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2.svg" ContentType="image/svg+xml"/>
  <Override PartName="/ppt/media/image14.svg" ContentType="image/svg+xml"/>
  <Override PartName="/ppt/media/image16.svg" ContentType="image/svg+xml"/>
  <Override PartName="/ppt/media/image20.svg" ContentType="image/svg+xml"/>
  <Override PartName="/ppt/media/image22.svg" ContentType="image/svg+xml"/>
  <Override PartName="/ppt/media/image24.svg" ContentType="image/svg+xml"/>
  <Override PartName="/ppt/media/image26.svg" ContentType="image/svg+xml"/>
  <Override PartName="/ppt/media/image28.svg" ContentType="image/svg+xml"/>
  <Override PartName="/ppt/media/image32.svg" ContentType="image/svg+xml"/>
  <Override PartName="/ppt/media/image34.svg" ContentType="image/svg+xml"/>
  <Override PartName="/ppt/media/image36.svg" ContentType="image/svg+xml"/>
  <Override PartName="/ppt/media/image9.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sldIdLst>
    <p:sldId id="257" r:id="rId4"/>
    <p:sldId id="293" r:id="rId5"/>
    <p:sldId id="295" r:id="rId6"/>
    <p:sldId id="297" r:id="rId7"/>
    <p:sldId id="256" r:id="rId8"/>
    <p:sldId id="298" r:id="rId9"/>
    <p:sldId id="299" r:id="rId10"/>
    <p:sldId id="300" r:id="rId11"/>
    <p:sldId id="306" r:id="rId12"/>
    <p:sldId id="301" r:id="rId13"/>
    <p:sldId id="302" r:id="rId14"/>
    <p:sldId id="304" r:id="rId15"/>
    <p:sldId id="303" r:id="rId16"/>
    <p:sldId id="307" r:id="rId17"/>
    <p:sldId id="305" r:id="rId18"/>
  </p:sldIdLst>
  <p:sldSz cx="18288000" cy="10287000"/>
  <p:notesSz cx="6858000" cy="9144000"/>
  <p:embeddedFontLst>
    <p:embeddedFont>
      <p:font typeface="#9Slide05 MetroScript" panose="03060702040507070403" pitchFamily="66" charset="0"/>
      <p:regular r:id="rId22"/>
    </p:embeddedFont>
    <p:embeddedFont>
      <p:font typeface="Calibri" panose="020F0502020204030204"/>
      <p:regular r:id="rId23"/>
      <p:bold r:id="rId24"/>
      <p:italic r:id="rId25"/>
      <p:boldItalic r:id="rId26"/>
    </p:embeddedFont>
    <p:embeddedFont>
      <p:font typeface="Cambria" panose="02040503050406030204" pitchFamily="18" charset="0"/>
      <p:regular r:id="rId27"/>
      <p:bold r:id="rId28"/>
      <p:italic r:id="rId29"/>
      <p:boldItalic r:id="rId30"/>
    </p:embeddedFont>
    <p:embeddedFont>
      <p:font typeface="#9Slide07 IcielPony" panose="02000000000000000000" pitchFamily="2" charset="0"/>
      <p:regular r:id="rId31"/>
    </p:embeddedFont>
    <p:embeddedFont>
      <p:font typeface="Calibri" panose="020F0502020204030204" pitchFamily="34" charset="0"/>
      <p:regular r:id="rId32"/>
      <p:bold r:id="rId33"/>
      <p:italic r:id="rId34"/>
      <p:boldItalic r:id="rId35"/>
    </p:embeddedFont>
    <p:embeddedFont>
      <p:font typeface="#9Slide05 SVNClementine" panose="020F0502020204030203" pitchFamily="34" charset="0"/>
      <p:regular r:id="rId36"/>
    </p:embeddedFont>
    <p:embeddedFont>
      <p:font typeface="UTM Azuki" panose="02040603050506020204" pitchFamily="18" charset="0"/>
      <p:regular r:id="rId37"/>
    </p:embeddedFont>
    <p:embeddedFont>
      <p:font typeface="UTM Avo" panose="02040603050506020204" pitchFamily="18" charset="0"/>
      <p:bold r:id="rId38"/>
      <p:boldItalic r:id="rId39"/>
    </p:embeddedFont>
    <p:embeddedFont>
      <p:font typeface="UTM Showcard" panose="02040603050506020204" pitchFamily="18"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45" d="100"/>
          <a:sy n="45" d="100"/>
        </p:scale>
        <p:origin x="96"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font" Target="fonts/font19.fntdata"/><Relationship Id="rId4" Type="http://schemas.openxmlformats.org/officeDocument/2006/relationships/slide" Target="slides/slide1.xml"/><Relationship Id="rId39" Type="http://schemas.openxmlformats.org/officeDocument/2006/relationships/font" Target="fonts/font18.fntdata"/><Relationship Id="rId38" Type="http://schemas.openxmlformats.org/officeDocument/2006/relationships/font" Target="fonts/font17.fntdata"/><Relationship Id="rId37" Type="http://schemas.openxmlformats.org/officeDocument/2006/relationships/font" Target="fonts/font16.fntdata"/><Relationship Id="rId36" Type="http://schemas.openxmlformats.org/officeDocument/2006/relationships/font" Target="fonts/font15.fntdata"/><Relationship Id="rId35" Type="http://schemas.openxmlformats.org/officeDocument/2006/relationships/font" Target="fonts/font14.fntdata"/><Relationship Id="rId34" Type="http://schemas.openxmlformats.org/officeDocument/2006/relationships/font" Target="fonts/font13.fntdata"/><Relationship Id="rId33" Type="http://schemas.openxmlformats.org/officeDocument/2006/relationships/font" Target="fonts/font12.fntdata"/><Relationship Id="rId32" Type="http://schemas.openxmlformats.org/officeDocument/2006/relationships/font" Target="fonts/font11.fntdata"/><Relationship Id="rId31" Type="http://schemas.openxmlformats.org/officeDocument/2006/relationships/font" Target="fonts/font10.fntdata"/><Relationship Id="rId30" Type="http://schemas.openxmlformats.org/officeDocument/2006/relationships/font" Target="fonts/font9.fntdata"/><Relationship Id="rId3" Type="http://schemas.openxmlformats.org/officeDocument/2006/relationships/slideMaster" Target="slideMasters/slideMaster2.xml"/><Relationship Id="rId29" Type="http://schemas.openxmlformats.org/officeDocument/2006/relationships/font" Target="fonts/font8.fntdata"/><Relationship Id="rId28" Type="http://schemas.openxmlformats.org/officeDocument/2006/relationships/font" Target="fonts/font7.fntdata"/><Relationship Id="rId27" Type="http://schemas.openxmlformats.org/officeDocument/2006/relationships/font" Target="fonts/font6.fntdata"/><Relationship Id="rId26" Type="http://schemas.openxmlformats.org/officeDocument/2006/relationships/font" Target="fonts/font5.fntdata"/><Relationship Id="rId25" Type="http://schemas.openxmlformats.org/officeDocument/2006/relationships/font" Target="fonts/font4.fntdata"/><Relationship Id="rId24" Type="http://schemas.openxmlformats.org/officeDocument/2006/relationships/font" Target="fonts/font3.fntdata"/><Relationship Id="rId23" Type="http://schemas.openxmlformats.org/officeDocument/2006/relationships/font" Target="fonts/font2.fntdata"/><Relationship Id="rId22" Type="http://schemas.openxmlformats.org/officeDocument/2006/relationships/font" Target="fonts/font1.fntdata"/><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pic>
        <p:nvPicPr>
          <p:cNvPr id="8" name="THANH TÂM"/>
          <p:cNvPicPr>
            <a:picLocks noChangeAspect="1"/>
          </p:cNvPicPr>
          <p:nvPr userDrawn="1"/>
        </p:nvPicPr>
        <p:blipFill>
          <a:blip r:embed="rId2"/>
          <a:stretch>
            <a:fillRect/>
          </a:stretch>
        </p:blipFill>
        <p:spPr>
          <a:xfrm>
            <a:off x="3488" y="4046"/>
            <a:ext cx="18281027" cy="10278909"/>
          </a:xfrm>
          <a:prstGeom prst="rect">
            <a:avLst/>
          </a:prstGeom>
        </p:spPr>
      </p:pic>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pic>
        <p:nvPicPr>
          <p:cNvPr id="7" name="Picture 6" descr="A screenshot of a game&#10;&#10;Description automatically generated"/>
          <p:cNvPicPr>
            <a:picLocks noChangeAspect="1"/>
          </p:cNvPicPr>
          <p:nvPr userDrawn="1"/>
        </p:nvPicPr>
        <p:blipFill rotWithShape="1">
          <a:blip r:embed="rId2">
            <a:extLst>
              <a:ext uri="{28A0092B-C50C-407E-A947-70E740481C1C}">
                <a14:useLocalDpi xmlns:a14="http://schemas.microsoft.com/office/drawing/2010/main" val="0"/>
              </a:ext>
            </a:extLst>
          </a:blip>
          <a:srcRect l="33755" t="2657" r="33742" b="74454"/>
          <a:stretch>
            <a:fillRect/>
          </a:stretch>
        </p:blipFill>
        <p:spPr>
          <a:xfrm>
            <a:off x="6172200" y="274638"/>
            <a:ext cx="5943600" cy="2354262"/>
          </a:xfrm>
          <a:prstGeom prst="rect">
            <a:avLst/>
          </a:prstGeom>
          <a:noFill/>
        </p:spPr>
      </p:pic>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pic>
        <p:nvPicPr>
          <p:cNvPr id="8" name="Picture 7" descr="A wooden sign in the desert&#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 y="644"/>
            <a:ext cx="18285714" cy="10285715"/>
          </a:xfrm>
          <a:prstGeom prst="rect">
            <a:avLst/>
          </a:prstGeom>
        </p:spPr>
      </p:pic>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3488" y="4046"/>
            <a:ext cx="18281027" cy="10278909"/>
          </a:xfrm>
          <a:prstGeom prst="rect">
            <a:avLst/>
          </a:prstGeom>
        </p:spPr>
      </p:pic>
      <p:sp>
        <p:nvSpPr>
          <p:cNvPr id="12" name="Rectangle 11"/>
          <p:cNvSpPr/>
          <p:nvPr userDrawn="1"/>
        </p:nvSpPr>
        <p:spPr>
          <a:xfrm>
            <a:off x="8239849" y="1460144"/>
            <a:ext cx="2717411" cy="1446678"/>
          </a:xfrm>
          <a:prstGeom prst="rect">
            <a:avLst/>
          </a:prstGeom>
          <a:noFill/>
        </p:spPr>
        <p:txBody>
          <a:bodyPr wrap="none" lIns="91440" tIns="45720" rIns="91440" bIns="45720">
            <a:spAutoFit/>
          </a:bodyPr>
          <a:lstStyle/>
          <a:p>
            <a:pPr algn="ctr"/>
            <a:r>
              <a:rPr lang="en-US" sz="8800" b="0" cap="none" spc="0">
                <a:ln w="0"/>
                <a:solidFill>
                  <a:schemeClr val="tx1"/>
                </a:solidFill>
                <a:latin typeface="#9Slide05 MetroScript" panose="03060702040507070403" pitchFamily="66" charset="0"/>
              </a:rPr>
              <a:t>Trò chơi</a:t>
            </a:r>
            <a:endParaRPr lang="en-US" sz="8800" b="0" cap="none" spc="0">
              <a:ln w="0"/>
              <a:solidFill>
                <a:schemeClr val="tx1"/>
              </a:solidFill>
              <a:latin typeface="#9Slide05 MetroScript" panose="03060702040507070403" pitchFamily="66" charset="0"/>
            </a:endParaRPr>
          </a:p>
        </p:txBody>
      </p:sp>
      <p:pic>
        <p:nvPicPr>
          <p:cNvPr id="14" name="Picture 13"/>
          <p:cNvPicPr>
            <a:picLocks noChangeAspect="1"/>
          </p:cNvPicPr>
          <p:nvPr userDrawn="1"/>
        </p:nvPicPr>
        <p:blipFill>
          <a:blip r:embed="rId3"/>
          <a:stretch>
            <a:fillRect/>
          </a:stretch>
        </p:blipFill>
        <p:spPr>
          <a:xfrm>
            <a:off x="4952999" y="2628900"/>
            <a:ext cx="9291110" cy="5474682"/>
          </a:xfrm>
          <a:prstGeom prst="rect">
            <a:avLst/>
          </a:prstGeom>
        </p:spPr>
      </p:pic>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3488" y="4046"/>
            <a:ext cx="18281027" cy="10278909"/>
          </a:xfrm>
          <a:prstGeom prst="rect">
            <a:avLst/>
          </a:prstGeom>
        </p:spPr>
      </p:pic>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6696"/>
          <a:stretch>
            <a:fillRect/>
          </a:stretch>
        </p:blipFill>
        <p:spPr>
          <a:xfrm>
            <a:off x="0" y="2"/>
            <a:ext cx="18288000" cy="10286999"/>
          </a:xfrm>
          <a:prstGeom prst="rect">
            <a:avLst/>
          </a:prstGeom>
        </p:spPr>
      </p:pic>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6.svg"/><Relationship Id="rId8" Type="http://schemas.openxmlformats.org/officeDocument/2006/relationships/image" Target="../media/image15.png"/><Relationship Id="rId7" Type="http://schemas.openxmlformats.org/officeDocument/2006/relationships/image" Target="../media/image14.svg"/><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svg"/><Relationship Id="rId11" Type="http://schemas.openxmlformats.org/officeDocument/2006/relationships/slideLayout" Target="../slideLayouts/slideLayout7.xml"/><Relationship Id="rId10" Type="http://schemas.openxmlformats.org/officeDocument/2006/relationships/image" Target="../media/image17.pn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9" Type="http://schemas.openxmlformats.org/officeDocument/2006/relationships/image" Target="../media/image16.svg"/><Relationship Id="rId8" Type="http://schemas.openxmlformats.org/officeDocument/2006/relationships/image" Target="../media/image15.png"/><Relationship Id="rId7" Type="http://schemas.openxmlformats.org/officeDocument/2006/relationships/image" Target="../media/image14.svg"/><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svg"/><Relationship Id="rId12" Type="http://schemas.openxmlformats.org/officeDocument/2006/relationships/slideLayout" Target="../slideLayouts/slideLayout7.xml"/><Relationship Id="rId11" Type="http://schemas.openxmlformats.org/officeDocument/2006/relationships/image" Target="../media/image41.png"/><Relationship Id="rId10" Type="http://schemas.openxmlformats.org/officeDocument/2006/relationships/image" Target="../media/image40.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9" Type="http://schemas.openxmlformats.org/officeDocument/2006/relationships/image" Target="../media/image16.svg"/><Relationship Id="rId8" Type="http://schemas.openxmlformats.org/officeDocument/2006/relationships/image" Target="../media/image15.png"/><Relationship Id="rId7" Type="http://schemas.openxmlformats.org/officeDocument/2006/relationships/image" Target="../media/image14.svg"/><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svg"/><Relationship Id="rId10" Type="http://schemas.openxmlformats.org/officeDocument/2006/relationships/slideLayout" Target="../slideLayouts/slideLayout7.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9" Type="http://schemas.openxmlformats.org/officeDocument/2006/relationships/image" Target="../media/image16.svg"/><Relationship Id="rId8" Type="http://schemas.openxmlformats.org/officeDocument/2006/relationships/image" Target="../media/image15.png"/><Relationship Id="rId7" Type="http://schemas.openxmlformats.org/officeDocument/2006/relationships/image" Target="../media/image14.svg"/><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svg"/><Relationship Id="rId11" Type="http://schemas.openxmlformats.org/officeDocument/2006/relationships/slideLayout" Target="../slideLayouts/slideLayout7.xml"/><Relationship Id="rId10" Type="http://schemas.openxmlformats.org/officeDocument/2006/relationships/image" Target="../media/image42.pn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9" Type="http://schemas.openxmlformats.org/officeDocument/2006/relationships/image" Target="../media/image16.svg"/><Relationship Id="rId8" Type="http://schemas.openxmlformats.org/officeDocument/2006/relationships/image" Target="../media/image15.png"/><Relationship Id="rId7" Type="http://schemas.openxmlformats.org/officeDocument/2006/relationships/image" Target="../media/image14.svg"/><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svg"/><Relationship Id="rId10" Type="http://schemas.openxmlformats.org/officeDocument/2006/relationships/slideLayout" Target="../slideLayouts/slideLayout7.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microsoft.com/office/2007/relationships/hdphoto" Target="../media/image44.wdp"/><Relationship Id="rId2" Type="http://schemas.openxmlformats.org/officeDocument/2006/relationships/image" Target="../media/image43.png"/><Relationship Id="rId1" Type="http://schemas.openxmlformats.org/officeDocument/2006/relationships/image" Target="../media/image39.jpeg"/></Relationships>
</file>

<file path=ppt/slides/_rels/slide15.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36.svg"/><Relationship Id="rId7" Type="http://schemas.openxmlformats.org/officeDocument/2006/relationships/image" Target="../media/image35.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 Id="rId3" Type="http://schemas.openxmlformats.org/officeDocument/2006/relationships/image" Target="../media/image31.png"/><Relationship Id="rId2" Type="http://schemas.openxmlformats.org/officeDocument/2006/relationships/image" Target="../media/image9.svg"/><Relationship Id="rId10" Type="http://schemas.openxmlformats.org/officeDocument/2006/relationships/slideLayout" Target="../slideLayouts/slideLayout7.xml"/><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9" Type="http://schemas.openxmlformats.org/officeDocument/2006/relationships/image" Target="../media/image26.svg"/><Relationship Id="rId8" Type="http://schemas.openxmlformats.org/officeDocument/2006/relationships/image" Target="../media/image25.png"/><Relationship Id="rId7" Type="http://schemas.openxmlformats.org/officeDocument/2006/relationships/image" Target="../media/image24.svg"/><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3" Type="http://schemas.openxmlformats.org/officeDocument/2006/relationships/image" Target="../media/image20.svg"/><Relationship Id="rId2" Type="http://schemas.openxmlformats.org/officeDocument/2006/relationships/image" Target="../media/image19.png"/><Relationship Id="rId14" Type="http://schemas.openxmlformats.org/officeDocument/2006/relationships/slideLayout" Target="../slideLayouts/slideLayout17.xml"/><Relationship Id="rId13" Type="http://schemas.openxmlformats.org/officeDocument/2006/relationships/audio" Target="../media/audio1.wav"/><Relationship Id="rId12" Type="http://schemas.openxmlformats.org/officeDocument/2006/relationships/image" Target="../media/image28.svg"/><Relationship Id="rId11" Type="http://schemas.openxmlformats.org/officeDocument/2006/relationships/image" Target="../media/image27.png"/><Relationship Id="rId10" Type="http://schemas.openxmlformats.org/officeDocument/2006/relationships/slide" Target="slide2.xml"/><Relationship Id="rId1" Type="http://schemas.openxmlformats.org/officeDocument/2006/relationships/image" Target="../media/image18.png"/></Relationships>
</file>

<file path=ppt/slides/_rels/slide3.xml.rels><?xml version="1.0" encoding="UTF-8" standalone="yes"?>
<Relationships xmlns="http://schemas.openxmlformats.org/package/2006/relationships"><Relationship Id="rId9" Type="http://schemas.openxmlformats.org/officeDocument/2006/relationships/slide" Target="slide2.xml"/><Relationship Id="rId8" Type="http://schemas.openxmlformats.org/officeDocument/2006/relationships/image" Target="../media/image26.svg"/><Relationship Id="rId7" Type="http://schemas.openxmlformats.org/officeDocument/2006/relationships/image" Target="../media/image25.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 Id="rId3" Type="http://schemas.openxmlformats.org/officeDocument/2006/relationships/image" Target="../media/image21.png"/><Relationship Id="rId2" Type="http://schemas.openxmlformats.org/officeDocument/2006/relationships/image" Target="../media/image20.svg"/><Relationship Id="rId14" Type="http://schemas.openxmlformats.org/officeDocument/2006/relationships/slideLayout" Target="../slideLayouts/slideLayout17.xml"/><Relationship Id="rId13" Type="http://schemas.openxmlformats.org/officeDocument/2006/relationships/audio" Target="../media/audio1.wav"/><Relationship Id="rId12" Type="http://schemas.openxmlformats.org/officeDocument/2006/relationships/image" Target="../media/image29.png"/><Relationship Id="rId11" Type="http://schemas.openxmlformats.org/officeDocument/2006/relationships/image" Target="../media/image28.svg"/><Relationship Id="rId10" Type="http://schemas.openxmlformats.org/officeDocument/2006/relationships/image" Target="../media/image27.png"/><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6.svg"/><Relationship Id="rId7" Type="http://schemas.openxmlformats.org/officeDocument/2006/relationships/image" Target="../media/image25.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 Id="rId3" Type="http://schemas.openxmlformats.org/officeDocument/2006/relationships/image" Target="../media/image21.png"/><Relationship Id="rId2" Type="http://schemas.openxmlformats.org/officeDocument/2006/relationships/image" Target="../media/image20.svg"/><Relationship Id="rId14" Type="http://schemas.openxmlformats.org/officeDocument/2006/relationships/slideLayout" Target="../slideLayouts/slideLayout17.xml"/><Relationship Id="rId13" Type="http://schemas.openxmlformats.org/officeDocument/2006/relationships/audio" Target="../media/audio1.wav"/><Relationship Id="rId12" Type="http://schemas.openxmlformats.org/officeDocument/2006/relationships/image" Target="../media/image28.svg"/><Relationship Id="rId11" Type="http://schemas.openxmlformats.org/officeDocument/2006/relationships/image" Target="../media/image27.png"/><Relationship Id="rId10" Type="http://schemas.openxmlformats.org/officeDocument/2006/relationships/slide" Target="slide2.xml"/><Relationship Id="rId1" Type="http://schemas.openxmlformats.org/officeDocument/2006/relationships/image" Target="../media/image19.png"/></Relationships>
</file>

<file path=ppt/slides/_rels/slide5.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36.svg"/><Relationship Id="rId7" Type="http://schemas.openxmlformats.org/officeDocument/2006/relationships/image" Target="../media/image35.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 Id="rId3" Type="http://schemas.openxmlformats.org/officeDocument/2006/relationships/image" Target="../media/image31.png"/><Relationship Id="rId2" Type="http://schemas.openxmlformats.org/officeDocument/2006/relationships/image" Target="../media/image9.svg"/><Relationship Id="rId10" Type="http://schemas.openxmlformats.org/officeDocument/2006/relationships/slideLayout" Target="../slideLayouts/slideLayout7.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9" Type="http://schemas.openxmlformats.org/officeDocument/2006/relationships/image" Target="../media/image16.svg"/><Relationship Id="rId8" Type="http://schemas.openxmlformats.org/officeDocument/2006/relationships/image" Target="../media/image15.png"/><Relationship Id="rId7" Type="http://schemas.openxmlformats.org/officeDocument/2006/relationships/image" Target="../media/image14.svg"/><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svg"/><Relationship Id="rId11" Type="http://schemas.openxmlformats.org/officeDocument/2006/relationships/slideLayout" Target="../slideLayouts/slideLayout7.xml"/><Relationship Id="rId10" Type="http://schemas.openxmlformats.org/officeDocument/2006/relationships/image" Target="../media/image38.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9" Type="http://schemas.openxmlformats.org/officeDocument/2006/relationships/image" Target="../media/image16.svg"/><Relationship Id="rId8" Type="http://schemas.openxmlformats.org/officeDocument/2006/relationships/image" Target="../media/image15.png"/><Relationship Id="rId7" Type="http://schemas.openxmlformats.org/officeDocument/2006/relationships/image" Target="../media/image14.svg"/><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svg"/><Relationship Id="rId10" Type="http://schemas.openxmlformats.org/officeDocument/2006/relationships/slideLayout" Target="../slideLayouts/slideLayout7.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9" Type="http://schemas.openxmlformats.org/officeDocument/2006/relationships/image" Target="../media/image16.svg"/><Relationship Id="rId8" Type="http://schemas.openxmlformats.org/officeDocument/2006/relationships/image" Target="../media/image15.png"/><Relationship Id="rId7" Type="http://schemas.openxmlformats.org/officeDocument/2006/relationships/image" Target="../media/image14.svg"/><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svg"/><Relationship Id="rId10" Type="http://schemas.openxmlformats.org/officeDocument/2006/relationships/slideLayout" Target="../slideLayouts/slideLayout7.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4C8D"/>
        </a:solidFill>
        <a:effectLst/>
      </p:bgPr>
    </p:bg>
    <p:spTree>
      <p:nvGrpSpPr>
        <p:cNvPr id="1" name=""/>
        <p:cNvGrpSpPr/>
        <p:nvPr/>
      </p:nvGrpSpPr>
      <p:grpSpPr>
        <a:xfrm>
          <a:off x="0" y="0"/>
          <a:ext cx="0" cy="0"/>
          <a:chOff x="0" y="0"/>
          <a:chExt cx="0" cy="0"/>
        </a:xfrm>
      </p:grpSpPr>
      <p:sp>
        <p:nvSpPr>
          <p:cNvPr id="2" name="Freeform 2"/>
          <p:cNvSpPr/>
          <p:nvPr/>
        </p:nvSpPr>
        <p:spPr>
          <a:xfrm rot="-5400000">
            <a:off x="-806206" y="-2064313"/>
            <a:ext cx="7530794" cy="11347771"/>
          </a:xfrm>
          <a:custGeom>
            <a:avLst/>
            <a:gdLst/>
            <a:ahLst/>
            <a:cxnLst/>
            <a:rect l="l" t="t" r="r" b="b"/>
            <a:pathLst>
              <a:path w="7530794" h="11347771">
                <a:moveTo>
                  <a:pt x="0" y="0"/>
                </a:moveTo>
                <a:lnTo>
                  <a:pt x="7530794" y="0"/>
                </a:lnTo>
                <a:lnTo>
                  <a:pt x="7530794" y="11347771"/>
                </a:lnTo>
                <a:lnTo>
                  <a:pt x="0" y="1134777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vi-VN"/>
          </a:p>
        </p:txBody>
      </p:sp>
      <p:sp>
        <p:nvSpPr>
          <p:cNvPr id="3" name="Freeform 3"/>
          <p:cNvSpPr/>
          <p:nvPr/>
        </p:nvSpPr>
        <p:spPr>
          <a:xfrm rot="-5400000">
            <a:off x="11326678" y="-2064313"/>
            <a:ext cx="7530794" cy="11347771"/>
          </a:xfrm>
          <a:custGeom>
            <a:avLst/>
            <a:gdLst/>
            <a:ahLst/>
            <a:cxnLst/>
            <a:rect l="l" t="t" r="r" b="b"/>
            <a:pathLst>
              <a:path w="7530794" h="11347771">
                <a:moveTo>
                  <a:pt x="0" y="0"/>
                </a:moveTo>
                <a:lnTo>
                  <a:pt x="7530793" y="0"/>
                </a:lnTo>
                <a:lnTo>
                  <a:pt x="7530793" y="11347771"/>
                </a:lnTo>
                <a:lnTo>
                  <a:pt x="0" y="1134777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vi-VN"/>
          </a:p>
        </p:txBody>
      </p:sp>
      <p:sp>
        <p:nvSpPr>
          <p:cNvPr id="4" name="Freeform 4"/>
          <p:cNvSpPr/>
          <p:nvPr/>
        </p:nvSpPr>
        <p:spPr>
          <a:xfrm>
            <a:off x="-2097042"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3"/>
            <a:stretch>
              <a:fillRect/>
            </a:stretch>
          </a:blipFill>
        </p:spPr>
        <p:txBody>
          <a:bodyPr/>
          <a:lstStyle/>
          <a:p>
            <a:endParaRPr lang="vi-VN"/>
          </a:p>
        </p:txBody>
      </p:sp>
      <p:sp>
        <p:nvSpPr>
          <p:cNvPr id="5" name="Freeform 5"/>
          <p:cNvSpPr/>
          <p:nvPr/>
        </p:nvSpPr>
        <p:spPr>
          <a:xfrm>
            <a:off x="4715319"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3"/>
            <a:stretch>
              <a:fillRect/>
            </a:stretch>
          </a:blipFill>
        </p:spPr>
        <p:txBody>
          <a:bodyPr/>
          <a:lstStyle/>
          <a:p>
            <a:endParaRPr lang="vi-VN"/>
          </a:p>
        </p:txBody>
      </p:sp>
      <p:sp>
        <p:nvSpPr>
          <p:cNvPr id="6" name="Freeform 6"/>
          <p:cNvSpPr/>
          <p:nvPr/>
        </p:nvSpPr>
        <p:spPr>
          <a:xfrm>
            <a:off x="11908599" y="7066103"/>
            <a:ext cx="8857362" cy="4384394"/>
          </a:xfrm>
          <a:custGeom>
            <a:avLst/>
            <a:gdLst/>
            <a:ahLst/>
            <a:cxnLst/>
            <a:rect l="l" t="t" r="r" b="b"/>
            <a:pathLst>
              <a:path w="8857362" h="4384394">
                <a:moveTo>
                  <a:pt x="0" y="0"/>
                </a:moveTo>
                <a:lnTo>
                  <a:pt x="8857361" y="0"/>
                </a:lnTo>
                <a:lnTo>
                  <a:pt x="8857361" y="4384394"/>
                </a:lnTo>
                <a:lnTo>
                  <a:pt x="0" y="4384394"/>
                </a:lnTo>
                <a:lnTo>
                  <a:pt x="0" y="0"/>
                </a:lnTo>
                <a:close/>
              </a:path>
            </a:pathLst>
          </a:custGeom>
          <a:blipFill>
            <a:blip r:embed="rId3"/>
            <a:stretch>
              <a:fillRect/>
            </a:stretch>
          </a:blipFill>
        </p:spPr>
        <p:txBody>
          <a:bodyPr/>
          <a:lstStyle/>
          <a:p>
            <a:endParaRPr lang="vi-VN"/>
          </a:p>
        </p:txBody>
      </p:sp>
      <p:sp>
        <p:nvSpPr>
          <p:cNvPr id="7" name="Freeform 7"/>
          <p:cNvSpPr/>
          <p:nvPr/>
        </p:nvSpPr>
        <p:spPr>
          <a:xfrm>
            <a:off x="16351194" y="-155824"/>
            <a:ext cx="1936806" cy="1919198"/>
          </a:xfrm>
          <a:custGeom>
            <a:avLst/>
            <a:gdLst/>
            <a:ahLst/>
            <a:cxnLst/>
            <a:rect l="l" t="t" r="r" b="b"/>
            <a:pathLst>
              <a:path w="1936806" h="1919198">
                <a:moveTo>
                  <a:pt x="0" y="0"/>
                </a:moveTo>
                <a:lnTo>
                  <a:pt x="1936806" y="0"/>
                </a:lnTo>
                <a:lnTo>
                  <a:pt x="1936806" y="1919198"/>
                </a:lnTo>
                <a:lnTo>
                  <a:pt x="0" y="191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8" name="Freeform 8"/>
          <p:cNvSpPr/>
          <p:nvPr/>
        </p:nvSpPr>
        <p:spPr>
          <a:xfrm>
            <a:off x="-775837" y="199212"/>
            <a:ext cx="2775607" cy="1209127"/>
          </a:xfrm>
          <a:custGeom>
            <a:avLst/>
            <a:gdLst/>
            <a:ahLst/>
            <a:cxnLst/>
            <a:rect l="l" t="t" r="r" b="b"/>
            <a:pathLst>
              <a:path w="2775607" h="1209127">
                <a:moveTo>
                  <a:pt x="0" y="0"/>
                </a:moveTo>
                <a:lnTo>
                  <a:pt x="2775608" y="0"/>
                </a:lnTo>
                <a:lnTo>
                  <a:pt x="2775608" y="1209127"/>
                </a:lnTo>
                <a:lnTo>
                  <a:pt x="0" y="12091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9" name="Freeform 9"/>
          <p:cNvSpPr/>
          <p:nvPr/>
        </p:nvSpPr>
        <p:spPr>
          <a:xfrm rot="-7879232">
            <a:off x="-1694031" y="5579938"/>
            <a:ext cx="5350213" cy="4114800"/>
          </a:xfrm>
          <a:custGeom>
            <a:avLst/>
            <a:gdLst/>
            <a:ahLst/>
            <a:cxnLst/>
            <a:rect l="l" t="t" r="r" b="b"/>
            <a:pathLst>
              <a:path w="5350213" h="4114800">
                <a:moveTo>
                  <a:pt x="0" y="0"/>
                </a:moveTo>
                <a:lnTo>
                  <a:pt x="5350212" y="0"/>
                </a:lnTo>
                <a:lnTo>
                  <a:pt x="535021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pic>
        <p:nvPicPr>
          <p:cNvPr id="10" name="Hình ảnh 4"/>
          <p:cNvPicPr>
            <a:picLocks noChangeAspect="1"/>
          </p:cNvPicPr>
          <p:nvPr/>
        </p:nvPicPr>
        <p:blipFill>
          <a:blip r:embed="rId10"/>
          <a:stretch>
            <a:fillRect/>
          </a:stretch>
        </p:blipFill>
        <p:spPr>
          <a:xfrm>
            <a:off x="1905081" y="2199697"/>
            <a:ext cx="15026216" cy="4850311"/>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4C8D"/>
        </a:solidFill>
        <a:effectLst/>
      </p:bgPr>
    </p:bg>
    <p:spTree>
      <p:nvGrpSpPr>
        <p:cNvPr id="1" name=""/>
        <p:cNvGrpSpPr/>
        <p:nvPr/>
      </p:nvGrpSpPr>
      <p:grpSpPr>
        <a:xfrm>
          <a:off x="0" y="0"/>
          <a:ext cx="0" cy="0"/>
          <a:chOff x="0" y="0"/>
          <a:chExt cx="0" cy="0"/>
        </a:xfrm>
      </p:grpSpPr>
      <p:sp>
        <p:nvSpPr>
          <p:cNvPr id="2" name="Freeform 2"/>
          <p:cNvSpPr/>
          <p:nvPr/>
        </p:nvSpPr>
        <p:spPr>
          <a:xfrm rot="-5400000">
            <a:off x="-806206" y="-2064313"/>
            <a:ext cx="7530794" cy="11347771"/>
          </a:xfrm>
          <a:custGeom>
            <a:avLst/>
            <a:gdLst/>
            <a:ahLst/>
            <a:cxnLst/>
            <a:rect l="l" t="t" r="r" b="b"/>
            <a:pathLst>
              <a:path w="7530794" h="11347771">
                <a:moveTo>
                  <a:pt x="0" y="0"/>
                </a:moveTo>
                <a:lnTo>
                  <a:pt x="7530794" y="0"/>
                </a:lnTo>
                <a:lnTo>
                  <a:pt x="7530794" y="11347771"/>
                </a:lnTo>
                <a:lnTo>
                  <a:pt x="0" y="1134777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00000">
            <a:off x="11326678" y="-2064313"/>
            <a:ext cx="7530794" cy="11347771"/>
          </a:xfrm>
          <a:custGeom>
            <a:avLst/>
            <a:gdLst/>
            <a:ahLst/>
            <a:cxnLst/>
            <a:rect l="l" t="t" r="r" b="b"/>
            <a:pathLst>
              <a:path w="7530794" h="11347771">
                <a:moveTo>
                  <a:pt x="0" y="0"/>
                </a:moveTo>
                <a:lnTo>
                  <a:pt x="7530793" y="0"/>
                </a:lnTo>
                <a:lnTo>
                  <a:pt x="7530793" y="11347771"/>
                </a:lnTo>
                <a:lnTo>
                  <a:pt x="0" y="1134777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2097042"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4715319"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1908599" y="7066103"/>
            <a:ext cx="8857362" cy="4384394"/>
          </a:xfrm>
          <a:custGeom>
            <a:avLst/>
            <a:gdLst/>
            <a:ahLst/>
            <a:cxnLst/>
            <a:rect l="l" t="t" r="r" b="b"/>
            <a:pathLst>
              <a:path w="8857362" h="4384394">
                <a:moveTo>
                  <a:pt x="0" y="0"/>
                </a:moveTo>
                <a:lnTo>
                  <a:pt x="8857361" y="0"/>
                </a:lnTo>
                <a:lnTo>
                  <a:pt x="8857361"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6351194" y="-155824"/>
            <a:ext cx="1936806" cy="1919198"/>
          </a:xfrm>
          <a:custGeom>
            <a:avLst/>
            <a:gdLst/>
            <a:ahLst/>
            <a:cxnLst/>
            <a:rect l="l" t="t" r="r" b="b"/>
            <a:pathLst>
              <a:path w="1936806" h="1919198">
                <a:moveTo>
                  <a:pt x="0" y="0"/>
                </a:moveTo>
                <a:lnTo>
                  <a:pt x="1936806" y="0"/>
                </a:lnTo>
                <a:lnTo>
                  <a:pt x="1936806" y="1919198"/>
                </a:lnTo>
                <a:lnTo>
                  <a:pt x="0" y="191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775837" y="199212"/>
            <a:ext cx="2775607" cy="1209127"/>
          </a:xfrm>
          <a:custGeom>
            <a:avLst/>
            <a:gdLst/>
            <a:ahLst/>
            <a:cxnLst/>
            <a:rect l="l" t="t" r="r" b="b"/>
            <a:pathLst>
              <a:path w="2775607" h="1209127">
                <a:moveTo>
                  <a:pt x="0" y="0"/>
                </a:moveTo>
                <a:lnTo>
                  <a:pt x="2775608" y="0"/>
                </a:lnTo>
                <a:lnTo>
                  <a:pt x="2775608" y="1209127"/>
                </a:lnTo>
                <a:lnTo>
                  <a:pt x="0" y="12091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7879232">
            <a:off x="-1694031" y="5579938"/>
            <a:ext cx="5350213" cy="4114800"/>
          </a:xfrm>
          <a:custGeom>
            <a:avLst/>
            <a:gdLst/>
            <a:ahLst/>
            <a:cxnLst/>
            <a:rect l="l" t="t" r="r" b="b"/>
            <a:pathLst>
              <a:path w="5350213" h="4114800">
                <a:moveTo>
                  <a:pt x="0" y="0"/>
                </a:moveTo>
                <a:lnTo>
                  <a:pt x="5350212" y="0"/>
                </a:lnTo>
                <a:lnTo>
                  <a:pt x="535021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Rounded Corners 12"/>
          <p:cNvSpPr/>
          <p:nvPr/>
        </p:nvSpPr>
        <p:spPr>
          <a:xfrm>
            <a:off x="588153" y="347256"/>
            <a:ext cx="17145000" cy="9592488"/>
          </a:xfrm>
          <a:prstGeom prst="roundRect">
            <a:avLst/>
          </a:prstGeom>
          <a:ln w="57150">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5" name="TextBox 14"/>
          <p:cNvSpPr txBox="1"/>
          <p:nvPr/>
        </p:nvSpPr>
        <p:spPr>
          <a:xfrm>
            <a:off x="1147512" y="495300"/>
            <a:ext cx="16073688" cy="1800089"/>
          </a:xfrm>
          <a:prstGeom prst="rect">
            <a:avLst/>
          </a:prstGeom>
          <a:noFill/>
        </p:spPr>
        <p:txBody>
          <a:bodyPr wrap="square">
            <a:spAutoFit/>
          </a:bodyPr>
          <a:lstStyle/>
          <a:p>
            <a:r>
              <a:rPr lang="en-GB" sz="5400" b="1" dirty="0" err="1">
                <a:solidFill>
                  <a:srgbClr val="000000"/>
                </a:solidFill>
                <a:latin typeface="Cambria" panose="02040503050406030204" pitchFamily="18" charset="0"/>
                <a:ea typeface="Cambria" panose="02040503050406030204" pitchFamily="18" charset="0"/>
              </a:rPr>
              <a:t>Bài</a:t>
            </a:r>
            <a:r>
              <a:rPr lang="en-GB" sz="5400" b="1" dirty="0">
                <a:solidFill>
                  <a:srgbClr val="000000"/>
                </a:solidFill>
                <a:latin typeface="Cambria" panose="02040503050406030204" pitchFamily="18" charset="0"/>
                <a:ea typeface="Cambria" panose="02040503050406030204" pitchFamily="18" charset="0"/>
              </a:rPr>
              <a:t> 2: </a:t>
            </a:r>
            <a:r>
              <a:rPr lang="vi-VN" sz="5400" b="1" dirty="0">
                <a:solidFill>
                  <a:srgbClr val="000000"/>
                </a:solidFill>
                <a:latin typeface="Cambria" panose="02040503050406030204" pitchFamily="18" charset="0"/>
                <a:ea typeface="Cambria" panose="02040503050406030204" pitchFamily="18" charset="0"/>
              </a:rPr>
              <a:t>Tìm các đại từ thay thế chỉ sự vật, số lượng, địa điểm trong những câu sau:</a:t>
            </a:r>
            <a:endParaRPr lang="vi-VN" sz="5400" b="1" dirty="0">
              <a:latin typeface="Cambria" panose="02040503050406030204" pitchFamily="18" charset="0"/>
              <a:ea typeface="Cambria" panose="02040503050406030204" pitchFamily="18" charset="0"/>
            </a:endParaRPr>
          </a:p>
        </p:txBody>
      </p:sp>
      <p:sp>
        <p:nvSpPr>
          <p:cNvPr id="14" name="TextBox 13"/>
          <p:cNvSpPr txBox="1"/>
          <p:nvPr/>
        </p:nvSpPr>
        <p:spPr>
          <a:xfrm>
            <a:off x="1040574" y="2997956"/>
            <a:ext cx="10945325" cy="5632311"/>
          </a:xfrm>
          <a:prstGeom prst="rect">
            <a:avLst/>
          </a:prstGeom>
          <a:noFill/>
        </p:spPr>
        <p:txBody>
          <a:bodyPr wrap="square">
            <a:spAutoFit/>
          </a:bodyPr>
          <a:lstStyle/>
          <a:p>
            <a:pPr algn="just"/>
            <a:r>
              <a:rPr lang="vi-VN" sz="4000" b="0" i="0" dirty="0">
                <a:solidFill>
                  <a:srgbClr val="000000"/>
                </a:solidFill>
                <a:effectLst/>
                <a:latin typeface="Cambria" panose="02040503050406030204" pitchFamily="18" charset="0"/>
                <a:ea typeface="Cambria" panose="02040503050406030204" pitchFamily="18" charset="0"/>
              </a:rPr>
              <a:t>a) Ai ơi, chớ bỏ ruộng hoang</a:t>
            </a:r>
            <a:endParaRPr lang="vi-VN" sz="4000" b="0" i="0" dirty="0">
              <a:solidFill>
                <a:srgbClr val="000000"/>
              </a:solidFill>
              <a:effectLst/>
              <a:latin typeface="Cambria" panose="02040503050406030204" pitchFamily="18" charset="0"/>
              <a:ea typeface="Cambria" panose="02040503050406030204" pitchFamily="18" charset="0"/>
            </a:endParaRPr>
          </a:p>
          <a:p>
            <a:pPr algn="just"/>
            <a:r>
              <a:rPr lang="vi-VN" sz="4000" b="0" i="0" dirty="0">
                <a:solidFill>
                  <a:srgbClr val="000000"/>
                </a:solidFill>
                <a:effectLst/>
                <a:latin typeface="Cambria" panose="02040503050406030204" pitchFamily="18" charset="0"/>
                <a:ea typeface="Cambria" panose="02040503050406030204" pitchFamily="18" charset="0"/>
              </a:rPr>
              <a:t>Bao nhiêu tấc đất, tấc vàng bấy nhiêu.</a:t>
            </a:r>
            <a:endParaRPr lang="vi-VN" sz="4000" b="0" i="0" dirty="0">
              <a:solidFill>
                <a:srgbClr val="000000"/>
              </a:solidFill>
              <a:effectLst/>
              <a:latin typeface="Cambria" panose="02040503050406030204" pitchFamily="18" charset="0"/>
              <a:ea typeface="Cambria" panose="02040503050406030204" pitchFamily="18" charset="0"/>
            </a:endParaRPr>
          </a:p>
          <a:p>
            <a:pPr algn="r"/>
            <a:r>
              <a:rPr lang="vi-VN" sz="4000" b="0" i="0" dirty="0">
                <a:solidFill>
                  <a:srgbClr val="000000"/>
                </a:solidFill>
                <a:effectLst/>
                <a:latin typeface="Cambria" panose="02040503050406030204" pitchFamily="18" charset="0"/>
                <a:ea typeface="Cambria" panose="02040503050406030204" pitchFamily="18" charset="0"/>
              </a:rPr>
              <a:t>Ca dao</a:t>
            </a:r>
            <a:endParaRPr lang="vi-VN" sz="4000" b="0" i="0" dirty="0">
              <a:solidFill>
                <a:srgbClr val="000000"/>
              </a:solidFill>
              <a:effectLst/>
              <a:latin typeface="Cambria" panose="02040503050406030204" pitchFamily="18" charset="0"/>
              <a:ea typeface="Cambria" panose="02040503050406030204" pitchFamily="18" charset="0"/>
            </a:endParaRPr>
          </a:p>
          <a:p>
            <a:pPr algn="just"/>
            <a:r>
              <a:rPr lang="vi-VN" sz="4000" b="0" i="0" dirty="0">
                <a:solidFill>
                  <a:srgbClr val="000000"/>
                </a:solidFill>
                <a:effectLst/>
                <a:latin typeface="Cambria" panose="02040503050406030204" pitchFamily="18" charset="0"/>
                <a:ea typeface="Cambria" panose="02040503050406030204" pitchFamily="18" charset="0"/>
              </a:rPr>
              <a:t>b) Có gì đẹp trên đời hơn thế</a:t>
            </a:r>
            <a:endParaRPr lang="vi-VN" sz="4000" b="0" i="0" dirty="0">
              <a:solidFill>
                <a:srgbClr val="000000"/>
              </a:solidFill>
              <a:effectLst/>
              <a:latin typeface="Cambria" panose="02040503050406030204" pitchFamily="18" charset="0"/>
              <a:ea typeface="Cambria" panose="02040503050406030204" pitchFamily="18" charset="0"/>
            </a:endParaRPr>
          </a:p>
          <a:p>
            <a:pPr algn="just"/>
            <a:r>
              <a:rPr lang="vi-VN" sz="4000" b="0" i="0" dirty="0">
                <a:solidFill>
                  <a:srgbClr val="000000"/>
                </a:solidFill>
                <a:effectLst/>
                <a:latin typeface="Cambria" panose="02040503050406030204" pitchFamily="18" charset="0"/>
                <a:ea typeface="Cambria" panose="02040503050406030204" pitchFamily="18" charset="0"/>
              </a:rPr>
              <a:t>Người yêu người, sống để yêu nhau.</a:t>
            </a:r>
            <a:endParaRPr lang="vi-VN" sz="4000" b="0" i="0" dirty="0">
              <a:solidFill>
                <a:srgbClr val="000000"/>
              </a:solidFill>
              <a:effectLst/>
              <a:latin typeface="Cambria" panose="02040503050406030204" pitchFamily="18" charset="0"/>
              <a:ea typeface="Cambria" panose="02040503050406030204" pitchFamily="18" charset="0"/>
            </a:endParaRPr>
          </a:p>
          <a:p>
            <a:pPr algn="r"/>
            <a:r>
              <a:rPr lang="vi-VN" sz="4000" b="0" i="0" dirty="0">
                <a:solidFill>
                  <a:srgbClr val="000000"/>
                </a:solidFill>
                <a:effectLst/>
                <a:latin typeface="Cambria" panose="02040503050406030204" pitchFamily="18" charset="0"/>
                <a:ea typeface="Cambria" panose="02040503050406030204" pitchFamily="18" charset="0"/>
              </a:rPr>
              <a:t>TỐ HỮU</a:t>
            </a:r>
            <a:endParaRPr lang="vi-VN" sz="4000" b="0" i="0" dirty="0">
              <a:solidFill>
                <a:srgbClr val="000000"/>
              </a:solidFill>
              <a:effectLst/>
              <a:latin typeface="Cambria" panose="02040503050406030204" pitchFamily="18" charset="0"/>
              <a:ea typeface="Cambria" panose="02040503050406030204" pitchFamily="18" charset="0"/>
            </a:endParaRPr>
          </a:p>
          <a:p>
            <a:pPr algn="just"/>
            <a:r>
              <a:rPr lang="vi-VN" sz="4000" b="0" i="0" dirty="0">
                <a:solidFill>
                  <a:srgbClr val="000000"/>
                </a:solidFill>
                <a:effectLst/>
                <a:latin typeface="Cambria" panose="02040503050406030204" pitchFamily="18" charset="0"/>
                <a:ea typeface="Cambria" panose="02040503050406030204" pitchFamily="18" charset="0"/>
              </a:rPr>
              <a:t>c) Chúng tôi đi đến đâu, rừng rào </a:t>
            </a:r>
            <a:r>
              <a:rPr lang="vi-VN" sz="4000" b="0" i="0" dirty="0" err="1">
                <a:solidFill>
                  <a:srgbClr val="000000"/>
                </a:solidFill>
                <a:effectLst/>
                <a:latin typeface="Cambria" panose="02040503050406030204" pitchFamily="18" charset="0"/>
                <a:ea typeface="Cambria" panose="02040503050406030204" pitchFamily="18" charset="0"/>
              </a:rPr>
              <a:t>rào</a:t>
            </a:r>
            <a:r>
              <a:rPr lang="vi-VN" sz="4000" b="0" i="0" dirty="0">
                <a:solidFill>
                  <a:srgbClr val="000000"/>
                </a:solidFill>
                <a:effectLst/>
                <a:latin typeface="Cambria" panose="02040503050406030204" pitchFamily="18" charset="0"/>
                <a:ea typeface="Cambria" panose="02040503050406030204" pitchFamily="18" charset="0"/>
              </a:rPr>
              <a:t> chuyển động đến đấy.</a:t>
            </a:r>
            <a:endParaRPr lang="vi-VN" sz="4000" b="0" i="0" dirty="0">
              <a:solidFill>
                <a:srgbClr val="000000"/>
              </a:solidFill>
              <a:effectLst/>
              <a:latin typeface="Cambria" panose="02040503050406030204" pitchFamily="18" charset="0"/>
              <a:ea typeface="Cambria" panose="02040503050406030204" pitchFamily="18" charset="0"/>
            </a:endParaRPr>
          </a:p>
          <a:p>
            <a:pPr algn="r"/>
            <a:r>
              <a:rPr lang="vi-VN" sz="4000" b="0" i="0" dirty="0">
                <a:solidFill>
                  <a:srgbClr val="000000"/>
                </a:solidFill>
                <a:effectLst/>
                <a:latin typeface="Cambria" panose="02040503050406030204" pitchFamily="18" charset="0"/>
                <a:ea typeface="Cambria" panose="02040503050406030204" pitchFamily="18" charset="0"/>
              </a:rPr>
              <a:t>NGUYỄN PHAN HÁCH</a:t>
            </a:r>
            <a:endParaRPr lang="vi-VN" sz="4000" b="0" i="0" dirty="0">
              <a:solidFill>
                <a:srgbClr val="000000"/>
              </a:solidFill>
              <a:effectLst/>
              <a:latin typeface="Cambria" panose="02040503050406030204" pitchFamily="18" charset="0"/>
              <a:ea typeface="Cambria" panose="02040503050406030204" pitchFamily="18" charset="0"/>
            </a:endParaRPr>
          </a:p>
        </p:txBody>
      </p:sp>
      <p:pic>
        <p:nvPicPr>
          <p:cNvPr id="16" name="Picture 15" descr="A couple of kids sitting at desks&#10;&#10;Description automatically generate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751949" y="7145578"/>
            <a:ext cx="5838289" cy="2942210"/>
          </a:xfrm>
          <a:prstGeom prst="rect">
            <a:avLst/>
          </a:prstGeom>
        </p:spPr>
      </p:pic>
      <p:pic>
        <p:nvPicPr>
          <p:cNvPr id="17" name="Picture 16"/>
          <p:cNvPicPr>
            <a:picLocks noChangeAspect="1"/>
          </p:cNvPicPr>
          <p:nvPr/>
        </p:nvPicPr>
        <p:blipFill>
          <a:blip r:embed="rId11"/>
          <a:stretch>
            <a:fillRect/>
          </a:stretch>
        </p:blipFill>
        <p:spPr>
          <a:xfrm>
            <a:off x="11685609" y="5172314"/>
            <a:ext cx="6786125" cy="84009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4C8D"/>
        </a:solidFill>
        <a:effectLst/>
      </p:bgPr>
    </p:bg>
    <p:spTree>
      <p:nvGrpSpPr>
        <p:cNvPr id="1" name=""/>
        <p:cNvGrpSpPr/>
        <p:nvPr/>
      </p:nvGrpSpPr>
      <p:grpSpPr>
        <a:xfrm>
          <a:off x="0" y="0"/>
          <a:ext cx="0" cy="0"/>
          <a:chOff x="0" y="0"/>
          <a:chExt cx="0" cy="0"/>
        </a:xfrm>
      </p:grpSpPr>
      <p:sp>
        <p:nvSpPr>
          <p:cNvPr id="2" name="Freeform 2"/>
          <p:cNvSpPr/>
          <p:nvPr/>
        </p:nvSpPr>
        <p:spPr>
          <a:xfrm rot="-5400000">
            <a:off x="-806206" y="-2064313"/>
            <a:ext cx="7530794" cy="11347771"/>
          </a:xfrm>
          <a:custGeom>
            <a:avLst/>
            <a:gdLst/>
            <a:ahLst/>
            <a:cxnLst/>
            <a:rect l="l" t="t" r="r" b="b"/>
            <a:pathLst>
              <a:path w="7530794" h="11347771">
                <a:moveTo>
                  <a:pt x="0" y="0"/>
                </a:moveTo>
                <a:lnTo>
                  <a:pt x="7530794" y="0"/>
                </a:lnTo>
                <a:lnTo>
                  <a:pt x="7530794" y="11347771"/>
                </a:lnTo>
                <a:lnTo>
                  <a:pt x="0" y="1134777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00000">
            <a:off x="11326678" y="-2064313"/>
            <a:ext cx="7530794" cy="11347771"/>
          </a:xfrm>
          <a:custGeom>
            <a:avLst/>
            <a:gdLst/>
            <a:ahLst/>
            <a:cxnLst/>
            <a:rect l="l" t="t" r="r" b="b"/>
            <a:pathLst>
              <a:path w="7530794" h="11347771">
                <a:moveTo>
                  <a:pt x="0" y="0"/>
                </a:moveTo>
                <a:lnTo>
                  <a:pt x="7530793" y="0"/>
                </a:lnTo>
                <a:lnTo>
                  <a:pt x="7530793" y="11347771"/>
                </a:lnTo>
                <a:lnTo>
                  <a:pt x="0" y="1134777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2097042"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4715319"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1908599" y="7066103"/>
            <a:ext cx="8857362" cy="4384394"/>
          </a:xfrm>
          <a:custGeom>
            <a:avLst/>
            <a:gdLst/>
            <a:ahLst/>
            <a:cxnLst/>
            <a:rect l="l" t="t" r="r" b="b"/>
            <a:pathLst>
              <a:path w="8857362" h="4384394">
                <a:moveTo>
                  <a:pt x="0" y="0"/>
                </a:moveTo>
                <a:lnTo>
                  <a:pt x="8857361" y="0"/>
                </a:lnTo>
                <a:lnTo>
                  <a:pt x="8857361"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6351194" y="-155824"/>
            <a:ext cx="1936806" cy="1919198"/>
          </a:xfrm>
          <a:custGeom>
            <a:avLst/>
            <a:gdLst/>
            <a:ahLst/>
            <a:cxnLst/>
            <a:rect l="l" t="t" r="r" b="b"/>
            <a:pathLst>
              <a:path w="1936806" h="1919198">
                <a:moveTo>
                  <a:pt x="0" y="0"/>
                </a:moveTo>
                <a:lnTo>
                  <a:pt x="1936806" y="0"/>
                </a:lnTo>
                <a:lnTo>
                  <a:pt x="1936806" y="1919198"/>
                </a:lnTo>
                <a:lnTo>
                  <a:pt x="0" y="191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775837" y="199212"/>
            <a:ext cx="2775607" cy="1209127"/>
          </a:xfrm>
          <a:custGeom>
            <a:avLst/>
            <a:gdLst/>
            <a:ahLst/>
            <a:cxnLst/>
            <a:rect l="l" t="t" r="r" b="b"/>
            <a:pathLst>
              <a:path w="2775607" h="1209127">
                <a:moveTo>
                  <a:pt x="0" y="0"/>
                </a:moveTo>
                <a:lnTo>
                  <a:pt x="2775608" y="0"/>
                </a:lnTo>
                <a:lnTo>
                  <a:pt x="2775608" y="1209127"/>
                </a:lnTo>
                <a:lnTo>
                  <a:pt x="0" y="12091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7879232">
            <a:off x="-1694031" y="5579938"/>
            <a:ext cx="5350213" cy="4114800"/>
          </a:xfrm>
          <a:custGeom>
            <a:avLst/>
            <a:gdLst/>
            <a:ahLst/>
            <a:cxnLst/>
            <a:rect l="l" t="t" r="r" b="b"/>
            <a:pathLst>
              <a:path w="5350213" h="4114800">
                <a:moveTo>
                  <a:pt x="0" y="0"/>
                </a:moveTo>
                <a:lnTo>
                  <a:pt x="5350212" y="0"/>
                </a:lnTo>
                <a:lnTo>
                  <a:pt x="535021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Rounded Corners 12"/>
          <p:cNvSpPr/>
          <p:nvPr/>
        </p:nvSpPr>
        <p:spPr>
          <a:xfrm>
            <a:off x="588153" y="347256"/>
            <a:ext cx="17145000" cy="9592488"/>
          </a:xfrm>
          <a:prstGeom prst="roundRect">
            <a:avLst/>
          </a:prstGeom>
          <a:ln w="57150">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5" name="TextBox 14"/>
          <p:cNvSpPr txBox="1"/>
          <p:nvPr/>
        </p:nvSpPr>
        <p:spPr>
          <a:xfrm>
            <a:off x="1147512" y="495300"/>
            <a:ext cx="16073688" cy="1800089"/>
          </a:xfrm>
          <a:prstGeom prst="rect">
            <a:avLst/>
          </a:prstGeom>
          <a:noFill/>
        </p:spPr>
        <p:txBody>
          <a:bodyPr wrap="square">
            <a:spAutoFit/>
          </a:bodyPr>
          <a:lstStyle/>
          <a:p>
            <a:r>
              <a:rPr lang="en-GB" sz="5400" b="1" dirty="0" err="1">
                <a:solidFill>
                  <a:srgbClr val="000000"/>
                </a:solidFill>
                <a:latin typeface="Cambria" panose="02040503050406030204" pitchFamily="18" charset="0"/>
                <a:ea typeface="Cambria" panose="02040503050406030204" pitchFamily="18" charset="0"/>
              </a:rPr>
              <a:t>Bài</a:t>
            </a:r>
            <a:r>
              <a:rPr lang="en-GB" sz="5400" b="1" dirty="0">
                <a:solidFill>
                  <a:srgbClr val="000000"/>
                </a:solidFill>
                <a:latin typeface="Cambria" panose="02040503050406030204" pitchFamily="18" charset="0"/>
                <a:ea typeface="Cambria" panose="02040503050406030204" pitchFamily="18" charset="0"/>
              </a:rPr>
              <a:t> 2: </a:t>
            </a:r>
            <a:r>
              <a:rPr lang="vi-VN" sz="5400" b="1" dirty="0">
                <a:solidFill>
                  <a:srgbClr val="000000"/>
                </a:solidFill>
                <a:latin typeface="Cambria" panose="02040503050406030204" pitchFamily="18" charset="0"/>
                <a:ea typeface="Cambria" panose="02040503050406030204" pitchFamily="18" charset="0"/>
              </a:rPr>
              <a:t>Tìm các đại từ thay thế chỉ sự vật, số lượng, địa điểm trong những câu sau:</a:t>
            </a:r>
            <a:endParaRPr lang="vi-VN" sz="5400" b="1" dirty="0">
              <a:latin typeface="Cambria" panose="02040503050406030204" pitchFamily="18" charset="0"/>
              <a:ea typeface="Cambria" panose="02040503050406030204" pitchFamily="18" charset="0"/>
            </a:endParaRPr>
          </a:p>
        </p:txBody>
      </p:sp>
      <p:sp>
        <p:nvSpPr>
          <p:cNvPr id="11" name="TextBox 10"/>
          <p:cNvSpPr txBox="1"/>
          <p:nvPr/>
        </p:nvSpPr>
        <p:spPr>
          <a:xfrm>
            <a:off x="1147512" y="3111086"/>
            <a:ext cx="11737180" cy="1569660"/>
          </a:xfrm>
          <a:prstGeom prst="rect">
            <a:avLst/>
          </a:prstGeom>
          <a:noFill/>
        </p:spPr>
        <p:txBody>
          <a:bodyPr wrap="square">
            <a:spAutoFit/>
          </a:bodyPr>
          <a:lstStyle/>
          <a:p>
            <a:pPr algn="just"/>
            <a:r>
              <a:rPr lang="vi-VN" sz="4800" b="1" i="0" dirty="0">
                <a:solidFill>
                  <a:srgbClr val="000000"/>
                </a:solidFill>
                <a:effectLst/>
                <a:latin typeface="Cambria" panose="02040503050406030204" pitchFamily="18" charset="0"/>
                <a:ea typeface="Cambria" panose="02040503050406030204" pitchFamily="18" charset="0"/>
              </a:rPr>
              <a:t>Trả lời</a:t>
            </a:r>
            <a:endParaRPr lang="vi-VN" sz="4800" b="0" i="0" dirty="0">
              <a:solidFill>
                <a:srgbClr val="000000"/>
              </a:solidFill>
              <a:effectLst/>
              <a:latin typeface="Cambria" panose="02040503050406030204" pitchFamily="18" charset="0"/>
              <a:ea typeface="Cambria" panose="02040503050406030204" pitchFamily="18" charset="0"/>
            </a:endParaRPr>
          </a:p>
          <a:p>
            <a:pPr algn="just"/>
            <a:r>
              <a:rPr lang="vi-VN" sz="4800" b="0" i="0" dirty="0">
                <a:solidFill>
                  <a:srgbClr val="000000"/>
                </a:solidFill>
                <a:effectLst/>
                <a:latin typeface="Cambria" panose="02040503050406030204" pitchFamily="18" charset="0"/>
                <a:ea typeface="Cambria" panose="02040503050406030204" pitchFamily="18" charset="0"/>
              </a:rPr>
              <a:t>a) Đại từ thay thế: </a:t>
            </a:r>
            <a:r>
              <a:rPr lang="vi-VN" sz="4800" b="1" i="0" dirty="0">
                <a:solidFill>
                  <a:srgbClr val="C00000"/>
                </a:solidFill>
                <a:effectLst/>
                <a:latin typeface="Cambria" panose="02040503050406030204" pitchFamily="18" charset="0"/>
                <a:ea typeface="Cambria" panose="02040503050406030204" pitchFamily="18" charset="0"/>
              </a:rPr>
              <a:t>Ai, bao nhiêu, bấy nhiêu</a:t>
            </a:r>
            <a:endParaRPr lang="vi-VN" sz="4800" b="0" i="0" dirty="0">
              <a:solidFill>
                <a:srgbClr val="C00000"/>
              </a:solidFill>
              <a:effectLst/>
              <a:latin typeface="Cambria" panose="02040503050406030204" pitchFamily="18" charset="0"/>
              <a:ea typeface="Cambria" panose="02040503050406030204" pitchFamily="18" charset="0"/>
            </a:endParaRPr>
          </a:p>
        </p:txBody>
      </p:sp>
      <p:sp>
        <p:nvSpPr>
          <p:cNvPr id="18" name="TextBox 17"/>
          <p:cNvSpPr txBox="1"/>
          <p:nvPr/>
        </p:nvSpPr>
        <p:spPr>
          <a:xfrm>
            <a:off x="1202491" y="4940924"/>
            <a:ext cx="11737180" cy="2190280"/>
          </a:xfrm>
          <a:prstGeom prst="rect">
            <a:avLst/>
          </a:prstGeom>
          <a:noFill/>
        </p:spPr>
        <p:txBody>
          <a:bodyPr wrap="square">
            <a:spAutoFit/>
          </a:bodyPr>
          <a:lstStyle/>
          <a:p>
            <a:pPr algn="just">
              <a:lnSpc>
                <a:spcPct val="150000"/>
              </a:lnSpc>
            </a:pPr>
            <a:r>
              <a:rPr lang="vi-VN" sz="4800" b="0" i="0" dirty="0">
                <a:solidFill>
                  <a:srgbClr val="000000"/>
                </a:solidFill>
                <a:effectLst/>
                <a:latin typeface="Cambria" panose="02040503050406030204" pitchFamily="18" charset="0"/>
                <a:ea typeface="Cambria" panose="02040503050406030204" pitchFamily="18" charset="0"/>
              </a:rPr>
              <a:t>b) Đại từ thay thế: </a:t>
            </a:r>
            <a:r>
              <a:rPr lang="vi-VN" sz="4800" b="1" i="0" dirty="0">
                <a:solidFill>
                  <a:srgbClr val="C00000"/>
                </a:solidFill>
                <a:effectLst/>
                <a:latin typeface="Cambria" panose="02040503050406030204" pitchFamily="18" charset="0"/>
                <a:ea typeface="Cambria" panose="02040503050406030204" pitchFamily="18" charset="0"/>
              </a:rPr>
              <a:t>Gì, thế</a:t>
            </a:r>
            <a:endParaRPr lang="vi-VN" sz="4800" b="0" i="0" dirty="0">
              <a:solidFill>
                <a:srgbClr val="C00000"/>
              </a:solidFill>
              <a:effectLst/>
              <a:latin typeface="Cambria" panose="02040503050406030204" pitchFamily="18" charset="0"/>
              <a:ea typeface="Cambria" panose="02040503050406030204" pitchFamily="18" charset="0"/>
            </a:endParaRPr>
          </a:p>
          <a:p>
            <a:pPr algn="just">
              <a:lnSpc>
                <a:spcPct val="150000"/>
              </a:lnSpc>
            </a:pPr>
            <a:r>
              <a:rPr lang="vi-VN" sz="4800" b="0" i="0" dirty="0">
                <a:solidFill>
                  <a:srgbClr val="000000"/>
                </a:solidFill>
                <a:effectLst/>
                <a:latin typeface="Cambria" panose="02040503050406030204" pitchFamily="18" charset="0"/>
                <a:ea typeface="Cambria" panose="02040503050406030204" pitchFamily="18" charset="0"/>
              </a:rPr>
              <a:t>c) Đại từ thay thế: </a:t>
            </a:r>
            <a:r>
              <a:rPr lang="vi-VN" sz="4800" b="1" i="0" dirty="0">
                <a:solidFill>
                  <a:srgbClr val="C00000"/>
                </a:solidFill>
                <a:effectLst/>
                <a:latin typeface="Cambria" panose="02040503050406030204" pitchFamily="18" charset="0"/>
                <a:ea typeface="Cambria" panose="02040503050406030204" pitchFamily="18" charset="0"/>
              </a:rPr>
              <a:t>Đâu, đấy</a:t>
            </a:r>
            <a:endParaRPr lang="vi-VN" sz="4800" b="0" i="0" dirty="0">
              <a:solidFill>
                <a:srgbClr val="C00000"/>
              </a:solidFill>
              <a:effectLst/>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4C8D"/>
        </a:solidFill>
        <a:effectLst/>
      </p:bgPr>
    </p:bg>
    <p:spTree>
      <p:nvGrpSpPr>
        <p:cNvPr id="1" name=""/>
        <p:cNvGrpSpPr/>
        <p:nvPr/>
      </p:nvGrpSpPr>
      <p:grpSpPr>
        <a:xfrm>
          <a:off x="0" y="0"/>
          <a:ext cx="0" cy="0"/>
          <a:chOff x="0" y="0"/>
          <a:chExt cx="0" cy="0"/>
        </a:xfrm>
      </p:grpSpPr>
      <p:sp>
        <p:nvSpPr>
          <p:cNvPr id="2" name="Freeform 2"/>
          <p:cNvSpPr/>
          <p:nvPr/>
        </p:nvSpPr>
        <p:spPr>
          <a:xfrm rot="-5400000">
            <a:off x="-806206" y="-2064313"/>
            <a:ext cx="7530794" cy="11347771"/>
          </a:xfrm>
          <a:custGeom>
            <a:avLst/>
            <a:gdLst/>
            <a:ahLst/>
            <a:cxnLst/>
            <a:rect l="l" t="t" r="r" b="b"/>
            <a:pathLst>
              <a:path w="7530794" h="11347771">
                <a:moveTo>
                  <a:pt x="0" y="0"/>
                </a:moveTo>
                <a:lnTo>
                  <a:pt x="7530794" y="0"/>
                </a:lnTo>
                <a:lnTo>
                  <a:pt x="7530794" y="11347771"/>
                </a:lnTo>
                <a:lnTo>
                  <a:pt x="0" y="1134777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00000">
            <a:off x="11326678" y="-2064313"/>
            <a:ext cx="7530794" cy="11347771"/>
          </a:xfrm>
          <a:custGeom>
            <a:avLst/>
            <a:gdLst/>
            <a:ahLst/>
            <a:cxnLst/>
            <a:rect l="l" t="t" r="r" b="b"/>
            <a:pathLst>
              <a:path w="7530794" h="11347771">
                <a:moveTo>
                  <a:pt x="0" y="0"/>
                </a:moveTo>
                <a:lnTo>
                  <a:pt x="7530793" y="0"/>
                </a:lnTo>
                <a:lnTo>
                  <a:pt x="7530793" y="11347771"/>
                </a:lnTo>
                <a:lnTo>
                  <a:pt x="0" y="1134777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2097042"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4715319"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1908599" y="7066103"/>
            <a:ext cx="8857362" cy="4384394"/>
          </a:xfrm>
          <a:custGeom>
            <a:avLst/>
            <a:gdLst/>
            <a:ahLst/>
            <a:cxnLst/>
            <a:rect l="l" t="t" r="r" b="b"/>
            <a:pathLst>
              <a:path w="8857362" h="4384394">
                <a:moveTo>
                  <a:pt x="0" y="0"/>
                </a:moveTo>
                <a:lnTo>
                  <a:pt x="8857361" y="0"/>
                </a:lnTo>
                <a:lnTo>
                  <a:pt x="8857361"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6351194" y="-155824"/>
            <a:ext cx="1936806" cy="1919198"/>
          </a:xfrm>
          <a:custGeom>
            <a:avLst/>
            <a:gdLst/>
            <a:ahLst/>
            <a:cxnLst/>
            <a:rect l="l" t="t" r="r" b="b"/>
            <a:pathLst>
              <a:path w="1936806" h="1919198">
                <a:moveTo>
                  <a:pt x="0" y="0"/>
                </a:moveTo>
                <a:lnTo>
                  <a:pt x="1936806" y="0"/>
                </a:lnTo>
                <a:lnTo>
                  <a:pt x="1936806" y="1919198"/>
                </a:lnTo>
                <a:lnTo>
                  <a:pt x="0" y="191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775837" y="199212"/>
            <a:ext cx="2775607" cy="1209127"/>
          </a:xfrm>
          <a:custGeom>
            <a:avLst/>
            <a:gdLst/>
            <a:ahLst/>
            <a:cxnLst/>
            <a:rect l="l" t="t" r="r" b="b"/>
            <a:pathLst>
              <a:path w="2775607" h="1209127">
                <a:moveTo>
                  <a:pt x="0" y="0"/>
                </a:moveTo>
                <a:lnTo>
                  <a:pt x="2775608" y="0"/>
                </a:lnTo>
                <a:lnTo>
                  <a:pt x="2775608" y="1209127"/>
                </a:lnTo>
                <a:lnTo>
                  <a:pt x="0" y="12091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7879232">
            <a:off x="-1694031" y="5579938"/>
            <a:ext cx="5350213" cy="4114800"/>
          </a:xfrm>
          <a:custGeom>
            <a:avLst/>
            <a:gdLst/>
            <a:ahLst/>
            <a:cxnLst/>
            <a:rect l="l" t="t" r="r" b="b"/>
            <a:pathLst>
              <a:path w="5350213" h="4114800">
                <a:moveTo>
                  <a:pt x="0" y="0"/>
                </a:moveTo>
                <a:lnTo>
                  <a:pt x="5350212" y="0"/>
                </a:lnTo>
                <a:lnTo>
                  <a:pt x="535021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Rounded Corners 12"/>
          <p:cNvSpPr/>
          <p:nvPr/>
        </p:nvSpPr>
        <p:spPr>
          <a:xfrm>
            <a:off x="588153" y="347256"/>
            <a:ext cx="17145000" cy="9592488"/>
          </a:xfrm>
          <a:prstGeom prst="roundRect">
            <a:avLst/>
          </a:prstGeom>
          <a:ln w="57150">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5" name="TextBox 14"/>
          <p:cNvSpPr txBox="1"/>
          <p:nvPr/>
        </p:nvSpPr>
        <p:spPr>
          <a:xfrm>
            <a:off x="1147512" y="495300"/>
            <a:ext cx="16073688" cy="3416320"/>
          </a:xfrm>
          <a:prstGeom prst="rect">
            <a:avLst/>
          </a:prstGeom>
          <a:noFill/>
        </p:spPr>
        <p:txBody>
          <a:bodyPr wrap="square">
            <a:spAutoFit/>
          </a:bodyPr>
          <a:lstStyle/>
          <a:p>
            <a:r>
              <a:rPr lang="vi-VN" sz="5400" b="1" dirty="0">
                <a:solidFill>
                  <a:srgbClr val="000000"/>
                </a:solidFill>
                <a:latin typeface="Cambria" panose="02040503050406030204" pitchFamily="18" charset="0"/>
                <a:ea typeface="Cambria" panose="02040503050406030204" pitchFamily="18" charset="0"/>
              </a:rPr>
              <a:t> </a:t>
            </a:r>
            <a:r>
              <a:rPr lang="en-GB" sz="5400" b="1" dirty="0" err="1">
                <a:solidFill>
                  <a:srgbClr val="000000"/>
                </a:solidFill>
                <a:latin typeface="Cambria" panose="02040503050406030204" pitchFamily="18" charset="0"/>
                <a:ea typeface="Cambria" panose="02040503050406030204" pitchFamily="18" charset="0"/>
              </a:rPr>
              <a:t>Câu</a:t>
            </a:r>
            <a:r>
              <a:rPr lang="en-GB" sz="5400" b="1" dirty="0">
                <a:solidFill>
                  <a:srgbClr val="000000"/>
                </a:solidFill>
                <a:latin typeface="Cambria" panose="02040503050406030204" pitchFamily="18" charset="0"/>
                <a:ea typeface="Cambria" panose="02040503050406030204" pitchFamily="18" charset="0"/>
              </a:rPr>
              <a:t> 3: </a:t>
            </a:r>
            <a:r>
              <a:rPr lang="vi-VN" sz="5400" b="1" dirty="0">
                <a:solidFill>
                  <a:srgbClr val="000000"/>
                </a:solidFill>
                <a:latin typeface="Cambria" panose="02040503050406030204" pitchFamily="18" charset="0"/>
                <a:ea typeface="Cambria" panose="02040503050406030204" pitchFamily="18" charset="0"/>
              </a:rPr>
              <a:t>Viết 3 câu kể về những người bạn của em, trong câu có sử dụng đại từ (hoặc danh từ dùng để xưng hô). Chỉ ra từ ngữ được thay thế bởi đại từ (hoặc danh từ chung dùng để xưng hô) đó.</a:t>
            </a:r>
            <a:endParaRPr lang="vi-VN" sz="5400" b="1" dirty="0">
              <a:latin typeface="Cambria" panose="02040503050406030204" pitchFamily="18" charset="0"/>
              <a:ea typeface="Cambria" panose="02040503050406030204" pitchFamily="18" charset="0"/>
            </a:endParaRPr>
          </a:p>
        </p:txBody>
      </p:sp>
      <p:pic>
        <p:nvPicPr>
          <p:cNvPr id="10" name="Picture 9" descr="A group of kids holding a pencil and a book&#10;&#10;Description automatically generated"/>
          <p:cNvPicPr>
            <a:picLocks noChangeAspect="1"/>
          </p:cNvPicPr>
          <p:nvPr/>
        </p:nvPicPr>
        <p:blipFill rotWithShape="1">
          <a:blip r:embed="rId10" cstate="print">
            <a:extLst>
              <a:ext uri="{28A0092B-C50C-407E-A947-70E740481C1C}">
                <a14:useLocalDpi xmlns:a14="http://schemas.microsoft.com/office/drawing/2010/main" val="0"/>
              </a:ext>
            </a:extLst>
          </a:blip>
          <a:srcRect t="30244"/>
          <a:stretch>
            <a:fillRect/>
          </a:stretch>
        </p:blipFill>
        <p:spPr>
          <a:xfrm>
            <a:off x="5579249" y="5267149"/>
            <a:ext cx="8416216" cy="467259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4C8D"/>
        </a:solidFill>
        <a:effectLst/>
      </p:bgPr>
    </p:bg>
    <p:spTree>
      <p:nvGrpSpPr>
        <p:cNvPr id="1" name=""/>
        <p:cNvGrpSpPr/>
        <p:nvPr/>
      </p:nvGrpSpPr>
      <p:grpSpPr>
        <a:xfrm>
          <a:off x="0" y="0"/>
          <a:ext cx="0" cy="0"/>
          <a:chOff x="0" y="0"/>
          <a:chExt cx="0" cy="0"/>
        </a:xfrm>
      </p:grpSpPr>
      <p:sp>
        <p:nvSpPr>
          <p:cNvPr id="2" name="Freeform 2"/>
          <p:cNvSpPr/>
          <p:nvPr/>
        </p:nvSpPr>
        <p:spPr>
          <a:xfrm rot="-5400000">
            <a:off x="-806206" y="-2064313"/>
            <a:ext cx="7530794" cy="11347771"/>
          </a:xfrm>
          <a:custGeom>
            <a:avLst/>
            <a:gdLst/>
            <a:ahLst/>
            <a:cxnLst/>
            <a:rect l="l" t="t" r="r" b="b"/>
            <a:pathLst>
              <a:path w="7530794" h="11347771">
                <a:moveTo>
                  <a:pt x="0" y="0"/>
                </a:moveTo>
                <a:lnTo>
                  <a:pt x="7530794" y="0"/>
                </a:lnTo>
                <a:lnTo>
                  <a:pt x="7530794" y="11347771"/>
                </a:lnTo>
                <a:lnTo>
                  <a:pt x="0" y="1134777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00000">
            <a:off x="11326678" y="-2064313"/>
            <a:ext cx="7530794" cy="11347771"/>
          </a:xfrm>
          <a:custGeom>
            <a:avLst/>
            <a:gdLst/>
            <a:ahLst/>
            <a:cxnLst/>
            <a:rect l="l" t="t" r="r" b="b"/>
            <a:pathLst>
              <a:path w="7530794" h="11347771">
                <a:moveTo>
                  <a:pt x="0" y="0"/>
                </a:moveTo>
                <a:lnTo>
                  <a:pt x="7530793" y="0"/>
                </a:lnTo>
                <a:lnTo>
                  <a:pt x="7530793" y="11347771"/>
                </a:lnTo>
                <a:lnTo>
                  <a:pt x="0" y="1134777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2097042"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4715319"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1908599" y="7066103"/>
            <a:ext cx="8857362" cy="4384394"/>
          </a:xfrm>
          <a:custGeom>
            <a:avLst/>
            <a:gdLst/>
            <a:ahLst/>
            <a:cxnLst/>
            <a:rect l="l" t="t" r="r" b="b"/>
            <a:pathLst>
              <a:path w="8857362" h="4384394">
                <a:moveTo>
                  <a:pt x="0" y="0"/>
                </a:moveTo>
                <a:lnTo>
                  <a:pt x="8857361" y="0"/>
                </a:lnTo>
                <a:lnTo>
                  <a:pt x="8857361"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6351194" y="-155824"/>
            <a:ext cx="1936806" cy="1919198"/>
          </a:xfrm>
          <a:custGeom>
            <a:avLst/>
            <a:gdLst/>
            <a:ahLst/>
            <a:cxnLst/>
            <a:rect l="l" t="t" r="r" b="b"/>
            <a:pathLst>
              <a:path w="1936806" h="1919198">
                <a:moveTo>
                  <a:pt x="0" y="0"/>
                </a:moveTo>
                <a:lnTo>
                  <a:pt x="1936806" y="0"/>
                </a:lnTo>
                <a:lnTo>
                  <a:pt x="1936806" y="1919198"/>
                </a:lnTo>
                <a:lnTo>
                  <a:pt x="0" y="191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775837" y="199212"/>
            <a:ext cx="2775607" cy="1209127"/>
          </a:xfrm>
          <a:custGeom>
            <a:avLst/>
            <a:gdLst/>
            <a:ahLst/>
            <a:cxnLst/>
            <a:rect l="l" t="t" r="r" b="b"/>
            <a:pathLst>
              <a:path w="2775607" h="1209127">
                <a:moveTo>
                  <a:pt x="0" y="0"/>
                </a:moveTo>
                <a:lnTo>
                  <a:pt x="2775608" y="0"/>
                </a:lnTo>
                <a:lnTo>
                  <a:pt x="2775608" y="1209127"/>
                </a:lnTo>
                <a:lnTo>
                  <a:pt x="0" y="12091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7879232">
            <a:off x="-1694031" y="5579938"/>
            <a:ext cx="5350213" cy="4114800"/>
          </a:xfrm>
          <a:custGeom>
            <a:avLst/>
            <a:gdLst/>
            <a:ahLst/>
            <a:cxnLst/>
            <a:rect l="l" t="t" r="r" b="b"/>
            <a:pathLst>
              <a:path w="5350213" h="4114800">
                <a:moveTo>
                  <a:pt x="0" y="0"/>
                </a:moveTo>
                <a:lnTo>
                  <a:pt x="5350212" y="0"/>
                </a:lnTo>
                <a:lnTo>
                  <a:pt x="535021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Rounded Corners 12"/>
          <p:cNvSpPr/>
          <p:nvPr/>
        </p:nvSpPr>
        <p:spPr>
          <a:xfrm>
            <a:off x="588153" y="347256"/>
            <a:ext cx="17145000" cy="9592488"/>
          </a:xfrm>
          <a:prstGeom prst="roundRect">
            <a:avLst/>
          </a:prstGeom>
          <a:ln w="57150">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5" name="TextBox 14"/>
          <p:cNvSpPr txBox="1"/>
          <p:nvPr/>
        </p:nvSpPr>
        <p:spPr>
          <a:xfrm>
            <a:off x="1147512" y="495300"/>
            <a:ext cx="16073688" cy="3416320"/>
          </a:xfrm>
          <a:prstGeom prst="rect">
            <a:avLst/>
          </a:prstGeom>
          <a:noFill/>
        </p:spPr>
        <p:txBody>
          <a:bodyPr wrap="square">
            <a:spAutoFit/>
          </a:bodyPr>
          <a:lstStyle/>
          <a:p>
            <a:r>
              <a:rPr lang="vi-VN" sz="5400" b="1" dirty="0">
                <a:solidFill>
                  <a:srgbClr val="000000"/>
                </a:solidFill>
                <a:latin typeface="Cambria" panose="02040503050406030204" pitchFamily="18" charset="0"/>
                <a:ea typeface="Cambria" panose="02040503050406030204" pitchFamily="18" charset="0"/>
              </a:rPr>
              <a:t> </a:t>
            </a:r>
            <a:r>
              <a:rPr lang="en-GB" sz="5400" b="1" dirty="0" err="1">
                <a:solidFill>
                  <a:srgbClr val="000000"/>
                </a:solidFill>
                <a:latin typeface="Cambria" panose="02040503050406030204" pitchFamily="18" charset="0"/>
                <a:ea typeface="Cambria" panose="02040503050406030204" pitchFamily="18" charset="0"/>
              </a:rPr>
              <a:t>Câu</a:t>
            </a:r>
            <a:r>
              <a:rPr lang="en-GB" sz="5400" b="1" dirty="0">
                <a:solidFill>
                  <a:srgbClr val="000000"/>
                </a:solidFill>
                <a:latin typeface="Cambria" panose="02040503050406030204" pitchFamily="18" charset="0"/>
                <a:ea typeface="Cambria" panose="02040503050406030204" pitchFamily="18" charset="0"/>
              </a:rPr>
              <a:t> 3: </a:t>
            </a:r>
            <a:r>
              <a:rPr lang="vi-VN" sz="5400" b="1" dirty="0">
                <a:solidFill>
                  <a:srgbClr val="000000"/>
                </a:solidFill>
                <a:latin typeface="Cambria" panose="02040503050406030204" pitchFamily="18" charset="0"/>
                <a:ea typeface="Cambria" panose="02040503050406030204" pitchFamily="18" charset="0"/>
              </a:rPr>
              <a:t>Viết 3 câu kể về những người bạn của em, trong câu có sử dụng đại từ (hoặc danh từ dùng để xưng hô). Chỉ ra từ ngữ được thay thế bởi đại từ (hoặc danh từ chung dùng để xưng hô) đó.</a:t>
            </a:r>
            <a:endParaRPr lang="vi-VN" sz="5400" b="1" dirty="0">
              <a:latin typeface="Cambria" panose="02040503050406030204" pitchFamily="18" charset="0"/>
              <a:ea typeface="Cambria" panose="02040503050406030204" pitchFamily="18" charset="0"/>
            </a:endParaRPr>
          </a:p>
        </p:txBody>
      </p:sp>
      <p:sp>
        <p:nvSpPr>
          <p:cNvPr id="14" name="TextBox 13"/>
          <p:cNvSpPr txBox="1"/>
          <p:nvPr/>
        </p:nvSpPr>
        <p:spPr>
          <a:xfrm>
            <a:off x="1109140" y="4269818"/>
            <a:ext cx="15242054" cy="4401205"/>
          </a:xfrm>
          <a:prstGeom prst="rect">
            <a:avLst/>
          </a:prstGeom>
          <a:noFill/>
        </p:spPr>
        <p:txBody>
          <a:bodyPr wrap="square">
            <a:spAutoFit/>
          </a:bodyPr>
          <a:lstStyle/>
          <a:p>
            <a:pPr algn="just"/>
            <a:r>
              <a:rPr lang="en-GB" sz="4000" b="1" i="0" u="sng" dirty="0" err="1">
                <a:solidFill>
                  <a:srgbClr val="000000"/>
                </a:solidFill>
                <a:effectLst/>
                <a:latin typeface="Cambria" panose="02040503050406030204" pitchFamily="18" charset="0"/>
                <a:ea typeface="Cambria" panose="02040503050406030204" pitchFamily="18" charset="0"/>
              </a:rPr>
              <a:t>Mẫu</a:t>
            </a:r>
            <a:r>
              <a:rPr lang="en-GB" sz="4000" b="1" i="0" u="sng" dirty="0">
                <a:solidFill>
                  <a:srgbClr val="000000"/>
                </a:solidFill>
                <a:effectLst/>
                <a:latin typeface="Cambria" panose="02040503050406030204" pitchFamily="18" charset="0"/>
                <a:ea typeface="Cambria" panose="02040503050406030204" pitchFamily="18" charset="0"/>
              </a:rPr>
              <a:t>:</a:t>
            </a:r>
            <a:endParaRPr lang="en-GB" sz="4000" b="1" i="0" u="sng" dirty="0">
              <a:solidFill>
                <a:srgbClr val="000000"/>
              </a:solidFill>
              <a:effectLst/>
              <a:latin typeface="Cambria" panose="02040503050406030204" pitchFamily="18" charset="0"/>
              <a:ea typeface="Cambria" panose="02040503050406030204" pitchFamily="18" charset="0"/>
            </a:endParaRPr>
          </a:p>
          <a:p>
            <a:pPr algn="just"/>
            <a:r>
              <a:rPr lang="vi-VN" sz="4000" b="0" i="0" dirty="0">
                <a:solidFill>
                  <a:srgbClr val="000000"/>
                </a:solidFill>
                <a:effectLst/>
                <a:latin typeface="Cambria" panose="02040503050406030204" pitchFamily="18" charset="0"/>
                <a:ea typeface="Cambria" panose="02040503050406030204" pitchFamily="18" charset="0"/>
              </a:rPr>
              <a:t>- Lan học cùng lớp với em, </a:t>
            </a:r>
            <a:r>
              <a:rPr lang="vi-VN" sz="4000" b="1" i="0" dirty="0">
                <a:solidFill>
                  <a:srgbClr val="000000"/>
                </a:solidFill>
                <a:effectLst/>
                <a:latin typeface="Cambria" panose="02040503050406030204" pitchFamily="18" charset="0"/>
                <a:ea typeface="Cambria" panose="02040503050406030204" pitchFamily="18" charset="0"/>
              </a:rPr>
              <a:t>bạn ấy</a:t>
            </a:r>
            <a:r>
              <a:rPr lang="vi-VN" sz="4000" b="0" i="0" dirty="0">
                <a:solidFill>
                  <a:srgbClr val="000000"/>
                </a:solidFill>
                <a:effectLst/>
                <a:latin typeface="Cambria" panose="02040503050406030204" pitchFamily="18" charset="0"/>
                <a:ea typeface="Cambria" panose="02040503050406030204" pitchFamily="18" charset="0"/>
              </a:rPr>
              <a:t> là lớp trưởng (Từ ngữ được thay thế bởi đại từ là từ Lan)</a:t>
            </a:r>
            <a:endParaRPr lang="vi-VN" sz="4000" b="0" i="0" dirty="0">
              <a:solidFill>
                <a:srgbClr val="000000"/>
              </a:solidFill>
              <a:effectLst/>
              <a:latin typeface="Cambria" panose="02040503050406030204" pitchFamily="18" charset="0"/>
              <a:ea typeface="Cambria" panose="02040503050406030204" pitchFamily="18" charset="0"/>
            </a:endParaRPr>
          </a:p>
          <a:p>
            <a:pPr algn="just"/>
            <a:r>
              <a:rPr lang="vi-VN" sz="4000" b="0" i="0" dirty="0">
                <a:solidFill>
                  <a:srgbClr val="000000"/>
                </a:solidFill>
                <a:effectLst/>
                <a:latin typeface="Cambria" panose="02040503050406030204" pitchFamily="18" charset="0"/>
                <a:ea typeface="Cambria" panose="02040503050406030204" pitchFamily="18" charset="0"/>
              </a:rPr>
              <a:t>- Bạn Minh học rất giỏi Toán, Tiếng Việt, và Tiếng Anh cũng </a:t>
            </a:r>
            <a:r>
              <a:rPr lang="vi-VN" sz="4000" b="1" i="0" dirty="0">
                <a:solidFill>
                  <a:srgbClr val="000000"/>
                </a:solidFill>
                <a:effectLst/>
                <a:latin typeface="Cambria" panose="02040503050406030204" pitchFamily="18" charset="0"/>
                <a:ea typeface="Cambria" panose="02040503050406030204" pitchFamily="18" charset="0"/>
              </a:rPr>
              <a:t>thế</a:t>
            </a:r>
            <a:r>
              <a:rPr lang="vi-VN" sz="4000" b="0" i="0" dirty="0">
                <a:solidFill>
                  <a:srgbClr val="000000"/>
                </a:solidFill>
                <a:effectLst/>
                <a:latin typeface="Cambria" panose="02040503050406030204" pitchFamily="18" charset="0"/>
                <a:ea typeface="Cambria" panose="02040503050406030204" pitchFamily="18" charset="0"/>
              </a:rPr>
              <a:t> (Từ ngữ được thay thế bởi đại từ là từ Tiếng Anh)</a:t>
            </a:r>
            <a:endParaRPr lang="vi-VN" sz="4000" b="0" i="0" dirty="0">
              <a:solidFill>
                <a:srgbClr val="000000"/>
              </a:solidFill>
              <a:effectLst/>
              <a:latin typeface="Cambria" panose="02040503050406030204" pitchFamily="18" charset="0"/>
              <a:ea typeface="Cambria" panose="02040503050406030204" pitchFamily="18" charset="0"/>
            </a:endParaRPr>
          </a:p>
          <a:p>
            <a:pPr algn="just"/>
            <a:r>
              <a:rPr lang="vi-VN" sz="4000" b="0" i="0" dirty="0">
                <a:solidFill>
                  <a:srgbClr val="000000"/>
                </a:solidFill>
                <a:effectLst/>
                <a:latin typeface="Cambria" panose="02040503050406030204" pitchFamily="18" charset="0"/>
                <a:ea typeface="Cambria" panose="02040503050406030204" pitchFamily="18" charset="0"/>
              </a:rPr>
              <a:t>- Bạn Hoa mới mua bộ váy mới, </a:t>
            </a:r>
            <a:r>
              <a:rPr lang="vi-VN" sz="4000" b="1" i="0" dirty="0">
                <a:solidFill>
                  <a:srgbClr val="000000"/>
                </a:solidFill>
                <a:effectLst/>
                <a:latin typeface="Cambria" panose="02040503050406030204" pitchFamily="18" charset="0"/>
                <a:ea typeface="Cambria" panose="02040503050406030204" pitchFamily="18" charset="0"/>
              </a:rPr>
              <a:t>nó</a:t>
            </a:r>
            <a:r>
              <a:rPr lang="vi-VN" sz="4000" b="0" i="0" dirty="0">
                <a:solidFill>
                  <a:srgbClr val="000000"/>
                </a:solidFill>
                <a:effectLst/>
                <a:latin typeface="Cambria" panose="02040503050406030204" pitchFamily="18" charset="0"/>
                <a:ea typeface="Cambria" panose="02040503050406030204" pitchFamily="18" charset="0"/>
              </a:rPr>
              <a:t> rất đẹp (Từ ngữ được thay thế bởi đại từ là từ bộ váy)</a:t>
            </a:r>
            <a:endParaRPr lang="vi-VN" sz="4000" b="0" i="0" dirty="0">
              <a:solidFill>
                <a:srgbClr val="000000"/>
              </a:solidFill>
              <a:effectLst/>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324" y="0"/>
            <a:ext cx="18317817" cy="10286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p:cNvSpPr txBox="1">
            <a:spLocks noChangeArrowheads="1"/>
          </p:cNvSpPr>
          <p:nvPr/>
        </p:nvSpPr>
        <p:spPr bwMode="auto">
          <a:xfrm>
            <a:off x="2672255" y="1101056"/>
            <a:ext cx="12864662" cy="140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61499" tIns="80749" rIns="161499" bIns="8074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100"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Trò</a:t>
            </a:r>
            <a:r>
              <a:rPr lang="en-US" sz="81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 </a:t>
            </a:r>
            <a:r>
              <a:rPr lang="en-US" sz="8100"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chơi</a:t>
            </a:r>
            <a:r>
              <a:rPr lang="en-US" sz="81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 “Ai </a:t>
            </a:r>
            <a:r>
              <a:rPr lang="en-US" sz="8100"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là</a:t>
            </a:r>
            <a:r>
              <a:rPr lang="en-US" sz="81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 </a:t>
            </a:r>
            <a:r>
              <a:rPr lang="en-US" sz="8100"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ai</a:t>
            </a:r>
            <a:r>
              <a:rPr lang="en-US" sz="81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a:t>
            </a:r>
            <a:endParaRPr lang="en-US" sz="81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p:cNvPicPr>
            <a:picLocks noChangeAspect="1"/>
          </p:cNvPicPr>
          <p:nvPr/>
        </p:nvPicPr>
        <p:blipFill>
          <a:blip r:embed="rId2">
            <a:extLst>
              <a:ext uri="{BEBA8EAE-BF5A-486C-A8C5-ECC9F3942E4B}">
                <a14:imgProps xmlns:a14="http://schemas.microsoft.com/office/drawing/2010/main">
                  <a14:imgLayer r:embed="rId3">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120186" y="2857500"/>
            <a:ext cx="5106084" cy="6568947"/>
          </a:xfrm>
          <a:prstGeom prst="rect">
            <a:avLst/>
          </a:prstGeom>
          <a:effectLst>
            <a:outerShdw blurRad="76200" dir="13500000" sy="23000" kx="1200000" algn="br" rotWithShape="0">
              <a:prstClr val="black">
                <a:alpha val="20000"/>
              </a:prstClr>
            </a:outerShdw>
          </a:effectLst>
        </p:spPr>
      </p:pic>
      <p:sp>
        <p:nvSpPr>
          <p:cNvPr id="10" name="Rectangle: Rounded Corners 34"/>
          <p:cNvSpPr/>
          <p:nvPr/>
        </p:nvSpPr>
        <p:spPr>
          <a:xfrm>
            <a:off x="5400780" y="3401411"/>
            <a:ext cx="12492228" cy="4236983"/>
          </a:xfrm>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4087051 w 8328152"/>
              <a:gd name="connsiteY17" fmla="*/ 2824655 h 2824655"/>
              <a:gd name="connsiteX18" fmla="*/ 3615279 w 8328152"/>
              <a:gd name="connsiteY18" fmla="*/ 2824655 h 2824655"/>
              <a:gd name="connsiteX19" fmla="*/ 2719872 w 8328152"/>
              <a:gd name="connsiteY19" fmla="*/ 2824655 h 2824655"/>
              <a:gd name="connsiteX20" fmla="*/ 1824467 w 8328152"/>
              <a:gd name="connsiteY20" fmla="*/ 2824655 h 2824655"/>
              <a:gd name="connsiteX21" fmla="*/ 794270 w 8328152"/>
              <a:gd name="connsiteY21" fmla="*/ 2824655 h 2824655"/>
              <a:gd name="connsiteX22" fmla="*/ 0 w 8328152"/>
              <a:gd name="connsiteY22" fmla="*/ 2254865 h 2824655"/>
              <a:gd name="connsiteX23" fmla="*/ 0 w 8328152"/>
              <a:gd name="connsiteY23" fmla="*/ 1693173 h 2824655"/>
              <a:gd name="connsiteX24" fmla="*/ 0 w 8328152"/>
              <a:gd name="connsiteY24" fmla="*/ 1097779 h 2824655"/>
              <a:gd name="connsiteX25" fmla="*/ 0 w 8328152"/>
              <a:gd name="connsiteY25" fmla="*/ 569789 h 2824655"/>
              <a:gd name="connsiteX0-1" fmla="*/ 0 w 8328152"/>
              <a:gd name="connsiteY0-2" fmla="*/ 569789 h 2824655"/>
              <a:gd name="connsiteX1-3" fmla="*/ 794270 w 8328152"/>
              <a:gd name="connsiteY1-4" fmla="*/ 0 h 2824655"/>
              <a:gd name="connsiteX2-5" fmla="*/ 1824467 w 8328152"/>
              <a:gd name="connsiteY2-6" fmla="*/ 0 h 2824655"/>
              <a:gd name="connsiteX3-7" fmla="*/ 2652477 w 8328152"/>
              <a:gd name="connsiteY3-8" fmla="*/ 0 h 2824655"/>
              <a:gd name="connsiteX4-9" fmla="*/ 3480486 w 8328152"/>
              <a:gd name="connsiteY4-10" fmla="*/ 0 h 2824655"/>
              <a:gd name="connsiteX5-11" fmla="*/ 4510684 w 8328152"/>
              <a:gd name="connsiteY5-12" fmla="*/ 0 h 2824655"/>
              <a:gd name="connsiteX6-13" fmla="*/ 5406089 w 8328152"/>
              <a:gd name="connsiteY6-14" fmla="*/ 0 h 2824655"/>
              <a:gd name="connsiteX7-15" fmla="*/ 6503684 w 8328152"/>
              <a:gd name="connsiteY7-16" fmla="*/ 0 h 2824655"/>
              <a:gd name="connsiteX8-17" fmla="*/ 7533881 w 8328152"/>
              <a:gd name="connsiteY8-18" fmla="*/ 0 h 2824655"/>
              <a:gd name="connsiteX9-19" fmla="*/ 8328152 w 8328152"/>
              <a:gd name="connsiteY9-20" fmla="*/ 569789 h 2824655"/>
              <a:gd name="connsiteX10-21" fmla="*/ 8328152 w 8328152"/>
              <a:gd name="connsiteY10-22" fmla="*/ 1097779 h 2824655"/>
              <a:gd name="connsiteX11-23" fmla="*/ 8328152 w 8328152"/>
              <a:gd name="connsiteY11-24" fmla="*/ 1693173 h 2824655"/>
              <a:gd name="connsiteX12-25" fmla="*/ 8328152 w 8328152"/>
              <a:gd name="connsiteY12-26" fmla="*/ 2254865 h 2824655"/>
              <a:gd name="connsiteX13-27" fmla="*/ 7533881 w 8328152"/>
              <a:gd name="connsiteY13-28" fmla="*/ 2824655 h 2824655"/>
              <a:gd name="connsiteX14-29" fmla="*/ 6773267 w 8328152"/>
              <a:gd name="connsiteY14-30" fmla="*/ 2824655 h 2824655"/>
              <a:gd name="connsiteX15-31" fmla="*/ 5675674 w 8328152"/>
              <a:gd name="connsiteY15-32" fmla="*/ 2824655 h 2824655"/>
              <a:gd name="connsiteX16-33" fmla="*/ 4780269 w 8328152"/>
              <a:gd name="connsiteY16-34" fmla="*/ 2824655 h 2824655"/>
              <a:gd name="connsiteX17-35" fmla="*/ 3884863 w 8328152"/>
              <a:gd name="connsiteY17-36" fmla="*/ 2824655 h 2824655"/>
              <a:gd name="connsiteX18-37" fmla="*/ 2787269 w 8328152"/>
              <a:gd name="connsiteY18-38" fmla="*/ 2824655 h 2824655"/>
              <a:gd name="connsiteX19-39" fmla="*/ 1757072 w 8328152"/>
              <a:gd name="connsiteY19-40" fmla="*/ 2824655 h 2824655"/>
              <a:gd name="connsiteX20-41" fmla="*/ 794270 w 8328152"/>
              <a:gd name="connsiteY20-42" fmla="*/ 2824655 h 2824655"/>
              <a:gd name="connsiteX21-43" fmla="*/ 0 w 8328152"/>
              <a:gd name="connsiteY21-44" fmla="*/ 2254865 h 2824655"/>
              <a:gd name="connsiteX22-45" fmla="*/ 0 w 8328152"/>
              <a:gd name="connsiteY22-46" fmla="*/ 1693173 h 2824655"/>
              <a:gd name="connsiteX23-47" fmla="*/ 0 w 8328152"/>
              <a:gd name="connsiteY23-48" fmla="*/ 1148332 h 2824655"/>
              <a:gd name="connsiteX24-49" fmla="*/ 0 w 8328152"/>
              <a:gd name="connsiteY24-50" fmla="*/ 569789 h 2824655"/>
              <a:gd name="connsiteX0-51" fmla="*/ 0 w 8328152"/>
              <a:gd name="connsiteY0-52" fmla="*/ 569789 h 2824655"/>
              <a:gd name="connsiteX1-53" fmla="*/ 794270 w 8328152"/>
              <a:gd name="connsiteY1-54" fmla="*/ 0 h 2824655"/>
              <a:gd name="connsiteX2-55" fmla="*/ 1757072 w 8328152"/>
              <a:gd name="connsiteY2-56" fmla="*/ 0 h 2824655"/>
              <a:gd name="connsiteX3-57" fmla="*/ 2585081 w 8328152"/>
              <a:gd name="connsiteY3-58" fmla="*/ 0 h 2824655"/>
              <a:gd name="connsiteX4-59" fmla="*/ 3413091 w 8328152"/>
              <a:gd name="connsiteY4-60" fmla="*/ 0 h 2824655"/>
              <a:gd name="connsiteX5-61" fmla="*/ 4443288 w 8328152"/>
              <a:gd name="connsiteY5-62" fmla="*/ 0 h 2824655"/>
              <a:gd name="connsiteX6-63" fmla="*/ 5203901 w 8328152"/>
              <a:gd name="connsiteY6-64" fmla="*/ 0 h 2824655"/>
              <a:gd name="connsiteX7-65" fmla="*/ 6031910 w 8328152"/>
              <a:gd name="connsiteY7-66" fmla="*/ 0 h 2824655"/>
              <a:gd name="connsiteX8-67" fmla="*/ 7533881 w 8328152"/>
              <a:gd name="connsiteY8-68" fmla="*/ 0 h 2824655"/>
              <a:gd name="connsiteX9-69" fmla="*/ 8328152 w 8328152"/>
              <a:gd name="connsiteY9-70" fmla="*/ 569789 h 2824655"/>
              <a:gd name="connsiteX10-71" fmla="*/ 8328152 w 8328152"/>
              <a:gd name="connsiteY10-72" fmla="*/ 1148332 h 2824655"/>
              <a:gd name="connsiteX11-73" fmla="*/ 8328152 w 8328152"/>
              <a:gd name="connsiteY11-74" fmla="*/ 1710024 h 2824655"/>
              <a:gd name="connsiteX12-75" fmla="*/ 8328152 w 8328152"/>
              <a:gd name="connsiteY12-76" fmla="*/ 2254865 h 2824655"/>
              <a:gd name="connsiteX13-77" fmla="*/ 7533881 w 8328152"/>
              <a:gd name="connsiteY13-78" fmla="*/ 2824655 h 2824655"/>
              <a:gd name="connsiteX14-79" fmla="*/ 6571079 w 8328152"/>
              <a:gd name="connsiteY14-80" fmla="*/ 2824655 h 2824655"/>
              <a:gd name="connsiteX15-81" fmla="*/ 5608279 w 8328152"/>
              <a:gd name="connsiteY15-82" fmla="*/ 2824655 h 2824655"/>
              <a:gd name="connsiteX16-83" fmla="*/ 4578079 w 8328152"/>
              <a:gd name="connsiteY16-84" fmla="*/ 2824655 h 2824655"/>
              <a:gd name="connsiteX17-85" fmla="*/ 3615279 w 8328152"/>
              <a:gd name="connsiteY17-86" fmla="*/ 2824655 h 2824655"/>
              <a:gd name="connsiteX18-87" fmla="*/ 2719872 w 8328152"/>
              <a:gd name="connsiteY18-88" fmla="*/ 2824655 h 2824655"/>
              <a:gd name="connsiteX19-89" fmla="*/ 1824467 w 8328152"/>
              <a:gd name="connsiteY19-90" fmla="*/ 2824655 h 2824655"/>
              <a:gd name="connsiteX20-91" fmla="*/ 794270 w 8328152"/>
              <a:gd name="connsiteY20-92" fmla="*/ 2824655 h 2824655"/>
              <a:gd name="connsiteX21-93" fmla="*/ 0 w 8328152"/>
              <a:gd name="connsiteY21-94" fmla="*/ 2254865 h 2824655"/>
              <a:gd name="connsiteX22-95" fmla="*/ 0 w 8328152"/>
              <a:gd name="connsiteY22-96" fmla="*/ 1693173 h 2824655"/>
              <a:gd name="connsiteX23-97" fmla="*/ 0 w 8328152"/>
              <a:gd name="connsiteY23-98" fmla="*/ 1097779 h 2824655"/>
              <a:gd name="connsiteX24-99" fmla="*/ 0 w 8328152"/>
              <a:gd name="connsiteY24-100" fmla="*/ 569789 h 28246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Lst>
            <a:rect l="l" t="t" r="r" b="b"/>
            <a:pathLst>
              <a:path w="8328152" h="2824655" fill="none" extrusionOk="0">
                <a:moveTo>
                  <a:pt x="0" y="569789"/>
                </a:moveTo>
                <a:cubicBezTo>
                  <a:pt x="39348" y="233944"/>
                  <a:pt x="382938" y="28481"/>
                  <a:pt x="794270" y="0"/>
                </a:cubicBezTo>
                <a:cubicBezTo>
                  <a:pt x="1040769" y="1422"/>
                  <a:pt x="1444198" y="-12643"/>
                  <a:pt x="1757072" y="0"/>
                </a:cubicBezTo>
                <a:cubicBezTo>
                  <a:pt x="2119653" y="23080"/>
                  <a:pt x="2194318" y="22234"/>
                  <a:pt x="2585081" y="0"/>
                </a:cubicBezTo>
                <a:cubicBezTo>
                  <a:pt x="2979472" y="-37518"/>
                  <a:pt x="3122971" y="55112"/>
                  <a:pt x="3413091" y="0"/>
                </a:cubicBezTo>
                <a:cubicBezTo>
                  <a:pt x="3772337" y="-24429"/>
                  <a:pt x="4197602" y="48373"/>
                  <a:pt x="4443288" y="0"/>
                </a:cubicBezTo>
                <a:cubicBezTo>
                  <a:pt x="4666497" y="5915"/>
                  <a:pt x="5010282" y="-39465"/>
                  <a:pt x="5203901" y="0"/>
                </a:cubicBezTo>
                <a:cubicBezTo>
                  <a:pt x="5310510" y="9967"/>
                  <a:pt x="5735140" y="-49105"/>
                  <a:pt x="6031910" y="0"/>
                </a:cubicBezTo>
                <a:cubicBezTo>
                  <a:pt x="6261049" y="-96973"/>
                  <a:pt x="7185236" y="31892"/>
                  <a:pt x="7533881" y="0"/>
                </a:cubicBezTo>
                <a:cubicBezTo>
                  <a:pt x="7967092" y="-73230"/>
                  <a:pt x="8221313" y="250204"/>
                  <a:pt x="8328152" y="569789"/>
                </a:cubicBezTo>
                <a:cubicBezTo>
                  <a:pt x="8360801" y="848341"/>
                  <a:pt x="8343091" y="938631"/>
                  <a:pt x="8328152" y="1148332"/>
                </a:cubicBezTo>
                <a:cubicBezTo>
                  <a:pt x="8284957" y="1342879"/>
                  <a:pt x="8349048" y="1469200"/>
                  <a:pt x="8328152" y="1710024"/>
                </a:cubicBezTo>
                <a:cubicBezTo>
                  <a:pt x="8272569" y="1957337"/>
                  <a:pt x="8353163" y="2054537"/>
                  <a:pt x="8328152" y="2254865"/>
                </a:cubicBezTo>
                <a:cubicBezTo>
                  <a:pt x="8358363" y="2590354"/>
                  <a:pt x="7986183" y="2773184"/>
                  <a:pt x="7533881" y="2824655"/>
                </a:cubicBezTo>
                <a:cubicBezTo>
                  <a:pt x="7095033" y="2803473"/>
                  <a:pt x="6944375" y="2834681"/>
                  <a:pt x="6571079" y="2824655"/>
                </a:cubicBezTo>
                <a:cubicBezTo>
                  <a:pt x="6142160" y="2777586"/>
                  <a:pt x="5891133" y="2828464"/>
                  <a:pt x="5608279" y="2824655"/>
                </a:cubicBezTo>
                <a:cubicBezTo>
                  <a:pt x="5242598" y="2829321"/>
                  <a:pt x="5063828" y="2862330"/>
                  <a:pt x="4578079" y="2824655"/>
                </a:cubicBezTo>
                <a:cubicBezTo>
                  <a:pt x="4367870" y="2841948"/>
                  <a:pt x="4235937" y="2824366"/>
                  <a:pt x="4087051" y="2824655"/>
                </a:cubicBezTo>
                <a:cubicBezTo>
                  <a:pt x="3938165" y="2824944"/>
                  <a:pt x="3769784" y="2812042"/>
                  <a:pt x="3615279" y="2824655"/>
                </a:cubicBezTo>
                <a:cubicBezTo>
                  <a:pt x="3370020" y="2869440"/>
                  <a:pt x="2923854" y="2833505"/>
                  <a:pt x="2719872" y="2824655"/>
                </a:cubicBezTo>
                <a:cubicBezTo>
                  <a:pt x="2526738" y="2795309"/>
                  <a:pt x="2116541" y="2820746"/>
                  <a:pt x="1824467" y="2824655"/>
                </a:cubicBezTo>
                <a:cubicBezTo>
                  <a:pt x="1621500" y="2843217"/>
                  <a:pt x="1297657" y="2876649"/>
                  <a:pt x="794270" y="2824655"/>
                </a:cubicBezTo>
                <a:cubicBezTo>
                  <a:pt x="419219" y="2752048"/>
                  <a:pt x="150068" y="2564796"/>
                  <a:pt x="0" y="2254865"/>
                </a:cubicBezTo>
                <a:cubicBezTo>
                  <a:pt x="73058" y="2064459"/>
                  <a:pt x="-32795" y="1885641"/>
                  <a:pt x="0" y="1693173"/>
                </a:cubicBezTo>
                <a:cubicBezTo>
                  <a:pt x="51761" y="1499237"/>
                  <a:pt x="21350" y="1318373"/>
                  <a:pt x="0" y="1097779"/>
                </a:cubicBezTo>
                <a:cubicBezTo>
                  <a:pt x="-10103" y="860248"/>
                  <a:pt x="-65887" y="703058"/>
                  <a:pt x="0" y="569789"/>
                </a:cubicBezTo>
                <a:close/>
              </a:path>
              <a:path w="8328152" h="2824655" stroke="0" extrusionOk="0">
                <a:moveTo>
                  <a:pt x="0" y="569789"/>
                </a:moveTo>
                <a:cubicBezTo>
                  <a:pt x="32550" y="207208"/>
                  <a:pt x="411602" y="-106709"/>
                  <a:pt x="794270" y="0"/>
                </a:cubicBezTo>
                <a:cubicBezTo>
                  <a:pt x="1080818" y="-23663"/>
                  <a:pt x="1600010" y="-24450"/>
                  <a:pt x="1824467" y="0"/>
                </a:cubicBezTo>
                <a:cubicBezTo>
                  <a:pt x="2025499" y="-10540"/>
                  <a:pt x="2359770" y="-50547"/>
                  <a:pt x="2652477" y="0"/>
                </a:cubicBezTo>
                <a:cubicBezTo>
                  <a:pt x="2939049" y="46615"/>
                  <a:pt x="3278929" y="-4422"/>
                  <a:pt x="3480486" y="0"/>
                </a:cubicBezTo>
                <a:cubicBezTo>
                  <a:pt x="3650321" y="-2480"/>
                  <a:pt x="4176160" y="50788"/>
                  <a:pt x="4510684" y="0"/>
                </a:cubicBezTo>
                <a:cubicBezTo>
                  <a:pt x="4846424" y="47079"/>
                  <a:pt x="5146990" y="-9021"/>
                  <a:pt x="5406089" y="0"/>
                </a:cubicBezTo>
                <a:cubicBezTo>
                  <a:pt x="5678159" y="38923"/>
                  <a:pt x="6250332" y="-5555"/>
                  <a:pt x="6503684" y="0"/>
                </a:cubicBezTo>
                <a:cubicBezTo>
                  <a:pt x="6796718" y="39747"/>
                  <a:pt x="7196392" y="33125"/>
                  <a:pt x="7533881" y="0"/>
                </a:cubicBezTo>
                <a:cubicBezTo>
                  <a:pt x="7893363" y="-35320"/>
                  <a:pt x="8404216" y="251005"/>
                  <a:pt x="8328152" y="569789"/>
                </a:cubicBezTo>
                <a:cubicBezTo>
                  <a:pt x="8349373" y="739371"/>
                  <a:pt x="8293966" y="955731"/>
                  <a:pt x="8328152" y="1097779"/>
                </a:cubicBezTo>
                <a:cubicBezTo>
                  <a:pt x="8369185" y="1179594"/>
                  <a:pt x="8279851" y="1520158"/>
                  <a:pt x="8328152" y="1693173"/>
                </a:cubicBezTo>
                <a:cubicBezTo>
                  <a:pt x="8367880" y="1929393"/>
                  <a:pt x="8311002" y="1993392"/>
                  <a:pt x="8328152" y="2254865"/>
                </a:cubicBezTo>
                <a:cubicBezTo>
                  <a:pt x="8288666" y="2492034"/>
                  <a:pt x="7864805" y="2817090"/>
                  <a:pt x="7533881" y="2824655"/>
                </a:cubicBezTo>
                <a:cubicBezTo>
                  <a:pt x="7407275" y="2794670"/>
                  <a:pt x="6944113" y="2824820"/>
                  <a:pt x="6773267" y="2824655"/>
                </a:cubicBezTo>
                <a:cubicBezTo>
                  <a:pt x="6502511" y="2837463"/>
                  <a:pt x="6094395" y="2943199"/>
                  <a:pt x="5675674" y="2824655"/>
                </a:cubicBezTo>
                <a:cubicBezTo>
                  <a:pt x="5277896" y="2783228"/>
                  <a:pt x="5115180" y="2790458"/>
                  <a:pt x="4780269" y="2824655"/>
                </a:cubicBezTo>
                <a:cubicBezTo>
                  <a:pt x="4458226" y="2865360"/>
                  <a:pt x="4130174" y="2865860"/>
                  <a:pt x="3884863" y="2824655"/>
                </a:cubicBezTo>
                <a:cubicBezTo>
                  <a:pt x="3655472" y="2778052"/>
                  <a:pt x="3352160" y="2819681"/>
                  <a:pt x="2787269" y="2824655"/>
                </a:cubicBezTo>
                <a:cubicBezTo>
                  <a:pt x="2253170" y="2824698"/>
                  <a:pt x="2261146" y="2856477"/>
                  <a:pt x="1757072" y="2824655"/>
                </a:cubicBezTo>
                <a:cubicBezTo>
                  <a:pt x="1259354" y="2775843"/>
                  <a:pt x="963305" y="2888989"/>
                  <a:pt x="794270" y="2824655"/>
                </a:cubicBezTo>
                <a:cubicBezTo>
                  <a:pt x="349231" y="2856638"/>
                  <a:pt x="21487" y="2615462"/>
                  <a:pt x="0" y="2254865"/>
                </a:cubicBezTo>
                <a:cubicBezTo>
                  <a:pt x="26158" y="2076045"/>
                  <a:pt x="-38850" y="2007877"/>
                  <a:pt x="0" y="1693173"/>
                </a:cubicBezTo>
                <a:cubicBezTo>
                  <a:pt x="20228" y="1417003"/>
                  <a:pt x="9367" y="1420099"/>
                  <a:pt x="0" y="1148332"/>
                </a:cubicBezTo>
                <a:cubicBezTo>
                  <a:pt x="19149" y="873715"/>
                  <a:pt x="-7371" y="723358"/>
                  <a:pt x="0" y="569789"/>
                </a:cubicBezTo>
                <a:close/>
              </a:path>
              <a:path w="8328152" h="2824655" fill="none" stroke="0" extrusionOk="0">
                <a:moveTo>
                  <a:pt x="0" y="569789"/>
                </a:moveTo>
                <a:cubicBezTo>
                  <a:pt x="-38725" y="159982"/>
                  <a:pt x="439060" y="63655"/>
                  <a:pt x="794270" y="0"/>
                </a:cubicBezTo>
                <a:cubicBezTo>
                  <a:pt x="952342" y="26690"/>
                  <a:pt x="1292970" y="65929"/>
                  <a:pt x="1757072" y="0"/>
                </a:cubicBezTo>
                <a:cubicBezTo>
                  <a:pt x="2140175" y="24277"/>
                  <a:pt x="2178992" y="17902"/>
                  <a:pt x="2585081" y="0"/>
                </a:cubicBezTo>
                <a:cubicBezTo>
                  <a:pt x="2955155" y="-29975"/>
                  <a:pt x="3159843" y="-23132"/>
                  <a:pt x="3413091" y="0"/>
                </a:cubicBezTo>
                <a:cubicBezTo>
                  <a:pt x="3716066" y="-38169"/>
                  <a:pt x="4175284" y="18409"/>
                  <a:pt x="4443288" y="0"/>
                </a:cubicBezTo>
                <a:cubicBezTo>
                  <a:pt x="4674852" y="-31985"/>
                  <a:pt x="4935955" y="8330"/>
                  <a:pt x="5203901" y="0"/>
                </a:cubicBezTo>
                <a:cubicBezTo>
                  <a:pt x="5404689" y="-37822"/>
                  <a:pt x="5676511" y="4000"/>
                  <a:pt x="6031910" y="0"/>
                </a:cubicBezTo>
                <a:cubicBezTo>
                  <a:pt x="6356614" y="12569"/>
                  <a:pt x="7155231" y="58223"/>
                  <a:pt x="7533881" y="0"/>
                </a:cubicBezTo>
                <a:cubicBezTo>
                  <a:pt x="7860323" y="-92878"/>
                  <a:pt x="8348631" y="114970"/>
                  <a:pt x="8328152" y="569789"/>
                </a:cubicBezTo>
                <a:cubicBezTo>
                  <a:pt x="8365807" y="824271"/>
                  <a:pt x="8364497" y="960661"/>
                  <a:pt x="8328152" y="1148332"/>
                </a:cubicBezTo>
                <a:cubicBezTo>
                  <a:pt x="8295270" y="1366683"/>
                  <a:pt x="8320351" y="1458750"/>
                  <a:pt x="8328152" y="1710024"/>
                </a:cubicBezTo>
                <a:cubicBezTo>
                  <a:pt x="8315866" y="1911040"/>
                  <a:pt x="8338339" y="2046506"/>
                  <a:pt x="8328152" y="2254865"/>
                </a:cubicBezTo>
                <a:cubicBezTo>
                  <a:pt x="8403580" y="2619570"/>
                  <a:pt x="7955678" y="2792289"/>
                  <a:pt x="7533881" y="2824655"/>
                </a:cubicBezTo>
                <a:cubicBezTo>
                  <a:pt x="7111656" y="2794513"/>
                  <a:pt x="6951716" y="2861564"/>
                  <a:pt x="6571079" y="2824655"/>
                </a:cubicBezTo>
                <a:cubicBezTo>
                  <a:pt x="6239828" y="2814278"/>
                  <a:pt x="5967986" y="2807967"/>
                  <a:pt x="5608279" y="2824655"/>
                </a:cubicBezTo>
                <a:cubicBezTo>
                  <a:pt x="5246935" y="2789326"/>
                  <a:pt x="5075208" y="2759309"/>
                  <a:pt x="4578079" y="2824655"/>
                </a:cubicBezTo>
                <a:cubicBezTo>
                  <a:pt x="4069808" y="2843111"/>
                  <a:pt x="3879450" y="2762236"/>
                  <a:pt x="3615279" y="2824655"/>
                </a:cubicBezTo>
                <a:cubicBezTo>
                  <a:pt x="3418027" y="2872627"/>
                  <a:pt x="2902209" y="2787470"/>
                  <a:pt x="2719872" y="2824655"/>
                </a:cubicBezTo>
                <a:cubicBezTo>
                  <a:pt x="2553154" y="2818691"/>
                  <a:pt x="2049007" y="2813330"/>
                  <a:pt x="1824467" y="2824655"/>
                </a:cubicBezTo>
                <a:cubicBezTo>
                  <a:pt x="1582564" y="2817349"/>
                  <a:pt x="1243877" y="2808535"/>
                  <a:pt x="794270" y="2824655"/>
                </a:cubicBezTo>
                <a:cubicBezTo>
                  <a:pt x="368247" y="2809403"/>
                  <a:pt x="160929" y="2569111"/>
                  <a:pt x="0" y="2254865"/>
                </a:cubicBezTo>
                <a:cubicBezTo>
                  <a:pt x="49842" y="2031358"/>
                  <a:pt x="18907" y="1850553"/>
                  <a:pt x="0" y="1693173"/>
                </a:cubicBezTo>
                <a:cubicBezTo>
                  <a:pt x="14163" y="1537523"/>
                  <a:pt x="43405" y="1279071"/>
                  <a:pt x="0" y="1097779"/>
                </a:cubicBezTo>
                <a:cubicBezTo>
                  <a:pt x="-12541" y="890969"/>
                  <a:pt x="-87416" y="701880"/>
                  <a:pt x="0" y="569789"/>
                </a:cubicBezTo>
                <a:close/>
              </a:path>
              <a:path w="8328152" h="2824655" fill="none" stroke="0" extrusionOk="0">
                <a:moveTo>
                  <a:pt x="0" y="569789"/>
                </a:moveTo>
                <a:cubicBezTo>
                  <a:pt x="-18976" y="315204"/>
                  <a:pt x="362263" y="12209"/>
                  <a:pt x="794270" y="0"/>
                </a:cubicBezTo>
                <a:cubicBezTo>
                  <a:pt x="974412" y="11908"/>
                  <a:pt x="1358671" y="39341"/>
                  <a:pt x="1757072" y="0"/>
                </a:cubicBezTo>
                <a:cubicBezTo>
                  <a:pt x="2135450" y="17458"/>
                  <a:pt x="2188731" y="18658"/>
                  <a:pt x="2585081" y="0"/>
                </a:cubicBezTo>
                <a:cubicBezTo>
                  <a:pt x="2947574" y="-26483"/>
                  <a:pt x="3149066" y="27443"/>
                  <a:pt x="3413091" y="0"/>
                </a:cubicBezTo>
                <a:cubicBezTo>
                  <a:pt x="3794668" y="-61438"/>
                  <a:pt x="4222111" y="19425"/>
                  <a:pt x="4443288" y="0"/>
                </a:cubicBezTo>
                <a:cubicBezTo>
                  <a:pt x="4677310" y="-36209"/>
                  <a:pt x="4976752" y="24192"/>
                  <a:pt x="5203901" y="0"/>
                </a:cubicBezTo>
                <a:cubicBezTo>
                  <a:pt x="5390748" y="-8182"/>
                  <a:pt x="5716221" y="-22950"/>
                  <a:pt x="6031910" y="0"/>
                </a:cubicBezTo>
                <a:cubicBezTo>
                  <a:pt x="6280241" y="-51091"/>
                  <a:pt x="7165629" y="-4126"/>
                  <a:pt x="7533881" y="0"/>
                </a:cubicBezTo>
                <a:cubicBezTo>
                  <a:pt x="7893821" y="-121327"/>
                  <a:pt x="8307460" y="207650"/>
                  <a:pt x="8328152" y="569789"/>
                </a:cubicBezTo>
                <a:cubicBezTo>
                  <a:pt x="8371767" y="844531"/>
                  <a:pt x="8363723" y="947543"/>
                  <a:pt x="8328152" y="1148332"/>
                </a:cubicBezTo>
                <a:cubicBezTo>
                  <a:pt x="8285759" y="1340917"/>
                  <a:pt x="8338618" y="1449563"/>
                  <a:pt x="8328152" y="1710024"/>
                </a:cubicBezTo>
                <a:cubicBezTo>
                  <a:pt x="8296692" y="1946952"/>
                  <a:pt x="8342616" y="2074512"/>
                  <a:pt x="8328152" y="2254865"/>
                </a:cubicBezTo>
                <a:cubicBezTo>
                  <a:pt x="8419192" y="2549663"/>
                  <a:pt x="7966202" y="2878453"/>
                  <a:pt x="7533881" y="2824655"/>
                </a:cubicBezTo>
                <a:cubicBezTo>
                  <a:pt x="7085816" y="2836116"/>
                  <a:pt x="6960117" y="2816548"/>
                  <a:pt x="6571079" y="2824655"/>
                </a:cubicBezTo>
                <a:cubicBezTo>
                  <a:pt x="6215399" y="2793509"/>
                  <a:pt x="5877828" y="2828896"/>
                  <a:pt x="5608279" y="2824655"/>
                </a:cubicBezTo>
                <a:cubicBezTo>
                  <a:pt x="5231413" y="2817730"/>
                  <a:pt x="5076120" y="2817388"/>
                  <a:pt x="4578079" y="2824655"/>
                </a:cubicBezTo>
                <a:cubicBezTo>
                  <a:pt x="4439762" y="2816887"/>
                  <a:pt x="4334447" y="2828725"/>
                  <a:pt x="4096679" y="2824655"/>
                </a:cubicBezTo>
                <a:cubicBezTo>
                  <a:pt x="3858911" y="2820585"/>
                  <a:pt x="3854107" y="2823681"/>
                  <a:pt x="3615279" y="2824655"/>
                </a:cubicBezTo>
                <a:cubicBezTo>
                  <a:pt x="3420145" y="2907406"/>
                  <a:pt x="2870717" y="2784509"/>
                  <a:pt x="2719872" y="2824655"/>
                </a:cubicBezTo>
                <a:cubicBezTo>
                  <a:pt x="2497749" y="2852911"/>
                  <a:pt x="2106317" y="2869281"/>
                  <a:pt x="1824467" y="2824655"/>
                </a:cubicBezTo>
                <a:cubicBezTo>
                  <a:pt x="1572885" y="2824028"/>
                  <a:pt x="1351006" y="2832104"/>
                  <a:pt x="794270" y="2824655"/>
                </a:cubicBezTo>
                <a:cubicBezTo>
                  <a:pt x="390477" y="2727333"/>
                  <a:pt x="187159" y="2603443"/>
                  <a:pt x="0" y="2254865"/>
                </a:cubicBezTo>
                <a:cubicBezTo>
                  <a:pt x="29330" y="2068534"/>
                  <a:pt x="-48324" y="1858279"/>
                  <a:pt x="0" y="1693173"/>
                </a:cubicBezTo>
                <a:cubicBezTo>
                  <a:pt x="26033" y="1564725"/>
                  <a:pt x="9379" y="1339113"/>
                  <a:pt x="0" y="1097779"/>
                </a:cubicBezTo>
                <a:cubicBezTo>
                  <a:pt x="-24929" y="902948"/>
                  <a:pt x="-55586" y="692444"/>
                  <a:pt x="0" y="569789"/>
                </a:cubicBezTo>
                <a:close/>
              </a:path>
            </a:pathLst>
          </a:custGeom>
          <a:solidFill>
            <a:srgbClr val="FFFF00">
              <a:alpha val="94902"/>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555" algn="just" defTabSz="1219200">
              <a:lnSpc>
                <a:spcPct val="150000"/>
              </a:lnSpc>
              <a:buClr>
                <a:srgbClr val="000000"/>
              </a:buClr>
            </a:pP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Mỗi</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nhóm</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4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bạn</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a:t>
            </a:r>
            <a:endParaRPr lang="en-US" sz="4800" kern="0" dirty="0">
              <a:solidFill>
                <a:srgbClr val="000000"/>
              </a:solidFill>
              <a:latin typeface="UTM Avo" panose="02040603050506020204" pitchFamily="18" charset="0"/>
              <a:cs typeface="Calibri" panose="020F0502020204030204" pitchFamily="34" charset="0"/>
              <a:sym typeface="Arial" panose="020B0604020202020204"/>
            </a:endParaRPr>
          </a:p>
          <a:p>
            <a:pPr marL="757555" algn="just" defTabSz="1219200">
              <a:lnSpc>
                <a:spcPct val="150000"/>
              </a:lnSpc>
              <a:buClr>
                <a:srgbClr val="000000"/>
              </a:buClr>
            </a:pP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Mỗi</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nhóm</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bốc</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thăm</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nhận</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thẻ</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đại</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từ</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xưng</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hô</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và</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thực</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hiện</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một</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tình</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huống</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giao</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tiếp</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sử</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dụng</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đại</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từ</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xưng</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hô</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 </a:t>
            </a:r>
            <a:r>
              <a:rPr lang="en-US" sz="4800" kern="0" dirty="0" err="1">
                <a:solidFill>
                  <a:srgbClr val="000000"/>
                </a:solidFill>
                <a:latin typeface="UTM Avo" panose="02040603050506020204" pitchFamily="18" charset="0"/>
                <a:cs typeface="Calibri" panose="020F0502020204030204" pitchFamily="34" charset="0"/>
                <a:sym typeface="Arial" panose="020B0604020202020204"/>
              </a:rPr>
              <a:t>đó</a:t>
            </a:r>
            <a:r>
              <a:rPr lang="en-US" sz="4800" kern="0" dirty="0">
                <a:solidFill>
                  <a:srgbClr val="000000"/>
                </a:solidFill>
                <a:latin typeface="UTM Avo" panose="02040603050506020204" pitchFamily="18" charset="0"/>
                <a:cs typeface="Calibri" panose="020F0502020204030204" pitchFamily="34" charset="0"/>
                <a:sym typeface="Arial" panose="020B0604020202020204"/>
              </a:rPr>
              <a:t>.</a:t>
            </a:r>
            <a:endParaRPr lang="en-US" sz="4800" kern="0" dirty="0">
              <a:solidFill>
                <a:srgbClr val="000000"/>
              </a:solidFill>
              <a:latin typeface="UTM Avo" panose="02040603050506020204" pitchFamily="18" charset="0"/>
              <a:cs typeface="Calibri" panose="020F0502020204030204" pitchFamily="34" charset="0"/>
              <a:sym typeface="Arial" panose="020B0604020202020204"/>
            </a:endParaRP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E8286"/>
        </a:solidFill>
        <a:effectLst/>
      </p:bgPr>
    </p:bg>
    <p:spTree>
      <p:nvGrpSpPr>
        <p:cNvPr id="1" name=""/>
        <p:cNvGrpSpPr/>
        <p:nvPr/>
      </p:nvGrpSpPr>
      <p:grpSpPr>
        <a:xfrm>
          <a:off x="0" y="0"/>
          <a:ext cx="0" cy="0"/>
          <a:chOff x="0" y="0"/>
          <a:chExt cx="0" cy="0"/>
        </a:xfrm>
      </p:grpSpPr>
      <p:sp>
        <p:nvSpPr>
          <p:cNvPr id="2" name="Freeform 2"/>
          <p:cNvSpPr/>
          <p:nvPr/>
        </p:nvSpPr>
        <p:spPr>
          <a:xfrm rot="-5400000">
            <a:off x="2867932" y="-4313588"/>
            <a:ext cx="12552135" cy="18914176"/>
          </a:xfrm>
          <a:custGeom>
            <a:avLst/>
            <a:gdLst/>
            <a:ahLst/>
            <a:cxnLst/>
            <a:rect l="l" t="t" r="r" b="b"/>
            <a:pathLst>
              <a:path w="12552135" h="18914176">
                <a:moveTo>
                  <a:pt x="0" y="0"/>
                </a:moveTo>
                <a:lnTo>
                  <a:pt x="12552136" y="0"/>
                </a:lnTo>
                <a:lnTo>
                  <a:pt x="12552136" y="18914176"/>
                </a:lnTo>
                <a:lnTo>
                  <a:pt x="0" y="1891417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1695507" y="593148"/>
            <a:ext cx="14896986" cy="9100704"/>
          </a:xfrm>
          <a:custGeom>
            <a:avLst/>
            <a:gdLst/>
            <a:ahLst/>
            <a:cxnLst/>
            <a:rect l="l" t="t" r="r" b="b"/>
            <a:pathLst>
              <a:path w="14896986" h="9100704">
                <a:moveTo>
                  <a:pt x="0" y="0"/>
                </a:moveTo>
                <a:lnTo>
                  <a:pt x="14896986" y="0"/>
                </a:lnTo>
                <a:lnTo>
                  <a:pt x="14896986" y="9100704"/>
                </a:lnTo>
                <a:lnTo>
                  <a:pt x="0" y="91007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278869" y="5143500"/>
            <a:ext cx="5991715" cy="7628027"/>
          </a:xfrm>
          <a:custGeom>
            <a:avLst/>
            <a:gdLst/>
            <a:ahLst/>
            <a:cxnLst/>
            <a:rect l="l" t="t" r="r" b="b"/>
            <a:pathLst>
              <a:path w="5991715" h="7628027">
                <a:moveTo>
                  <a:pt x="0" y="0"/>
                </a:moveTo>
                <a:lnTo>
                  <a:pt x="5991716" y="0"/>
                </a:lnTo>
                <a:lnTo>
                  <a:pt x="5991716" y="7628027"/>
                </a:lnTo>
                <a:lnTo>
                  <a:pt x="0" y="76280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247582" flipH="1">
            <a:off x="12883351" y="6284209"/>
            <a:ext cx="5707950" cy="8305218"/>
          </a:xfrm>
          <a:custGeom>
            <a:avLst/>
            <a:gdLst/>
            <a:ahLst/>
            <a:cxnLst/>
            <a:rect l="l" t="t" r="r" b="b"/>
            <a:pathLst>
              <a:path w="5707950" h="8305218">
                <a:moveTo>
                  <a:pt x="5707950" y="0"/>
                </a:moveTo>
                <a:lnTo>
                  <a:pt x="0" y="0"/>
                </a:lnTo>
                <a:lnTo>
                  <a:pt x="0" y="8305218"/>
                </a:lnTo>
                <a:lnTo>
                  <a:pt x="5707950" y="8305218"/>
                </a:lnTo>
                <a:lnTo>
                  <a:pt x="570795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9"/>
          <a:stretch>
            <a:fillRect/>
          </a:stretch>
        </p:blipFill>
        <p:spPr>
          <a:xfrm>
            <a:off x="7467600" y="2095500"/>
            <a:ext cx="3810330" cy="1164437"/>
          </a:xfrm>
          <a:prstGeom prst="rect">
            <a:avLst/>
          </a:prstGeom>
        </p:spPr>
      </p:pic>
      <p:sp>
        <p:nvSpPr>
          <p:cNvPr id="8" name="TextBox 7"/>
          <p:cNvSpPr txBox="1"/>
          <p:nvPr/>
        </p:nvSpPr>
        <p:spPr>
          <a:xfrm>
            <a:off x="4495800" y="4240253"/>
            <a:ext cx="10287000" cy="1923245"/>
          </a:xfrm>
          <a:prstGeom prst="rect">
            <a:avLst/>
          </a:prstGeom>
          <a:noFill/>
        </p:spPr>
        <p:txBody>
          <a:bodyPr wrap="none" rtlCol="0">
            <a:prstTxWarp prst="textWave2">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13800" b="0" i="0" u="none" strike="noStrike" kern="1200" cap="none" spc="0" normalizeH="0" baseline="0" noProof="0" dirty="0" err="1">
                <a:ln>
                  <a:noFill/>
                </a:ln>
                <a:solidFill>
                  <a:prstClr val="white"/>
                </a:solidFill>
                <a:effectLst/>
                <a:uLnTx/>
                <a:uFillTx/>
                <a:latin typeface="#9Slide05 SVNClementine" panose="020F0502020204030203" pitchFamily="34" charset="0"/>
                <a:ea typeface="+mn-ea"/>
                <a:cs typeface="+mn-cs"/>
              </a:rPr>
              <a:t>Tạm</a:t>
            </a:r>
            <a:r>
              <a:rPr kumimoji="0" lang="en-GB" sz="13800" b="0" i="0" u="none" strike="noStrike" kern="1200" cap="none" spc="0" normalizeH="0" baseline="0" noProof="0" dirty="0">
                <a:ln>
                  <a:noFill/>
                </a:ln>
                <a:solidFill>
                  <a:prstClr val="white"/>
                </a:solidFill>
                <a:effectLst/>
                <a:uLnTx/>
                <a:uFillTx/>
                <a:latin typeface="#9Slide05 SVNClementine" panose="020F0502020204030203" pitchFamily="34" charset="0"/>
                <a:ea typeface="+mn-ea"/>
                <a:cs typeface="+mn-cs"/>
              </a:rPr>
              <a:t> </a:t>
            </a:r>
            <a:r>
              <a:rPr kumimoji="0" lang="en-GB" sz="13800" b="0" i="0" u="none" strike="noStrike" kern="1200" cap="none" spc="0" normalizeH="0" baseline="0" noProof="0" dirty="0" err="1">
                <a:ln>
                  <a:noFill/>
                </a:ln>
                <a:solidFill>
                  <a:prstClr val="white"/>
                </a:solidFill>
                <a:effectLst/>
                <a:uLnTx/>
                <a:uFillTx/>
                <a:latin typeface="#9Slide05 SVNClementine" panose="020F0502020204030203" pitchFamily="34" charset="0"/>
                <a:ea typeface="+mn-ea"/>
                <a:cs typeface="+mn-cs"/>
              </a:rPr>
              <a:t>biệt</a:t>
            </a:r>
            <a:r>
              <a:rPr kumimoji="0" lang="en-GB" sz="13800" b="0" i="0" u="none" strike="noStrike" kern="1200" cap="none" spc="0" normalizeH="0" baseline="0" noProof="0" dirty="0">
                <a:ln>
                  <a:noFill/>
                </a:ln>
                <a:solidFill>
                  <a:prstClr val="white"/>
                </a:solidFill>
                <a:effectLst/>
                <a:uLnTx/>
                <a:uFillTx/>
                <a:latin typeface="#9Slide05 SVNClementine" panose="020F0502020204030203" pitchFamily="34" charset="0"/>
                <a:ea typeface="+mn-ea"/>
                <a:cs typeface="+mn-cs"/>
              </a:rPr>
              <a:t> </a:t>
            </a:r>
            <a:r>
              <a:rPr kumimoji="0" lang="en-GB" sz="13800" b="0" i="0" u="none" strike="noStrike" kern="1200" cap="none" spc="0" normalizeH="0" baseline="0" noProof="0" dirty="0" err="1">
                <a:ln>
                  <a:noFill/>
                </a:ln>
                <a:solidFill>
                  <a:prstClr val="white"/>
                </a:solidFill>
                <a:effectLst/>
                <a:uLnTx/>
                <a:uFillTx/>
                <a:latin typeface="#9Slide05 SVNClementine" panose="020F0502020204030203" pitchFamily="34" charset="0"/>
                <a:ea typeface="+mn-ea"/>
                <a:cs typeface="+mn-cs"/>
              </a:rPr>
              <a:t>các</a:t>
            </a:r>
            <a:r>
              <a:rPr kumimoji="0" lang="en-GB" sz="13800" b="0" i="0" u="none" strike="noStrike" kern="1200" cap="none" spc="0" normalizeH="0" baseline="0" noProof="0" dirty="0">
                <a:ln>
                  <a:noFill/>
                </a:ln>
                <a:solidFill>
                  <a:prstClr val="white"/>
                </a:solidFill>
                <a:effectLst/>
                <a:uLnTx/>
                <a:uFillTx/>
                <a:latin typeface="#9Slide05 SVNClementine" panose="020F0502020204030203" pitchFamily="34" charset="0"/>
                <a:ea typeface="+mn-ea"/>
                <a:cs typeface="+mn-cs"/>
              </a:rPr>
              <a:t> </a:t>
            </a:r>
            <a:r>
              <a:rPr kumimoji="0" lang="en-GB" sz="13800" b="0" i="0" u="none" strike="noStrike" kern="1200" cap="none" spc="0" normalizeH="0" baseline="0" noProof="0" dirty="0" err="1">
                <a:ln>
                  <a:noFill/>
                </a:ln>
                <a:solidFill>
                  <a:prstClr val="white"/>
                </a:solidFill>
                <a:effectLst/>
                <a:uLnTx/>
                <a:uFillTx/>
                <a:latin typeface="#9Slide05 SVNClementine" panose="020F0502020204030203" pitchFamily="34" charset="0"/>
                <a:ea typeface="+mn-ea"/>
                <a:cs typeface="+mn-cs"/>
              </a:rPr>
              <a:t>em</a:t>
            </a:r>
            <a:r>
              <a:rPr kumimoji="0" lang="en-GB" sz="13800" b="0" i="0" u="none" strike="noStrike" kern="1200" cap="none" spc="0" normalizeH="0" baseline="0" noProof="0" dirty="0">
                <a:ln>
                  <a:noFill/>
                </a:ln>
                <a:solidFill>
                  <a:prstClr val="white"/>
                </a:solidFill>
                <a:effectLst/>
                <a:uLnTx/>
                <a:uFillTx/>
                <a:latin typeface="#9Slide05 SVNClementine" panose="020F0502020204030203" pitchFamily="34" charset="0"/>
                <a:ea typeface="+mn-ea"/>
                <a:cs typeface="+mn-cs"/>
              </a:rPr>
              <a:t>!</a:t>
            </a:r>
            <a:endParaRPr kumimoji="0" lang="vi-VN" sz="13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36738" y="254251"/>
            <a:ext cx="16958070" cy="2476375"/>
            <a:chOff x="0" y="114300"/>
            <a:chExt cx="16958070" cy="2476376"/>
          </a:xfrm>
        </p:grpSpPr>
        <p:sp>
          <p:nvSpPr>
            <p:cNvPr id="2" name="Rectangle: Rounded Corners 1"/>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pic>
          <p:nvPicPr>
            <p:cNvPr id="4" name="Picture 3"/>
            <p:cNvPicPr>
              <a:picLocks noChangeAspect="1"/>
            </p:cNvPicPr>
            <p:nvPr/>
          </p:nvPicPr>
          <p:blipFill>
            <a:blip r:embed="rId1"/>
            <a:stretch>
              <a:fillRect/>
            </a:stretch>
          </p:blipFill>
          <p:spPr>
            <a:xfrm>
              <a:off x="0" y="114300"/>
              <a:ext cx="2599617" cy="2476376"/>
            </a:xfrm>
            <a:prstGeom prst="rect">
              <a:avLst/>
            </a:prstGeom>
          </p:spPr>
        </p:pic>
        <p:sp>
          <p:nvSpPr>
            <p:cNvPr id="5" name="Rectangle 4"/>
            <p:cNvSpPr/>
            <p:nvPr/>
          </p:nvSpPr>
          <p:spPr>
            <a:xfrm>
              <a:off x="2498048" y="299084"/>
              <a:ext cx="13984845" cy="1426032"/>
            </a:xfrm>
            <a:prstGeom prst="rect">
              <a:avLst/>
            </a:prstGeom>
            <a:noFill/>
          </p:spPr>
          <p:txBody>
            <a:bodyPr wrap="square" lIns="91440" tIns="45720" rIns="91440" bIns="45720">
              <a:spAutoFit/>
            </a:bodyPr>
            <a:lstStyle/>
            <a:p>
              <a:pPr algn="just">
                <a:spcAft>
                  <a:spcPts val="800"/>
                </a:spcAft>
              </a:pPr>
              <a:r>
                <a:rPr lang="en-GB" sz="4000" b="1" kern="100" dirty="0" err="1">
                  <a:effectLst/>
                  <a:latin typeface="Cambria" panose="02040503050406030204" pitchFamily="18" charset="0"/>
                  <a:ea typeface="Cambria" panose="02040503050406030204" pitchFamily="18" charset="0"/>
                  <a:cs typeface="Times New Roman" panose="02020603050405020304" pitchFamily="18" charset="0"/>
                </a:rPr>
                <a:t>Chọn</a:t>
              </a:r>
              <a:r>
                <a:rPr lang="en-GB" sz="4000" b="1"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000" b="1" kern="100" dirty="0" err="1">
                  <a:effectLst/>
                  <a:latin typeface="Cambria" panose="02040503050406030204" pitchFamily="18" charset="0"/>
                  <a:ea typeface="Cambria" panose="02040503050406030204" pitchFamily="18" charset="0"/>
                  <a:cs typeface="Times New Roman" panose="02020603050405020304" pitchFamily="18" charset="0"/>
                </a:rPr>
                <a:t>đại</a:t>
              </a:r>
              <a:r>
                <a:rPr lang="en-GB" sz="4000" b="1"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000" b="1" kern="100" dirty="0" err="1">
                  <a:effectLst/>
                  <a:latin typeface="Cambria" panose="02040503050406030204" pitchFamily="18" charset="0"/>
                  <a:ea typeface="Cambria" panose="02040503050406030204" pitchFamily="18" charset="0"/>
                  <a:cs typeface="Times New Roman" panose="02020603050405020304" pitchFamily="18" charset="0"/>
                </a:rPr>
                <a:t>từ</a:t>
              </a:r>
              <a:r>
                <a:rPr lang="en-GB" sz="4000" b="1"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000" b="1" kern="100" dirty="0" err="1">
                  <a:effectLst/>
                  <a:latin typeface="Cambria" panose="02040503050406030204" pitchFamily="18" charset="0"/>
                  <a:ea typeface="Cambria" panose="02040503050406030204" pitchFamily="18" charset="0"/>
                  <a:cs typeface="Times New Roman" panose="02020603050405020304" pitchFamily="18" charset="0"/>
                </a:rPr>
                <a:t>xưng</a:t>
              </a:r>
              <a:r>
                <a:rPr lang="en-GB" sz="4000" b="1" kern="100" dirty="0">
                  <a:effectLst/>
                  <a:latin typeface="Cambria" panose="02040503050406030204" pitchFamily="18" charset="0"/>
                  <a:ea typeface="Cambria" panose="02040503050406030204" pitchFamily="18" charset="0"/>
                  <a:cs typeface="Times New Roman" panose="02020603050405020304" pitchFamily="18" charset="0"/>
                </a:rPr>
                <a:t> h </a:t>
              </a:r>
              <a:r>
                <a:rPr lang="en-GB" sz="4000" b="1" kern="100" dirty="0" err="1">
                  <a:effectLst/>
                  <a:latin typeface="Cambria" panose="02040503050406030204" pitchFamily="18" charset="0"/>
                  <a:ea typeface="Cambria" panose="02040503050406030204" pitchFamily="18" charset="0"/>
                  <a:cs typeface="Times New Roman" panose="02020603050405020304" pitchFamily="18" charset="0"/>
                </a:rPr>
                <a:t>phù</a:t>
              </a:r>
              <a:r>
                <a:rPr lang="en-GB" sz="4000" b="1"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000" b="1" kern="100" dirty="0" err="1">
                  <a:effectLst/>
                  <a:latin typeface="Cambria" panose="02040503050406030204" pitchFamily="18" charset="0"/>
                  <a:ea typeface="Cambria" panose="02040503050406030204" pitchFamily="18" charset="0"/>
                  <a:cs typeface="Times New Roman" panose="02020603050405020304" pitchFamily="18" charset="0"/>
                </a:rPr>
                <a:t>hợp</a:t>
              </a:r>
              <a:r>
                <a:rPr lang="en-GB" sz="4000" b="1"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000" b="1" kern="100" dirty="0" err="1">
                  <a:effectLst/>
                  <a:latin typeface="Cambria" panose="02040503050406030204" pitchFamily="18" charset="0"/>
                  <a:ea typeface="Cambria" panose="02040503050406030204" pitchFamily="18" charset="0"/>
                  <a:cs typeface="Times New Roman" panose="02020603050405020304" pitchFamily="18" charset="0"/>
                </a:rPr>
                <a:t>cho</a:t>
              </a:r>
              <a:r>
                <a:rPr lang="en-GB" sz="4000" b="1"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000" b="1" kern="100" dirty="0" err="1">
                  <a:effectLst/>
                  <a:latin typeface="Cambria" panose="02040503050406030204" pitchFamily="18" charset="0"/>
                  <a:ea typeface="Cambria" panose="02040503050406030204" pitchFamily="18" charset="0"/>
                  <a:cs typeface="Times New Roman" panose="02020603050405020304" pitchFamily="18" charset="0"/>
                </a:rPr>
                <a:t>câu</a:t>
              </a:r>
              <a:r>
                <a:rPr lang="en-GB" sz="4000" b="1"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000" b="1" kern="100" dirty="0" err="1">
                  <a:effectLst/>
                  <a:latin typeface="Cambria" panose="02040503050406030204" pitchFamily="18" charset="0"/>
                  <a:ea typeface="Cambria" panose="02040503050406030204" pitchFamily="18" charset="0"/>
                  <a:cs typeface="Times New Roman" panose="02020603050405020304" pitchFamily="18" charset="0"/>
                </a:rPr>
                <a:t>dưới</a:t>
              </a:r>
              <a:r>
                <a:rPr lang="en-GB" sz="4000" b="1"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000" b="1" kern="100" dirty="0" err="1">
                  <a:effectLst/>
                  <a:latin typeface="Cambria" panose="02040503050406030204" pitchFamily="18" charset="0"/>
                  <a:ea typeface="Cambria" panose="02040503050406030204" pitchFamily="18" charset="0"/>
                  <a:cs typeface="Times New Roman" panose="02020603050405020304" pitchFamily="18" charset="0"/>
                </a:rPr>
                <a:t>đây</a:t>
              </a:r>
              <a:r>
                <a:rPr lang="en-GB" sz="4000" b="1" kern="100" dirty="0">
                  <a:effectLst/>
                  <a:latin typeface="Cambria" panose="02040503050406030204" pitchFamily="18" charset="0"/>
                  <a:ea typeface="Cambria" panose="02040503050406030204" pitchFamily="18" charset="0"/>
                  <a:cs typeface="Times New Roman" panose="02020603050405020304" pitchFamily="18" charset="0"/>
                </a:rPr>
                <a:t>:</a:t>
              </a:r>
              <a:endParaRPr lang="vi-VN" sz="4000" b="1" kern="100" dirty="0">
                <a:effectLst/>
                <a:latin typeface="Cambria" panose="02040503050406030204" pitchFamily="18" charset="0"/>
                <a:ea typeface="Cambria" panose="02040503050406030204" pitchFamily="18" charset="0"/>
                <a:cs typeface="Times New Roman" panose="02020603050405020304" pitchFamily="18" charset="0"/>
              </a:endParaRPr>
            </a:p>
            <a:p>
              <a:pPr algn="ctr">
                <a:spcAft>
                  <a:spcPts val="800"/>
                </a:spcAft>
              </a:pPr>
              <a:r>
                <a:rPr lang="en-GB" sz="4000" kern="100" dirty="0">
                  <a:effectLst/>
                  <a:latin typeface="Cambria" panose="02040503050406030204" pitchFamily="18" charset="0"/>
                  <a:ea typeface="Cambria" panose="02040503050406030204" pitchFamily="18" charset="0"/>
                  <a:cs typeface="Times New Roman" panose="02020603050405020304" pitchFamily="18" charset="0"/>
                </a:rPr>
                <a:t>____ </a:t>
              </a:r>
              <a:r>
                <a:rPr lang="en-GB" sz="4000" kern="100" dirty="0" err="1">
                  <a:effectLst/>
                  <a:latin typeface="Cambria" panose="02040503050406030204" pitchFamily="18" charset="0"/>
                  <a:ea typeface="Cambria" panose="02040503050406030204" pitchFamily="18" charset="0"/>
                  <a:cs typeface="Times New Roman" panose="02020603050405020304" pitchFamily="18" charset="0"/>
                </a:rPr>
                <a:t>là</a:t>
              </a:r>
              <a:r>
                <a:rPr lang="en-GB" sz="40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000" kern="100" dirty="0" err="1">
                  <a:effectLst/>
                  <a:latin typeface="Cambria" panose="02040503050406030204" pitchFamily="18" charset="0"/>
                  <a:ea typeface="Cambria" panose="02040503050406030204" pitchFamily="18" charset="0"/>
                  <a:cs typeface="Times New Roman" panose="02020603050405020304" pitchFamily="18" charset="0"/>
                </a:rPr>
                <a:t>học</a:t>
              </a:r>
              <a:r>
                <a:rPr lang="en-GB" sz="40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000" kern="100" dirty="0" err="1">
                  <a:effectLst/>
                  <a:latin typeface="Cambria" panose="02040503050406030204" pitchFamily="18" charset="0"/>
                  <a:ea typeface="Cambria" panose="02040503050406030204" pitchFamily="18" charset="0"/>
                  <a:cs typeface="Times New Roman" panose="02020603050405020304" pitchFamily="18" charset="0"/>
                </a:rPr>
                <a:t>sinh</a:t>
              </a:r>
              <a:r>
                <a:rPr lang="en-GB" sz="40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000" kern="100" dirty="0" err="1">
                  <a:effectLst/>
                  <a:latin typeface="Cambria" panose="02040503050406030204" pitchFamily="18" charset="0"/>
                  <a:ea typeface="Cambria" panose="02040503050406030204" pitchFamily="18" charset="0"/>
                  <a:cs typeface="Times New Roman" panose="02020603050405020304" pitchFamily="18" charset="0"/>
                </a:rPr>
                <a:t>lớp</a:t>
              </a:r>
              <a:r>
                <a:rPr lang="en-GB" sz="4000" kern="100" dirty="0">
                  <a:effectLst/>
                  <a:latin typeface="Cambria" panose="02040503050406030204" pitchFamily="18" charset="0"/>
                  <a:ea typeface="Cambria" panose="02040503050406030204" pitchFamily="18" charset="0"/>
                  <a:cs typeface="Times New Roman" panose="02020603050405020304" pitchFamily="18" charset="0"/>
                </a:rPr>
                <a:t> 5. ____ </a:t>
              </a:r>
              <a:r>
                <a:rPr lang="en-GB" sz="4000" kern="100" dirty="0" err="1">
                  <a:effectLst/>
                  <a:latin typeface="Cambria" panose="02040503050406030204" pitchFamily="18" charset="0"/>
                  <a:ea typeface="Cambria" panose="02040503050406030204" pitchFamily="18" charset="0"/>
                  <a:cs typeface="Times New Roman" panose="02020603050405020304" pitchFamily="18" charset="0"/>
                </a:rPr>
                <a:t>rất</a:t>
              </a:r>
              <a:r>
                <a:rPr lang="en-GB" sz="40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000" kern="100" dirty="0" err="1">
                  <a:effectLst/>
                  <a:latin typeface="Cambria" panose="02040503050406030204" pitchFamily="18" charset="0"/>
                  <a:ea typeface="Cambria" panose="02040503050406030204" pitchFamily="18" charset="0"/>
                  <a:cs typeface="Times New Roman" panose="02020603050405020304" pitchFamily="18" charset="0"/>
                </a:rPr>
                <a:t>thích</a:t>
              </a:r>
              <a:r>
                <a:rPr lang="en-GB" sz="40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000" kern="100" dirty="0" err="1">
                  <a:effectLst/>
                  <a:latin typeface="Cambria" panose="02040503050406030204" pitchFamily="18" charset="0"/>
                  <a:ea typeface="Cambria" panose="02040503050406030204" pitchFamily="18" charset="0"/>
                  <a:cs typeface="Times New Roman" panose="02020603050405020304" pitchFamily="18" charset="0"/>
                </a:rPr>
                <a:t>học</a:t>
              </a:r>
              <a:r>
                <a:rPr lang="en-GB" sz="40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000" kern="100" dirty="0" err="1">
                  <a:effectLst/>
                  <a:latin typeface="Cambria" panose="02040503050406030204" pitchFamily="18" charset="0"/>
                  <a:ea typeface="Cambria" panose="02040503050406030204" pitchFamily="18" charset="0"/>
                  <a:cs typeface="Times New Roman" panose="02020603050405020304" pitchFamily="18" charset="0"/>
                </a:rPr>
                <a:t>tiếng</a:t>
              </a:r>
              <a:r>
                <a:rPr lang="en-GB" sz="4000" kern="100" dirty="0">
                  <a:effectLst/>
                  <a:latin typeface="Cambria" panose="02040503050406030204" pitchFamily="18" charset="0"/>
                  <a:ea typeface="Cambria" panose="02040503050406030204" pitchFamily="18" charset="0"/>
                  <a:cs typeface="Times New Roman" panose="02020603050405020304" pitchFamily="18" charset="0"/>
                </a:rPr>
                <a:t> Anh.</a:t>
              </a:r>
              <a:endParaRPr lang="vi-VN" sz="4000" kern="1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2" name="Group 41"/>
          <p:cNvGrpSpPr/>
          <p:nvPr/>
        </p:nvGrpSpPr>
        <p:grpSpPr>
          <a:xfrm>
            <a:off x="9428174" y="6743701"/>
            <a:ext cx="8554799" cy="2304572"/>
            <a:chOff x="9428174" y="6743700"/>
            <a:chExt cx="8554798" cy="2304572"/>
          </a:xfrm>
        </p:grpSpPr>
        <p:grpSp>
          <p:nvGrpSpPr>
            <p:cNvPr id="36" name="Group 35"/>
            <p:cNvGrpSpPr/>
            <p:nvPr/>
          </p:nvGrpSpPr>
          <p:grpSpPr>
            <a:xfrm>
              <a:off x="10537102" y="6743700"/>
              <a:ext cx="7445870" cy="2304572"/>
              <a:chOff x="2728823" y="3711329"/>
              <a:chExt cx="16056470" cy="1295400"/>
            </a:xfrm>
          </p:grpSpPr>
          <p:sp>
            <p:nvSpPr>
              <p:cNvPr id="37" name="Rectangle: Rounded Corners 36"/>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0">
                  <a:solidFill>
                    <a:prstClr val="white"/>
                  </a:solidFill>
                  <a:latin typeface="Cambria" panose="02040503050406030204" pitchFamily="18" charset="0"/>
                  <a:ea typeface="Cambria" panose="02040503050406030204" pitchFamily="18" charset="0"/>
                </a:endParaRPr>
              </a:p>
            </p:txBody>
          </p:sp>
          <p:sp>
            <p:nvSpPr>
              <p:cNvPr id="38" name="Rectangle 37"/>
              <p:cNvSpPr/>
              <p:nvPr/>
            </p:nvSpPr>
            <p:spPr>
              <a:xfrm>
                <a:off x="3213551" y="4083127"/>
                <a:ext cx="15470582" cy="570904"/>
              </a:xfrm>
              <a:prstGeom prst="rect">
                <a:avLst/>
              </a:prstGeom>
              <a:noFill/>
            </p:spPr>
            <p:txBody>
              <a:bodyPr wrap="square" lIns="91440" tIns="45720" rIns="91440" bIns="45720">
                <a:spAutoFit/>
              </a:bodyPr>
              <a:lstStyle/>
              <a:p>
                <a:pPr algn="ctr" defTabSz="914400">
                  <a:defRPr/>
                </a:pPr>
                <a:r>
                  <a:rPr lang="en-GB" sz="6000" dirty="0" err="1">
                    <a:effectLst/>
                    <a:latin typeface="Cambria" panose="02040503050406030204" pitchFamily="18" charset="0"/>
                    <a:ea typeface="Cambria" panose="02040503050406030204" pitchFamily="18" charset="0"/>
                  </a:rPr>
                  <a:t>Tôi</a:t>
                </a:r>
                <a:r>
                  <a:rPr lang="en-GB" sz="6000" dirty="0">
                    <a:effectLst/>
                    <a:latin typeface="Cambria" panose="02040503050406030204" pitchFamily="18" charset="0"/>
                    <a:ea typeface="Cambria" panose="02040503050406030204" pitchFamily="18" charset="0"/>
                  </a:rPr>
                  <a:t> / </a:t>
                </a:r>
                <a:r>
                  <a:rPr lang="en-GB" sz="6000" dirty="0" err="1">
                    <a:effectLst/>
                    <a:latin typeface="Cambria" panose="02040503050406030204" pitchFamily="18" charset="0"/>
                    <a:ea typeface="Cambria" panose="02040503050406030204" pitchFamily="18" charset="0"/>
                  </a:rPr>
                  <a:t>Tôi</a:t>
                </a:r>
                <a:endParaRPr lang="en-US" sz="28700" dirty="0">
                  <a:ln w="0"/>
                  <a:solidFill>
                    <a:prstClr val="black"/>
                  </a:solidFill>
                  <a:latin typeface="Cambria" panose="02040503050406030204" pitchFamily="18" charset="0"/>
                  <a:ea typeface="Cambria" panose="02040503050406030204" pitchFamily="18" charset="0"/>
                </a:endParaRPr>
              </a:p>
            </p:txBody>
          </p:sp>
        </p:grpSp>
        <p:sp>
          <p:nvSpPr>
            <p:cNvPr id="16" name="Freeform 10"/>
            <p:cNvSpPr/>
            <p:nvPr/>
          </p:nvSpPr>
          <p:spPr>
            <a:xfrm>
              <a:off x="9428174" y="6956625"/>
              <a:ext cx="1356810" cy="1670464"/>
            </a:xfrm>
            <a:custGeom>
              <a:avLst/>
              <a:gdLst/>
              <a:ahLst/>
              <a:cxnLst/>
              <a:rect l="l" t="t" r="r" b="b"/>
              <a:pathLst>
                <a:path w="3765755" h="4114800">
                  <a:moveTo>
                    <a:pt x="0" y="0"/>
                  </a:moveTo>
                  <a:lnTo>
                    <a:pt x="3765754" y="0"/>
                  </a:lnTo>
                  <a:lnTo>
                    <a:pt x="376575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lgn="ctr" defTabSz="914400">
                <a:defRPr/>
              </a:pPr>
              <a:endParaRPr lang="en-US" sz="8000">
                <a:solidFill>
                  <a:prstClr val="black"/>
                </a:solidFill>
                <a:latin typeface="Cambria" panose="02040503050406030204" pitchFamily="18" charset="0"/>
                <a:ea typeface="Cambria" panose="02040503050406030204" pitchFamily="18" charset="0"/>
              </a:endParaRPr>
            </a:p>
          </p:txBody>
        </p:sp>
      </p:grpSp>
      <p:grpSp>
        <p:nvGrpSpPr>
          <p:cNvPr id="39" name="Group 38"/>
          <p:cNvGrpSpPr/>
          <p:nvPr/>
        </p:nvGrpSpPr>
        <p:grpSpPr>
          <a:xfrm>
            <a:off x="65935" y="3526723"/>
            <a:ext cx="8830106" cy="2304571"/>
            <a:chOff x="65933" y="3526723"/>
            <a:chExt cx="8830106" cy="2304572"/>
          </a:xfrm>
        </p:grpSpPr>
        <p:grpSp>
          <p:nvGrpSpPr>
            <p:cNvPr id="8" name="Group 7"/>
            <p:cNvGrpSpPr/>
            <p:nvPr/>
          </p:nvGrpSpPr>
          <p:grpSpPr>
            <a:xfrm>
              <a:off x="1450169" y="3526723"/>
              <a:ext cx="7445870" cy="2304572"/>
              <a:chOff x="2728823" y="3711329"/>
              <a:chExt cx="16056470" cy="1295400"/>
            </a:xfrm>
          </p:grpSpPr>
          <p:sp>
            <p:nvSpPr>
              <p:cNvPr id="6" name="Rectangle: Rounded Corners 5"/>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0">
                  <a:solidFill>
                    <a:prstClr val="white"/>
                  </a:solidFill>
                  <a:latin typeface="Cambria" panose="02040503050406030204" pitchFamily="18" charset="0"/>
                  <a:ea typeface="Cambria" panose="02040503050406030204" pitchFamily="18" charset="0"/>
                </a:endParaRPr>
              </a:p>
            </p:txBody>
          </p:sp>
          <p:sp>
            <p:nvSpPr>
              <p:cNvPr id="7" name="Rectangle 6"/>
              <p:cNvSpPr/>
              <p:nvPr/>
            </p:nvSpPr>
            <p:spPr>
              <a:xfrm>
                <a:off x="3142872" y="4103996"/>
                <a:ext cx="15470584" cy="570904"/>
              </a:xfrm>
              <a:prstGeom prst="rect">
                <a:avLst/>
              </a:prstGeom>
              <a:noFill/>
            </p:spPr>
            <p:txBody>
              <a:bodyPr wrap="square" lIns="91440" tIns="45720" rIns="91440" bIns="45720">
                <a:spAutoFit/>
              </a:bodyPr>
              <a:lstStyle/>
              <a:p>
                <a:pPr algn="ctr" defTabSz="914400">
                  <a:defRPr/>
                </a:pPr>
                <a:r>
                  <a:rPr lang="en-GB" sz="6000" dirty="0" err="1">
                    <a:effectLst/>
                    <a:latin typeface="Cambria" panose="02040503050406030204" pitchFamily="18" charset="0"/>
                    <a:ea typeface="Cambria" panose="02040503050406030204" pitchFamily="18" charset="0"/>
                  </a:rPr>
                  <a:t>Chúng</a:t>
                </a:r>
                <a:r>
                  <a:rPr lang="en-GB" sz="6000" dirty="0">
                    <a:effectLst/>
                    <a:latin typeface="Cambria" panose="02040503050406030204" pitchFamily="18" charset="0"/>
                    <a:ea typeface="Cambria" panose="02040503050406030204" pitchFamily="18" charset="0"/>
                  </a:rPr>
                  <a:t> </a:t>
                </a:r>
                <a:r>
                  <a:rPr lang="en-GB" sz="6000" dirty="0" err="1">
                    <a:effectLst/>
                    <a:latin typeface="Cambria" panose="02040503050406030204" pitchFamily="18" charset="0"/>
                    <a:ea typeface="Cambria" panose="02040503050406030204" pitchFamily="18" charset="0"/>
                  </a:rPr>
                  <a:t>tôi</a:t>
                </a:r>
                <a:r>
                  <a:rPr lang="en-GB" sz="6000" dirty="0">
                    <a:effectLst/>
                    <a:latin typeface="Cambria" panose="02040503050406030204" pitchFamily="18" charset="0"/>
                    <a:ea typeface="Cambria" panose="02040503050406030204" pitchFamily="18" charset="0"/>
                  </a:rPr>
                  <a:t> / </a:t>
                </a:r>
                <a:r>
                  <a:rPr lang="en-GB" sz="6000" dirty="0" err="1">
                    <a:effectLst/>
                    <a:latin typeface="Cambria" panose="02040503050406030204" pitchFamily="18" charset="0"/>
                    <a:ea typeface="Cambria" panose="02040503050406030204" pitchFamily="18" charset="0"/>
                  </a:rPr>
                  <a:t>Chúng</a:t>
                </a:r>
                <a:r>
                  <a:rPr lang="en-GB" sz="6000" dirty="0">
                    <a:effectLst/>
                    <a:latin typeface="Cambria" panose="02040503050406030204" pitchFamily="18" charset="0"/>
                    <a:ea typeface="Cambria" panose="02040503050406030204" pitchFamily="18" charset="0"/>
                  </a:rPr>
                  <a:t> </a:t>
                </a:r>
                <a:r>
                  <a:rPr lang="en-GB" sz="6000" dirty="0" err="1">
                    <a:effectLst/>
                    <a:latin typeface="Cambria" panose="02040503050406030204" pitchFamily="18" charset="0"/>
                    <a:ea typeface="Cambria" panose="02040503050406030204" pitchFamily="18" charset="0"/>
                  </a:rPr>
                  <a:t>tôi</a:t>
                </a:r>
                <a:endParaRPr lang="en-US" sz="28700" dirty="0">
                  <a:ln w="0"/>
                  <a:solidFill>
                    <a:prstClr val="black"/>
                  </a:solidFill>
                  <a:latin typeface="Cambria" panose="02040503050406030204" pitchFamily="18" charset="0"/>
                  <a:ea typeface="Cambria" panose="02040503050406030204" pitchFamily="18" charset="0"/>
                </a:endParaRPr>
              </a:p>
            </p:txBody>
          </p:sp>
        </p:grpSp>
        <p:sp>
          <p:nvSpPr>
            <p:cNvPr id="19" name="Freeform 8"/>
            <p:cNvSpPr/>
            <p:nvPr/>
          </p:nvSpPr>
          <p:spPr>
            <a:xfrm>
              <a:off x="65933" y="3748993"/>
              <a:ext cx="1562110" cy="1524000"/>
            </a:xfrm>
            <a:custGeom>
              <a:avLst/>
              <a:gdLst/>
              <a:ahLst/>
              <a:cxnLst/>
              <a:rect l="l" t="t" r="r" b="b"/>
              <a:pathLst>
                <a:path w="4086831" h="4114800">
                  <a:moveTo>
                    <a:pt x="0" y="0"/>
                  </a:moveTo>
                  <a:lnTo>
                    <a:pt x="4086830" y="0"/>
                  </a:lnTo>
                  <a:lnTo>
                    <a:pt x="408683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algn="ctr" defTabSz="914400">
                <a:defRPr/>
              </a:pPr>
              <a:endParaRPr lang="en-US" sz="8000">
                <a:solidFill>
                  <a:prstClr val="black"/>
                </a:solidFill>
                <a:latin typeface="Cambria" panose="02040503050406030204" pitchFamily="18" charset="0"/>
                <a:ea typeface="Cambria" panose="02040503050406030204" pitchFamily="18" charset="0"/>
              </a:endParaRPr>
            </a:p>
          </p:txBody>
        </p:sp>
      </p:grpSp>
      <p:grpSp>
        <p:nvGrpSpPr>
          <p:cNvPr id="40" name="Group 39"/>
          <p:cNvGrpSpPr/>
          <p:nvPr/>
        </p:nvGrpSpPr>
        <p:grpSpPr>
          <a:xfrm>
            <a:off x="9350192" y="3526723"/>
            <a:ext cx="8632781" cy="2304571"/>
            <a:chOff x="9350192" y="3526723"/>
            <a:chExt cx="8632780" cy="2304572"/>
          </a:xfrm>
        </p:grpSpPr>
        <p:grpSp>
          <p:nvGrpSpPr>
            <p:cNvPr id="29" name="Group 28"/>
            <p:cNvGrpSpPr/>
            <p:nvPr/>
          </p:nvGrpSpPr>
          <p:grpSpPr>
            <a:xfrm>
              <a:off x="10537102" y="3526723"/>
              <a:ext cx="7445870" cy="2304572"/>
              <a:chOff x="2728823" y="3711329"/>
              <a:chExt cx="16056470" cy="1295400"/>
            </a:xfrm>
          </p:grpSpPr>
          <p:sp>
            <p:nvSpPr>
              <p:cNvPr id="30" name="Rectangle: Rounded Corners 29"/>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0">
                  <a:solidFill>
                    <a:prstClr val="white"/>
                  </a:solidFill>
                  <a:latin typeface="Cambria" panose="02040503050406030204" pitchFamily="18" charset="0"/>
                  <a:ea typeface="Cambria" panose="02040503050406030204" pitchFamily="18" charset="0"/>
                </a:endParaRPr>
              </a:p>
            </p:txBody>
          </p:sp>
          <p:sp>
            <p:nvSpPr>
              <p:cNvPr id="31" name="Rectangle 30"/>
              <p:cNvSpPr/>
              <p:nvPr/>
            </p:nvSpPr>
            <p:spPr>
              <a:xfrm>
                <a:off x="3314711" y="4103996"/>
                <a:ext cx="15470582" cy="570904"/>
              </a:xfrm>
              <a:prstGeom prst="rect">
                <a:avLst/>
              </a:prstGeom>
              <a:noFill/>
            </p:spPr>
            <p:txBody>
              <a:bodyPr wrap="square" lIns="91440" tIns="45720" rIns="91440" bIns="45720">
                <a:spAutoFit/>
              </a:bodyPr>
              <a:lstStyle/>
              <a:p>
                <a:pPr algn="ctr" defTabSz="914400">
                  <a:defRPr/>
                </a:pPr>
                <a:r>
                  <a:rPr lang="en-GB" sz="6000" dirty="0">
                    <a:effectLst/>
                    <a:latin typeface="Cambria" panose="02040503050406030204" pitchFamily="18" charset="0"/>
                    <a:ea typeface="Cambria" panose="02040503050406030204" pitchFamily="18" charset="0"/>
                  </a:rPr>
                  <a:t>Anh </a:t>
                </a:r>
                <a:r>
                  <a:rPr lang="en-GB" sz="6000" dirty="0" err="1">
                    <a:effectLst/>
                    <a:latin typeface="Cambria" panose="02040503050406030204" pitchFamily="18" charset="0"/>
                    <a:ea typeface="Cambria" panose="02040503050406030204" pitchFamily="18" charset="0"/>
                  </a:rPr>
                  <a:t>ấy</a:t>
                </a:r>
                <a:r>
                  <a:rPr lang="en-GB" sz="6000" dirty="0">
                    <a:effectLst/>
                    <a:latin typeface="Cambria" panose="02040503050406030204" pitchFamily="18" charset="0"/>
                    <a:ea typeface="Cambria" panose="02040503050406030204" pitchFamily="18" charset="0"/>
                  </a:rPr>
                  <a:t> / Anh </a:t>
                </a:r>
                <a:r>
                  <a:rPr lang="en-GB" sz="6000" dirty="0" err="1">
                    <a:effectLst/>
                    <a:latin typeface="Cambria" panose="02040503050406030204" pitchFamily="18" charset="0"/>
                    <a:ea typeface="Cambria" panose="02040503050406030204" pitchFamily="18" charset="0"/>
                  </a:rPr>
                  <a:t>ấy</a:t>
                </a:r>
                <a:endParaRPr lang="en-US" sz="28700" dirty="0">
                  <a:ln w="0"/>
                  <a:solidFill>
                    <a:prstClr val="black"/>
                  </a:solidFill>
                  <a:latin typeface="Cambria" panose="02040503050406030204" pitchFamily="18" charset="0"/>
                  <a:ea typeface="Cambria" panose="02040503050406030204" pitchFamily="18" charset="0"/>
                </a:endParaRPr>
              </a:p>
            </p:txBody>
          </p:sp>
        </p:grpSp>
        <p:sp>
          <p:nvSpPr>
            <p:cNvPr id="15" name="Freeform 9"/>
            <p:cNvSpPr/>
            <p:nvPr/>
          </p:nvSpPr>
          <p:spPr>
            <a:xfrm>
              <a:off x="9350192" y="3742523"/>
              <a:ext cx="1411693" cy="1524000"/>
            </a:xfrm>
            <a:custGeom>
              <a:avLst/>
              <a:gdLst/>
              <a:ahLst/>
              <a:cxnLst/>
              <a:rect l="l" t="t" r="r" b="b"/>
              <a:pathLst>
                <a:path w="3804737" h="4114800">
                  <a:moveTo>
                    <a:pt x="0" y="0"/>
                  </a:moveTo>
                  <a:lnTo>
                    <a:pt x="3804736" y="0"/>
                  </a:lnTo>
                  <a:lnTo>
                    <a:pt x="380473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algn="ctr" defTabSz="914400">
                <a:defRPr/>
              </a:pPr>
              <a:endParaRPr lang="en-US" sz="8000">
                <a:solidFill>
                  <a:prstClr val="black"/>
                </a:solidFill>
                <a:latin typeface="Cambria" panose="02040503050406030204" pitchFamily="18" charset="0"/>
                <a:ea typeface="Cambria" panose="02040503050406030204" pitchFamily="18" charset="0"/>
              </a:endParaRPr>
            </a:p>
          </p:txBody>
        </p:sp>
      </p:grpSp>
      <p:grpSp>
        <p:nvGrpSpPr>
          <p:cNvPr id="41" name="Group 40"/>
          <p:cNvGrpSpPr/>
          <p:nvPr/>
        </p:nvGrpSpPr>
        <p:grpSpPr>
          <a:xfrm>
            <a:off x="198880" y="6743701"/>
            <a:ext cx="8624807" cy="2304572"/>
            <a:chOff x="198878" y="6743700"/>
            <a:chExt cx="8624807" cy="2304572"/>
          </a:xfrm>
        </p:grpSpPr>
        <p:grpSp>
          <p:nvGrpSpPr>
            <p:cNvPr id="32" name="Group 31"/>
            <p:cNvGrpSpPr/>
            <p:nvPr/>
          </p:nvGrpSpPr>
          <p:grpSpPr>
            <a:xfrm>
              <a:off x="1377815" y="6743700"/>
              <a:ext cx="7445870" cy="2304572"/>
              <a:chOff x="2728823" y="3711329"/>
              <a:chExt cx="16056470" cy="1295400"/>
            </a:xfrm>
          </p:grpSpPr>
          <p:sp>
            <p:nvSpPr>
              <p:cNvPr id="33" name="Rectangle: Rounded Corners 32"/>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sz="8000">
                  <a:solidFill>
                    <a:prstClr val="white"/>
                  </a:solidFill>
                  <a:latin typeface="Cambria" panose="02040503050406030204" pitchFamily="18" charset="0"/>
                  <a:ea typeface="Cambria" panose="02040503050406030204" pitchFamily="18" charset="0"/>
                </a:endParaRPr>
              </a:p>
            </p:txBody>
          </p:sp>
          <p:sp>
            <p:nvSpPr>
              <p:cNvPr id="34" name="Rectangle 33"/>
              <p:cNvSpPr/>
              <p:nvPr/>
            </p:nvSpPr>
            <p:spPr>
              <a:xfrm>
                <a:off x="3213551" y="4084246"/>
                <a:ext cx="15470584" cy="570904"/>
              </a:xfrm>
              <a:prstGeom prst="rect">
                <a:avLst/>
              </a:prstGeom>
              <a:noFill/>
            </p:spPr>
            <p:txBody>
              <a:bodyPr wrap="square" lIns="91440" tIns="45720" rIns="91440" bIns="45720">
                <a:spAutoFit/>
              </a:bodyPr>
              <a:lstStyle/>
              <a:p>
                <a:pPr algn="ctr" defTabSz="914400">
                  <a:defRPr/>
                </a:pPr>
                <a:r>
                  <a:rPr lang="en-GB" sz="6000" dirty="0" err="1">
                    <a:effectLst/>
                    <a:latin typeface="Cambria" panose="02040503050406030204" pitchFamily="18" charset="0"/>
                    <a:ea typeface="Cambria" panose="02040503050406030204" pitchFamily="18" charset="0"/>
                  </a:rPr>
                  <a:t>Họ</a:t>
                </a:r>
                <a:r>
                  <a:rPr lang="en-GB" sz="6000" dirty="0">
                    <a:effectLst/>
                    <a:latin typeface="Cambria" panose="02040503050406030204" pitchFamily="18" charset="0"/>
                    <a:ea typeface="Cambria" panose="02040503050406030204" pitchFamily="18" charset="0"/>
                  </a:rPr>
                  <a:t> / </a:t>
                </a:r>
                <a:r>
                  <a:rPr lang="en-GB" sz="6000" dirty="0" err="1">
                    <a:effectLst/>
                    <a:latin typeface="Cambria" panose="02040503050406030204" pitchFamily="18" charset="0"/>
                    <a:ea typeface="Cambria" panose="02040503050406030204" pitchFamily="18" charset="0"/>
                  </a:rPr>
                  <a:t>Họ</a:t>
                </a:r>
                <a:endParaRPr lang="en-US" sz="28700" dirty="0">
                  <a:ln w="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sp>
          <p:nvSpPr>
            <p:cNvPr id="17" name="Freeform 11"/>
            <p:cNvSpPr/>
            <p:nvPr/>
          </p:nvSpPr>
          <p:spPr>
            <a:xfrm>
              <a:off x="198878" y="6935257"/>
              <a:ext cx="1356810" cy="1524000"/>
            </a:xfrm>
            <a:custGeom>
              <a:avLst/>
              <a:gdLst/>
              <a:ahLst/>
              <a:cxnLst/>
              <a:rect l="l" t="t" r="r" b="b"/>
              <a:pathLst>
                <a:path w="4403047" h="4114800">
                  <a:moveTo>
                    <a:pt x="0" y="0"/>
                  </a:moveTo>
                  <a:lnTo>
                    <a:pt x="4403047" y="0"/>
                  </a:lnTo>
                  <a:lnTo>
                    <a:pt x="440304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algn="ctr" defTabSz="914400">
                <a:defRPr/>
              </a:pPr>
              <a:endParaRPr lang="en-US" sz="8000">
                <a:solidFill>
                  <a:prstClr val="black"/>
                </a:solidFill>
                <a:latin typeface="Cambria" panose="02040503050406030204" pitchFamily="18" charset="0"/>
                <a:ea typeface="Cambria" panose="02040503050406030204" pitchFamily="18" charset="0"/>
              </a:endParaRPr>
            </a:p>
          </p:txBody>
        </p:sp>
      </p:grpSp>
      <p:sp>
        <p:nvSpPr>
          <p:cNvPr id="43" name="Freeform 7">
            <a:hlinkClick r:id="rId10" action="ppaction://hlinksldjump"/>
          </p:cNvPr>
          <p:cNvSpPr/>
          <p:nvPr/>
        </p:nvSpPr>
        <p:spPr>
          <a:xfrm flipH="1">
            <a:off x="16532657" y="9293034"/>
            <a:ext cx="1173947" cy="833367"/>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14400">
              <a:defRPr/>
            </a:pPr>
            <a:endParaRPr lang="en-US">
              <a:solidFill>
                <a:prstClr val="black"/>
              </a:solidFill>
              <a:latin typeface="Calibri" panose="020F050202020403020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42"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outHorizontal)">
                                      <p:cBhvr>
                                        <p:cTn id="10" dur="500"/>
                                        <p:tgtEl>
                                          <p:spTgt spid="42"/>
                                        </p:tgtEl>
                                      </p:cBhvr>
                                    </p:animEffect>
                                  </p:childTnLst>
                                </p:cTn>
                              </p:par>
                              <p:par>
                                <p:cTn id="11" presetID="16" presetClass="entr" presetSubtype="42"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outHorizontal)">
                                      <p:cBhvr>
                                        <p:cTn id="13" dur="500"/>
                                        <p:tgtEl>
                                          <p:spTgt spid="39"/>
                                        </p:tgtEl>
                                      </p:cBhvr>
                                    </p:animEffect>
                                  </p:childTnLst>
                                </p:cTn>
                              </p:par>
                              <p:par>
                                <p:cTn id="14" presetID="16" presetClass="entr" presetSubtype="42"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barn(outHorizontal)">
                                      <p:cBhvr>
                                        <p:cTn id="16" dur="500"/>
                                        <p:tgtEl>
                                          <p:spTgt spid="40"/>
                                        </p:tgtEl>
                                      </p:cBhvr>
                                    </p:animEffect>
                                  </p:childTnLst>
                                </p:cTn>
                              </p:par>
                              <p:par>
                                <p:cTn id="17" presetID="16" presetClass="entr" presetSubtype="42"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outHorizontal)">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42"/>
                                        </p:tgtEl>
                                        <p:attrNameLst>
                                          <p:attrName>r</p:attrName>
                                        </p:attrNameLst>
                                      </p:cBhvr>
                                    </p:animRot>
                                    <p:animRot by="-240000">
                                      <p:cBhvr>
                                        <p:cTn id="24" dur="200" fill="hold">
                                          <p:stCondLst>
                                            <p:cond delay="200"/>
                                          </p:stCondLst>
                                        </p:cTn>
                                        <p:tgtEl>
                                          <p:spTgt spid="42"/>
                                        </p:tgtEl>
                                        <p:attrNameLst>
                                          <p:attrName>r</p:attrName>
                                        </p:attrNameLst>
                                      </p:cBhvr>
                                    </p:animRot>
                                    <p:animRot by="240000">
                                      <p:cBhvr>
                                        <p:cTn id="25" dur="200" fill="hold">
                                          <p:stCondLst>
                                            <p:cond delay="400"/>
                                          </p:stCondLst>
                                        </p:cTn>
                                        <p:tgtEl>
                                          <p:spTgt spid="42"/>
                                        </p:tgtEl>
                                        <p:attrNameLst>
                                          <p:attrName>r</p:attrName>
                                        </p:attrNameLst>
                                      </p:cBhvr>
                                    </p:animRot>
                                    <p:animRot by="-240000">
                                      <p:cBhvr>
                                        <p:cTn id="26" dur="200" fill="hold">
                                          <p:stCondLst>
                                            <p:cond delay="600"/>
                                          </p:stCondLst>
                                        </p:cTn>
                                        <p:tgtEl>
                                          <p:spTgt spid="42"/>
                                        </p:tgtEl>
                                        <p:attrNameLst>
                                          <p:attrName>r</p:attrName>
                                        </p:attrNameLst>
                                      </p:cBhvr>
                                    </p:animRot>
                                    <p:animRot by="120000">
                                      <p:cBhvr>
                                        <p:cTn id="27" dur="200" fill="hold">
                                          <p:stCondLst>
                                            <p:cond delay="800"/>
                                          </p:stCondLst>
                                        </p:cTn>
                                        <p:tgtEl>
                                          <p:spTgt spid="42"/>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Tieng-tinh-tinh-www_tiengdong_com.wav"/>
                                        </p:tgtEl>
                                      </p:cMediaNode>
                                    </p:audio>
                                  </p:subTnLst>
                                </p:cTn>
                              </p:par>
                              <p:par>
                                <p:cTn id="28" presetID="2" presetClass="exit" presetSubtype="4" fill="hold" nodeType="withEffect">
                                  <p:stCondLst>
                                    <p:cond delay="0"/>
                                  </p:stCondLst>
                                  <p:childTnLst>
                                    <p:anim calcmode="lin" valueType="num">
                                      <p:cBhvr additive="base">
                                        <p:cTn id="29" dur="500"/>
                                        <p:tgtEl>
                                          <p:spTgt spid="39"/>
                                        </p:tgtEl>
                                        <p:attrNameLst>
                                          <p:attrName>ppt_x</p:attrName>
                                        </p:attrNameLst>
                                      </p:cBhvr>
                                      <p:tavLst>
                                        <p:tav tm="0">
                                          <p:val>
                                            <p:strVal val="ppt_x"/>
                                          </p:val>
                                        </p:tav>
                                        <p:tav tm="100000">
                                          <p:val>
                                            <p:strVal val="ppt_x"/>
                                          </p:val>
                                        </p:tav>
                                      </p:tavLst>
                                    </p:anim>
                                    <p:anim calcmode="lin" valueType="num">
                                      <p:cBhvr additive="base">
                                        <p:cTn id="30" dur="500"/>
                                        <p:tgtEl>
                                          <p:spTgt spid="39"/>
                                        </p:tgtEl>
                                        <p:attrNameLst>
                                          <p:attrName>ppt_y</p:attrName>
                                        </p:attrNameLst>
                                      </p:cBhvr>
                                      <p:tavLst>
                                        <p:tav tm="0">
                                          <p:val>
                                            <p:strVal val="ppt_y"/>
                                          </p:val>
                                        </p:tav>
                                        <p:tav tm="100000">
                                          <p:val>
                                            <p:strVal val="1+ppt_h/2"/>
                                          </p:val>
                                        </p:tav>
                                      </p:tavLst>
                                    </p:anim>
                                    <p:set>
                                      <p:cBhvr>
                                        <p:cTn id="31" dur="1" fill="hold">
                                          <p:stCondLst>
                                            <p:cond delay="499"/>
                                          </p:stCondLst>
                                        </p:cTn>
                                        <p:tgtEl>
                                          <p:spTgt spid="39"/>
                                        </p:tgtEl>
                                        <p:attrNameLst>
                                          <p:attrName>style.visibility</p:attrName>
                                        </p:attrNameLst>
                                      </p:cBhvr>
                                      <p:to>
                                        <p:strVal val="hidden"/>
                                      </p:to>
                                    </p:set>
                                  </p:childTnLst>
                                </p:cTn>
                              </p:par>
                              <p:par>
                                <p:cTn id="32" presetID="2" presetClass="exit" presetSubtype="4" fill="hold" nodeType="withEffect">
                                  <p:stCondLst>
                                    <p:cond delay="0"/>
                                  </p:stCondLst>
                                  <p:childTnLst>
                                    <p:anim calcmode="lin" valueType="num">
                                      <p:cBhvr additive="base">
                                        <p:cTn id="33" dur="500"/>
                                        <p:tgtEl>
                                          <p:spTgt spid="41"/>
                                        </p:tgtEl>
                                        <p:attrNameLst>
                                          <p:attrName>ppt_x</p:attrName>
                                        </p:attrNameLst>
                                      </p:cBhvr>
                                      <p:tavLst>
                                        <p:tav tm="0">
                                          <p:val>
                                            <p:strVal val="ppt_x"/>
                                          </p:val>
                                        </p:tav>
                                        <p:tav tm="100000">
                                          <p:val>
                                            <p:strVal val="ppt_x"/>
                                          </p:val>
                                        </p:tav>
                                      </p:tavLst>
                                    </p:anim>
                                    <p:anim calcmode="lin" valueType="num">
                                      <p:cBhvr additive="base">
                                        <p:cTn id="34" dur="500"/>
                                        <p:tgtEl>
                                          <p:spTgt spid="41"/>
                                        </p:tgtEl>
                                        <p:attrNameLst>
                                          <p:attrName>ppt_y</p:attrName>
                                        </p:attrNameLst>
                                      </p:cBhvr>
                                      <p:tavLst>
                                        <p:tav tm="0">
                                          <p:val>
                                            <p:strVal val="ppt_y"/>
                                          </p:val>
                                        </p:tav>
                                        <p:tav tm="100000">
                                          <p:val>
                                            <p:strVal val="1+ppt_h/2"/>
                                          </p:val>
                                        </p:tav>
                                      </p:tavLst>
                                    </p:anim>
                                    <p:set>
                                      <p:cBhvr>
                                        <p:cTn id="35" dur="1" fill="hold">
                                          <p:stCondLst>
                                            <p:cond delay="499"/>
                                          </p:stCondLst>
                                        </p:cTn>
                                        <p:tgtEl>
                                          <p:spTgt spid="41"/>
                                        </p:tgtEl>
                                        <p:attrNameLst>
                                          <p:attrName>style.visibility</p:attrName>
                                        </p:attrNameLst>
                                      </p:cBhvr>
                                      <p:to>
                                        <p:strVal val="hidden"/>
                                      </p:to>
                                    </p:set>
                                  </p:childTnLst>
                                </p:cTn>
                              </p:par>
                              <p:par>
                                <p:cTn id="36" presetID="2" presetClass="exit" presetSubtype="4" fill="hold" nodeType="withEffect">
                                  <p:stCondLst>
                                    <p:cond delay="0"/>
                                  </p:stCondLst>
                                  <p:childTnLst>
                                    <p:anim calcmode="lin" valueType="num">
                                      <p:cBhvr additive="base">
                                        <p:cTn id="37" dur="500"/>
                                        <p:tgtEl>
                                          <p:spTgt spid="40"/>
                                        </p:tgtEl>
                                        <p:attrNameLst>
                                          <p:attrName>ppt_x</p:attrName>
                                        </p:attrNameLst>
                                      </p:cBhvr>
                                      <p:tavLst>
                                        <p:tav tm="0">
                                          <p:val>
                                            <p:strVal val="ppt_x"/>
                                          </p:val>
                                        </p:tav>
                                        <p:tav tm="100000">
                                          <p:val>
                                            <p:strVal val="ppt_x"/>
                                          </p:val>
                                        </p:tav>
                                      </p:tavLst>
                                    </p:anim>
                                    <p:anim calcmode="lin" valueType="num">
                                      <p:cBhvr additive="base">
                                        <p:cTn id="38" dur="500"/>
                                        <p:tgtEl>
                                          <p:spTgt spid="40"/>
                                        </p:tgtEl>
                                        <p:attrNameLst>
                                          <p:attrName>ppt_y</p:attrName>
                                        </p:attrNameLst>
                                      </p:cBhvr>
                                      <p:tavLst>
                                        <p:tav tm="0">
                                          <p:val>
                                            <p:strVal val="ppt_y"/>
                                          </p:val>
                                        </p:tav>
                                        <p:tav tm="100000">
                                          <p:val>
                                            <p:strVal val="1+ppt_h/2"/>
                                          </p:val>
                                        </p:tav>
                                      </p:tavLst>
                                    </p:anim>
                                    <p:set>
                                      <p:cBhvr>
                                        <p:cTn id="39"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9796356" y="7676953"/>
            <a:ext cx="8002260" cy="1737515"/>
            <a:chOff x="9796356" y="7676950"/>
            <a:chExt cx="8002260" cy="1737514"/>
          </a:xfrm>
        </p:grpSpPr>
        <p:grpSp>
          <p:nvGrpSpPr>
            <p:cNvPr id="36" name="Group 35"/>
            <p:cNvGrpSpPr/>
            <p:nvPr/>
          </p:nvGrpSpPr>
          <p:grpSpPr>
            <a:xfrm>
              <a:off x="11147491" y="7676950"/>
              <a:ext cx="6651125" cy="1737514"/>
              <a:chOff x="2728823" y="3711329"/>
              <a:chExt cx="16552962" cy="1295400"/>
            </a:xfrm>
          </p:grpSpPr>
          <p:sp>
            <p:nvSpPr>
              <p:cNvPr id="37" name="Rectangle: Rounded Corners 36"/>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sz="4400">
                  <a:solidFill>
                    <a:prstClr val="white"/>
                  </a:solidFill>
                  <a:latin typeface="Cambria" panose="02040503050406030204" pitchFamily="18" charset="0"/>
                  <a:ea typeface="Cambria" panose="02040503050406030204" pitchFamily="18" charset="0"/>
                </a:endParaRPr>
              </a:p>
            </p:txBody>
          </p:sp>
          <p:sp>
            <p:nvSpPr>
              <p:cNvPr id="38" name="Rectangle 37"/>
              <p:cNvSpPr/>
              <p:nvPr/>
            </p:nvSpPr>
            <p:spPr>
              <a:xfrm>
                <a:off x="3811201" y="3944621"/>
                <a:ext cx="15470584" cy="573655"/>
              </a:xfrm>
              <a:prstGeom prst="rect">
                <a:avLst/>
              </a:prstGeom>
              <a:noFill/>
            </p:spPr>
            <p:txBody>
              <a:bodyPr wrap="square" lIns="91440" tIns="45720" rIns="91440" bIns="45720">
                <a:spAutoFit/>
              </a:bodyPr>
              <a:lstStyle/>
              <a:p>
                <a:pPr defTabSz="914400">
                  <a:defRPr/>
                </a:pPr>
                <a:r>
                  <a:rPr lang="en-GB" sz="4400" dirty="0" err="1">
                    <a:ln w="0"/>
                    <a:solidFill>
                      <a:prstClr val="black"/>
                    </a:solidFill>
                    <a:latin typeface="Cambria" panose="02040503050406030204" pitchFamily="18" charset="0"/>
                    <a:ea typeface="Cambria" panose="02040503050406030204" pitchFamily="18" charset="0"/>
                  </a:rPr>
                  <a:t>Không</a:t>
                </a:r>
                <a:r>
                  <a:rPr lang="en-GB" sz="4400" dirty="0">
                    <a:ln w="0"/>
                    <a:solidFill>
                      <a:prstClr val="black"/>
                    </a:solidFill>
                    <a:latin typeface="Cambria" panose="02040503050406030204" pitchFamily="18" charset="0"/>
                    <a:ea typeface="Cambria" panose="02040503050406030204" pitchFamily="18" charset="0"/>
                  </a:rPr>
                  <a:t> </a:t>
                </a:r>
                <a:r>
                  <a:rPr lang="en-GB" sz="4400" dirty="0" err="1">
                    <a:ln w="0"/>
                    <a:solidFill>
                      <a:prstClr val="black"/>
                    </a:solidFill>
                    <a:latin typeface="Cambria" panose="02040503050406030204" pitchFamily="18" charset="0"/>
                    <a:ea typeface="Cambria" panose="02040503050406030204" pitchFamily="18" charset="0"/>
                  </a:rPr>
                  <a:t>có</a:t>
                </a:r>
                <a:r>
                  <a:rPr lang="en-GB" sz="4400" dirty="0">
                    <a:ln w="0"/>
                    <a:solidFill>
                      <a:prstClr val="black"/>
                    </a:solidFill>
                    <a:latin typeface="Cambria" panose="02040503050406030204" pitchFamily="18" charset="0"/>
                    <a:ea typeface="Cambria" panose="02040503050406030204" pitchFamily="18" charset="0"/>
                  </a:rPr>
                  <a:t> </a:t>
                </a:r>
                <a:r>
                  <a:rPr lang="en-GB" sz="4400" dirty="0" err="1">
                    <a:ln w="0"/>
                    <a:solidFill>
                      <a:prstClr val="black"/>
                    </a:solidFill>
                    <a:latin typeface="Cambria" panose="02040503050406030204" pitchFamily="18" charset="0"/>
                    <a:ea typeface="Cambria" panose="02040503050406030204" pitchFamily="18" charset="0"/>
                  </a:rPr>
                  <a:t>đại</a:t>
                </a:r>
                <a:r>
                  <a:rPr lang="en-GB" sz="4400" dirty="0">
                    <a:ln w="0"/>
                    <a:solidFill>
                      <a:prstClr val="black"/>
                    </a:solidFill>
                    <a:latin typeface="Cambria" panose="02040503050406030204" pitchFamily="18" charset="0"/>
                    <a:ea typeface="Cambria" panose="02040503050406030204" pitchFamily="18" charset="0"/>
                  </a:rPr>
                  <a:t> </a:t>
                </a:r>
                <a:r>
                  <a:rPr lang="en-GB" sz="4400" dirty="0" err="1">
                    <a:ln w="0"/>
                    <a:solidFill>
                      <a:prstClr val="black"/>
                    </a:solidFill>
                    <a:latin typeface="Cambria" panose="02040503050406030204" pitchFamily="18" charset="0"/>
                    <a:ea typeface="Cambria" panose="02040503050406030204" pitchFamily="18" charset="0"/>
                  </a:rPr>
                  <a:t>từ</a:t>
                </a:r>
                <a:r>
                  <a:rPr lang="en-GB" sz="4400" dirty="0">
                    <a:ln w="0"/>
                    <a:solidFill>
                      <a:prstClr val="black"/>
                    </a:solidFill>
                    <a:latin typeface="Cambria" panose="02040503050406030204" pitchFamily="18" charset="0"/>
                    <a:ea typeface="Cambria" panose="02040503050406030204" pitchFamily="18" charset="0"/>
                  </a:rPr>
                  <a:t> </a:t>
                </a:r>
                <a:r>
                  <a:rPr lang="en-GB" sz="4400" dirty="0" err="1">
                    <a:ln w="0"/>
                    <a:solidFill>
                      <a:prstClr val="black"/>
                    </a:solidFill>
                    <a:latin typeface="Cambria" panose="02040503050406030204" pitchFamily="18" charset="0"/>
                    <a:ea typeface="Cambria" panose="02040503050406030204" pitchFamily="18" charset="0"/>
                  </a:rPr>
                  <a:t>xưng</a:t>
                </a:r>
                <a:r>
                  <a:rPr lang="en-GB" sz="4400" dirty="0">
                    <a:ln w="0"/>
                    <a:solidFill>
                      <a:prstClr val="black"/>
                    </a:solidFill>
                    <a:latin typeface="Cambria" panose="02040503050406030204" pitchFamily="18" charset="0"/>
                    <a:ea typeface="Cambria" panose="02040503050406030204" pitchFamily="18" charset="0"/>
                  </a:rPr>
                  <a:t> </a:t>
                </a:r>
                <a:r>
                  <a:rPr lang="en-GB" sz="4400" dirty="0" err="1">
                    <a:ln w="0"/>
                    <a:solidFill>
                      <a:prstClr val="black"/>
                    </a:solidFill>
                    <a:latin typeface="Cambria" panose="02040503050406030204" pitchFamily="18" charset="0"/>
                    <a:ea typeface="Cambria" panose="02040503050406030204" pitchFamily="18" charset="0"/>
                  </a:rPr>
                  <a:t>hô</a:t>
                </a:r>
                <a:endParaRPr lang="en-US" sz="4400" dirty="0">
                  <a:ln w="0"/>
                  <a:solidFill>
                    <a:prstClr val="black"/>
                  </a:solidFill>
                  <a:latin typeface="Cambria" panose="02040503050406030204" pitchFamily="18" charset="0"/>
                  <a:ea typeface="Cambria" panose="02040503050406030204" pitchFamily="18" charset="0"/>
                </a:endParaRPr>
              </a:p>
            </p:txBody>
          </p:sp>
        </p:grpSp>
        <p:sp>
          <p:nvSpPr>
            <p:cNvPr id="16" name="Freeform 10"/>
            <p:cNvSpPr/>
            <p:nvPr/>
          </p:nvSpPr>
          <p:spPr>
            <a:xfrm>
              <a:off x="9796356" y="7889875"/>
              <a:ext cx="1562016" cy="1524589"/>
            </a:xfrm>
            <a:custGeom>
              <a:avLst/>
              <a:gdLst/>
              <a:ahLst/>
              <a:cxnLst/>
              <a:rect l="l" t="t" r="r" b="b"/>
              <a:pathLst>
                <a:path w="3765755" h="4114800">
                  <a:moveTo>
                    <a:pt x="0" y="0"/>
                  </a:moveTo>
                  <a:lnTo>
                    <a:pt x="3765754" y="0"/>
                  </a:lnTo>
                  <a:lnTo>
                    <a:pt x="3765754"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914400">
                <a:defRPr/>
              </a:pPr>
              <a:endParaRPr lang="en-US" sz="4400">
                <a:solidFill>
                  <a:prstClr val="black"/>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880158" y="5124093"/>
            <a:ext cx="7660785" cy="1737515"/>
            <a:chOff x="880158" y="5124091"/>
            <a:chExt cx="7660785" cy="1737514"/>
          </a:xfrm>
        </p:grpSpPr>
        <p:grpSp>
          <p:nvGrpSpPr>
            <p:cNvPr id="8" name="Group 7"/>
            <p:cNvGrpSpPr/>
            <p:nvPr/>
          </p:nvGrpSpPr>
          <p:grpSpPr>
            <a:xfrm>
              <a:off x="2089313" y="5124091"/>
              <a:ext cx="6451630" cy="1737514"/>
              <a:chOff x="2728823" y="3711329"/>
              <a:chExt cx="16056470" cy="1295400"/>
            </a:xfrm>
          </p:grpSpPr>
          <p:sp>
            <p:nvSpPr>
              <p:cNvPr id="6" name="Rectangle: Rounded Corners 5"/>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sz="4400">
                  <a:solidFill>
                    <a:prstClr val="white"/>
                  </a:solidFill>
                  <a:latin typeface="Cambria" panose="02040503050406030204" pitchFamily="18" charset="0"/>
                  <a:ea typeface="Cambria" panose="02040503050406030204" pitchFamily="18" charset="0"/>
                </a:endParaRPr>
              </a:p>
            </p:txBody>
          </p:sp>
          <p:sp>
            <p:nvSpPr>
              <p:cNvPr id="7" name="Rectangle 6"/>
              <p:cNvSpPr/>
              <p:nvPr/>
            </p:nvSpPr>
            <p:spPr>
              <a:xfrm>
                <a:off x="2961914" y="4033419"/>
                <a:ext cx="15470582" cy="573655"/>
              </a:xfrm>
              <a:prstGeom prst="rect">
                <a:avLst/>
              </a:prstGeom>
              <a:noFill/>
            </p:spPr>
            <p:txBody>
              <a:bodyPr wrap="square" lIns="91440" tIns="45720" rIns="91440" bIns="45720">
                <a:spAutoFit/>
              </a:bodyPr>
              <a:lstStyle/>
              <a:p>
                <a:pPr algn="ctr" defTabSz="914400">
                  <a:defRPr/>
                </a:pPr>
                <a:r>
                  <a:rPr lang="en-GB" sz="4400" dirty="0" err="1">
                    <a:ln w="0"/>
                    <a:solidFill>
                      <a:prstClr val="black"/>
                    </a:solidFill>
                    <a:latin typeface="Cambria" panose="02040503050406030204" pitchFamily="18" charset="0"/>
                    <a:ea typeface="Cambria" panose="02040503050406030204" pitchFamily="18" charset="0"/>
                  </a:rPr>
                  <a:t>ông</a:t>
                </a:r>
                <a:endParaRPr lang="en-US" sz="4400" dirty="0">
                  <a:ln w="0"/>
                  <a:solidFill>
                    <a:prstClr val="black"/>
                  </a:solidFill>
                  <a:latin typeface="Cambria" panose="02040503050406030204" pitchFamily="18" charset="0"/>
                  <a:ea typeface="Cambria" panose="02040503050406030204" pitchFamily="18" charset="0"/>
                </a:endParaRPr>
              </a:p>
            </p:txBody>
          </p:sp>
        </p:grpSp>
        <p:sp>
          <p:nvSpPr>
            <p:cNvPr id="19" name="Freeform 8"/>
            <p:cNvSpPr/>
            <p:nvPr/>
          </p:nvSpPr>
          <p:spPr>
            <a:xfrm>
              <a:off x="880158" y="5238464"/>
              <a:ext cx="1384078" cy="1281726"/>
            </a:xfrm>
            <a:custGeom>
              <a:avLst/>
              <a:gdLst/>
              <a:ahLst/>
              <a:cxnLst/>
              <a:rect l="l" t="t" r="r" b="b"/>
              <a:pathLst>
                <a:path w="4086831" h="4114800">
                  <a:moveTo>
                    <a:pt x="0" y="0"/>
                  </a:moveTo>
                  <a:lnTo>
                    <a:pt x="4086830" y="0"/>
                  </a:lnTo>
                  <a:lnTo>
                    <a:pt x="408683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00">
                <a:defRPr/>
              </a:pPr>
              <a:endParaRPr lang="en-US" sz="4400">
                <a:solidFill>
                  <a:prstClr val="black"/>
                </a:solidFill>
                <a:latin typeface="Cambria" panose="02040503050406030204" pitchFamily="18" charset="0"/>
                <a:ea typeface="Cambria" panose="02040503050406030204" pitchFamily="18" charset="0"/>
              </a:endParaRPr>
            </a:p>
          </p:txBody>
        </p:sp>
      </p:grpSp>
      <p:grpSp>
        <p:nvGrpSpPr>
          <p:cNvPr id="18" name="Group 17"/>
          <p:cNvGrpSpPr/>
          <p:nvPr/>
        </p:nvGrpSpPr>
        <p:grpSpPr>
          <a:xfrm>
            <a:off x="1988204" y="7676952"/>
            <a:ext cx="6451631" cy="1737515"/>
            <a:chOff x="1988204" y="7676950"/>
            <a:chExt cx="6451630" cy="1737514"/>
          </a:xfrm>
        </p:grpSpPr>
        <p:sp>
          <p:nvSpPr>
            <p:cNvPr id="33" name="Rectangle: Rounded Corners 32"/>
            <p:cNvSpPr/>
            <p:nvPr/>
          </p:nvSpPr>
          <p:spPr>
            <a:xfrm>
              <a:off x="1988204" y="7676950"/>
              <a:ext cx="6451630" cy="1737514"/>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sz="4400">
                <a:solidFill>
                  <a:prstClr val="white"/>
                </a:solidFill>
                <a:latin typeface="Cambria" panose="02040503050406030204" pitchFamily="18" charset="0"/>
                <a:ea typeface="Cambria" panose="02040503050406030204" pitchFamily="18" charset="0"/>
              </a:endParaRPr>
            </a:p>
          </p:txBody>
        </p:sp>
        <p:sp>
          <p:nvSpPr>
            <p:cNvPr id="34" name="Rectangle 33"/>
            <p:cNvSpPr/>
            <p:nvPr/>
          </p:nvSpPr>
          <p:spPr>
            <a:xfrm>
              <a:off x="2182971" y="8127749"/>
              <a:ext cx="6216216" cy="769441"/>
            </a:xfrm>
            <a:prstGeom prst="rect">
              <a:avLst/>
            </a:prstGeom>
            <a:noFill/>
          </p:spPr>
          <p:txBody>
            <a:bodyPr wrap="square" lIns="91440" tIns="45720" rIns="91440" bIns="45720">
              <a:spAutoFit/>
            </a:bodyPr>
            <a:lstStyle/>
            <a:p>
              <a:pPr algn="ctr" defTabSz="914400">
                <a:defRPr/>
              </a:pPr>
              <a:r>
                <a:rPr lang="en-GB" sz="4400" dirty="0" err="1">
                  <a:ln w="0"/>
                  <a:solidFill>
                    <a:prstClr val="black"/>
                  </a:solidFill>
                  <a:latin typeface="Cambria" panose="02040503050406030204" pitchFamily="18" charset="0"/>
                  <a:ea typeface="Cambria" panose="02040503050406030204" pitchFamily="18" charset="0"/>
                  <a:cs typeface="Arial" panose="020B0604020202020204" pitchFamily="34" charset="0"/>
                </a:rPr>
                <a:t>cháu</a:t>
              </a:r>
              <a:endParaRPr lang="en-US" sz="4400" dirty="0">
                <a:ln w="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10029413" y="5124092"/>
            <a:ext cx="8095299" cy="1737514"/>
            <a:chOff x="10029411" y="5124088"/>
            <a:chExt cx="8095299" cy="1737513"/>
          </a:xfrm>
        </p:grpSpPr>
        <p:grpSp>
          <p:nvGrpSpPr>
            <p:cNvPr id="29" name="Group 28"/>
            <p:cNvGrpSpPr/>
            <p:nvPr/>
          </p:nvGrpSpPr>
          <p:grpSpPr>
            <a:xfrm>
              <a:off x="11098890" y="5124088"/>
              <a:ext cx="7025820" cy="1737513"/>
              <a:chOff x="2536306" y="3711329"/>
              <a:chExt cx="17485485" cy="1295400"/>
            </a:xfrm>
          </p:grpSpPr>
          <p:sp>
            <p:nvSpPr>
              <p:cNvPr id="30" name="Rectangle: Rounded Corners 29"/>
              <p:cNvSpPr/>
              <p:nvPr/>
            </p:nvSpPr>
            <p:spPr>
              <a:xfrm>
                <a:off x="2728819" y="3711329"/>
                <a:ext cx="169678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sz="4400">
                  <a:solidFill>
                    <a:prstClr val="white"/>
                  </a:solidFill>
                  <a:latin typeface="Cambria" panose="02040503050406030204" pitchFamily="18" charset="0"/>
                  <a:ea typeface="Cambria" panose="02040503050406030204" pitchFamily="18" charset="0"/>
                </a:endParaRPr>
              </a:p>
            </p:txBody>
          </p:sp>
          <p:sp>
            <p:nvSpPr>
              <p:cNvPr id="31" name="Rectangle 30"/>
              <p:cNvSpPr/>
              <p:nvPr/>
            </p:nvSpPr>
            <p:spPr>
              <a:xfrm>
                <a:off x="2536306" y="3883981"/>
                <a:ext cx="17485485" cy="573655"/>
              </a:xfrm>
              <a:prstGeom prst="rect">
                <a:avLst/>
              </a:prstGeom>
              <a:noFill/>
            </p:spPr>
            <p:txBody>
              <a:bodyPr wrap="square" lIns="91440" tIns="45720" rIns="91440" bIns="45720">
                <a:spAutoFit/>
              </a:bodyPr>
              <a:lstStyle/>
              <a:p>
                <a:pPr algn="ctr" defTabSz="914400">
                  <a:defRPr/>
                </a:pPr>
                <a:r>
                  <a:rPr lang="en-GB" sz="4400" dirty="0" err="1">
                    <a:effectLst/>
                    <a:latin typeface="Cambria" panose="02040503050406030204" pitchFamily="18" charset="0"/>
                    <a:ea typeface="Cambria" panose="02040503050406030204" pitchFamily="18" charset="0"/>
                  </a:rPr>
                  <a:t>Ông</a:t>
                </a:r>
                <a:r>
                  <a:rPr lang="en-GB" sz="4400" dirty="0">
                    <a:effectLst/>
                    <a:latin typeface="Cambria" panose="02040503050406030204" pitchFamily="18" charset="0"/>
                    <a:ea typeface="Cambria" panose="02040503050406030204" pitchFamily="18" charset="0"/>
                  </a:rPr>
                  <a:t> </a:t>
                </a:r>
                <a:r>
                  <a:rPr lang="en-GB" sz="4400" dirty="0" err="1">
                    <a:effectLst/>
                    <a:latin typeface="Cambria" panose="02040503050406030204" pitchFamily="18" charset="0"/>
                    <a:ea typeface="Cambria" panose="02040503050406030204" pitchFamily="18" charset="0"/>
                  </a:rPr>
                  <a:t>và</a:t>
                </a:r>
                <a:r>
                  <a:rPr lang="en-GB" sz="4400" dirty="0">
                    <a:effectLst/>
                    <a:latin typeface="Cambria" panose="02040503050406030204" pitchFamily="18" charset="0"/>
                    <a:ea typeface="Cambria" panose="02040503050406030204" pitchFamily="18" charset="0"/>
                  </a:rPr>
                  <a:t> </a:t>
                </a:r>
                <a:r>
                  <a:rPr lang="en-GB" sz="4400" dirty="0" err="1">
                    <a:effectLst/>
                    <a:latin typeface="Cambria" panose="02040503050406030204" pitchFamily="18" charset="0"/>
                    <a:ea typeface="Cambria" panose="02040503050406030204" pitchFamily="18" charset="0"/>
                  </a:rPr>
                  <a:t>Cháu</a:t>
                </a:r>
                <a:endParaRPr lang="en-US" sz="4400" dirty="0">
                  <a:ln w="0"/>
                  <a:solidFill>
                    <a:prstClr val="black"/>
                  </a:solidFill>
                  <a:latin typeface="Cambria" panose="02040503050406030204" pitchFamily="18" charset="0"/>
                  <a:ea typeface="Cambria" panose="02040503050406030204" pitchFamily="18" charset="0"/>
                </a:endParaRPr>
              </a:p>
            </p:txBody>
          </p:sp>
        </p:grpSp>
        <p:sp>
          <p:nvSpPr>
            <p:cNvPr id="15" name="Freeform 9"/>
            <p:cNvSpPr/>
            <p:nvPr/>
          </p:nvSpPr>
          <p:spPr>
            <a:xfrm>
              <a:off x="10029411" y="5185852"/>
              <a:ext cx="1369036" cy="1468303"/>
            </a:xfrm>
            <a:custGeom>
              <a:avLst/>
              <a:gdLst/>
              <a:ahLst/>
              <a:cxnLst/>
              <a:rect l="l" t="t" r="r" b="b"/>
              <a:pathLst>
                <a:path w="3804737" h="4114800">
                  <a:moveTo>
                    <a:pt x="0" y="0"/>
                  </a:moveTo>
                  <a:lnTo>
                    <a:pt x="3804736" y="0"/>
                  </a:lnTo>
                  <a:lnTo>
                    <a:pt x="38047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400">
                <a:defRPr/>
              </a:pPr>
              <a:endParaRPr lang="en-US" sz="4400">
                <a:solidFill>
                  <a:prstClr val="black"/>
                </a:solidFill>
                <a:latin typeface="Cambria" panose="02040503050406030204" pitchFamily="18" charset="0"/>
                <a:ea typeface="Cambria" panose="02040503050406030204" pitchFamily="18" charset="0"/>
              </a:endParaRPr>
            </a:p>
          </p:txBody>
        </p:sp>
      </p:grpSp>
      <p:sp>
        <p:nvSpPr>
          <p:cNvPr id="17" name="Freeform 11"/>
          <p:cNvSpPr/>
          <p:nvPr/>
        </p:nvSpPr>
        <p:spPr>
          <a:xfrm>
            <a:off x="775856" y="7786334"/>
            <a:ext cx="1434434" cy="1466516"/>
          </a:xfrm>
          <a:custGeom>
            <a:avLst/>
            <a:gdLst/>
            <a:ahLst/>
            <a:cxnLst/>
            <a:rect l="l" t="t" r="r" b="b"/>
            <a:pathLst>
              <a:path w="4403047" h="4114800">
                <a:moveTo>
                  <a:pt x="0" y="0"/>
                </a:moveTo>
                <a:lnTo>
                  <a:pt x="4403047" y="0"/>
                </a:lnTo>
                <a:lnTo>
                  <a:pt x="440304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00">
              <a:defRPr/>
            </a:pPr>
            <a:endParaRPr lang="en-US">
              <a:solidFill>
                <a:prstClr val="black"/>
              </a:solidFill>
              <a:latin typeface="Calibri" panose="020F0502020204030204"/>
            </a:endParaRPr>
          </a:p>
        </p:txBody>
      </p:sp>
      <p:sp>
        <p:nvSpPr>
          <p:cNvPr id="11" name="Freeform 7">
            <a:hlinkClick r:id="rId9" action="ppaction://hlinksldjump"/>
          </p:cNvPr>
          <p:cNvSpPr/>
          <p:nvPr/>
        </p:nvSpPr>
        <p:spPr>
          <a:xfrm flipH="1">
            <a:off x="16842436" y="9475407"/>
            <a:ext cx="1173947" cy="833367"/>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914400">
              <a:defRPr/>
            </a:pPr>
            <a:endParaRPr lang="en-US">
              <a:solidFill>
                <a:prstClr val="black"/>
              </a:solidFill>
              <a:latin typeface="Calibri" panose="020F0502020204030204"/>
            </a:endParaRPr>
          </a:p>
        </p:txBody>
      </p:sp>
      <p:grpSp>
        <p:nvGrpSpPr>
          <p:cNvPr id="22" name="Group 21"/>
          <p:cNvGrpSpPr/>
          <p:nvPr/>
        </p:nvGrpSpPr>
        <p:grpSpPr>
          <a:xfrm>
            <a:off x="410000" y="168610"/>
            <a:ext cx="17579320" cy="2868504"/>
            <a:chOff x="410000" y="168608"/>
            <a:chExt cx="17579319" cy="2868505"/>
          </a:xfrm>
        </p:grpSpPr>
        <p:grpSp>
          <p:nvGrpSpPr>
            <p:cNvPr id="14" name="Group 13"/>
            <p:cNvGrpSpPr/>
            <p:nvPr/>
          </p:nvGrpSpPr>
          <p:grpSpPr>
            <a:xfrm>
              <a:off x="2659608" y="291621"/>
              <a:ext cx="15329711" cy="2745492"/>
              <a:chOff x="2022870" y="151672"/>
              <a:chExt cx="15329711" cy="1235463"/>
            </a:xfrm>
          </p:grpSpPr>
          <p:sp>
            <p:nvSpPr>
              <p:cNvPr id="2" name="Rectangle: Rounded Corners 1"/>
              <p:cNvSpPr/>
              <p:nvPr/>
            </p:nvSpPr>
            <p:spPr>
              <a:xfrm>
                <a:off x="2022870" y="151672"/>
                <a:ext cx="14935200" cy="1235463"/>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panose="020F0502020204030204"/>
                </a:endParaRPr>
              </a:p>
            </p:txBody>
          </p:sp>
          <p:sp>
            <p:nvSpPr>
              <p:cNvPr id="5" name="Rectangle 4"/>
              <p:cNvSpPr/>
              <p:nvPr/>
            </p:nvSpPr>
            <p:spPr>
              <a:xfrm>
                <a:off x="3367736" y="376049"/>
                <a:ext cx="13984845" cy="697109"/>
              </a:xfrm>
              <a:prstGeom prst="rect">
                <a:avLst/>
              </a:prstGeom>
              <a:noFill/>
            </p:spPr>
            <p:txBody>
              <a:bodyPr wrap="square" lIns="91440" tIns="45720" rIns="91440" bIns="45720">
                <a:spAutoFit/>
              </a:bodyPr>
              <a:lstStyle/>
              <a:p>
                <a:pPr algn="just">
                  <a:spcAft>
                    <a:spcPts val="800"/>
                  </a:spcAft>
                </a:pPr>
                <a:r>
                  <a:rPr lang="en-GB" sz="4400" b="1" kern="100" dirty="0" err="1">
                    <a:effectLst/>
                    <a:latin typeface="Cambria" panose="02040503050406030204" pitchFamily="18" charset="0"/>
                    <a:ea typeface="Cambria" panose="02040503050406030204" pitchFamily="18" charset="0"/>
                    <a:cs typeface="Times New Roman" panose="02020603050405020304" pitchFamily="18" charset="0"/>
                  </a:rPr>
                  <a:t>Câu</a:t>
                </a:r>
                <a:r>
                  <a:rPr lang="en-GB" sz="4400" b="1"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400" b="1" kern="100" dirty="0" err="1">
                    <a:effectLst/>
                    <a:latin typeface="Cambria" panose="02040503050406030204" pitchFamily="18" charset="0"/>
                    <a:ea typeface="Cambria" panose="02040503050406030204" pitchFamily="18" charset="0"/>
                    <a:cs typeface="Times New Roman" panose="02020603050405020304" pitchFamily="18" charset="0"/>
                  </a:rPr>
                  <a:t>hỏi</a:t>
                </a:r>
                <a:r>
                  <a:rPr lang="en-GB" sz="4400" b="1" kern="100" dirty="0">
                    <a:effectLst/>
                    <a:latin typeface="Cambria" panose="02040503050406030204" pitchFamily="18" charset="0"/>
                    <a:ea typeface="Cambria" panose="02040503050406030204" pitchFamily="18" charset="0"/>
                    <a:cs typeface="Times New Roman" panose="02020603050405020304" pitchFamily="18" charset="0"/>
                  </a:rPr>
                  <a:t> 2</a:t>
                </a: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400" kern="100" dirty="0" err="1">
                    <a:effectLst/>
                    <a:latin typeface="Cambria" panose="02040503050406030204" pitchFamily="18" charset="0"/>
                    <a:ea typeface="Cambria" panose="02040503050406030204" pitchFamily="18" charset="0"/>
                    <a:cs typeface="Times New Roman" panose="02020603050405020304" pitchFamily="18" charset="0"/>
                  </a:rPr>
                  <a:t>Xác</a:t>
                </a: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400" kern="100" dirty="0" err="1">
                    <a:effectLst/>
                    <a:latin typeface="Cambria" panose="02040503050406030204" pitchFamily="18" charset="0"/>
                    <a:ea typeface="Cambria" panose="02040503050406030204" pitchFamily="18" charset="0"/>
                    <a:cs typeface="Times New Roman" panose="02020603050405020304" pitchFamily="18" charset="0"/>
                  </a:rPr>
                  <a:t>định</a:t>
                </a: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400" kern="100" dirty="0" err="1">
                    <a:effectLst/>
                    <a:latin typeface="Cambria" panose="02040503050406030204" pitchFamily="18" charset="0"/>
                    <a:ea typeface="Cambria" panose="02040503050406030204" pitchFamily="18" charset="0"/>
                    <a:cs typeface="Times New Roman" panose="02020603050405020304" pitchFamily="18" charset="0"/>
                  </a:rPr>
                  <a:t>đại</a:t>
                </a: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400" kern="100" dirty="0" err="1">
                    <a:effectLst/>
                    <a:latin typeface="Cambria" panose="02040503050406030204" pitchFamily="18" charset="0"/>
                    <a:ea typeface="Cambria" panose="02040503050406030204" pitchFamily="18" charset="0"/>
                    <a:cs typeface="Times New Roman" panose="02020603050405020304" pitchFamily="18" charset="0"/>
                  </a:rPr>
                  <a:t>từ</a:t>
                </a: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400" kern="100" dirty="0" err="1">
                    <a:effectLst/>
                    <a:latin typeface="Cambria" panose="02040503050406030204" pitchFamily="18" charset="0"/>
                    <a:ea typeface="Cambria" panose="02040503050406030204" pitchFamily="18" charset="0"/>
                    <a:cs typeface="Times New Roman" panose="02020603050405020304" pitchFamily="18" charset="0"/>
                  </a:rPr>
                  <a:t>trong</a:t>
                </a: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400" kern="100" dirty="0" err="1">
                    <a:effectLst/>
                    <a:latin typeface="Cambria" panose="02040503050406030204" pitchFamily="18" charset="0"/>
                    <a:ea typeface="Cambria" panose="02040503050406030204" pitchFamily="18" charset="0"/>
                    <a:cs typeface="Times New Roman" panose="02020603050405020304" pitchFamily="18" charset="0"/>
                  </a:rPr>
                  <a:t>mỗi</a:t>
                </a: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400" kern="100" dirty="0" err="1">
                    <a:effectLst/>
                    <a:latin typeface="Cambria" panose="02040503050406030204" pitchFamily="18" charset="0"/>
                    <a:ea typeface="Cambria" panose="02040503050406030204" pitchFamily="18" charset="0"/>
                    <a:cs typeface="Times New Roman" panose="02020603050405020304" pitchFamily="18" charset="0"/>
                  </a:rPr>
                  <a:t>câu</a:t>
                </a: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400" kern="100" dirty="0" err="1">
                    <a:effectLst/>
                    <a:latin typeface="Cambria" panose="02040503050406030204" pitchFamily="18" charset="0"/>
                    <a:ea typeface="Cambria" panose="02040503050406030204" pitchFamily="18" charset="0"/>
                    <a:cs typeface="Times New Roman" panose="02020603050405020304" pitchFamily="18" charset="0"/>
                  </a:rPr>
                  <a:t>dưới</a:t>
                </a: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400" kern="100" dirty="0" err="1">
                    <a:effectLst/>
                    <a:latin typeface="Cambria" panose="02040503050406030204" pitchFamily="18" charset="0"/>
                    <a:ea typeface="Cambria" panose="02040503050406030204" pitchFamily="18" charset="0"/>
                    <a:cs typeface="Times New Roman" panose="02020603050405020304" pitchFamily="18" charset="0"/>
                  </a:rPr>
                  <a:t>đây</a:t>
                </a: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a:t>
                </a:r>
                <a:endParaRPr lang="vi-VN" sz="4400" kern="100" dirty="0">
                  <a:effectLst/>
                  <a:latin typeface="Cambria" panose="02040503050406030204" pitchFamily="18" charset="0"/>
                  <a:ea typeface="Cambria" panose="02040503050406030204" pitchFamily="18" charset="0"/>
                  <a:cs typeface="Times New Roman" panose="02020603050405020304" pitchFamily="18" charset="0"/>
                </a:endParaRPr>
              </a:p>
              <a:p>
                <a:pPr algn="just">
                  <a:spcAft>
                    <a:spcPts val="800"/>
                  </a:spcAft>
                </a:pP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a:t>
                </a:r>
                <a:r>
                  <a:rPr lang="en-GB" sz="4400" kern="100" dirty="0" err="1">
                    <a:effectLst/>
                    <a:latin typeface="Cambria" panose="02040503050406030204" pitchFamily="18" charset="0"/>
                    <a:ea typeface="Cambria" panose="02040503050406030204" pitchFamily="18" charset="0"/>
                    <a:cs typeface="Times New Roman" panose="02020603050405020304" pitchFamily="18" charset="0"/>
                  </a:rPr>
                  <a:t>Ông</a:t>
                </a: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400" kern="100" dirty="0" err="1">
                    <a:effectLst/>
                    <a:latin typeface="Cambria" panose="02040503050406030204" pitchFamily="18" charset="0"/>
                    <a:ea typeface="Cambria" panose="02040503050406030204" pitchFamily="18" charset="0"/>
                    <a:cs typeface="Times New Roman" panose="02020603050405020304" pitchFamily="18" charset="0"/>
                  </a:rPr>
                  <a:t>ơi</a:t>
                </a: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400" kern="100" dirty="0" err="1">
                    <a:effectLst/>
                    <a:latin typeface="Cambria" panose="02040503050406030204" pitchFamily="18" charset="0"/>
                    <a:ea typeface="Cambria" panose="02040503050406030204" pitchFamily="18" charset="0"/>
                    <a:cs typeface="Times New Roman" panose="02020603050405020304" pitchFamily="18" charset="0"/>
                  </a:rPr>
                  <a:t>cháu</a:t>
                </a: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400" kern="100" dirty="0" err="1">
                    <a:effectLst/>
                    <a:latin typeface="Cambria" panose="02040503050406030204" pitchFamily="18" charset="0"/>
                    <a:ea typeface="Cambria" panose="02040503050406030204" pitchFamily="18" charset="0"/>
                    <a:cs typeface="Times New Roman" panose="02020603050405020304" pitchFamily="18" charset="0"/>
                  </a:rPr>
                  <a:t>muốn</a:t>
                </a: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400" kern="100" dirty="0" err="1">
                    <a:effectLst/>
                    <a:latin typeface="Cambria" panose="02040503050406030204" pitchFamily="18" charset="0"/>
                    <a:ea typeface="Cambria" panose="02040503050406030204" pitchFamily="18" charset="0"/>
                    <a:cs typeface="Times New Roman" panose="02020603050405020304" pitchFamily="18" charset="0"/>
                  </a:rPr>
                  <a:t>nghe</a:t>
                </a: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400" kern="100" dirty="0" err="1">
                    <a:effectLst/>
                    <a:latin typeface="Cambria" panose="02040503050406030204" pitchFamily="18" charset="0"/>
                    <a:ea typeface="Cambria" panose="02040503050406030204" pitchFamily="18" charset="0"/>
                    <a:cs typeface="Times New Roman" panose="02020603050405020304" pitchFamily="18" charset="0"/>
                  </a:rPr>
                  <a:t>ông</a:t>
                </a: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400" kern="100" dirty="0" err="1">
                    <a:effectLst/>
                    <a:latin typeface="Cambria" panose="02040503050406030204" pitchFamily="18" charset="0"/>
                    <a:ea typeface="Cambria" panose="02040503050406030204" pitchFamily="18" charset="0"/>
                    <a:cs typeface="Times New Roman" panose="02020603050405020304" pitchFamily="18" charset="0"/>
                  </a:rPr>
                  <a:t>kể</a:t>
                </a: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400" kern="100" dirty="0" err="1">
                    <a:effectLst/>
                    <a:latin typeface="Cambria" panose="02040503050406030204" pitchFamily="18" charset="0"/>
                    <a:ea typeface="Cambria" panose="02040503050406030204" pitchFamily="18" charset="0"/>
                    <a:cs typeface="Times New Roman" panose="02020603050405020304" pitchFamily="18" charset="0"/>
                  </a:rPr>
                  <a:t>chuyện</a:t>
                </a: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400" kern="100" dirty="0" err="1">
                    <a:effectLst/>
                    <a:latin typeface="Cambria" panose="02040503050406030204" pitchFamily="18" charset="0"/>
                    <a:ea typeface="Cambria" panose="02040503050406030204" pitchFamily="18" charset="0"/>
                    <a:cs typeface="Times New Roman" panose="02020603050405020304" pitchFamily="18" charset="0"/>
                  </a:rPr>
                  <a:t>cổ</a:t>
                </a: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 </a:t>
                </a:r>
                <a:r>
                  <a:rPr lang="en-GB" sz="4400" kern="100" dirty="0" err="1">
                    <a:effectLst/>
                    <a:latin typeface="Cambria" panose="02040503050406030204" pitchFamily="18" charset="0"/>
                    <a:ea typeface="Cambria" panose="02040503050406030204" pitchFamily="18" charset="0"/>
                    <a:cs typeface="Times New Roman" panose="02020603050405020304" pitchFamily="18" charset="0"/>
                  </a:rPr>
                  <a:t>tích</a:t>
                </a:r>
                <a:r>
                  <a:rPr lang="en-GB" sz="4400" kern="100" dirty="0">
                    <a:effectLst/>
                    <a:latin typeface="Cambria" panose="02040503050406030204" pitchFamily="18" charset="0"/>
                    <a:ea typeface="Cambria" panose="02040503050406030204" pitchFamily="18" charset="0"/>
                    <a:cs typeface="Times New Roman" panose="02020603050405020304" pitchFamily="18" charset="0"/>
                  </a:rPr>
                  <a:t>."</a:t>
                </a:r>
                <a:endParaRPr lang="vi-VN" sz="4400" kern="1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3" name="Freeform 5"/>
            <p:cNvSpPr/>
            <p:nvPr/>
          </p:nvSpPr>
          <p:spPr>
            <a:xfrm>
              <a:off x="410000" y="168608"/>
              <a:ext cx="2464351" cy="2743825"/>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12"/>
              <a:stretch>
                <a:fillRect/>
              </a:stretch>
            </a:blipFill>
          </p:spPr>
          <p:txBody>
            <a:bodyPr/>
            <a:lstStyle/>
            <a:p>
              <a:pPr defTabSz="914400">
                <a:defRPr/>
              </a:pPr>
              <a:endParaRPr lang="en-US">
                <a:solidFill>
                  <a:prstClr val="black"/>
                </a:solidFill>
                <a:latin typeface="Calibri" panose="020F0502020204030204"/>
              </a:endParaRPr>
            </a:p>
          </p:txBody>
        </p:sp>
        <p:sp>
          <p:nvSpPr>
            <p:cNvPr id="9" name="Rectangle 8"/>
            <p:cNvSpPr/>
            <p:nvPr/>
          </p:nvSpPr>
          <p:spPr>
            <a:xfrm>
              <a:off x="877284" y="876850"/>
              <a:ext cx="1729961" cy="769441"/>
            </a:xfrm>
            <a:prstGeom prst="rect">
              <a:avLst/>
            </a:prstGeom>
            <a:noFill/>
          </p:spPr>
          <p:txBody>
            <a:bodyPr wrap="none" lIns="91440" tIns="45720" rIns="91440" bIns="45720">
              <a:spAutoFit/>
            </a:bodyPr>
            <a:lstStyle/>
            <a:p>
              <a:pPr algn="ctr" defTabSz="914400">
                <a:defRPr/>
              </a:pPr>
              <a:r>
                <a:rPr lang="en-US" sz="4400">
                  <a:ln w="0"/>
                  <a:solidFill>
                    <a:prstClr val="black"/>
                  </a:solidFill>
                  <a:latin typeface="#9Slide07 IcielPony" panose="02000000000000000000" pitchFamily="2" charset="0"/>
                </a:rPr>
                <a:t>Câu 2</a:t>
              </a:r>
              <a:endParaRPr lang="en-US" sz="4400">
                <a:ln w="0"/>
                <a:solidFill>
                  <a:prstClr val="black"/>
                </a:solidFill>
                <a:latin typeface="#9Slide07 IcielPony" panose="02000000000000000000" pitchFamily="2"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13" name="Tieng-tinh-tinh-www_tiengdong_com.wav"/>
                                        </p:tgtEl>
                                      </p:cMediaNode>
                                    </p:audio>
                                  </p:subTnLst>
                                </p:cTn>
                              </p:par>
                              <p:par>
                                <p:cTn id="11" presetID="2" presetClass="exit" presetSubtype="4" fill="hold" nodeType="with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par>
                                <p:cTn id="15" presetID="2" presetClass="exit" presetSubtype="4" fill="hold" nodeType="withEffect">
                                  <p:stCondLst>
                                    <p:cond delay="0"/>
                                  </p:stCondLst>
                                  <p:childTnLst>
                                    <p:anim calcmode="lin" valueType="num">
                                      <p:cBhvr additive="base">
                                        <p:cTn id="16" dur="500"/>
                                        <p:tgtEl>
                                          <p:spTgt spid="18"/>
                                        </p:tgtEl>
                                        <p:attrNameLst>
                                          <p:attrName>ppt_x</p:attrName>
                                        </p:attrNameLst>
                                      </p:cBhvr>
                                      <p:tavLst>
                                        <p:tav tm="0">
                                          <p:val>
                                            <p:strVal val="ppt_x"/>
                                          </p:val>
                                        </p:tav>
                                        <p:tav tm="100000">
                                          <p:val>
                                            <p:strVal val="ppt_x"/>
                                          </p:val>
                                        </p:tav>
                                      </p:tavLst>
                                    </p:anim>
                                    <p:anim calcmode="lin" valueType="num">
                                      <p:cBhvr additive="base">
                                        <p:cTn id="17" dur="500"/>
                                        <p:tgtEl>
                                          <p:spTgt spid="18"/>
                                        </p:tgtEl>
                                        <p:attrNameLst>
                                          <p:attrName>ppt_y</p:attrName>
                                        </p:attrNameLst>
                                      </p:cBhvr>
                                      <p:tavLst>
                                        <p:tav tm="0">
                                          <p:val>
                                            <p:strVal val="ppt_y"/>
                                          </p:val>
                                        </p:tav>
                                        <p:tav tm="100000">
                                          <p:val>
                                            <p:strVal val="1+ppt_h/2"/>
                                          </p:val>
                                        </p:tav>
                                      </p:tavLst>
                                    </p:anim>
                                    <p:set>
                                      <p:cBhvr>
                                        <p:cTn id="18" dur="1" fill="hold">
                                          <p:stCondLst>
                                            <p:cond delay="499"/>
                                          </p:stCondLst>
                                        </p:cTn>
                                        <p:tgtEl>
                                          <p:spTgt spid="18"/>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20"/>
                                        </p:tgtEl>
                                        <p:attrNameLst>
                                          <p:attrName>ppt_x</p:attrName>
                                        </p:attrNameLst>
                                      </p:cBhvr>
                                      <p:tavLst>
                                        <p:tav tm="0">
                                          <p:val>
                                            <p:strVal val="ppt_x"/>
                                          </p:val>
                                        </p:tav>
                                        <p:tav tm="100000">
                                          <p:val>
                                            <p:strVal val="ppt_x"/>
                                          </p:val>
                                        </p:tav>
                                      </p:tavLst>
                                    </p:anim>
                                    <p:anim calcmode="lin" valueType="num">
                                      <p:cBhvr additive="base">
                                        <p:cTn id="21" dur="500"/>
                                        <p:tgtEl>
                                          <p:spTgt spid="20"/>
                                        </p:tgtEl>
                                        <p:attrNameLst>
                                          <p:attrName>ppt_y</p:attrName>
                                        </p:attrNameLst>
                                      </p:cBhvr>
                                      <p:tavLst>
                                        <p:tav tm="0">
                                          <p:val>
                                            <p:strVal val="ppt_y"/>
                                          </p:val>
                                        </p:tav>
                                        <p:tav tm="100000">
                                          <p:val>
                                            <p:strVal val="1+ppt_h/2"/>
                                          </p:val>
                                        </p:tav>
                                      </p:tavLst>
                                    </p:anim>
                                    <p:set>
                                      <p:cBhvr>
                                        <p:cTn id="2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9428174" y="6743701"/>
            <a:ext cx="8554799" cy="2304572"/>
            <a:chOff x="9428174" y="6743700"/>
            <a:chExt cx="8554798" cy="2304572"/>
          </a:xfrm>
        </p:grpSpPr>
        <p:grpSp>
          <p:nvGrpSpPr>
            <p:cNvPr id="36" name="Group 35"/>
            <p:cNvGrpSpPr/>
            <p:nvPr/>
          </p:nvGrpSpPr>
          <p:grpSpPr>
            <a:xfrm>
              <a:off x="10537102" y="6743700"/>
              <a:ext cx="7445870" cy="2304572"/>
              <a:chOff x="2728823" y="3711329"/>
              <a:chExt cx="16056470" cy="1295400"/>
            </a:xfrm>
          </p:grpSpPr>
          <p:sp>
            <p:nvSpPr>
              <p:cNvPr id="37" name="Rectangle: Rounded Corners 36"/>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sz="3600">
                  <a:solidFill>
                    <a:prstClr val="white"/>
                  </a:solidFill>
                  <a:latin typeface="Calibri" panose="020F0502020204030204"/>
                </a:endParaRPr>
              </a:p>
            </p:txBody>
          </p:sp>
          <p:sp>
            <p:nvSpPr>
              <p:cNvPr id="38" name="Rectangle 37"/>
              <p:cNvSpPr/>
              <p:nvPr/>
            </p:nvSpPr>
            <p:spPr>
              <a:xfrm>
                <a:off x="3213551" y="3962411"/>
                <a:ext cx="15470582" cy="674705"/>
              </a:xfrm>
              <a:prstGeom prst="rect">
                <a:avLst/>
              </a:prstGeom>
              <a:noFill/>
            </p:spPr>
            <p:txBody>
              <a:bodyPr wrap="square" lIns="91440" tIns="45720" rIns="91440" bIns="45720">
                <a:spAutoFit/>
              </a:bodyPr>
              <a:lstStyle/>
              <a:p>
                <a:pPr algn="ctr" defTabSz="914400">
                  <a:defRPr/>
                </a:pPr>
                <a:r>
                  <a:rPr lang="en-US" sz="7200" dirty="0" err="1">
                    <a:ln w="0"/>
                    <a:solidFill>
                      <a:prstClr val="black"/>
                    </a:solidFill>
                    <a:latin typeface="Arial" panose="020B0604020202020204" pitchFamily="34" charset="0"/>
                  </a:rPr>
                  <a:t>Tôi</a:t>
                </a:r>
                <a:endParaRPr lang="en-US" sz="7200" dirty="0">
                  <a:ln w="0"/>
                  <a:solidFill>
                    <a:prstClr val="black"/>
                  </a:solidFill>
                  <a:latin typeface="Calibri" panose="020F0502020204030204"/>
                </a:endParaRPr>
              </a:p>
            </p:txBody>
          </p:sp>
        </p:grpSp>
        <p:sp>
          <p:nvSpPr>
            <p:cNvPr id="16" name="Freeform 10"/>
            <p:cNvSpPr/>
            <p:nvPr/>
          </p:nvSpPr>
          <p:spPr>
            <a:xfrm>
              <a:off x="9428174" y="6956625"/>
              <a:ext cx="1356810" cy="1670464"/>
            </a:xfrm>
            <a:custGeom>
              <a:avLst/>
              <a:gdLst/>
              <a:ahLst/>
              <a:cxnLst/>
              <a:rect l="l" t="t" r="r" b="b"/>
              <a:pathLst>
                <a:path w="3765755" h="4114800">
                  <a:moveTo>
                    <a:pt x="0" y="0"/>
                  </a:moveTo>
                  <a:lnTo>
                    <a:pt x="3765754" y="0"/>
                  </a:lnTo>
                  <a:lnTo>
                    <a:pt x="3765754"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914400">
                <a:defRPr/>
              </a:pPr>
              <a:endParaRPr lang="en-US" sz="3600">
                <a:solidFill>
                  <a:prstClr val="black"/>
                </a:solidFill>
                <a:latin typeface="Calibri" panose="020F0502020204030204"/>
              </a:endParaRPr>
            </a:p>
          </p:txBody>
        </p:sp>
      </p:grpSp>
      <p:grpSp>
        <p:nvGrpSpPr>
          <p:cNvPr id="12" name="Group 11"/>
          <p:cNvGrpSpPr/>
          <p:nvPr/>
        </p:nvGrpSpPr>
        <p:grpSpPr>
          <a:xfrm>
            <a:off x="-73369" y="3565996"/>
            <a:ext cx="8830106" cy="2304572"/>
            <a:chOff x="65933" y="3526723"/>
            <a:chExt cx="8830106" cy="2304572"/>
          </a:xfrm>
        </p:grpSpPr>
        <p:grpSp>
          <p:nvGrpSpPr>
            <p:cNvPr id="8" name="Group 7"/>
            <p:cNvGrpSpPr/>
            <p:nvPr/>
          </p:nvGrpSpPr>
          <p:grpSpPr>
            <a:xfrm>
              <a:off x="1450169" y="3526723"/>
              <a:ext cx="7445870" cy="2304572"/>
              <a:chOff x="2728823" y="3711329"/>
              <a:chExt cx="16056470" cy="1295400"/>
            </a:xfrm>
          </p:grpSpPr>
          <p:sp>
            <p:nvSpPr>
              <p:cNvPr id="6" name="Rectangle: Rounded Corners 5"/>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sz="3600">
                  <a:solidFill>
                    <a:prstClr val="white"/>
                  </a:solidFill>
                  <a:latin typeface="Calibri" panose="020F0502020204030204"/>
                </a:endParaRPr>
              </a:p>
            </p:txBody>
          </p:sp>
          <p:sp>
            <p:nvSpPr>
              <p:cNvPr id="7" name="Rectangle 6"/>
              <p:cNvSpPr/>
              <p:nvPr/>
            </p:nvSpPr>
            <p:spPr>
              <a:xfrm>
                <a:off x="3142872" y="4103996"/>
                <a:ext cx="15470584" cy="674705"/>
              </a:xfrm>
              <a:prstGeom prst="rect">
                <a:avLst/>
              </a:prstGeom>
              <a:noFill/>
            </p:spPr>
            <p:txBody>
              <a:bodyPr wrap="square" lIns="91440" tIns="45720" rIns="91440" bIns="45720">
                <a:spAutoFit/>
              </a:bodyPr>
              <a:lstStyle/>
              <a:p>
                <a:pPr algn="ctr" defTabSz="914400">
                  <a:defRPr/>
                </a:pPr>
                <a:r>
                  <a:rPr lang="en-US" sz="7200" dirty="0" err="1">
                    <a:ln w="0"/>
                    <a:solidFill>
                      <a:prstClr val="black"/>
                    </a:solidFill>
                    <a:latin typeface="Arial" panose="020B0604020202020204" pitchFamily="34" charset="0"/>
                  </a:rPr>
                  <a:t>Ấy</a:t>
                </a:r>
                <a:endParaRPr lang="en-US" sz="7200" dirty="0">
                  <a:ln w="0"/>
                  <a:solidFill>
                    <a:prstClr val="black"/>
                  </a:solidFill>
                  <a:latin typeface="Calibri" panose="020F0502020204030204"/>
                </a:endParaRPr>
              </a:p>
            </p:txBody>
          </p:sp>
        </p:grpSp>
        <p:sp>
          <p:nvSpPr>
            <p:cNvPr id="19" name="Freeform 8"/>
            <p:cNvSpPr/>
            <p:nvPr/>
          </p:nvSpPr>
          <p:spPr>
            <a:xfrm>
              <a:off x="65933" y="3748993"/>
              <a:ext cx="1562110" cy="1524000"/>
            </a:xfrm>
            <a:custGeom>
              <a:avLst/>
              <a:gdLst/>
              <a:ahLst/>
              <a:cxnLst/>
              <a:rect l="l" t="t" r="r" b="b"/>
              <a:pathLst>
                <a:path w="4086831" h="4114800">
                  <a:moveTo>
                    <a:pt x="0" y="0"/>
                  </a:moveTo>
                  <a:lnTo>
                    <a:pt x="4086830" y="0"/>
                  </a:lnTo>
                  <a:lnTo>
                    <a:pt x="408683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00">
                <a:defRPr/>
              </a:pPr>
              <a:endParaRPr lang="en-US" sz="3600">
                <a:solidFill>
                  <a:prstClr val="black"/>
                </a:solidFill>
                <a:latin typeface="Calibri" panose="020F0502020204030204"/>
              </a:endParaRPr>
            </a:p>
          </p:txBody>
        </p:sp>
      </p:grpSp>
      <p:grpSp>
        <p:nvGrpSpPr>
          <p:cNvPr id="13" name="Group 12"/>
          <p:cNvGrpSpPr/>
          <p:nvPr/>
        </p:nvGrpSpPr>
        <p:grpSpPr>
          <a:xfrm>
            <a:off x="9350192" y="3526724"/>
            <a:ext cx="8632781" cy="2304572"/>
            <a:chOff x="9350192" y="3526723"/>
            <a:chExt cx="8632780" cy="2304572"/>
          </a:xfrm>
        </p:grpSpPr>
        <p:grpSp>
          <p:nvGrpSpPr>
            <p:cNvPr id="29" name="Group 28"/>
            <p:cNvGrpSpPr/>
            <p:nvPr/>
          </p:nvGrpSpPr>
          <p:grpSpPr>
            <a:xfrm>
              <a:off x="10537102" y="3526723"/>
              <a:ext cx="7445870" cy="2304572"/>
              <a:chOff x="2728823" y="3711329"/>
              <a:chExt cx="16056470" cy="1295400"/>
            </a:xfrm>
          </p:grpSpPr>
          <p:sp>
            <p:nvSpPr>
              <p:cNvPr id="30" name="Rectangle: Rounded Corners 29"/>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sz="3600">
                  <a:solidFill>
                    <a:prstClr val="white"/>
                  </a:solidFill>
                  <a:latin typeface="Calibri" panose="020F0502020204030204"/>
                </a:endParaRPr>
              </a:p>
            </p:txBody>
          </p:sp>
          <p:sp>
            <p:nvSpPr>
              <p:cNvPr id="31" name="Rectangle 30"/>
              <p:cNvSpPr/>
              <p:nvPr/>
            </p:nvSpPr>
            <p:spPr>
              <a:xfrm>
                <a:off x="3314711" y="3952476"/>
                <a:ext cx="15470582" cy="674705"/>
              </a:xfrm>
              <a:prstGeom prst="rect">
                <a:avLst/>
              </a:prstGeom>
              <a:noFill/>
            </p:spPr>
            <p:txBody>
              <a:bodyPr wrap="square" lIns="91440" tIns="45720" rIns="91440" bIns="45720">
                <a:spAutoFit/>
              </a:bodyPr>
              <a:lstStyle/>
              <a:p>
                <a:pPr algn="ctr" defTabSz="914400">
                  <a:defRPr/>
                </a:pPr>
                <a:r>
                  <a:rPr lang="en-US" sz="7200" dirty="0" err="1">
                    <a:ln w="0"/>
                    <a:solidFill>
                      <a:prstClr val="black"/>
                    </a:solidFill>
                    <a:latin typeface="Arial" panose="020B0604020202020204" pitchFamily="34" charset="0"/>
                  </a:rPr>
                  <a:t>Chúng</a:t>
                </a:r>
                <a:endParaRPr lang="en-US" sz="7200" dirty="0">
                  <a:ln w="0"/>
                  <a:solidFill>
                    <a:prstClr val="black"/>
                  </a:solidFill>
                  <a:latin typeface="Calibri" panose="020F0502020204030204"/>
                </a:endParaRPr>
              </a:p>
            </p:txBody>
          </p:sp>
        </p:grpSp>
        <p:sp>
          <p:nvSpPr>
            <p:cNvPr id="15" name="Freeform 9"/>
            <p:cNvSpPr/>
            <p:nvPr/>
          </p:nvSpPr>
          <p:spPr>
            <a:xfrm>
              <a:off x="9350192" y="3742523"/>
              <a:ext cx="1411693" cy="1524000"/>
            </a:xfrm>
            <a:custGeom>
              <a:avLst/>
              <a:gdLst/>
              <a:ahLst/>
              <a:cxnLst/>
              <a:rect l="l" t="t" r="r" b="b"/>
              <a:pathLst>
                <a:path w="3804737" h="4114800">
                  <a:moveTo>
                    <a:pt x="0" y="0"/>
                  </a:moveTo>
                  <a:lnTo>
                    <a:pt x="3804736" y="0"/>
                  </a:lnTo>
                  <a:lnTo>
                    <a:pt x="38047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400">
                <a:defRPr/>
              </a:pPr>
              <a:endParaRPr lang="en-US" sz="3600">
                <a:solidFill>
                  <a:prstClr val="black"/>
                </a:solidFill>
                <a:latin typeface="Calibri" panose="020F0502020204030204"/>
              </a:endParaRPr>
            </a:p>
          </p:txBody>
        </p:sp>
      </p:grpSp>
      <p:grpSp>
        <p:nvGrpSpPr>
          <p:cNvPr id="18" name="Group 17"/>
          <p:cNvGrpSpPr/>
          <p:nvPr/>
        </p:nvGrpSpPr>
        <p:grpSpPr>
          <a:xfrm>
            <a:off x="198880" y="6743701"/>
            <a:ext cx="8624807" cy="2304572"/>
            <a:chOff x="198878" y="6743700"/>
            <a:chExt cx="8624807" cy="2304572"/>
          </a:xfrm>
        </p:grpSpPr>
        <p:grpSp>
          <p:nvGrpSpPr>
            <p:cNvPr id="32" name="Group 31"/>
            <p:cNvGrpSpPr/>
            <p:nvPr/>
          </p:nvGrpSpPr>
          <p:grpSpPr>
            <a:xfrm>
              <a:off x="1377815" y="6743700"/>
              <a:ext cx="7445870" cy="2304572"/>
              <a:chOff x="2728823" y="3711329"/>
              <a:chExt cx="16056470" cy="1295400"/>
            </a:xfrm>
          </p:grpSpPr>
          <p:sp>
            <p:nvSpPr>
              <p:cNvPr id="33" name="Rectangle: Rounded Corners 32"/>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sz="3600">
                  <a:solidFill>
                    <a:prstClr val="white"/>
                  </a:solidFill>
                  <a:latin typeface="Calibri" panose="020F0502020204030204"/>
                </a:endParaRPr>
              </a:p>
            </p:txBody>
          </p:sp>
          <p:sp>
            <p:nvSpPr>
              <p:cNvPr id="34" name="Rectangle 33"/>
              <p:cNvSpPr/>
              <p:nvPr/>
            </p:nvSpPr>
            <p:spPr>
              <a:xfrm>
                <a:off x="3213551" y="4025151"/>
                <a:ext cx="15470584" cy="674705"/>
              </a:xfrm>
              <a:prstGeom prst="rect">
                <a:avLst/>
              </a:prstGeom>
              <a:noFill/>
            </p:spPr>
            <p:txBody>
              <a:bodyPr wrap="square" lIns="91440" tIns="45720" rIns="91440" bIns="45720">
                <a:spAutoFit/>
              </a:bodyPr>
              <a:lstStyle/>
              <a:p>
                <a:pPr algn="ctr" defTabSz="914400">
                  <a:defRPr/>
                </a:pPr>
                <a:r>
                  <a:rPr lang="en-US" sz="7200" dirty="0" err="1">
                    <a:ln w="0"/>
                    <a:solidFill>
                      <a:prstClr val="black"/>
                    </a:solidFill>
                    <a:latin typeface="Arial" panose="020B0604020202020204" pitchFamily="34" charset="0"/>
                    <a:cs typeface="Arial" panose="020B0604020202020204" pitchFamily="34" charset="0"/>
                  </a:rPr>
                  <a:t>Nó</a:t>
                </a:r>
                <a:r>
                  <a:rPr lang="en-US" sz="7200" dirty="0">
                    <a:ln w="0"/>
                    <a:solidFill>
                      <a:prstClr val="black"/>
                    </a:solidFill>
                    <a:latin typeface="Arial" panose="020B0604020202020204" pitchFamily="34" charset="0"/>
                    <a:cs typeface="Arial" panose="020B0604020202020204" pitchFamily="34" charset="0"/>
                  </a:rPr>
                  <a:t> </a:t>
                </a:r>
                <a:endParaRPr lang="en-US" sz="7200" dirty="0">
                  <a:ln w="0"/>
                  <a:solidFill>
                    <a:prstClr val="black"/>
                  </a:solidFill>
                  <a:latin typeface="Arial" panose="020B0604020202020204" pitchFamily="34" charset="0"/>
                  <a:cs typeface="Arial" panose="020B0604020202020204" pitchFamily="34" charset="0"/>
                </a:endParaRPr>
              </a:p>
            </p:txBody>
          </p:sp>
        </p:grpSp>
        <p:sp>
          <p:nvSpPr>
            <p:cNvPr id="17" name="Freeform 11"/>
            <p:cNvSpPr/>
            <p:nvPr/>
          </p:nvSpPr>
          <p:spPr>
            <a:xfrm>
              <a:off x="198878" y="6935257"/>
              <a:ext cx="1356810" cy="1524000"/>
            </a:xfrm>
            <a:custGeom>
              <a:avLst/>
              <a:gdLst/>
              <a:ahLst/>
              <a:cxnLst/>
              <a:rect l="l" t="t" r="r" b="b"/>
              <a:pathLst>
                <a:path w="4403047" h="4114800">
                  <a:moveTo>
                    <a:pt x="0" y="0"/>
                  </a:moveTo>
                  <a:lnTo>
                    <a:pt x="4403047" y="0"/>
                  </a:lnTo>
                  <a:lnTo>
                    <a:pt x="440304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00">
                <a:defRPr/>
              </a:pPr>
              <a:endParaRPr lang="en-US" sz="3600">
                <a:solidFill>
                  <a:prstClr val="black"/>
                </a:solidFill>
                <a:latin typeface="Calibri" panose="020F0502020204030204"/>
              </a:endParaRPr>
            </a:p>
          </p:txBody>
        </p:sp>
      </p:grpSp>
      <p:grpSp>
        <p:nvGrpSpPr>
          <p:cNvPr id="11" name="Group 10"/>
          <p:cNvGrpSpPr/>
          <p:nvPr/>
        </p:nvGrpSpPr>
        <p:grpSpPr>
          <a:xfrm>
            <a:off x="693192" y="291622"/>
            <a:ext cx="16901617" cy="1939902"/>
            <a:chOff x="693192" y="291621"/>
            <a:chExt cx="16901616" cy="1939902"/>
          </a:xfrm>
        </p:grpSpPr>
        <p:grpSp>
          <p:nvGrpSpPr>
            <p:cNvPr id="14" name="Group 13"/>
            <p:cNvGrpSpPr/>
            <p:nvPr/>
          </p:nvGrpSpPr>
          <p:grpSpPr>
            <a:xfrm>
              <a:off x="2659608" y="291621"/>
              <a:ext cx="14935200" cy="1939898"/>
              <a:chOff x="2022870" y="151672"/>
              <a:chExt cx="14935200" cy="1939898"/>
            </a:xfrm>
          </p:grpSpPr>
          <p:sp>
            <p:nvSpPr>
              <p:cNvPr id="2" name="Rectangle: Rounded Corners 1"/>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5" name="Rectangle 4"/>
              <p:cNvSpPr/>
              <p:nvPr/>
            </p:nvSpPr>
            <p:spPr>
              <a:xfrm>
                <a:off x="2498048" y="299083"/>
                <a:ext cx="13984845" cy="1549142"/>
              </a:xfrm>
              <a:prstGeom prst="rect">
                <a:avLst/>
              </a:prstGeom>
              <a:noFill/>
            </p:spPr>
            <p:txBody>
              <a:bodyPr wrap="square" lIns="91440" tIns="45720" rIns="91440" bIns="45720">
                <a:spAutoFit/>
              </a:bodyPr>
              <a:lstStyle/>
              <a:p>
                <a:pPr algn="just">
                  <a:spcAft>
                    <a:spcPts val="800"/>
                  </a:spcAft>
                </a:pPr>
                <a:r>
                  <a:rPr lang="en-GB" sz="4400" kern="100" dirty="0" err="1">
                    <a:effectLst/>
                    <a:latin typeface="+mj-lt"/>
                    <a:ea typeface="Calibri" panose="020F0502020204030204" pitchFamily="34" charset="0"/>
                    <a:cs typeface="Times New Roman" panose="02020603050405020304" pitchFamily="18" charset="0"/>
                  </a:rPr>
                  <a:t>Điền</a:t>
                </a:r>
                <a:r>
                  <a:rPr lang="en-GB" sz="4400" kern="100" dirty="0">
                    <a:effectLst/>
                    <a:latin typeface="+mj-lt"/>
                    <a:ea typeface="Calibri" panose="020F0502020204030204" pitchFamily="34" charset="0"/>
                    <a:cs typeface="Times New Roman" panose="02020603050405020304" pitchFamily="18" charset="0"/>
                  </a:rPr>
                  <a:t> </a:t>
                </a:r>
                <a:r>
                  <a:rPr lang="en-GB" sz="4400" kern="100" dirty="0" err="1">
                    <a:effectLst/>
                    <a:latin typeface="+mj-lt"/>
                    <a:ea typeface="Calibri" panose="020F0502020204030204" pitchFamily="34" charset="0"/>
                    <a:cs typeface="Times New Roman" panose="02020603050405020304" pitchFamily="18" charset="0"/>
                  </a:rPr>
                  <a:t>đại</a:t>
                </a:r>
                <a:r>
                  <a:rPr lang="en-GB" sz="4400" kern="100" dirty="0">
                    <a:effectLst/>
                    <a:latin typeface="+mj-lt"/>
                    <a:ea typeface="Calibri" panose="020F0502020204030204" pitchFamily="34" charset="0"/>
                    <a:cs typeface="Times New Roman" panose="02020603050405020304" pitchFamily="18" charset="0"/>
                  </a:rPr>
                  <a:t> </a:t>
                </a:r>
                <a:r>
                  <a:rPr lang="en-GB" sz="4400" kern="100" dirty="0" err="1">
                    <a:effectLst/>
                    <a:latin typeface="+mj-lt"/>
                    <a:ea typeface="Calibri" panose="020F0502020204030204" pitchFamily="34" charset="0"/>
                    <a:cs typeface="Times New Roman" panose="02020603050405020304" pitchFamily="18" charset="0"/>
                  </a:rPr>
                  <a:t>từ</a:t>
                </a:r>
                <a:r>
                  <a:rPr lang="en-GB" sz="4400" kern="100" dirty="0">
                    <a:effectLst/>
                    <a:latin typeface="+mj-lt"/>
                    <a:ea typeface="Calibri" panose="020F0502020204030204" pitchFamily="34" charset="0"/>
                    <a:cs typeface="Times New Roman" panose="02020603050405020304" pitchFamily="18" charset="0"/>
                  </a:rPr>
                  <a:t> </a:t>
                </a:r>
                <a:r>
                  <a:rPr lang="en-GB" sz="4400" kern="100" dirty="0" err="1">
                    <a:effectLst/>
                    <a:latin typeface="+mj-lt"/>
                    <a:ea typeface="Calibri" panose="020F0502020204030204" pitchFamily="34" charset="0"/>
                    <a:cs typeface="Times New Roman" panose="02020603050405020304" pitchFamily="18" charset="0"/>
                  </a:rPr>
                  <a:t>xưng</a:t>
                </a:r>
                <a:r>
                  <a:rPr lang="en-GB" sz="4400" kern="100" dirty="0">
                    <a:effectLst/>
                    <a:latin typeface="+mj-lt"/>
                    <a:ea typeface="Calibri" panose="020F0502020204030204" pitchFamily="34" charset="0"/>
                    <a:cs typeface="Times New Roman" panose="02020603050405020304" pitchFamily="18" charset="0"/>
                  </a:rPr>
                  <a:t> </a:t>
                </a:r>
                <a:r>
                  <a:rPr lang="en-GB" sz="4400" kern="100" dirty="0" err="1">
                    <a:effectLst/>
                    <a:latin typeface="+mj-lt"/>
                    <a:ea typeface="Calibri" panose="020F0502020204030204" pitchFamily="34" charset="0"/>
                    <a:cs typeface="Times New Roman" panose="02020603050405020304" pitchFamily="18" charset="0"/>
                  </a:rPr>
                  <a:t>hô</a:t>
                </a:r>
                <a:r>
                  <a:rPr lang="en-GB" sz="4400" kern="100" dirty="0">
                    <a:effectLst/>
                    <a:latin typeface="+mj-lt"/>
                    <a:ea typeface="Calibri" panose="020F0502020204030204" pitchFamily="34" charset="0"/>
                    <a:cs typeface="Times New Roman" panose="02020603050405020304" pitchFamily="18" charset="0"/>
                  </a:rPr>
                  <a:t> </a:t>
                </a:r>
                <a:r>
                  <a:rPr lang="en-GB" sz="4400" kern="100" dirty="0" err="1">
                    <a:effectLst/>
                    <a:latin typeface="+mj-lt"/>
                    <a:ea typeface="Calibri" panose="020F0502020204030204" pitchFamily="34" charset="0"/>
                    <a:cs typeface="Times New Roman" panose="02020603050405020304" pitchFamily="18" charset="0"/>
                  </a:rPr>
                  <a:t>thích</a:t>
                </a:r>
                <a:r>
                  <a:rPr lang="en-GB" sz="4400" kern="100" dirty="0">
                    <a:effectLst/>
                    <a:latin typeface="+mj-lt"/>
                    <a:ea typeface="Calibri" panose="020F0502020204030204" pitchFamily="34" charset="0"/>
                    <a:cs typeface="Times New Roman" panose="02020603050405020304" pitchFamily="18" charset="0"/>
                  </a:rPr>
                  <a:t> </a:t>
                </a:r>
                <a:r>
                  <a:rPr lang="en-GB" sz="4400" kern="100" dirty="0" err="1">
                    <a:effectLst/>
                    <a:latin typeface="+mj-lt"/>
                    <a:ea typeface="Calibri" panose="020F0502020204030204" pitchFamily="34" charset="0"/>
                    <a:cs typeface="Times New Roman" panose="02020603050405020304" pitchFamily="18" charset="0"/>
                  </a:rPr>
                  <a:t>hợp</a:t>
                </a:r>
                <a:r>
                  <a:rPr lang="en-GB" sz="4400" kern="100" dirty="0">
                    <a:effectLst/>
                    <a:latin typeface="+mj-lt"/>
                    <a:ea typeface="Calibri" panose="020F0502020204030204" pitchFamily="34" charset="0"/>
                    <a:cs typeface="Times New Roman" panose="02020603050405020304" pitchFamily="18" charset="0"/>
                  </a:rPr>
                  <a:t> </a:t>
                </a:r>
                <a:r>
                  <a:rPr lang="en-GB" sz="4400" kern="100" dirty="0" err="1">
                    <a:effectLst/>
                    <a:latin typeface="+mj-lt"/>
                    <a:ea typeface="Calibri" panose="020F0502020204030204" pitchFamily="34" charset="0"/>
                    <a:cs typeface="Times New Roman" panose="02020603050405020304" pitchFamily="18" charset="0"/>
                  </a:rPr>
                  <a:t>vào</a:t>
                </a:r>
                <a:r>
                  <a:rPr lang="en-GB" sz="4400" kern="100" dirty="0">
                    <a:effectLst/>
                    <a:latin typeface="+mj-lt"/>
                    <a:ea typeface="Calibri" panose="020F0502020204030204" pitchFamily="34" charset="0"/>
                    <a:cs typeface="Times New Roman" panose="02020603050405020304" pitchFamily="18" charset="0"/>
                  </a:rPr>
                  <a:t> </a:t>
                </a:r>
                <a:r>
                  <a:rPr lang="en-GB" sz="4400" kern="100" dirty="0" err="1">
                    <a:effectLst/>
                    <a:latin typeface="+mj-lt"/>
                    <a:ea typeface="Calibri" panose="020F0502020204030204" pitchFamily="34" charset="0"/>
                    <a:cs typeface="Times New Roman" panose="02020603050405020304" pitchFamily="18" charset="0"/>
                  </a:rPr>
                  <a:t>chỗ</a:t>
                </a:r>
                <a:r>
                  <a:rPr lang="en-GB" sz="4400" kern="100" dirty="0">
                    <a:effectLst/>
                    <a:latin typeface="+mj-lt"/>
                    <a:ea typeface="Calibri" panose="020F0502020204030204" pitchFamily="34" charset="0"/>
                    <a:cs typeface="Times New Roman" panose="02020603050405020304" pitchFamily="18" charset="0"/>
                  </a:rPr>
                  <a:t> </a:t>
                </a:r>
                <a:r>
                  <a:rPr lang="en-GB" sz="4400" kern="100" dirty="0" err="1">
                    <a:effectLst/>
                    <a:latin typeface="+mj-lt"/>
                    <a:ea typeface="Calibri" panose="020F0502020204030204" pitchFamily="34" charset="0"/>
                    <a:cs typeface="Times New Roman" panose="02020603050405020304" pitchFamily="18" charset="0"/>
                  </a:rPr>
                  <a:t>trống</a:t>
                </a:r>
                <a:r>
                  <a:rPr lang="en-GB" sz="4400" kern="100" dirty="0">
                    <a:effectLst/>
                    <a:latin typeface="+mj-lt"/>
                    <a:ea typeface="Calibri" panose="020F0502020204030204" pitchFamily="34" charset="0"/>
                    <a:cs typeface="Times New Roman" panose="02020603050405020304" pitchFamily="18" charset="0"/>
                  </a:rPr>
                  <a:t> </a:t>
                </a:r>
                <a:r>
                  <a:rPr lang="en-GB" sz="4400" kern="100" dirty="0" err="1">
                    <a:effectLst/>
                    <a:latin typeface="+mj-lt"/>
                    <a:ea typeface="Calibri" panose="020F0502020204030204" pitchFamily="34" charset="0"/>
                    <a:cs typeface="Times New Roman" panose="02020603050405020304" pitchFamily="18" charset="0"/>
                  </a:rPr>
                  <a:t>trong</a:t>
                </a:r>
                <a:r>
                  <a:rPr lang="en-GB" sz="4400" kern="100" dirty="0">
                    <a:effectLst/>
                    <a:latin typeface="+mj-lt"/>
                    <a:ea typeface="Calibri" panose="020F0502020204030204" pitchFamily="34" charset="0"/>
                    <a:cs typeface="Times New Roman" panose="02020603050405020304" pitchFamily="18" charset="0"/>
                  </a:rPr>
                  <a:t> </a:t>
                </a:r>
                <a:r>
                  <a:rPr lang="en-GB" sz="4400" kern="100" dirty="0" err="1">
                    <a:effectLst/>
                    <a:latin typeface="+mj-lt"/>
                    <a:ea typeface="Calibri" panose="020F0502020204030204" pitchFamily="34" charset="0"/>
                    <a:cs typeface="Times New Roman" panose="02020603050405020304" pitchFamily="18" charset="0"/>
                  </a:rPr>
                  <a:t>câu</a:t>
                </a:r>
                <a:r>
                  <a:rPr lang="en-GB" sz="4400" kern="100" dirty="0">
                    <a:effectLst/>
                    <a:latin typeface="+mj-lt"/>
                    <a:ea typeface="Calibri" panose="020F0502020204030204" pitchFamily="34" charset="0"/>
                    <a:cs typeface="Times New Roman" panose="02020603050405020304" pitchFamily="18" charset="0"/>
                  </a:rPr>
                  <a:t> </a:t>
                </a:r>
                <a:r>
                  <a:rPr lang="en-GB" sz="4400" kern="100" dirty="0" err="1">
                    <a:effectLst/>
                    <a:latin typeface="+mj-lt"/>
                    <a:ea typeface="Calibri" panose="020F0502020204030204" pitchFamily="34" charset="0"/>
                    <a:cs typeface="Times New Roman" panose="02020603050405020304" pitchFamily="18" charset="0"/>
                  </a:rPr>
                  <a:t>sau</a:t>
                </a:r>
                <a:r>
                  <a:rPr lang="en-GB" sz="4400" kern="100" dirty="0">
                    <a:effectLst/>
                    <a:latin typeface="+mj-lt"/>
                    <a:ea typeface="Calibri" panose="020F0502020204030204" pitchFamily="34" charset="0"/>
                    <a:cs typeface="Times New Roman" panose="02020603050405020304" pitchFamily="18" charset="0"/>
                  </a:rPr>
                  <a:t>:</a:t>
                </a:r>
                <a:endParaRPr lang="vi-VN" sz="4400" kern="100" dirty="0">
                  <a:effectLst/>
                  <a:latin typeface="+mj-lt"/>
                  <a:ea typeface="Calibri" panose="020F0502020204030204" pitchFamily="34" charset="0"/>
                  <a:cs typeface="Times New Roman" panose="02020603050405020304" pitchFamily="18" charset="0"/>
                </a:endParaRPr>
              </a:p>
              <a:p>
                <a:pPr algn="just">
                  <a:spcAft>
                    <a:spcPts val="800"/>
                  </a:spcAft>
                </a:pPr>
                <a:r>
                  <a:rPr lang="en-GB" sz="4400" b="1" kern="100" dirty="0">
                    <a:effectLst/>
                    <a:latin typeface="+mj-lt"/>
                    <a:ea typeface="Calibri" panose="020F0502020204030204" pitchFamily="34" charset="0"/>
                    <a:cs typeface="Times New Roman" panose="02020603050405020304" pitchFamily="18" charset="0"/>
                  </a:rPr>
                  <a:t>"____ </a:t>
                </a:r>
                <a:r>
                  <a:rPr lang="en-GB" sz="4400" b="1" kern="100" dirty="0" err="1">
                    <a:effectLst/>
                    <a:latin typeface="+mj-lt"/>
                    <a:ea typeface="Calibri" panose="020F0502020204030204" pitchFamily="34" charset="0"/>
                    <a:cs typeface="Times New Roman" panose="02020603050405020304" pitchFamily="18" charset="0"/>
                  </a:rPr>
                  <a:t>là</a:t>
                </a:r>
                <a:r>
                  <a:rPr lang="en-GB" sz="4400" b="1" kern="100" dirty="0">
                    <a:effectLst/>
                    <a:latin typeface="+mj-lt"/>
                    <a:ea typeface="Calibri" panose="020F0502020204030204" pitchFamily="34" charset="0"/>
                    <a:cs typeface="Times New Roman" panose="02020603050405020304" pitchFamily="18" charset="0"/>
                  </a:rPr>
                  <a:t> </a:t>
                </a:r>
                <a:r>
                  <a:rPr lang="en-GB" sz="4400" b="1" kern="100" dirty="0" err="1">
                    <a:effectLst/>
                    <a:latin typeface="+mj-lt"/>
                    <a:ea typeface="Calibri" panose="020F0502020204030204" pitchFamily="34" charset="0"/>
                    <a:cs typeface="Times New Roman" panose="02020603050405020304" pitchFamily="18" charset="0"/>
                  </a:rPr>
                  <a:t>giáo</a:t>
                </a:r>
                <a:r>
                  <a:rPr lang="en-GB" sz="4400" b="1" kern="100" dirty="0">
                    <a:effectLst/>
                    <a:latin typeface="+mj-lt"/>
                    <a:ea typeface="Calibri" panose="020F0502020204030204" pitchFamily="34" charset="0"/>
                    <a:cs typeface="Times New Roman" panose="02020603050405020304" pitchFamily="18" charset="0"/>
                  </a:rPr>
                  <a:t> </a:t>
                </a:r>
                <a:r>
                  <a:rPr lang="en-GB" sz="4400" b="1" kern="100" dirty="0" err="1">
                    <a:effectLst/>
                    <a:latin typeface="+mj-lt"/>
                    <a:ea typeface="Calibri" panose="020F0502020204030204" pitchFamily="34" charset="0"/>
                    <a:cs typeface="Times New Roman" panose="02020603050405020304" pitchFamily="18" charset="0"/>
                  </a:rPr>
                  <a:t>viên</a:t>
                </a:r>
                <a:r>
                  <a:rPr lang="en-GB" sz="4400" b="1" kern="100" dirty="0">
                    <a:effectLst/>
                    <a:latin typeface="+mj-lt"/>
                    <a:ea typeface="Calibri" panose="020F0502020204030204" pitchFamily="34" charset="0"/>
                    <a:cs typeface="Times New Roman" panose="02020603050405020304" pitchFamily="18" charset="0"/>
                  </a:rPr>
                  <a:t> </a:t>
                </a:r>
                <a:r>
                  <a:rPr lang="en-GB" sz="4400" b="1" kern="100" dirty="0" err="1">
                    <a:effectLst/>
                    <a:latin typeface="+mj-lt"/>
                    <a:ea typeface="Calibri" panose="020F0502020204030204" pitchFamily="34" charset="0"/>
                    <a:cs typeface="Times New Roman" panose="02020603050405020304" pitchFamily="18" charset="0"/>
                  </a:rPr>
                  <a:t>của</a:t>
                </a:r>
                <a:r>
                  <a:rPr lang="en-GB" sz="4400" b="1" kern="100" dirty="0">
                    <a:effectLst/>
                    <a:latin typeface="+mj-lt"/>
                    <a:ea typeface="Calibri" panose="020F0502020204030204" pitchFamily="34" charset="0"/>
                    <a:cs typeface="Times New Roman" panose="02020603050405020304" pitchFamily="18" charset="0"/>
                  </a:rPr>
                  <a:t> </a:t>
                </a:r>
                <a:r>
                  <a:rPr lang="en-GB" sz="4400" b="1" kern="100" dirty="0" err="1">
                    <a:effectLst/>
                    <a:latin typeface="+mj-lt"/>
                    <a:ea typeface="Calibri" panose="020F0502020204030204" pitchFamily="34" charset="0"/>
                    <a:cs typeface="Times New Roman" panose="02020603050405020304" pitchFamily="18" charset="0"/>
                  </a:rPr>
                  <a:t>lớp</a:t>
                </a:r>
                <a:r>
                  <a:rPr lang="en-GB" sz="4400" b="1" kern="100" dirty="0">
                    <a:effectLst/>
                    <a:latin typeface="+mj-lt"/>
                    <a:ea typeface="Calibri" panose="020F0502020204030204" pitchFamily="34" charset="0"/>
                    <a:cs typeface="Times New Roman" panose="02020603050405020304" pitchFamily="18" charset="0"/>
                  </a:rPr>
                  <a:t> </a:t>
                </a:r>
                <a:r>
                  <a:rPr lang="en-GB" sz="4400" b="1" kern="100" dirty="0" err="1">
                    <a:effectLst/>
                    <a:latin typeface="+mj-lt"/>
                    <a:ea typeface="Calibri" panose="020F0502020204030204" pitchFamily="34" charset="0"/>
                    <a:cs typeface="Times New Roman" panose="02020603050405020304" pitchFamily="18" charset="0"/>
                  </a:rPr>
                  <a:t>này</a:t>
                </a:r>
                <a:r>
                  <a:rPr lang="en-GB" sz="4400" b="1" kern="100" dirty="0">
                    <a:effectLst/>
                    <a:latin typeface="+mj-lt"/>
                    <a:ea typeface="Calibri" panose="020F0502020204030204" pitchFamily="34" charset="0"/>
                    <a:cs typeface="Times New Roman" panose="02020603050405020304" pitchFamily="18" charset="0"/>
                  </a:rPr>
                  <a:t>," </a:t>
                </a:r>
                <a:r>
                  <a:rPr lang="en-GB" sz="4400" b="1" kern="100" dirty="0" err="1">
                    <a:effectLst/>
                    <a:latin typeface="+mj-lt"/>
                    <a:ea typeface="Calibri" panose="020F0502020204030204" pitchFamily="34" charset="0"/>
                    <a:cs typeface="Times New Roman" panose="02020603050405020304" pitchFamily="18" charset="0"/>
                  </a:rPr>
                  <a:t>thầy</a:t>
                </a:r>
                <a:r>
                  <a:rPr lang="en-GB" sz="4400" b="1" kern="100" dirty="0">
                    <a:effectLst/>
                    <a:latin typeface="+mj-lt"/>
                    <a:ea typeface="Calibri" panose="020F0502020204030204" pitchFamily="34" charset="0"/>
                    <a:cs typeface="Times New Roman" panose="02020603050405020304" pitchFamily="18" charset="0"/>
                  </a:rPr>
                  <a:t> </a:t>
                </a:r>
                <a:r>
                  <a:rPr lang="en-GB" sz="4400" b="1" kern="100" dirty="0" err="1">
                    <a:effectLst/>
                    <a:latin typeface="+mj-lt"/>
                    <a:ea typeface="Calibri" panose="020F0502020204030204" pitchFamily="34" charset="0"/>
                    <a:cs typeface="Times New Roman" panose="02020603050405020304" pitchFamily="18" charset="0"/>
                  </a:rPr>
                  <a:t>giáo</a:t>
                </a:r>
                <a:r>
                  <a:rPr lang="en-GB" sz="4400" b="1" kern="100" dirty="0">
                    <a:effectLst/>
                    <a:latin typeface="+mj-lt"/>
                    <a:ea typeface="Calibri" panose="020F0502020204030204" pitchFamily="34" charset="0"/>
                    <a:cs typeface="Times New Roman" panose="02020603050405020304" pitchFamily="18" charset="0"/>
                  </a:rPr>
                  <a:t> </a:t>
                </a:r>
                <a:r>
                  <a:rPr lang="en-GB" sz="4400" b="1" kern="100" dirty="0" err="1">
                    <a:effectLst/>
                    <a:latin typeface="+mj-lt"/>
                    <a:ea typeface="Calibri" panose="020F0502020204030204" pitchFamily="34" charset="0"/>
                    <a:cs typeface="Times New Roman" panose="02020603050405020304" pitchFamily="18" charset="0"/>
                  </a:rPr>
                  <a:t>nói</a:t>
                </a:r>
                <a:r>
                  <a:rPr lang="en-GB" sz="4400" b="1" kern="100" dirty="0">
                    <a:effectLst/>
                    <a:latin typeface="+mj-lt"/>
                    <a:ea typeface="Calibri" panose="020F0502020204030204" pitchFamily="34" charset="0"/>
                    <a:cs typeface="Times New Roman" panose="02020603050405020304" pitchFamily="18" charset="0"/>
                  </a:rPr>
                  <a:t>.</a:t>
                </a:r>
                <a:endParaRPr lang="vi-VN" sz="4400" b="1" kern="100" dirty="0">
                  <a:effectLst/>
                  <a:latin typeface="+mj-lt"/>
                  <a:ea typeface="Calibri" panose="020F0502020204030204" pitchFamily="34" charset="0"/>
                  <a:cs typeface="Times New Roman" panose="02020603050405020304" pitchFamily="18" charset="0"/>
                </a:endParaRPr>
              </a:p>
            </p:txBody>
          </p:sp>
        </p:grpSp>
        <p:sp>
          <p:nvSpPr>
            <p:cNvPr id="9" name="Freeform 4"/>
            <p:cNvSpPr/>
            <p:nvPr/>
          </p:nvSpPr>
          <p:spPr>
            <a:xfrm rot="5400000" flipV="1">
              <a:off x="1042922" y="-58109"/>
              <a:ext cx="1939902" cy="2639362"/>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9"/>
              <a:stretch>
                <a:fillRect/>
              </a:stretch>
            </a:blipFill>
          </p:spPr>
          <p:txBody>
            <a:bodyPr/>
            <a:lstStyle/>
            <a:p>
              <a:pPr defTabSz="914400">
                <a:defRPr/>
              </a:pPr>
              <a:endParaRPr lang="en-US">
                <a:solidFill>
                  <a:prstClr val="black"/>
                </a:solidFill>
                <a:latin typeface="Calibri" panose="020F0502020204030204"/>
              </a:endParaRPr>
            </a:p>
          </p:txBody>
        </p:sp>
        <p:sp>
          <p:nvSpPr>
            <p:cNvPr id="3" name="Rectangle 2"/>
            <p:cNvSpPr/>
            <p:nvPr/>
          </p:nvSpPr>
          <p:spPr>
            <a:xfrm>
              <a:off x="882092" y="876849"/>
              <a:ext cx="1720343" cy="769441"/>
            </a:xfrm>
            <a:prstGeom prst="rect">
              <a:avLst/>
            </a:prstGeom>
            <a:noFill/>
          </p:spPr>
          <p:txBody>
            <a:bodyPr wrap="none" lIns="91440" tIns="45720" rIns="91440" bIns="45720">
              <a:spAutoFit/>
            </a:bodyPr>
            <a:lstStyle/>
            <a:p>
              <a:pPr algn="ctr" defTabSz="914400">
                <a:defRPr/>
              </a:pPr>
              <a:r>
                <a:rPr lang="en-US" sz="4400">
                  <a:ln w="0"/>
                  <a:solidFill>
                    <a:prstClr val="black"/>
                  </a:solidFill>
                  <a:latin typeface="#9Slide07 IcielPony" panose="02000000000000000000" pitchFamily="2" charset="0"/>
                </a:rPr>
                <a:t>Câu 3</a:t>
              </a:r>
              <a:endParaRPr lang="en-US" sz="4400">
                <a:ln w="0"/>
                <a:solidFill>
                  <a:prstClr val="black"/>
                </a:solidFill>
                <a:latin typeface="#9Slide07 IcielPony" panose="02000000000000000000" pitchFamily="2" charset="0"/>
              </a:endParaRPr>
            </a:p>
          </p:txBody>
        </p:sp>
      </p:grpSp>
      <p:sp>
        <p:nvSpPr>
          <p:cNvPr id="10" name="Freeform 7">
            <a:hlinkClick r:id="rId10" action="ppaction://hlinksldjump"/>
          </p:cNvPr>
          <p:cNvSpPr/>
          <p:nvPr/>
        </p:nvSpPr>
        <p:spPr>
          <a:xfrm flipH="1">
            <a:off x="16532657" y="9293034"/>
            <a:ext cx="1173947" cy="833367"/>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14400">
              <a:defRPr/>
            </a:pPr>
            <a:endParaRPr lang="en-US">
              <a:solidFill>
                <a:prstClr val="black"/>
              </a:solidFill>
              <a:latin typeface="Calibri" panose="020F050202020403020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13" name="Tieng-tinh-tinh-www_tiengdong_com.wav"/>
                                        </p:tgtEl>
                                      </p:cMediaNode>
                                    </p:audio>
                                  </p:subTnLst>
                                </p:cTn>
                              </p:par>
                              <p:par>
                                <p:cTn id="16" presetID="42" presetClass="exit" presetSubtype="0" fill="hold" nodeType="withEffect">
                                  <p:stCondLst>
                                    <p:cond delay="0"/>
                                  </p:stCondLst>
                                  <p:childTnLst>
                                    <p:animEffect transition="out" filter="fade">
                                      <p:cBhvr>
                                        <p:cTn id="17" dur="1000"/>
                                        <p:tgtEl>
                                          <p:spTgt spid="12"/>
                                        </p:tgtEl>
                                      </p:cBhvr>
                                    </p:animEffect>
                                    <p:anim calcmode="lin" valueType="num">
                                      <p:cBhvr>
                                        <p:cTn id="18" dur="1000"/>
                                        <p:tgtEl>
                                          <p:spTgt spid="12"/>
                                        </p:tgtEl>
                                        <p:attrNameLst>
                                          <p:attrName>ppt_x</p:attrName>
                                        </p:attrNameLst>
                                      </p:cBhvr>
                                      <p:tavLst>
                                        <p:tav tm="0">
                                          <p:val>
                                            <p:strVal val="ppt_x"/>
                                          </p:val>
                                        </p:tav>
                                        <p:tav tm="100000">
                                          <p:val>
                                            <p:strVal val="ppt_x"/>
                                          </p:val>
                                        </p:tav>
                                      </p:tavLst>
                                    </p:anim>
                                    <p:anim calcmode="lin" valueType="num">
                                      <p:cBhvr>
                                        <p:cTn id="19" dur="1000"/>
                                        <p:tgtEl>
                                          <p:spTgt spid="12"/>
                                        </p:tgtEl>
                                        <p:attrNameLst>
                                          <p:attrName>ppt_y</p:attrName>
                                        </p:attrNameLst>
                                      </p:cBhvr>
                                      <p:tavLst>
                                        <p:tav tm="0">
                                          <p:val>
                                            <p:strVal val="ppt_y"/>
                                          </p:val>
                                        </p:tav>
                                        <p:tav tm="100000">
                                          <p:val>
                                            <p:strVal val="ppt_y+.1"/>
                                          </p:val>
                                        </p:tav>
                                      </p:tavLst>
                                    </p:anim>
                                    <p:set>
                                      <p:cBhvr>
                                        <p:cTn id="20" dur="1" fill="hold">
                                          <p:stCondLst>
                                            <p:cond delay="999"/>
                                          </p:stCondLst>
                                        </p:cTn>
                                        <p:tgtEl>
                                          <p:spTgt spid="12"/>
                                        </p:tgtEl>
                                        <p:attrNameLst>
                                          <p:attrName>style.visibility</p:attrName>
                                        </p:attrNameLst>
                                      </p:cBhvr>
                                      <p:to>
                                        <p:strVal val="hidden"/>
                                      </p:to>
                                    </p:set>
                                  </p:childTnLst>
                                </p:cTn>
                              </p:par>
                              <p:par>
                                <p:cTn id="21" presetID="42" presetClass="exit" presetSubtype="0" fill="hold" nodeType="withEffect">
                                  <p:stCondLst>
                                    <p:cond delay="0"/>
                                  </p:stCondLst>
                                  <p:childTnLst>
                                    <p:animEffect transition="out" filter="fade">
                                      <p:cBhvr>
                                        <p:cTn id="22" dur="1000"/>
                                        <p:tgtEl>
                                          <p:spTgt spid="13"/>
                                        </p:tgtEl>
                                      </p:cBhvr>
                                    </p:animEffect>
                                    <p:anim calcmode="lin" valueType="num">
                                      <p:cBhvr>
                                        <p:cTn id="23" dur="1000"/>
                                        <p:tgtEl>
                                          <p:spTgt spid="13"/>
                                        </p:tgtEl>
                                        <p:attrNameLst>
                                          <p:attrName>ppt_x</p:attrName>
                                        </p:attrNameLst>
                                      </p:cBhvr>
                                      <p:tavLst>
                                        <p:tav tm="0">
                                          <p:val>
                                            <p:strVal val="ppt_x"/>
                                          </p:val>
                                        </p:tav>
                                        <p:tav tm="100000">
                                          <p:val>
                                            <p:strVal val="ppt_x"/>
                                          </p:val>
                                        </p:tav>
                                      </p:tavLst>
                                    </p:anim>
                                    <p:anim calcmode="lin" valueType="num">
                                      <p:cBhvr>
                                        <p:cTn id="24" dur="1000"/>
                                        <p:tgtEl>
                                          <p:spTgt spid="13"/>
                                        </p:tgtEl>
                                        <p:attrNameLst>
                                          <p:attrName>ppt_y</p:attrName>
                                        </p:attrNameLst>
                                      </p:cBhvr>
                                      <p:tavLst>
                                        <p:tav tm="0">
                                          <p:val>
                                            <p:strVal val="ppt_y"/>
                                          </p:val>
                                        </p:tav>
                                        <p:tav tm="100000">
                                          <p:val>
                                            <p:strVal val="ppt_y+.1"/>
                                          </p:val>
                                        </p:tav>
                                      </p:tavLst>
                                    </p:anim>
                                    <p:set>
                                      <p:cBhvr>
                                        <p:cTn id="25" dur="1" fill="hold">
                                          <p:stCondLst>
                                            <p:cond delay="999"/>
                                          </p:stCondLst>
                                        </p:cTn>
                                        <p:tgtEl>
                                          <p:spTgt spid="13"/>
                                        </p:tgtEl>
                                        <p:attrNameLst>
                                          <p:attrName>style.visibility</p:attrName>
                                        </p:attrNameLst>
                                      </p:cBhvr>
                                      <p:to>
                                        <p:strVal val="hidden"/>
                                      </p:to>
                                    </p:set>
                                  </p:childTnLst>
                                </p:cTn>
                              </p:par>
                              <p:par>
                                <p:cTn id="26" presetID="42" presetClass="exit" presetSubtype="0" fill="hold" nodeType="withEffect">
                                  <p:stCondLst>
                                    <p:cond delay="0"/>
                                  </p:stCondLst>
                                  <p:childTnLst>
                                    <p:animEffect transition="out" filter="fade">
                                      <p:cBhvr>
                                        <p:cTn id="27" dur="1000"/>
                                        <p:tgtEl>
                                          <p:spTgt spid="18"/>
                                        </p:tgtEl>
                                      </p:cBhvr>
                                    </p:animEffect>
                                    <p:anim calcmode="lin" valueType="num">
                                      <p:cBhvr>
                                        <p:cTn id="28" dur="1000"/>
                                        <p:tgtEl>
                                          <p:spTgt spid="18"/>
                                        </p:tgtEl>
                                        <p:attrNameLst>
                                          <p:attrName>ppt_x</p:attrName>
                                        </p:attrNameLst>
                                      </p:cBhvr>
                                      <p:tavLst>
                                        <p:tav tm="0">
                                          <p:val>
                                            <p:strVal val="ppt_x"/>
                                          </p:val>
                                        </p:tav>
                                        <p:tav tm="100000">
                                          <p:val>
                                            <p:strVal val="ppt_x"/>
                                          </p:val>
                                        </p:tav>
                                      </p:tavLst>
                                    </p:anim>
                                    <p:anim calcmode="lin" valueType="num">
                                      <p:cBhvr>
                                        <p:cTn id="29" dur="1000"/>
                                        <p:tgtEl>
                                          <p:spTgt spid="18"/>
                                        </p:tgtEl>
                                        <p:attrNameLst>
                                          <p:attrName>ppt_y</p:attrName>
                                        </p:attrNameLst>
                                      </p:cBhvr>
                                      <p:tavLst>
                                        <p:tav tm="0">
                                          <p:val>
                                            <p:strVal val="ppt_y"/>
                                          </p:val>
                                        </p:tav>
                                        <p:tav tm="100000">
                                          <p:val>
                                            <p:strVal val="ppt_y+.1"/>
                                          </p:val>
                                        </p:tav>
                                      </p:tavLst>
                                    </p:anim>
                                    <p:set>
                                      <p:cBhvr>
                                        <p:cTn id="30"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E8286"/>
        </a:solidFill>
        <a:effectLst/>
      </p:bgPr>
    </p:bg>
    <p:spTree>
      <p:nvGrpSpPr>
        <p:cNvPr id="1" name=""/>
        <p:cNvGrpSpPr/>
        <p:nvPr/>
      </p:nvGrpSpPr>
      <p:grpSpPr>
        <a:xfrm>
          <a:off x="0" y="0"/>
          <a:ext cx="0" cy="0"/>
          <a:chOff x="0" y="0"/>
          <a:chExt cx="0" cy="0"/>
        </a:xfrm>
      </p:grpSpPr>
      <p:sp>
        <p:nvSpPr>
          <p:cNvPr id="2" name="Freeform 2"/>
          <p:cNvSpPr/>
          <p:nvPr/>
        </p:nvSpPr>
        <p:spPr>
          <a:xfrm rot="-5400000">
            <a:off x="2867932" y="-4313588"/>
            <a:ext cx="12552135" cy="18914176"/>
          </a:xfrm>
          <a:custGeom>
            <a:avLst/>
            <a:gdLst/>
            <a:ahLst/>
            <a:cxnLst/>
            <a:rect l="l" t="t" r="r" b="b"/>
            <a:pathLst>
              <a:path w="12552135" h="18914176">
                <a:moveTo>
                  <a:pt x="0" y="0"/>
                </a:moveTo>
                <a:lnTo>
                  <a:pt x="12552136" y="0"/>
                </a:lnTo>
                <a:lnTo>
                  <a:pt x="12552136" y="18914176"/>
                </a:lnTo>
                <a:lnTo>
                  <a:pt x="0" y="1891417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vi-VN"/>
          </a:p>
        </p:txBody>
      </p:sp>
      <p:sp>
        <p:nvSpPr>
          <p:cNvPr id="3" name="Freeform 3"/>
          <p:cNvSpPr/>
          <p:nvPr/>
        </p:nvSpPr>
        <p:spPr>
          <a:xfrm>
            <a:off x="1695507" y="593148"/>
            <a:ext cx="14896986" cy="9100704"/>
          </a:xfrm>
          <a:custGeom>
            <a:avLst/>
            <a:gdLst/>
            <a:ahLst/>
            <a:cxnLst/>
            <a:rect l="l" t="t" r="r" b="b"/>
            <a:pathLst>
              <a:path w="14896986" h="9100704">
                <a:moveTo>
                  <a:pt x="0" y="0"/>
                </a:moveTo>
                <a:lnTo>
                  <a:pt x="14896986" y="0"/>
                </a:lnTo>
                <a:lnTo>
                  <a:pt x="14896986" y="9100704"/>
                </a:lnTo>
                <a:lnTo>
                  <a:pt x="0" y="91007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278869" y="5143500"/>
            <a:ext cx="5991715" cy="7628027"/>
          </a:xfrm>
          <a:custGeom>
            <a:avLst/>
            <a:gdLst/>
            <a:ahLst/>
            <a:cxnLst/>
            <a:rect l="l" t="t" r="r" b="b"/>
            <a:pathLst>
              <a:path w="5991715" h="7628027">
                <a:moveTo>
                  <a:pt x="0" y="0"/>
                </a:moveTo>
                <a:lnTo>
                  <a:pt x="5991716" y="0"/>
                </a:lnTo>
                <a:lnTo>
                  <a:pt x="5991716" y="7628027"/>
                </a:lnTo>
                <a:lnTo>
                  <a:pt x="0" y="76280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5"/>
          <p:cNvSpPr/>
          <p:nvPr/>
        </p:nvSpPr>
        <p:spPr>
          <a:xfrm rot="-247582" flipH="1">
            <a:off x="12883351" y="6284209"/>
            <a:ext cx="5707950" cy="8305218"/>
          </a:xfrm>
          <a:custGeom>
            <a:avLst/>
            <a:gdLst/>
            <a:ahLst/>
            <a:cxnLst/>
            <a:rect l="l" t="t" r="r" b="b"/>
            <a:pathLst>
              <a:path w="5707950" h="8305218">
                <a:moveTo>
                  <a:pt x="5707950" y="0"/>
                </a:moveTo>
                <a:lnTo>
                  <a:pt x="0" y="0"/>
                </a:lnTo>
                <a:lnTo>
                  <a:pt x="0" y="8305218"/>
                </a:lnTo>
                <a:lnTo>
                  <a:pt x="5707950" y="8305218"/>
                </a:lnTo>
                <a:lnTo>
                  <a:pt x="570795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pic>
        <p:nvPicPr>
          <p:cNvPr id="6" name="Picture 5"/>
          <p:cNvPicPr>
            <a:picLocks noChangeAspect="1"/>
          </p:cNvPicPr>
          <p:nvPr/>
        </p:nvPicPr>
        <p:blipFill>
          <a:blip r:embed="rId9"/>
          <a:stretch>
            <a:fillRect/>
          </a:stretch>
        </p:blipFill>
        <p:spPr>
          <a:xfrm>
            <a:off x="7467600" y="2095500"/>
            <a:ext cx="3810330" cy="1164437"/>
          </a:xfrm>
          <a:prstGeom prst="rect">
            <a:avLst/>
          </a:prstGeom>
        </p:spPr>
      </p:pic>
      <p:sp>
        <p:nvSpPr>
          <p:cNvPr id="7" name="TextBox 6"/>
          <p:cNvSpPr txBox="1"/>
          <p:nvPr/>
        </p:nvSpPr>
        <p:spPr>
          <a:xfrm>
            <a:off x="3005881" y="3147521"/>
            <a:ext cx="4397358" cy="1015663"/>
          </a:xfrm>
          <a:prstGeom prst="rect">
            <a:avLst/>
          </a:prstGeom>
          <a:noFill/>
        </p:spPr>
        <p:txBody>
          <a:bodyPr wrap="none" rtlCol="0">
            <a:prstTxWarp prst="textWave2">
              <a:avLst/>
            </a:prstTxWarp>
            <a:spAutoFit/>
          </a:bodyPr>
          <a:lstStyle/>
          <a:p>
            <a:r>
              <a:rPr lang="en-GB" sz="6000" dirty="0" err="1">
                <a:solidFill>
                  <a:schemeClr val="bg1"/>
                </a:solidFill>
                <a:latin typeface="#9Slide05 SVNClementine" panose="020F0502020204030203" pitchFamily="34" charset="0"/>
              </a:rPr>
              <a:t>Luyện</a:t>
            </a:r>
            <a:r>
              <a:rPr lang="en-GB" sz="6000" dirty="0">
                <a:solidFill>
                  <a:schemeClr val="bg1"/>
                </a:solidFill>
                <a:latin typeface="#9Slide05 SVNClementine" panose="020F0502020204030203" pitchFamily="34" charset="0"/>
              </a:rPr>
              <a:t> </a:t>
            </a:r>
            <a:r>
              <a:rPr lang="en-GB" sz="6000" dirty="0" err="1">
                <a:solidFill>
                  <a:schemeClr val="bg1"/>
                </a:solidFill>
                <a:latin typeface="#9Slide05 SVNClementine" panose="020F0502020204030203" pitchFamily="34" charset="0"/>
              </a:rPr>
              <a:t>từ</a:t>
            </a:r>
            <a:r>
              <a:rPr lang="en-GB" sz="6000" dirty="0">
                <a:solidFill>
                  <a:schemeClr val="bg1"/>
                </a:solidFill>
                <a:latin typeface="#9Slide05 SVNClementine" panose="020F0502020204030203" pitchFamily="34" charset="0"/>
              </a:rPr>
              <a:t> </a:t>
            </a:r>
            <a:r>
              <a:rPr lang="en-GB" sz="6000" dirty="0" err="1">
                <a:solidFill>
                  <a:schemeClr val="bg1"/>
                </a:solidFill>
                <a:latin typeface="#9Slide05 SVNClementine" panose="020F0502020204030203" pitchFamily="34" charset="0"/>
              </a:rPr>
              <a:t>và</a:t>
            </a:r>
            <a:r>
              <a:rPr lang="en-GB" sz="6000" dirty="0">
                <a:solidFill>
                  <a:schemeClr val="bg1"/>
                </a:solidFill>
                <a:latin typeface="#9Slide05 SVNClementine" panose="020F0502020204030203" pitchFamily="34" charset="0"/>
              </a:rPr>
              <a:t> </a:t>
            </a:r>
            <a:r>
              <a:rPr lang="en-GB" sz="6000" dirty="0" err="1">
                <a:solidFill>
                  <a:schemeClr val="bg1"/>
                </a:solidFill>
                <a:latin typeface="#9Slide05 SVNClementine" panose="020F0502020204030203" pitchFamily="34" charset="0"/>
              </a:rPr>
              <a:t>câu</a:t>
            </a:r>
            <a:endParaRPr lang="vi-VN" sz="6000" dirty="0">
              <a:solidFill>
                <a:schemeClr val="bg1"/>
              </a:solidFill>
            </a:endParaRPr>
          </a:p>
        </p:txBody>
      </p:sp>
      <p:sp>
        <p:nvSpPr>
          <p:cNvPr id="8" name="TextBox 7"/>
          <p:cNvSpPr txBox="1"/>
          <p:nvPr/>
        </p:nvSpPr>
        <p:spPr>
          <a:xfrm>
            <a:off x="4495800" y="4240253"/>
            <a:ext cx="10287000" cy="1923245"/>
          </a:xfrm>
          <a:prstGeom prst="rect">
            <a:avLst/>
          </a:prstGeom>
          <a:noFill/>
        </p:spPr>
        <p:txBody>
          <a:bodyPr wrap="none" rtlCol="0">
            <a:prstTxWarp prst="textWave2">
              <a:avLst/>
            </a:prstTxWarp>
            <a:spAutoFit/>
          </a:bodyPr>
          <a:lstStyle/>
          <a:p>
            <a:r>
              <a:rPr lang="en-GB" sz="13800" dirty="0" err="1">
                <a:solidFill>
                  <a:schemeClr val="bg1"/>
                </a:solidFill>
                <a:latin typeface="#9Slide05 SVNClementine" panose="020F0502020204030203" pitchFamily="34" charset="0"/>
              </a:rPr>
              <a:t>Luyện</a:t>
            </a:r>
            <a:r>
              <a:rPr lang="en-GB" sz="13800" dirty="0">
                <a:solidFill>
                  <a:schemeClr val="bg1"/>
                </a:solidFill>
                <a:latin typeface="#9Slide05 SVNClementine" panose="020F0502020204030203" pitchFamily="34" charset="0"/>
              </a:rPr>
              <a:t> </a:t>
            </a:r>
            <a:r>
              <a:rPr lang="en-GB" sz="13800" dirty="0" err="1">
                <a:solidFill>
                  <a:schemeClr val="bg1"/>
                </a:solidFill>
                <a:latin typeface="#9Slide05 SVNClementine" panose="020F0502020204030203" pitchFamily="34" charset="0"/>
              </a:rPr>
              <a:t>tập</a:t>
            </a:r>
            <a:r>
              <a:rPr lang="en-GB" sz="13800" dirty="0">
                <a:solidFill>
                  <a:schemeClr val="bg1"/>
                </a:solidFill>
                <a:latin typeface="#9Slide05 SVNClementine" panose="020F0502020204030203" pitchFamily="34" charset="0"/>
              </a:rPr>
              <a:t> </a:t>
            </a:r>
            <a:r>
              <a:rPr lang="en-GB" sz="13800" dirty="0" err="1">
                <a:solidFill>
                  <a:schemeClr val="bg1"/>
                </a:solidFill>
                <a:latin typeface="#9Slide05 SVNClementine" panose="020F0502020204030203" pitchFamily="34" charset="0"/>
              </a:rPr>
              <a:t>về</a:t>
            </a:r>
            <a:r>
              <a:rPr lang="en-GB" sz="13800" dirty="0">
                <a:solidFill>
                  <a:schemeClr val="bg1"/>
                </a:solidFill>
                <a:latin typeface="#9Slide05 SVNClementine" panose="020F0502020204030203" pitchFamily="34" charset="0"/>
              </a:rPr>
              <a:t> </a:t>
            </a:r>
            <a:r>
              <a:rPr lang="en-GB" sz="13800" dirty="0" err="1">
                <a:solidFill>
                  <a:schemeClr val="bg1"/>
                </a:solidFill>
                <a:latin typeface="#9Slide05 SVNClementine" panose="020F0502020204030203" pitchFamily="34" charset="0"/>
              </a:rPr>
              <a:t>đại</a:t>
            </a:r>
            <a:r>
              <a:rPr lang="en-GB" sz="13800" dirty="0">
                <a:solidFill>
                  <a:schemeClr val="bg1"/>
                </a:solidFill>
                <a:latin typeface="#9Slide05 SVNClementine" panose="020F0502020204030203" pitchFamily="34" charset="0"/>
              </a:rPr>
              <a:t> </a:t>
            </a:r>
            <a:r>
              <a:rPr lang="en-GB" sz="13800" dirty="0" err="1">
                <a:solidFill>
                  <a:schemeClr val="bg1"/>
                </a:solidFill>
                <a:latin typeface="#9Slide05 SVNClementine" panose="020F0502020204030203" pitchFamily="34" charset="0"/>
              </a:rPr>
              <a:t>từ</a:t>
            </a:r>
            <a:endParaRPr lang="vi-VN" sz="13800" dirty="0">
              <a:solidFill>
                <a:schemeClr val="bg1"/>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4C8D"/>
        </a:solidFill>
        <a:effectLst/>
      </p:bgPr>
    </p:bg>
    <p:spTree>
      <p:nvGrpSpPr>
        <p:cNvPr id="1" name=""/>
        <p:cNvGrpSpPr/>
        <p:nvPr/>
      </p:nvGrpSpPr>
      <p:grpSpPr>
        <a:xfrm>
          <a:off x="0" y="0"/>
          <a:ext cx="0" cy="0"/>
          <a:chOff x="0" y="0"/>
          <a:chExt cx="0" cy="0"/>
        </a:xfrm>
      </p:grpSpPr>
      <p:sp>
        <p:nvSpPr>
          <p:cNvPr id="2" name="Freeform 2"/>
          <p:cNvSpPr/>
          <p:nvPr/>
        </p:nvSpPr>
        <p:spPr>
          <a:xfrm rot="-5400000">
            <a:off x="-806206" y="-2064313"/>
            <a:ext cx="7530794" cy="11347771"/>
          </a:xfrm>
          <a:custGeom>
            <a:avLst/>
            <a:gdLst/>
            <a:ahLst/>
            <a:cxnLst/>
            <a:rect l="l" t="t" r="r" b="b"/>
            <a:pathLst>
              <a:path w="7530794" h="11347771">
                <a:moveTo>
                  <a:pt x="0" y="0"/>
                </a:moveTo>
                <a:lnTo>
                  <a:pt x="7530794" y="0"/>
                </a:lnTo>
                <a:lnTo>
                  <a:pt x="7530794" y="11347771"/>
                </a:lnTo>
                <a:lnTo>
                  <a:pt x="0" y="1134777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00000">
            <a:off x="11326678" y="-2064313"/>
            <a:ext cx="7530794" cy="11347771"/>
          </a:xfrm>
          <a:custGeom>
            <a:avLst/>
            <a:gdLst/>
            <a:ahLst/>
            <a:cxnLst/>
            <a:rect l="l" t="t" r="r" b="b"/>
            <a:pathLst>
              <a:path w="7530794" h="11347771">
                <a:moveTo>
                  <a:pt x="0" y="0"/>
                </a:moveTo>
                <a:lnTo>
                  <a:pt x="7530793" y="0"/>
                </a:lnTo>
                <a:lnTo>
                  <a:pt x="7530793" y="11347771"/>
                </a:lnTo>
                <a:lnTo>
                  <a:pt x="0" y="1134777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2097042"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4715319"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1908599" y="7066103"/>
            <a:ext cx="8857362" cy="4384394"/>
          </a:xfrm>
          <a:custGeom>
            <a:avLst/>
            <a:gdLst/>
            <a:ahLst/>
            <a:cxnLst/>
            <a:rect l="l" t="t" r="r" b="b"/>
            <a:pathLst>
              <a:path w="8857362" h="4384394">
                <a:moveTo>
                  <a:pt x="0" y="0"/>
                </a:moveTo>
                <a:lnTo>
                  <a:pt x="8857361" y="0"/>
                </a:lnTo>
                <a:lnTo>
                  <a:pt x="8857361"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6351194" y="-155824"/>
            <a:ext cx="1936806" cy="1919198"/>
          </a:xfrm>
          <a:custGeom>
            <a:avLst/>
            <a:gdLst/>
            <a:ahLst/>
            <a:cxnLst/>
            <a:rect l="l" t="t" r="r" b="b"/>
            <a:pathLst>
              <a:path w="1936806" h="1919198">
                <a:moveTo>
                  <a:pt x="0" y="0"/>
                </a:moveTo>
                <a:lnTo>
                  <a:pt x="1936806" y="0"/>
                </a:lnTo>
                <a:lnTo>
                  <a:pt x="1936806" y="1919198"/>
                </a:lnTo>
                <a:lnTo>
                  <a:pt x="0" y="191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775837" y="199212"/>
            <a:ext cx="2775607" cy="1209127"/>
          </a:xfrm>
          <a:custGeom>
            <a:avLst/>
            <a:gdLst/>
            <a:ahLst/>
            <a:cxnLst/>
            <a:rect l="l" t="t" r="r" b="b"/>
            <a:pathLst>
              <a:path w="2775607" h="1209127">
                <a:moveTo>
                  <a:pt x="0" y="0"/>
                </a:moveTo>
                <a:lnTo>
                  <a:pt x="2775608" y="0"/>
                </a:lnTo>
                <a:lnTo>
                  <a:pt x="2775608" y="1209127"/>
                </a:lnTo>
                <a:lnTo>
                  <a:pt x="0" y="12091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7879232">
            <a:off x="-1694031" y="5579938"/>
            <a:ext cx="5350213" cy="4114800"/>
          </a:xfrm>
          <a:custGeom>
            <a:avLst/>
            <a:gdLst/>
            <a:ahLst/>
            <a:cxnLst/>
            <a:rect l="l" t="t" r="r" b="b"/>
            <a:pathLst>
              <a:path w="5350213" h="4114800">
                <a:moveTo>
                  <a:pt x="0" y="0"/>
                </a:moveTo>
                <a:lnTo>
                  <a:pt x="5350212" y="0"/>
                </a:lnTo>
                <a:lnTo>
                  <a:pt x="535021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p:cNvPicPr>
            <a:picLocks noChangeAspect="1"/>
          </p:cNvPicPr>
          <p:nvPr/>
        </p:nvPicPr>
        <p:blipFill>
          <a:blip r:embed="rId10"/>
          <a:stretch>
            <a:fillRect/>
          </a:stretch>
        </p:blipFill>
        <p:spPr>
          <a:xfrm>
            <a:off x="4860980" y="803775"/>
            <a:ext cx="7947928" cy="627158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4C8D"/>
        </a:solidFill>
        <a:effectLst/>
      </p:bgPr>
    </p:bg>
    <p:spTree>
      <p:nvGrpSpPr>
        <p:cNvPr id="1" name=""/>
        <p:cNvGrpSpPr/>
        <p:nvPr/>
      </p:nvGrpSpPr>
      <p:grpSpPr>
        <a:xfrm>
          <a:off x="0" y="0"/>
          <a:ext cx="0" cy="0"/>
          <a:chOff x="0" y="0"/>
          <a:chExt cx="0" cy="0"/>
        </a:xfrm>
      </p:grpSpPr>
      <p:sp>
        <p:nvSpPr>
          <p:cNvPr id="2" name="Freeform 2"/>
          <p:cNvSpPr/>
          <p:nvPr/>
        </p:nvSpPr>
        <p:spPr>
          <a:xfrm rot="-5400000">
            <a:off x="-806206" y="-2064313"/>
            <a:ext cx="7530794" cy="11347771"/>
          </a:xfrm>
          <a:custGeom>
            <a:avLst/>
            <a:gdLst/>
            <a:ahLst/>
            <a:cxnLst/>
            <a:rect l="l" t="t" r="r" b="b"/>
            <a:pathLst>
              <a:path w="7530794" h="11347771">
                <a:moveTo>
                  <a:pt x="0" y="0"/>
                </a:moveTo>
                <a:lnTo>
                  <a:pt x="7530794" y="0"/>
                </a:lnTo>
                <a:lnTo>
                  <a:pt x="7530794" y="11347771"/>
                </a:lnTo>
                <a:lnTo>
                  <a:pt x="0" y="1134777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00000">
            <a:off x="11326678" y="-2064313"/>
            <a:ext cx="7530794" cy="11347771"/>
          </a:xfrm>
          <a:custGeom>
            <a:avLst/>
            <a:gdLst/>
            <a:ahLst/>
            <a:cxnLst/>
            <a:rect l="l" t="t" r="r" b="b"/>
            <a:pathLst>
              <a:path w="7530794" h="11347771">
                <a:moveTo>
                  <a:pt x="0" y="0"/>
                </a:moveTo>
                <a:lnTo>
                  <a:pt x="7530793" y="0"/>
                </a:lnTo>
                <a:lnTo>
                  <a:pt x="7530793" y="11347771"/>
                </a:lnTo>
                <a:lnTo>
                  <a:pt x="0" y="1134777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2097042"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4715319"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1908599" y="7066103"/>
            <a:ext cx="8857362" cy="4384394"/>
          </a:xfrm>
          <a:custGeom>
            <a:avLst/>
            <a:gdLst/>
            <a:ahLst/>
            <a:cxnLst/>
            <a:rect l="l" t="t" r="r" b="b"/>
            <a:pathLst>
              <a:path w="8857362" h="4384394">
                <a:moveTo>
                  <a:pt x="0" y="0"/>
                </a:moveTo>
                <a:lnTo>
                  <a:pt x="8857361" y="0"/>
                </a:lnTo>
                <a:lnTo>
                  <a:pt x="8857361"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6351194" y="-155824"/>
            <a:ext cx="1936806" cy="1919198"/>
          </a:xfrm>
          <a:custGeom>
            <a:avLst/>
            <a:gdLst/>
            <a:ahLst/>
            <a:cxnLst/>
            <a:rect l="l" t="t" r="r" b="b"/>
            <a:pathLst>
              <a:path w="1936806" h="1919198">
                <a:moveTo>
                  <a:pt x="0" y="0"/>
                </a:moveTo>
                <a:lnTo>
                  <a:pt x="1936806" y="0"/>
                </a:lnTo>
                <a:lnTo>
                  <a:pt x="1936806" y="1919198"/>
                </a:lnTo>
                <a:lnTo>
                  <a:pt x="0" y="191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775837" y="199212"/>
            <a:ext cx="2775607" cy="1209127"/>
          </a:xfrm>
          <a:custGeom>
            <a:avLst/>
            <a:gdLst/>
            <a:ahLst/>
            <a:cxnLst/>
            <a:rect l="l" t="t" r="r" b="b"/>
            <a:pathLst>
              <a:path w="2775607" h="1209127">
                <a:moveTo>
                  <a:pt x="0" y="0"/>
                </a:moveTo>
                <a:lnTo>
                  <a:pt x="2775608" y="0"/>
                </a:lnTo>
                <a:lnTo>
                  <a:pt x="2775608" y="1209127"/>
                </a:lnTo>
                <a:lnTo>
                  <a:pt x="0" y="12091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7879232">
            <a:off x="-1694031" y="5579938"/>
            <a:ext cx="5350213" cy="4114800"/>
          </a:xfrm>
          <a:custGeom>
            <a:avLst/>
            <a:gdLst/>
            <a:ahLst/>
            <a:cxnLst/>
            <a:rect l="l" t="t" r="r" b="b"/>
            <a:pathLst>
              <a:path w="5350213" h="4114800">
                <a:moveTo>
                  <a:pt x="0" y="0"/>
                </a:moveTo>
                <a:lnTo>
                  <a:pt x="5350212" y="0"/>
                </a:lnTo>
                <a:lnTo>
                  <a:pt x="535021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Rounded Corners 12"/>
          <p:cNvSpPr/>
          <p:nvPr/>
        </p:nvSpPr>
        <p:spPr>
          <a:xfrm>
            <a:off x="588153" y="347256"/>
            <a:ext cx="17145000" cy="9592488"/>
          </a:xfrm>
          <a:prstGeom prst="roundRect">
            <a:avLst/>
          </a:prstGeom>
          <a:ln w="57150">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5" name="TextBox 14"/>
          <p:cNvSpPr txBox="1"/>
          <p:nvPr/>
        </p:nvSpPr>
        <p:spPr>
          <a:xfrm>
            <a:off x="1147512" y="495300"/>
            <a:ext cx="15311688" cy="1800089"/>
          </a:xfrm>
          <a:prstGeom prst="rect">
            <a:avLst/>
          </a:prstGeom>
          <a:noFill/>
        </p:spPr>
        <p:txBody>
          <a:bodyPr wrap="square">
            <a:spAutoFit/>
          </a:bodyPr>
          <a:lstStyle/>
          <a:p>
            <a:r>
              <a:rPr lang="en-GB" sz="5400" b="1" dirty="0" err="1">
                <a:solidFill>
                  <a:srgbClr val="000000"/>
                </a:solidFill>
                <a:latin typeface="Cambria" panose="02040503050406030204" pitchFamily="18" charset="0"/>
                <a:ea typeface="Cambria" panose="02040503050406030204" pitchFamily="18" charset="0"/>
              </a:rPr>
              <a:t>Bài</a:t>
            </a:r>
            <a:r>
              <a:rPr lang="en-GB" sz="5400" b="1" dirty="0">
                <a:solidFill>
                  <a:srgbClr val="000000"/>
                </a:solidFill>
                <a:latin typeface="Cambria" panose="02040503050406030204" pitchFamily="18" charset="0"/>
                <a:ea typeface="Cambria" panose="02040503050406030204" pitchFamily="18" charset="0"/>
              </a:rPr>
              <a:t> 1: </a:t>
            </a:r>
            <a:r>
              <a:rPr lang="vi-VN" sz="5400" b="1" i="0" dirty="0">
                <a:solidFill>
                  <a:srgbClr val="000000"/>
                </a:solidFill>
                <a:effectLst/>
                <a:latin typeface="Cambria" panose="02040503050406030204" pitchFamily="18" charset="0"/>
                <a:ea typeface="Cambria" panose="02040503050406030204" pitchFamily="18" charset="0"/>
              </a:rPr>
              <a:t>Các từ in đậm dưới đây có tác dụng gì? Xếp chúng vào nhóm phù hợp:</a:t>
            </a:r>
            <a:endParaRPr lang="vi-VN" sz="5400" b="1" dirty="0">
              <a:latin typeface="Cambria" panose="02040503050406030204" pitchFamily="18" charset="0"/>
              <a:ea typeface="Cambria" panose="02040503050406030204" pitchFamily="18" charset="0"/>
            </a:endParaRPr>
          </a:p>
        </p:txBody>
      </p:sp>
      <p:sp>
        <p:nvSpPr>
          <p:cNvPr id="17" name="TextBox 16"/>
          <p:cNvSpPr txBox="1"/>
          <p:nvPr/>
        </p:nvSpPr>
        <p:spPr>
          <a:xfrm>
            <a:off x="891730" y="2095500"/>
            <a:ext cx="11044195" cy="7478970"/>
          </a:xfrm>
          <a:prstGeom prst="rect">
            <a:avLst/>
          </a:prstGeom>
          <a:noFill/>
        </p:spPr>
        <p:txBody>
          <a:bodyPr wrap="square">
            <a:spAutoFit/>
          </a:bodyPr>
          <a:lstStyle/>
          <a:p>
            <a:pPr algn="ctr"/>
            <a:r>
              <a:rPr lang="vi-VN" sz="3200" b="1" i="0" dirty="0">
                <a:solidFill>
                  <a:srgbClr val="000000"/>
                </a:solidFill>
                <a:effectLst/>
                <a:latin typeface="Cambria" panose="02040503050406030204" pitchFamily="18" charset="0"/>
                <a:ea typeface="Cambria" panose="02040503050406030204" pitchFamily="18" charset="0"/>
              </a:rPr>
              <a:t>Cái gì quý nhất?</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en-GB"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Một hôm, trên đường đi học về, Hùng, Quý và Nam trao đổi với nhau xem ở trên đời này, cái gì quý nhất. Hùng nói: “Theo tớ, quý nhất là lúa gạo. Các cậu có thấy </a:t>
            </a:r>
            <a:r>
              <a:rPr lang="vi-VN" sz="3200" b="1" i="0" dirty="0">
                <a:solidFill>
                  <a:srgbClr val="000000"/>
                </a:solidFill>
                <a:effectLst/>
                <a:latin typeface="Cambria" panose="02040503050406030204" pitchFamily="18" charset="0"/>
                <a:ea typeface="Cambria" panose="02040503050406030204" pitchFamily="18" charset="0"/>
              </a:rPr>
              <a:t>ai</a:t>
            </a:r>
            <a:r>
              <a:rPr lang="vi-VN" sz="3200" b="0" i="0" dirty="0">
                <a:solidFill>
                  <a:srgbClr val="000000"/>
                </a:solidFill>
                <a:effectLst/>
                <a:latin typeface="Cambria" panose="02040503050406030204" pitchFamily="18" charset="0"/>
                <a:ea typeface="Cambria" panose="02040503050406030204" pitchFamily="18" charset="0"/>
              </a:rPr>
              <a:t> không ăn mà sống được không?”. Quý thì bảo quý nhất là vàng. Còn Nam cho rằng thì giờ mới là thứ quý nhất. Cuộc tranh luận thật sôi nổi, người nào cũng có lí, không </a:t>
            </a:r>
            <a:r>
              <a:rPr lang="vi-VN" sz="3200" b="1" i="0" dirty="0">
                <a:solidFill>
                  <a:srgbClr val="000000"/>
                </a:solidFill>
                <a:effectLst/>
                <a:latin typeface="Cambria" panose="02040503050406030204" pitchFamily="18" charset="0"/>
                <a:ea typeface="Cambria" panose="02040503050406030204" pitchFamily="18" charset="0"/>
              </a:rPr>
              <a:t>ai</a:t>
            </a:r>
            <a:r>
              <a:rPr lang="vi-VN" sz="3200" b="0" i="0" dirty="0">
                <a:solidFill>
                  <a:srgbClr val="000000"/>
                </a:solidFill>
                <a:effectLst/>
                <a:latin typeface="Cambria" panose="02040503050406030204" pitchFamily="18" charset="0"/>
                <a:ea typeface="Cambria" panose="02040503050406030204" pitchFamily="18" charset="0"/>
              </a:rPr>
              <a:t> chịu </a:t>
            </a:r>
            <a:r>
              <a:rPr lang="vi-VN" sz="3200" b="1" i="0" dirty="0">
                <a:solidFill>
                  <a:srgbClr val="000000"/>
                </a:solidFill>
                <a:effectLst/>
                <a:latin typeface="Cambria" panose="02040503050406030204" pitchFamily="18" charset="0"/>
                <a:ea typeface="Cambria" panose="02040503050406030204" pitchFamily="18" charset="0"/>
              </a:rPr>
              <a:t>ai</a:t>
            </a:r>
            <a:r>
              <a:rPr lang="vi-VN" sz="3200" b="0" i="0" dirty="0">
                <a:solidFill>
                  <a:srgbClr val="000000"/>
                </a:solidFill>
                <a:effectLst/>
                <a:latin typeface="Cambria" panose="02040503050406030204" pitchFamily="18" charset="0"/>
                <a:ea typeface="Cambria" panose="02040503050406030204" pitchFamily="18" charset="0"/>
              </a:rPr>
              <a:t>.</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Hôm sau, ba bạn đến nhờ thầy giáo phân giải. Nghe xong, thầy mỉm cười rồi nói:</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 Lúa gạo quý vì ta phải đổ bao mồ hôi mới làm ra được. Vàng cũng quý vì nó rất đắt và hiếm. Còn thì giờ đã qua đi thì không lấy lại được, đáng quý lắm. Nhưng lúa gạo, vàng bạc, thì giờ vẫn chưa phải là quý nhất. </a:t>
            </a:r>
            <a:r>
              <a:rPr lang="vi-VN" sz="3200" b="1" i="0" dirty="0">
                <a:solidFill>
                  <a:srgbClr val="000000"/>
                </a:solidFill>
                <a:effectLst/>
                <a:latin typeface="Cambria" panose="02040503050406030204" pitchFamily="18" charset="0"/>
                <a:ea typeface="Cambria" panose="02040503050406030204" pitchFamily="18" charset="0"/>
              </a:rPr>
              <a:t>Ai</a:t>
            </a:r>
            <a:r>
              <a:rPr lang="vi-VN" sz="3200" b="0" i="0" dirty="0">
                <a:solidFill>
                  <a:srgbClr val="000000"/>
                </a:solidFill>
                <a:effectLst/>
                <a:latin typeface="Cambria" panose="02040503050406030204" pitchFamily="18" charset="0"/>
                <a:ea typeface="Cambria" panose="02040503050406030204" pitchFamily="18" charset="0"/>
              </a:rPr>
              <a:t> làm ra lúa gạo, vàng bạc, </a:t>
            </a:r>
            <a:r>
              <a:rPr lang="vi-VN" sz="3200" b="1" i="0" dirty="0">
                <a:solidFill>
                  <a:srgbClr val="000000"/>
                </a:solidFill>
                <a:effectLst/>
                <a:latin typeface="Cambria" panose="02040503050406030204" pitchFamily="18" charset="0"/>
                <a:ea typeface="Cambria" panose="02040503050406030204" pitchFamily="18" charset="0"/>
              </a:rPr>
              <a:t>ai</a:t>
            </a:r>
            <a:r>
              <a:rPr lang="vi-VN" sz="3200" b="0" i="0" dirty="0">
                <a:solidFill>
                  <a:srgbClr val="000000"/>
                </a:solidFill>
                <a:effectLst/>
                <a:latin typeface="Cambria" panose="02040503050406030204" pitchFamily="18" charset="0"/>
                <a:ea typeface="Cambria" panose="02040503050406030204" pitchFamily="18" charset="0"/>
              </a:rPr>
              <a:t> biết dùng thì giờ? Đó chính là người lao động, các em ạ.</a:t>
            </a:r>
            <a:endParaRPr lang="vi-VN" sz="3200" b="0" i="0" dirty="0">
              <a:solidFill>
                <a:srgbClr val="000000"/>
              </a:solidFill>
              <a:effectLst/>
              <a:latin typeface="Cambria" panose="02040503050406030204" pitchFamily="18" charset="0"/>
              <a:ea typeface="Cambria" panose="02040503050406030204" pitchFamily="18" charset="0"/>
            </a:endParaRPr>
          </a:p>
          <a:p>
            <a:pPr algn="r"/>
            <a:r>
              <a:rPr lang="vi-VN" sz="3200" b="0" i="0" dirty="0">
                <a:solidFill>
                  <a:srgbClr val="000000"/>
                </a:solidFill>
                <a:effectLst/>
                <a:latin typeface="Cambria" panose="02040503050406030204" pitchFamily="18" charset="0"/>
                <a:ea typeface="Cambria" panose="02040503050406030204" pitchFamily="18" charset="0"/>
              </a:rPr>
              <a:t> Theo TRỊNH MẠNH</a:t>
            </a:r>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18" name="Rectangle: Rounded Corners 17"/>
          <p:cNvSpPr/>
          <p:nvPr/>
        </p:nvSpPr>
        <p:spPr>
          <a:xfrm>
            <a:off x="12573000" y="2705099"/>
            <a:ext cx="4267200" cy="1796229"/>
          </a:xfrm>
          <a:prstGeom prst="roundRect">
            <a:avLst/>
          </a:prstGeom>
          <a:solidFill>
            <a:srgbClr val="FFCC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a) Dùng để hỏi (đại từ nghi vấn)</a:t>
            </a:r>
            <a:endParaRPr lang="vi-VN" sz="4000">
              <a:solidFill>
                <a:schemeClr val="tx1"/>
              </a:solidFill>
            </a:endParaRPr>
          </a:p>
        </p:txBody>
      </p:sp>
      <p:sp>
        <p:nvSpPr>
          <p:cNvPr id="19" name="Rectangle: Rounded Corners 18"/>
          <p:cNvSpPr/>
          <p:nvPr/>
        </p:nvSpPr>
        <p:spPr>
          <a:xfrm>
            <a:off x="12581003" y="5276083"/>
            <a:ext cx="4267200" cy="1796229"/>
          </a:xfrm>
          <a:prstGeom prst="roundRect">
            <a:avLst/>
          </a:prstGeom>
          <a:solidFill>
            <a:srgbClr val="FFCC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b) Dùng để chỉ một người bất kì (đại từ thay thế)</a:t>
            </a:r>
            <a:endParaRPr lang="vi-VN" sz="4000" dirty="0">
              <a:solidFill>
                <a:schemeClr val="tx1"/>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4C8D"/>
        </a:solidFill>
        <a:effectLst/>
      </p:bgPr>
    </p:bg>
    <p:spTree>
      <p:nvGrpSpPr>
        <p:cNvPr id="1" name=""/>
        <p:cNvGrpSpPr/>
        <p:nvPr/>
      </p:nvGrpSpPr>
      <p:grpSpPr>
        <a:xfrm>
          <a:off x="0" y="0"/>
          <a:ext cx="0" cy="0"/>
          <a:chOff x="0" y="0"/>
          <a:chExt cx="0" cy="0"/>
        </a:xfrm>
      </p:grpSpPr>
      <p:sp>
        <p:nvSpPr>
          <p:cNvPr id="2" name="Freeform 2"/>
          <p:cNvSpPr/>
          <p:nvPr/>
        </p:nvSpPr>
        <p:spPr>
          <a:xfrm rot="-5400000">
            <a:off x="-806206" y="-2064313"/>
            <a:ext cx="7530794" cy="11347771"/>
          </a:xfrm>
          <a:custGeom>
            <a:avLst/>
            <a:gdLst/>
            <a:ahLst/>
            <a:cxnLst/>
            <a:rect l="l" t="t" r="r" b="b"/>
            <a:pathLst>
              <a:path w="7530794" h="11347771">
                <a:moveTo>
                  <a:pt x="0" y="0"/>
                </a:moveTo>
                <a:lnTo>
                  <a:pt x="7530794" y="0"/>
                </a:lnTo>
                <a:lnTo>
                  <a:pt x="7530794" y="11347771"/>
                </a:lnTo>
                <a:lnTo>
                  <a:pt x="0" y="1134777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00000">
            <a:off x="11326678" y="-2064313"/>
            <a:ext cx="7530794" cy="11347771"/>
          </a:xfrm>
          <a:custGeom>
            <a:avLst/>
            <a:gdLst/>
            <a:ahLst/>
            <a:cxnLst/>
            <a:rect l="l" t="t" r="r" b="b"/>
            <a:pathLst>
              <a:path w="7530794" h="11347771">
                <a:moveTo>
                  <a:pt x="0" y="0"/>
                </a:moveTo>
                <a:lnTo>
                  <a:pt x="7530793" y="0"/>
                </a:lnTo>
                <a:lnTo>
                  <a:pt x="7530793" y="11347771"/>
                </a:lnTo>
                <a:lnTo>
                  <a:pt x="0" y="1134777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2097042"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4715319" y="7066103"/>
            <a:ext cx="8857362" cy="4384394"/>
          </a:xfrm>
          <a:custGeom>
            <a:avLst/>
            <a:gdLst/>
            <a:ahLst/>
            <a:cxnLst/>
            <a:rect l="l" t="t" r="r" b="b"/>
            <a:pathLst>
              <a:path w="8857362" h="4384394">
                <a:moveTo>
                  <a:pt x="0" y="0"/>
                </a:moveTo>
                <a:lnTo>
                  <a:pt x="8857362" y="0"/>
                </a:lnTo>
                <a:lnTo>
                  <a:pt x="8857362"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1908599" y="7066103"/>
            <a:ext cx="8857362" cy="4384394"/>
          </a:xfrm>
          <a:custGeom>
            <a:avLst/>
            <a:gdLst/>
            <a:ahLst/>
            <a:cxnLst/>
            <a:rect l="l" t="t" r="r" b="b"/>
            <a:pathLst>
              <a:path w="8857362" h="4384394">
                <a:moveTo>
                  <a:pt x="0" y="0"/>
                </a:moveTo>
                <a:lnTo>
                  <a:pt x="8857361" y="0"/>
                </a:lnTo>
                <a:lnTo>
                  <a:pt x="8857361" y="4384394"/>
                </a:lnTo>
                <a:lnTo>
                  <a:pt x="0" y="43843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6351194" y="-155824"/>
            <a:ext cx="1936806" cy="1919198"/>
          </a:xfrm>
          <a:custGeom>
            <a:avLst/>
            <a:gdLst/>
            <a:ahLst/>
            <a:cxnLst/>
            <a:rect l="l" t="t" r="r" b="b"/>
            <a:pathLst>
              <a:path w="1936806" h="1919198">
                <a:moveTo>
                  <a:pt x="0" y="0"/>
                </a:moveTo>
                <a:lnTo>
                  <a:pt x="1936806" y="0"/>
                </a:lnTo>
                <a:lnTo>
                  <a:pt x="1936806" y="1919198"/>
                </a:lnTo>
                <a:lnTo>
                  <a:pt x="0" y="191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775837" y="199212"/>
            <a:ext cx="2775607" cy="1209127"/>
          </a:xfrm>
          <a:custGeom>
            <a:avLst/>
            <a:gdLst/>
            <a:ahLst/>
            <a:cxnLst/>
            <a:rect l="l" t="t" r="r" b="b"/>
            <a:pathLst>
              <a:path w="2775607" h="1209127">
                <a:moveTo>
                  <a:pt x="0" y="0"/>
                </a:moveTo>
                <a:lnTo>
                  <a:pt x="2775608" y="0"/>
                </a:lnTo>
                <a:lnTo>
                  <a:pt x="2775608" y="1209127"/>
                </a:lnTo>
                <a:lnTo>
                  <a:pt x="0" y="12091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7879232">
            <a:off x="-1694031" y="5579938"/>
            <a:ext cx="5350213" cy="4114800"/>
          </a:xfrm>
          <a:custGeom>
            <a:avLst/>
            <a:gdLst/>
            <a:ahLst/>
            <a:cxnLst/>
            <a:rect l="l" t="t" r="r" b="b"/>
            <a:pathLst>
              <a:path w="5350213" h="4114800">
                <a:moveTo>
                  <a:pt x="0" y="0"/>
                </a:moveTo>
                <a:lnTo>
                  <a:pt x="5350212" y="0"/>
                </a:lnTo>
                <a:lnTo>
                  <a:pt x="535021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Rounded Corners 12"/>
          <p:cNvSpPr/>
          <p:nvPr/>
        </p:nvSpPr>
        <p:spPr>
          <a:xfrm>
            <a:off x="588153" y="347256"/>
            <a:ext cx="17145000" cy="9592488"/>
          </a:xfrm>
          <a:prstGeom prst="roundRect">
            <a:avLst/>
          </a:prstGeom>
          <a:ln w="57150">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5" name="TextBox 14"/>
          <p:cNvSpPr txBox="1"/>
          <p:nvPr/>
        </p:nvSpPr>
        <p:spPr>
          <a:xfrm>
            <a:off x="1147512" y="495300"/>
            <a:ext cx="15311688" cy="1800089"/>
          </a:xfrm>
          <a:prstGeom prst="rect">
            <a:avLst/>
          </a:prstGeom>
          <a:noFill/>
        </p:spPr>
        <p:txBody>
          <a:bodyPr wrap="square">
            <a:spAutoFit/>
          </a:bodyPr>
          <a:lstStyle/>
          <a:p>
            <a:r>
              <a:rPr lang="en-GB" sz="5400" b="1" dirty="0" err="1">
                <a:solidFill>
                  <a:srgbClr val="000000"/>
                </a:solidFill>
                <a:latin typeface="Cambria" panose="02040503050406030204" pitchFamily="18" charset="0"/>
                <a:ea typeface="Cambria" panose="02040503050406030204" pitchFamily="18" charset="0"/>
              </a:rPr>
              <a:t>Bài</a:t>
            </a:r>
            <a:r>
              <a:rPr lang="en-GB" sz="5400" b="1" dirty="0">
                <a:solidFill>
                  <a:srgbClr val="000000"/>
                </a:solidFill>
                <a:latin typeface="Cambria" panose="02040503050406030204" pitchFamily="18" charset="0"/>
                <a:ea typeface="Cambria" panose="02040503050406030204" pitchFamily="18" charset="0"/>
              </a:rPr>
              <a:t> 1: </a:t>
            </a:r>
            <a:r>
              <a:rPr lang="vi-VN" sz="5400" b="1" i="0" dirty="0">
                <a:solidFill>
                  <a:srgbClr val="000000"/>
                </a:solidFill>
                <a:effectLst/>
                <a:latin typeface="Cambria" panose="02040503050406030204" pitchFamily="18" charset="0"/>
                <a:ea typeface="Cambria" panose="02040503050406030204" pitchFamily="18" charset="0"/>
              </a:rPr>
              <a:t>Các từ in đậm dưới đây có tác dụng gì? Xếp chúng vào nhóm phù hợp:</a:t>
            </a:r>
            <a:endParaRPr lang="vi-VN" sz="5400" b="1" dirty="0">
              <a:latin typeface="Cambria" panose="02040503050406030204" pitchFamily="18" charset="0"/>
              <a:ea typeface="Cambria" panose="02040503050406030204" pitchFamily="18" charset="0"/>
            </a:endParaRPr>
          </a:p>
        </p:txBody>
      </p:sp>
      <p:sp>
        <p:nvSpPr>
          <p:cNvPr id="18" name="Rectangle: Rounded Corners 17"/>
          <p:cNvSpPr/>
          <p:nvPr/>
        </p:nvSpPr>
        <p:spPr>
          <a:xfrm>
            <a:off x="1674792" y="2884516"/>
            <a:ext cx="4267200" cy="1796229"/>
          </a:xfrm>
          <a:prstGeom prst="roundRect">
            <a:avLst/>
          </a:prstGeom>
          <a:solidFill>
            <a:srgbClr val="FFCC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a) Dùng để hỏi (đại từ nghi vấn)</a:t>
            </a:r>
            <a:endParaRPr lang="vi-VN" sz="4000">
              <a:solidFill>
                <a:schemeClr val="tx1"/>
              </a:solidFill>
            </a:endParaRPr>
          </a:p>
        </p:txBody>
      </p:sp>
      <p:sp>
        <p:nvSpPr>
          <p:cNvPr id="19" name="Rectangle: Rounded Corners 18"/>
          <p:cNvSpPr/>
          <p:nvPr/>
        </p:nvSpPr>
        <p:spPr>
          <a:xfrm>
            <a:off x="1688455" y="5873304"/>
            <a:ext cx="4267200" cy="1796229"/>
          </a:xfrm>
          <a:prstGeom prst="roundRect">
            <a:avLst/>
          </a:prstGeom>
          <a:solidFill>
            <a:srgbClr val="FFCC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b) Dùng để chỉ một người bất kì (đại từ thay thế)</a:t>
            </a:r>
            <a:endParaRPr lang="vi-VN" sz="4000">
              <a:solidFill>
                <a:schemeClr val="tx1"/>
              </a:solidFill>
            </a:endParaRPr>
          </a:p>
        </p:txBody>
      </p:sp>
      <p:sp>
        <p:nvSpPr>
          <p:cNvPr id="11" name="TextBox 10"/>
          <p:cNvSpPr txBox="1"/>
          <p:nvPr/>
        </p:nvSpPr>
        <p:spPr>
          <a:xfrm>
            <a:off x="5962667" y="2963241"/>
            <a:ext cx="11737180" cy="2123658"/>
          </a:xfrm>
          <a:prstGeom prst="rect">
            <a:avLst/>
          </a:prstGeom>
          <a:noFill/>
        </p:spPr>
        <p:txBody>
          <a:bodyPr wrap="square">
            <a:spAutoFit/>
          </a:bodyPr>
          <a:lstStyle/>
          <a:p>
            <a:r>
              <a:rPr lang="vi-VN" sz="4400" dirty="0"/>
              <a:t>a) Dùng để hỏi (đại từ nghi vấn): “Các cậu có thấy</a:t>
            </a:r>
            <a:r>
              <a:rPr lang="vi-VN" sz="4400" b="1" dirty="0"/>
              <a:t> ai </a:t>
            </a:r>
            <a:r>
              <a:rPr lang="vi-VN" sz="4400" dirty="0"/>
              <a:t>không ăn mà sống được không?” “ </a:t>
            </a:r>
            <a:r>
              <a:rPr lang="vi-VN" sz="4400" b="1" dirty="0"/>
              <a:t>Ai </a:t>
            </a:r>
            <a:r>
              <a:rPr lang="vi-VN" sz="4400" dirty="0"/>
              <a:t>làm ra lúa gạo, </a:t>
            </a:r>
            <a:r>
              <a:rPr lang="vi-VN" sz="4400" b="1" dirty="0"/>
              <a:t>ai </a:t>
            </a:r>
            <a:r>
              <a:rPr lang="vi-VN" sz="4400" dirty="0"/>
              <a:t>biết dùng thì giờ?”</a:t>
            </a:r>
            <a:endParaRPr lang="vi-VN" sz="4400" dirty="0"/>
          </a:p>
        </p:txBody>
      </p:sp>
      <p:sp>
        <p:nvSpPr>
          <p:cNvPr id="12" name="TextBox 11"/>
          <p:cNvSpPr txBox="1"/>
          <p:nvPr/>
        </p:nvSpPr>
        <p:spPr>
          <a:xfrm>
            <a:off x="6067335" y="6011221"/>
            <a:ext cx="11737180" cy="1446550"/>
          </a:xfrm>
          <a:prstGeom prst="rect">
            <a:avLst/>
          </a:prstGeom>
          <a:noFill/>
        </p:spPr>
        <p:txBody>
          <a:bodyPr wrap="square">
            <a:spAutoFit/>
          </a:bodyPr>
          <a:lstStyle/>
          <a:p>
            <a:r>
              <a:rPr lang="vi-VN" sz="4400" b="0" i="0" dirty="0">
                <a:solidFill>
                  <a:srgbClr val="000000"/>
                </a:solidFill>
                <a:effectLst/>
                <a:latin typeface="Cambria" panose="02040503050406030204" pitchFamily="18" charset="0"/>
                <a:ea typeface="Cambria" panose="02040503050406030204" pitchFamily="18" charset="0"/>
              </a:rPr>
              <a:t>b) Dùng để chỉ một người bất kì (đại từ thay thế): Không </a:t>
            </a:r>
            <a:r>
              <a:rPr lang="vi-VN" sz="4400" b="1" i="0" dirty="0">
                <a:solidFill>
                  <a:srgbClr val="000000"/>
                </a:solidFill>
                <a:effectLst/>
                <a:latin typeface="Cambria" panose="02040503050406030204" pitchFamily="18" charset="0"/>
                <a:ea typeface="Cambria" panose="02040503050406030204" pitchFamily="18" charset="0"/>
              </a:rPr>
              <a:t>ai </a:t>
            </a:r>
            <a:r>
              <a:rPr lang="vi-VN" sz="4400" b="0" i="0" dirty="0">
                <a:solidFill>
                  <a:srgbClr val="000000"/>
                </a:solidFill>
                <a:effectLst/>
                <a:latin typeface="Cambria" panose="02040503050406030204" pitchFamily="18" charset="0"/>
                <a:ea typeface="Cambria" panose="02040503050406030204" pitchFamily="18" charset="0"/>
              </a:rPr>
              <a:t>chịu </a:t>
            </a:r>
            <a:r>
              <a:rPr lang="vi-VN" sz="4400" b="1" i="0" dirty="0">
                <a:solidFill>
                  <a:srgbClr val="000000"/>
                </a:solidFill>
                <a:effectLst/>
                <a:latin typeface="Cambria" panose="02040503050406030204" pitchFamily="18" charset="0"/>
                <a:ea typeface="Cambria" panose="02040503050406030204" pitchFamily="18" charset="0"/>
              </a:rPr>
              <a:t>ai</a:t>
            </a:r>
            <a:endParaRPr lang="vi-VN" sz="4400"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
            <a:ext cx="18317817" cy="10286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p:cNvSpPr txBox="1">
            <a:spLocks noChangeArrowheads="1"/>
          </p:cNvSpPr>
          <p:nvPr/>
        </p:nvSpPr>
        <p:spPr bwMode="auto">
          <a:xfrm>
            <a:off x="4554641" y="1530959"/>
            <a:ext cx="8304423" cy="140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61499" tIns="80749" rIns="161499" bIns="8074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100"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Kết</a:t>
            </a:r>
            <a:r>
              <a:rPr lang="en-US" sz="8100"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8100"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luận</a:t>
            </a:r>
            <a:endParaRPr lang="en-US" sz="8100"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p:cNvSpPr/>
          <p:nvPr/>
        </p:nvSpPr>
        <p:spPr>
          <a:xfrm>
            <a:off x="792723" y="3572685"/>
            <a:ext cx="16363259" cy="1814957"/>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defTabSz="914400"/>
            <a:r>
              <a:rPr lang="en-US" altLang="vi-VN" sz="5400" dirty="0" err="1">
                <a:solidFill>
                  <a:srgbClr val="0070C0"/>
                </a:solidFill>
                <a:latin typeface="UTM Avo" panose="02040603050506020204" pitchFamily="18" charset="0"/>
              </a:rPr>
              <a:t>Từ</a:t>
            </a:r>
            <a:r>
              <a:rPr lang="en-US" altLang="vi-VN" sz="5400" dirty="0">
                <a:solidFill>
                  <a:srgbClr val="0070C0"/>
                </a:solidFill>
                <a:latin typeface="UTM Avo" panose="02040603050506020204" pitchFamily="18" charset="0"/>
              </a:rPr>
              <a:t> </a:t>
            </a:r>
            <a:r>
              <a:rPr lang="en-US" altLang="vi-VN" sz="5400" i="1" dirty="0" err="1">
                <a:solidFill>
                  <a:srgbClr val="0070C0"/>
                </a:solidFill>
                <a:latin typeface="UTM Avo" panose="02040603050506020204" pitchFamily="18" charset="0"/>
              </a:rPr>
              <a:t>ai</a:t>
            </a:r>
            <a:r>
              <a:rPr lang="en-US" altLang="vi-VN" sz="5400" i="1"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là</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đại</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từ</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nghi</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vấn</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được</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dùng</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để</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hỏi</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khi</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viết</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cuối</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câu</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có</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dấu</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chấm</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hỏi</a:t>
            </a:r>
            <a:r>
              <a:rPr lang="en-US" altLang="vi-VN" sz="5400" dirty="0">
                <a:solidFill>
                  <a:srgbClr val="0070C0"/>
                </a:solidFill>
                <a:latin typeface="UTM Avo" panose="02040603050506020204" pitchFamily="18" charset="0"/>
              </a:rPr>
              <a:t>.</a:t>
            </a:r>
            <a:endParaRPr lang="en-US" altLang="vi-VN" sz="5400" dirty="0">
              <a:solidFill>
                <a:srgbClr val="0070C0"/>
              </a:solidFill>
              <a:latin typeface="UTM Avo" panose="02040603050506020204" pitchFamily="18" charset="0"/>
            </a:endParaRPr>
          </a:p>
        </p:txBody>
      </p:sp>
      <p:sp>
        <p:nvSpPr>
          <p:cNvPr id="6" name="Rectangle: Rounded Corners 8"/>
          <p:cNvSpPr/>
          <p:nvPr/>
        </p:nvSpPr>
        <p:spPr>
          <a:xfrm>
            <a:off x="792723" y="6019799"/>
            <a:ext cx="16732371" cy="2064176"/>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5400" dirty="0" err="1">
                <a:solidFill>
                  <a:srgbClr val="0070C0"/>
                </a:solidFill>
                <a:latin typeface="UTM Avo" panose="02040603050506020204" pitchFamily="18" charset="0"/>
              </a:rPr>
              <a:t>Từ</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ai</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là</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đại</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từ</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thay</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thế</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khi</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được</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dùng</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để</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chỉ</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một</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người</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bất</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kì</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nào</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đó</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khi</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viết</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cuối</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câu</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không</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có</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dấu</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chấm</a:t>
            </a:r>
            <a:r>
              <a:rPr lang="en-US" altLang="vi-VN" sz="5400" dirty="0">
                <a:solidFill>
                  <a:srgbClr val="0070C0"/>
                </a:solidFill>
                <a:latin typeface="UTM Avo" panose="02040603050506020204" pitchFamily="18" charset="0"/>
              </a:rPr>
              <a:t> </a:t>
            </a:r>
            <a:r>
              <a:rPr lang="en-US" altLang="vi-VN" sz="5400" dirty="0" err="1">
                <a:solidFill>
                  <a:srgbClr val="0070C0"/>
                </a:solidFill>
                <a:latin typeface="UTM Avo" panose="02040603050506020204" pitchFamily="18" charset="0"/>
              </a:rPr>
              <a:t>hỏi</a:t>
            </a:r>
            <a:r>
              <a:rPr lang="en-US" altLang="vi-VN" sz="5400" dirty="0">
                <a:solidFill>
                  <a:srgbClr val="0070C0"/>
                </a:solidFill>
                <a:latin typeface="UTM Avo" panose="02040603050506020204" pitchFamily="18" charset="0"/>
              </a:rPr>
              <a:t>.</a:t>
            </a:r>
            <a:endParaRPr lang="en-US" altLang="vi-VN" sz="5400" dirty="0">
              <a:solidFill>
                <a:srgbClr val="0070C0"/>
              </a:solidFill>
              <a:latin typeface="UTM Avo" panose="0204060305050602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3217</Words>
  <Application>WPS Presentation</Application>
  <PresentationFormat>Custom</PresentationFormat>
  <Paragraphs>104</Paragraphs>
  <Slides>15</Slides>
  <Notes>0</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15</vt:i4>
      </vt:variant>
    </vt:vector>
  </HeadingPairs>
  <TitlesOfParts>
    <vt:vector size="33" baseType="lpstr">
      <vt:lpstr>Arial</vt:lpstr>
      <vt:lpstr>SimSun</vt:lpstr>
      <vt:lpstr>Wingdings</vt:lpstr>
      <vt:lpstr>#9Slide05 MetroScript</vt:lpstr>
      <vt:lpstr>Calibri</vt:lpstr>
      <vt:lpstr>Cambria</vt:lpstr>
      <vt:lpstr>Times New Roman</vt:lpstr>
      <vt:lpstr>#9Slide07 IcielPony</vt:lpstr>
      <vt:lpstr>Calibri</vt:lpstr>
      <vt:lpstr>#9Slide05 SVNClementine</vt:lpstr>
      <vt:lpstr>Microsoft YaHei</vt:lpstr>
      <vt:lpstr>Arial Unicode MS</vt:lpstr>
      <vt:lpstr>UTM Azuki</vt:lpstr>
      <vt:lpstr>UTM Avo</vt:lpstr>
      <vt:lpstr>UTM Showcard</vt:lpstr>
      <vt:lpstr>Arial</vt:lpstr>
      <vt:lpstr>Office Theme</vt:lpstr>
      <vt:lpstr>3_Office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Đoàn Thu Thủy doanthuy2023</cp:lastModifiedBy>
  <cp:revision>3</cp:revision>
  <dcterms:created xsi:type="dcterms:W3CDTF">2006-08-16T00:00:00Z</dcterms:created>
  <dcterms:modified xsi:type="dcterms:W3CDTF">2025-12-10T07:39:54Z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1D62120D1462497F9EC827335A90F5E0_12</vt:lpwstr>
  </property>
  <property fmtid="{D5CDD505-2E9C-101B-9397-08002B2CF9AE}" pid="3" name="KSOProductBuildVer">
    <vt:lpwstr>1033-12.2.0.23155</vt:lpwstr>
  </property>
</Properties>
</file>