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6"/>
  </p:notesMasterIdLst>
  <p:sldIdLst>
    <p:sldId id="256" r:id="rId4"/>
    <p:sldId id="296" r:id="rId5"/>
    <p:sldId id="7607" r:id="rId6"/>
    <p:sldId id="7608" r:id="rId7"/>
    <p:sldId id="7609" r:id="rId8"/>
    <p:sldId id="7610" r:id="rId9"/>
    <p:sldId id="257" r:id="rId10"/>
    <p:sldId id="7611" r:id="rId11"/>
    <p:sldId id="7612" r:id="rId12"/>
    <p:sldId id="7613" r:id="rId13"/>
    <p:sldId id="7614" r:id="rId14"/>
    <p:sldId id="7615" r:id="rId15"/>
    <p:sldId id="7616" r:id="rId16"/>
    <p:sldId id="7617" r:id="rId17"/>
    <p:sldId id="7618" r:id="rId18"/>
    <p:sldId id="7619" r:id="rId19"/>
    <p:sldId id="7620" r:id="rId20"/>
    <p:sldId id="7621" r:id="rId21"/>
    <p:sldId id="7622" r:id="rId22"/>
    <p:sldId id="7623" r:id="rId23"/>
    <p:sldId id="7624" r:id="rId24"/>
    <p:sldId id="762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8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3" d="100"/>
          <a:sy n="93" d="100"/>
        </p:scale>
        <p:origin x="302"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0D8E5-7C3D-40ED-B320-A9499181F5F7}" type="datetimeFigureOut">
              <a:rPr lang="vi-VN" smtClean="0"/>
              <a:t>07/12/2025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7ED01-DA3B-4F54-A316-BD07336CC1AB}" type="slidenum">
              <a:rPr lang="vi-VN" smtClean="0"/>
              <a:t>‹#›</a:t>
            </a:fld>
            <a:endParaRPr lang="vi-VN"/>
          </a:p>
        </p:txBody>
      </p:sp>
    </p:spTree>
    <p:extLst>
      <p:ext uri="{BB962C8B-B14F-4D97-AF65-F5344CB8AC3E}">
        <p14:creationId xmlns:p14="http://schemas.microsoft.com/office/powerpoint/2010/main" val="86769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67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AECE-846D-49D5-414F-074100245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9C644-E585-3D94-4948-95DCB22CC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829E3-25C2-732A-D628-2C816D93D2B9}"/>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00A10B26-E2B5-4665-71C9-54349BEAAD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621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55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6FC6-9A1F-D37B-D970-B098464FF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7D004-4AA8-8BF2-1217-B3445EFC9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FA49F-9433-219A-7F1C-A49644FCBF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3D0B43-F7DB-A520-76B4-CEC2E9D3A8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7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197ED01-DA3B-4F54-A316-BD07336CC1AB}" type="slidenum">
              <a:rPr lang="vi-VN" smtClean="0"/>
              <a:t>11</a:t>
            </a:fld>
            <a:endParaRPr lang="vi-VN"/>
          </a:p>
        </p:txBody>
      </p:sp>
    </p:spTree>
    <p:extLst>
      <p:ext uri="{BB962C8B-B14F-4D97-AF65-F5344CB8AC3E}">
        <p14:creationId xmlns:p14="http://schemas.microsoft.com/office/powerpoint/2010/main" val="102523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1013-679E-B3C6-F5F8-60C1B3CEE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5A778-56B2-5A5F-9620-3107AC18A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F586C-B232-AEB1-E098-769C4AC14DBA}"/>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923A8F04-1491-79BD-F7D4-F3BBCC407D51}"/>
              </a:ext>
            </a:extLst>
          </p:cNvPr>
          <p:cNvSpPr>
            <a:spLocks noGrp="1"/>
          </p:cNvSpPr>
          <p:nvPr>
            <p:ph type="sldNum" sz="quarter" idx="5"/>
          </p:nvPr>
        </p:nvSpPr>
        <p:spPr/>
        <p:txBody>
          <a:bodyPr/>
          <a:lstStyle/>
          <a:p>
            <a:fld id="{1197ED01-DA3B-4F54-A316-BD07336CC1AB}" type="slidenum">
              <a:rPr lang="vi-VN" smtClean="0"/>
              <a:t>12</a:t>
            </a:fld>
            <a:endParaRPr lang="vi-VN"/>
          </a:p>
        </p:txBody>
      </p:sp>
    </p:spTree>
    <p:extLst>
      <p:ext uri="{BB962C8B-B14F-4D97-AF65-F5344CB8AC3E}">
        <p14:creationId xmlns:p14="http://schemas.microsoft.com/office/powerpoint/2010/main" val="301466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FAADD-B826-BE24-43AE-DC29CF976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1797F-67D0-D669-60F4-0A35A96CB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B37DA-3291-AEE3-CD96-1321787ED2C5}"/>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3078278A-63E8-7BDC-4BD8-0CCB81BC7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919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A12B-3F40-EA77-B023-C225B3363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12F77-B4D6-40DC-B27F-B4A55D905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621DC-9739-F08B-B69A-1997D1F61F21}"/>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2BBCD316-F8CB-8F12-C00D-5EC8479711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1758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C909-A89E-AB2F-79CD-3F976B926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F9490-9847-6598-C061-4812C8F05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27B4A-AC12-FC93-8555-E0552374C9A6}"/>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74E664C8-67D8-91DF-488F-C0D6694559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807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0426-1163-79C0-9577-9B7DA7A5A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C8FC8-DD38-5EFB-5C29-BA1DA5CB3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0C89D-A600-2442-6B7B-D8A61FC124A9}"/>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5915EEF3-C43E-FF3A-BF84-7E2A3D33A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7ED01-DA3B-4F54-A316-BD07336CC1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545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D58E-C9EA-39B6-F6F0-223A15821A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1B0A2D8-A5C5-6CEE-5D2D-A06EAADC3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1FFF72-4AA7-8198-F86E-7AF7A98259C3}"/>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E50498F5-F13D-91E2-FD9F-BF6182957F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648068-CF10-1D40-ADAE-AD0DC1A88F6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66793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0192-DA9A-44CC-FE2A-BFE90A721B5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49B29B1-8194-26E2-28D9-428D2A77F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461BC0-B1B8-9EE5-3840-DA8758A98BD4}"/>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F883614E-B131-3338-0E97-22754BC38B4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30D528-79A0-7370-7C69-ECC121CEAEDB}"/>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203758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C5219-49A2-F351-26EC-9B72F507A5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B299A41-EEDA-9E8D-B070-872D2BD781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B6BD19-695E-5A8C-65CC-4B2A73A628E8}"/>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5A4BE497-FAA7-9DB4-18BB-D912501DF9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2FCE4E-0DC9-B573-5E43-45AEA8D43D8C}"/>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5760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9184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30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38914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37030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3791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397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851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D5C1-E8ED-6248-4E01-8063F7359C2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3D2362-7090-61AE-E8DA-A66D0158AC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3F4BD4-DDC7-719C-D0E5-893B99DC9C24}"/>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FAE6CEC8-405A-A7ED-9F53-A03730D23B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241046-98A2-E0B7-92FA-1C1F16C4C68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10450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5756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660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2025/12/7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19206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12/7/2025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7987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12/7/2025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9386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78E6E7C-B72C-DB9C-130E-44D53939FBE7}"/>
              </a:ext>
            </a:extLst>
          </p:cNvPr>
          <p:cNvPicPr>
            <a:picLocks noChangeAspect="1"/>
          </p:cNvPicPr>
          <p:nvPr userDrawn="1"/>
        </p:nvPicPr>
        <p:blipFill>
          <a:blip r:embed="rId2"/>
          <a:srcRect l="2180" t="9297" r="5712" b="8215"/>
          <a:stretch/>
        </p:blipFill>
        <p:spPr>
          <a:xfrm>
            <a:off x="0" y="0"/>
            <a:ext cx="12236289" cy="6858000"/>
          </a:xfrm>
          <a:prstGeom prst="rect">
            <a:avLst/>
          </a:prstGeom>
        </p:spPr>
      </p:pic>
    </p:spTree>
    <p:extLst>
      <p:ext uri="{BB962C8B-B14F-4D97-AF65-F5344CB8AC3E}">
        <p14:creationId xmlns:p14="http://schemas.microsoft.com/office/powerpoint/2010/main" val="27068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6C6971D1-A4DD-F0BC-9C62-157B248E5134}"/>
              </a:ext>
            </a:extLst>
          </p:cNvPr>
          <p:cNvSpPr/>
          <p:nvPr userDrawn="1"/>
        </p:nvSpPr>
        <p:spPr>
          <a:xfrm>
            <a:off x="337594" y="245962"/>
            <a:ext cx="11516811" cy="6366076"/>
          </a:xfrm>
          <a:custGeom>
            <a:avLst/>
            <a:gdLst>
              <a:gd name="connsiteX0" fmla="*/ 0 w 11516811"/>
              <a:gd name="connsiteY0" fmla="*/ 0 h 6366076"/>
              <a:gd name="connsiteX1" fmla="*/ 230336 w 11516811"/>
              <a:gd name="connsiteY1" fmla="*/ 0 h 6366076"/>
              <a:gd name="connsiteX2" fmla="*/ 460672 w 11516811"/>
              <a:gd name="connsiteY2" fmla="*/ 0 h 6366076"/>
              <a:gd name="connsiteX3" fmla="*/ 1151681 w 11516811"/>
              <a:gd name="connsiteY3" fmla="*/ 0 h 6366076"/>
              <a:gd name="connsiteX4" fmla="*/ 1957858 w 11516811"/>
              <a:gd name="connsiteY4" fmla="*/ 0 h 6366076"/>
              <a:gd name="connsiteX5" fmla="*/ 2533698 w 11516811"/>
              <a:gd name="connsiteY5" fmla="*/ 0 h 6366076"/>
              <a:gd name="connsiteX6" fmla="*/ 3339875 w 11516811"/>
              <a:gd name="connsiteY6" fmla="*/ 0 h 6366076"/>
              <a:gd name="connsiteX7" fmla="*/ 4146052 w 11516811"/>
              <a:gd name="connsiteY7" fmla="*/ 0 h 6366076"/>
              <a:gd name="connsiteX8" fmla="*/ 4491556 w 11516811"/>
              <a:gd name="connsiteY8" fmla="*/ 0 h 6366076"/>
              <a:gd name="connsiteX9" fmla="*/ 5297733 w 11516811"/>
              <a:gd name="connsiteY9" fmla="*/ 0 h 6366076"/>
              <a:gd name="connsiteX10" fmla="*/ 5988742 w 11516811"/>
              <a:gd name="connsiteY10" fmla="*/ 0 h 6366076"/>
              <a:gd name="connsiteX11" fmla="*/ 6679750 w 11516811"/>
              <a:gd name="connsiteY11" fmla="*/ 0 h 6366076"/>
              <a:gd name="connsiteX12" fmla="*/ 7485927 w 11516811"/>
              <a:gd name="connsiteY12" fmla="*/ 0 h 6366076"/>
              <a:gd name="connsiteX13" fmla="*/ 7946600 w 11516811"/>
              <a:gd name="connsiteY13" fmla="*/ 0 h 6366076"/>
              <a:gd name="connsiteX14" fmla="*/ 8522440 w 11516811"/>
              <a:gd name="connsiteY14" fmla="*/ 0 h 6366076"/>
              <a:gd name="connsiteX15" fmla="*/ 9098281 w 11516811"/>
              <a:gd name="connsiteY15" fmla="*/ 0 h 6366076"/>
              <a:gd name="connsiteX16" fmla="*/ 9443785 w 11516811"/>
              <a:gd name="connsiteY16" fmla="*/ 0 h 6366076"/>
              <a:gd name="connsiteX17" fmla="*/ 10249962 w 11516811"/>
              <a:gd name="connsiteY17" fmla="*/ 0 h 6366076"/>
              <a:gd name="connsiteX18" fmla="*/ 10710634 w 11516811"/>
              <a:gd name="connsiteY18" fmla="*/ 0 h 6366076"/>
              <a:gd name="connsiteX19" fmla="*/ 11516811 w 11516811"/>
              <a:gd name="connsiteY19" fmla="*/ 0 h 6366076"/>
              <a:gd name="connsiteX20" fmla="*/ 11516811 w 11516811"/>
              <a:gd name="connsiteY20" fmla="*/ 706056 h 6366076"/>
              <a:gd name="connsiteX21" fmla="*/ 11516811 w 11516811"/>
              <a:gd name="connsiteY21" fmla="*/ 1284790 h 6366076"/>
              <a:gd name="connsiteX22" fmla="*/ 11516811 w 11516811"/>
              <a:gd name="connsiteY22" fmla="*/ 1736203 h 6366076"/>
              <a:gd name="connsiteX23" fmla="*/ 11516811 w 11516811"/>
              <a:gd name="connsiteY23" fmla="*/ 2187615 h 6366076"/>
              <a:gd name="connsiteX24" fmla="*/ 11516811 w 11516811"/>
              <a:gd name="connsiteY24" fmla="*/ 2830010 h 6366076"/>
              <a:gd name="connsiteX25" fmla="*/ 11516811 w 11516811"/>
              <a:gd name="connsiteY25" fmla="*/ 3217762 h 6366076"/>
              <a:gd name="connsiteX26" fmla="*/ 11516811 w 11516811"/>
              <a:gd name="connsiteY26" fmla="*/ 3923818 h 6366076"/>
              <a:gd name="connsiteX27" fmla="*/ 11516811 w 11516811"/>
              <a:gd name="connsiteY27" fmla="*/ 4502552 h 6366076"/>
              <a:gd name="connsiteX28" fmla="*/ 11516811 w 11516811"/>
              <a:gd name="connsiteY28" fmla="*/ 4953965 h 6366076"/>
              <a:gd name="connsiteX29" fmla="*/ 11516811 w 11516811"/>
              <a:gd name="connsiteY29" fmla="*/ 5341716 h 6366076"/>
              <a:gd name="connsiteX30" fmla="*/ 11516811 w 11516811"/>
              <a:gd name="connsiteY30" fmla="*/ 6366076 h 6366076"/>
              <a:gd name="connsiteX31" fmla="*/ 11286475 w 11516811"/>
              <a:gd name="connsiteY31" fmla="*/ 6366076 h 6366076"/>
              <a:gd name="connsiteX32" fmla="*/ 10940970 w 11516811"/>
              <a:gd name="connsiteY32" fmla="*/ 6366076 h 6366076"/>
              <a:gd name="connsiteX33" fmla="*/ 10480298 w 11516811"/>
              <a:gd name="connsiteY33" fmla="*/ 6366076 h 6366076"/>
              <a:gd name="connsiteX34" fmla="*/ 9674121 w 11516811"/>
              <a:gd name="connsiteY34" fmla="*/ 6366076 h 6366076"/>
              <a:gd name="connsiteX35" fmla="*/ 9098281 w 11516811"/>
              <a:gd name="connsiteY35" fmla="*/ 6366076 h 6366076"/>
              <a:gd name="connsiteX36" fmla="*/ 8637608 w 11516811"/>
              <a:gd name="connsiteY36" fmla="*/ 6366076 h 6366076"/>
              <a:gd name="connsiteX37" fmla="*/ 8292104 w 11516811"/>
              <a:gd name="connsiteY37" fmla="*/ 6366076 h 6366076"/>
              <a:gd name="connsiteX38" fmla="*/ 7831431 w 11516811"/>
              <a:gd name="connsiteY38" fmla="*/ 6366076 h 6366076"/>
              <a:gd name="connsiteX39" fmla="*/ 7370759 w 11516811"/>
              <a:gd name="connsiteY39" fmla="*/ 6366076 h 6366076"/>
              <a:gd name="connsiteX40" fmla="*/ 6679750 w 11516811"/>
              <a:gd name="connsiteY40" fmla="*/ 6366076 h 6366076"/>
              <a:gd name="connsiteX41" fmla="*/ 6219078 w 11516811"/>
              <a:gd name="connsiteY41" fmla="*/ 6366076 h 6366076"/>
              <a:gd name="connsiteX42" fmla="*/ 5528069 w 11516811"/>
              <a:gd name="connsiteY42" fmla="*/ 6366076 h 6366076"/>
              <a:gd name="connsiteX43" fmla="*/ 5297733 w 11516811"/>
              <a:gd name="connsiteY43" fmla="*/ 6366076 h 6366076"/>
              <a:gd name="connsiteX44" fmla="*/ 4491556 w 11516811"/>
              <a:gd name="connsiteY44" fmla="*/ 6366076 h 6366076"/>
              <a:gd name="connsiteX45" fmla="*/ 4146052 w 11516811"/>
              <a:gd name="connsiteY45" fmla="*/ 6366076 h 6366076"/>
              <a:gd name="connsiteX46" fmla="*/ 3570211 w 11516811"/>
              <a:gd name="connsiteY46" fmla="*/ 6366076 h 6366076"/>
              <a:gd name="connsiteX47" fmla="*/ 3109539 w 11516811"/>
              <a:gd name="connsiteY47" fmla="*/ 6366076 h 6366076"/>
              <a:gd name="connsiteX48" fmla="*/ 2533698 w 11516811"/>
              <a:gd name="connsiteY48" fmla="*/ 6366076 h 6366076"/>
              <a:gd name="connsiteX49" fmla="*/ 1727522 w 11516811"/>
              <a:gd name="connsiteY49" fmla="*/ 6366076 h 6366076"/>
              <a:gd name="connsiteX50" fmla="*/ 1382017 w 11516811"/>
              <a:gd name="connsiteY50" fmla="*/ 6366076 h 6366076"/>
              <a:gd name="connsiteX51" fmla="*/ 921345 w 11516811"/>
              <a:gd name="connsiteY51" fmla="*/ 6366076 h 6366076"/>
              <a:gd name="connsiteX52" fmla="*/ 691009 w 11516811"/>
              <a:gd name="connsiteY52" fmla="*/ 6366076 h 6366076"/>
              <a:gd name="connsiteX53" fmla="*/ 0 w 11516811"/>
              <a:gd name="connsiteY53" fmla="*/ 6366076 h 6366076"/>
              <a:gd name="connsiteX54" fmla="*/ 0 w 11516811"/>
              <a:gd name="connsiteY54" fmla="*/ 5723681 h 6366076"/>
              <a:gd name="connsiteX55" fmla="*/ 0 w 11516811"/>
              <a:gd name="connsiteY55" fmla="*/ 5272268 h 6366076"/>
              <a:gd name="connsiteX56" fmla="*/ 0 w 11516811"/>
              <a:gd name="connsiteY56" fmla="*/ 4884516 h 6366076"/>
              <a:gd name="connsiteX57" fmla="*/ 0 w 11516811"/>
              <a:gd name="connsiteY57" fmla="*/ 4433104 h 6366076"/>
              <a:gd name="connsiteX58" fmla="*/ 0 w 11516811"/>
              <a:gd name="connsiteY58" fmla="*/ 3790709 h 6366076"/>
              <a:gd name="connsiteX59" fmla="*/ 0 w 11516811"/>
              <a:gd name="connsiteY59" fmla="*/ 3402957 h 6366076"/>
              <a:gd name="connsiteX60" fmla="*/ 0 w 11516811"/>
              <a:gd name="connsiteY60" fmla="*/ 2760562 h 6366076"/>
              <a:gd name="connsiteX61" fmla="*/ 0 w 11516811"/>
              <a:gd name="connsiteY61" fmla="*/ 2372810 h 6366076"/>
              <a:gd name="connsiteX62" fmla="*/ 0 w 11516811"/>
              <a:gd name="connsiteY62" fmla="*/ 1730415 h 6366076"/>
              <a:gd name="connsiteX63" fmla="*/ 0 w 11516811"/>
              <a:gd name="connsiteY63" fmla="*/ 1215342 h 6366076"/>
              <a:gd name="connsiteX64" fmla="*/ 0 w 11516811"/>
              <a:gd name="connsiteY64" fmla="*/ 636608 h 6366076"/>
              <a:gd name="connsiteX65" fmla="*/ 0 w 11516811"/>
              <a:gd name="connsiteY65" fmla="*/ 0 h 636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516811" h="6366076" fill="none" extrusionOk="0">
                <a:moveTo>
                  <a:pt x="0" y="0"/>
                </a:moveTo>
                <a:cubicBezTo>
                  <a:pt x="97058" y="-16298"/>
                  <a:pt x="128154" y="13554"/>
                  <a:pt x="230336" y="0"/>
                </a:cubicBezTo>
                <a:cubicBezTo>
                  <a:pt x="332518" y="-13554"/>
                  <a:pt x="362772" y="6908"/>
                  <a:pt x="460672" y="0"/>
                </a:cubicBezTo>
                <a:cubicBezTo>
                  <a:pt x="558572" y="-6908"/>
                  <a:pt x="1003204" y="10352"/>
                  <a:pt x="1151681" y="0"/>
                </a:cubicBezTo>
                <a:cubicBezTo>
                  <a:pt x="1300158" y="-10352"/>
                  <a:pt x="1607732" y="73786"/>
                  <a:pt x="1957858" y="0"/>
                </a:cubicBezTo>
                <a:cubicBezTo>
                  <a:pt x="2307984" y="-73786"/>
                  <a:pt x="2249804" y="17045"/>
                  <a:pt x="2533698" y="0"/>
                </a:cubicBezTo>
                <a:cubicBezTo>
                  <a:pt x="2817592" y="-17045"/>
                  <a:pt x="3101314" y="48415"/>
                  <a:pt x="3339875" y="0"/>
                </a:cubicBezTo>
                <a:cubicBezTo>
                  <a:pt x="3578436" y="-48415"/>
                  <a:pt x="3870040" y="83252"/>
                  <a:pt x="4146052" y="0"/>
                </a:cubicBezTo>
                <a:cubicBezTo>
                  <a:pt x="4422064" y="-83252"/>
                  <a:pt x="4378519" y="42"/>
                  <a:pt x="4491556" y="0"/>
                </a:cubicBezTo>
                <a:cubicBezTo>
                  <a:pt x="4604593" y="-42"/>
                  <a:pt x="5034086" y="87198"/>
                  <a:pt x="5297733" y="0"/>
                </a:cubicBezTo>
                <a:cubicBezTo>
                  <a:pt x="5561380" y="-87198"/>
                  <a:pt x="5680508" y="37274"/>
                  <a:pt x="5988742" y="0"/>
                </a:cubicBezTo>
                <a:cubicBezTo>
                  <a:pt x="6296976" y="-37274"/>
                  <a:pt x="6341160" y="58898"/>
                  <a:pt x="6679750" y="0"/>
                </a:cubicBezTo>
                <a:cubicBezTo>
                  <a:pt x="7018340" y="-58898"/>
                  <a:pt x="7267745" y="18847"/>
                  <a:pt x="7485927" y="0"/>
                </a:cubicBezTo>
                <a:cubicBezTo>
                  <a:pt x="7704109" y="-18847"/>
                  <a:pt x="7734907" y="21440"/>
                  <a:pt x="7946600" y="0"/>
                </a:cubicBezTo>
                <a:cubicBezTo>
                  <a:pt x="8158293" y="-21440"/>
                  <a:pt x="8402334" y="68992"/>
                  <a:pt x="8522440" y="0"/>
                </a:cubicBezTo>
                <a:cubicBezTo>
                  <a:pt x="8642546" y="-68992"/>
                  <a:pt x="8816721" y="46997"/>
                  <a:pt x="9098281" y="0"/>
                </a:cubicBezTo>
                <a:cubicBezTo>
                  <a:pt x="9379841" y="-46997"/>
                  <a:pt x="9324599" y="11604"/>
                  <a:pt x="9443785" y="0"/>
                </a:cubicBezTo>
                <a:cubicBezTo>
                  <a:pt x="9562971" y="-11604"/>
                  <a:pt x="10015913" y="85873"/>
                  <a:pt x="10249962" y="0"/>
                </a:cubicBezTo>
                <a:cubicBezTo>
                  <a:pt x="10484011" y="-85873"/>
                  <a:pt x="10584466" y="2611"/>
                  <a:pt x="10710634" y="0"/>
                </a:cubicBezTo>
                <a:cubicBezTo>
                  <a:pt x="10836802" y="-2611"/>
                  <a:pt x="11136974" y="88099"/>
                  <a:pt x="11516811" y="0"/>
                </a:cubicBezTo>
                <a:cubicBezTo>
                  <a:pt x="11586184" y="200213"/>
                  <a:pt x="11480440" y="501458"/>
                  <a:pt x="11516811" y="706056"/>
                </a:cubicBezTo>
                <a:cubicBezTo>
                  <a:pt x="11553182" y="910654"/>
                  <a:pt x="11455672" y="1157204"/>
                  <a:pt x="11516811" y="1284790"/>
                </a:cubicBezTo>
                <a:cubicBezTo>
                  <a:pt x="11577950" y="1412376"/>
                  <a:pt x="11493697" y="1632390"/>
                  <a:pt x="11516811" y="1736203"/>
                </a:cubicBezTo>
                <a:cubicBezTo>
                  <a:pt x="11539925" y="1840016"/>
                  <a:pt x="11465374" y="2058590"/>
                  <a:pt x="11516811" y="2187615"/>
                </a:cubicBezTo>
                <a:cubicBezTo>
                  <a:pt x="11568248" y="2316640"/>
                  <a:pt x="11505986" y="2608056"/>
                  <a:pt x="11516811" y="2830010"/>
                </a:cubicBezTo>
                <a:cubicBezTo>
                  <a:pt x="11527636" y="3051964"/>
                  <a:pt x="11490098" y="3128418"/>
                  <a:pt x="11516811" y="3217762"/>
                </a:cubicBezTo>
                <a:cubicBezTo>
                  <a:pt x="11543524" y="3307106"/>
                  <a:pt x="11433778" y="3764324"/>
                  <a:pt x="11516811" y="3923818"/>
                </a:cubicBezTo>
                <a:cubicBezTo>
                  <a:pt x="11599844" y="4083312"/>
                  <a:pt x="11509706" y="4261758"/>
                  <a:pt x="11516811" y="4502552"/>
                </a:cubicBezTo>
                <a:cubicBezTo>
                  <a:pt x="11523916" y="4743346"/>
                  <a:pt x="11513784" y="4780520"/>
                  <a:pt x="11516811" y="4953965"/>
                </a:cubicBezTo>
                <a:cubicBezTo>
                  <a:pt x="11519838" y="5127410"/>
                  <a:pt x="11472755" y="5239006"/>
                  <a:pt x="11516811" y="5341716"/>
                </a:cubicBezTo>
                <a:cubicBezTo>
                  <a:pt x="11560867" y="5444426"/>
                  <a:pt x="11424179" y="5868033"/>
                  <a:pt x="11516811" y="6366076"/>
                </a:cubicBezTo>
                <a:cubicBezTo>
                  <a:pt x="11415557" y="6386738"/>
                  <a:pt x="11366228" y="6356720"/>
                  <a:pt x="11286475" y="6366076"/>
                </a:cubicBezTo>
                <a:cubicBezTo>
                  <a:pt x="11206722" y="6375432"/>
                  <a:pt x="11010420" y="6342093"/>
                  <a:pt x="10940970" y="6366076"/>
                </a:cubicBezTo>
                <a:cubicBezTo>
                  <a:pt x="10871521" y="6390059"/>
                  <a:pt x="10615810" y="6342714"/>
                  <a:pt x="10480298" y="6366076"/>
                </a:cubicBezTo>
                <a:cubicBezTo>
                  <a:pt x="10344786" y="6389438"/>
                  <a:pt x="9923200" y="6317253"/>
                  <a:pt x="9674121" y="6366076"/>
                </a:cubicBezTo>
                <a:cubicBezTo>
                  <a:pt x="9425042" y="6414899"/>
                  <a:pt x="9276557" y="6348761"/>
                  <a:pt x="9098281" y="6366076"/>
                </a:cubicBezTo>
                <a:cubicBezTo>
                  <a:pt x="8920005" y="6383391"/>
                  <a:pt x="8771985" y="6357835"/>
                  <a:pt x="8637608" y="6366076"/>
                </a:cubicBezTo>
                <a:cubicBezTo>
                  <a:pt x="8503231" y="6374317"/>
                  <a:pt x="8424210" y="6359036"/>
                  <a:pt x="8292104" y="6366076"/>
                </a:cubicBezTo>
                <a:cubicBezTo>
                  <a:pt x="8159998" y="6373116"/>
                  <a:pt x="7925551" y="6320635"/>
                  <a:pt x="7831431" y="6366076"/>
                </a:cubicBezTo>
                <a:cubicBezTo>
                  <a:pt x="7737311" y="6411517"/>
                  <a:pt x="7509237" y="6311542"/>
                  <a:pt x="7370759" y="6366076"/>
                </a:cubicBezTo>
                <a:cubicBezTo>
                  <a:pt x="7232281" y="6420610"/>
                  <a:pt x="6978014" y="6337044"/>
                  <a:pt x="6679750" y="6366076"/>
                </a:cubicBezTo>
                <a:cubicBezTo>
                  <a:pt x="6381486" y="6395108"/>
                  <a:pt x="6433395" y="6330544"/>
                  <a:pt x="6219078" y="6366076"/>
                </a:cubicBezTo>
                <a:cubicBezTo>
                  <a:pt x="6004761" y="6401608"/>
                  <a:pt x="5866743" y="6291360"/>
                  <a:pt x="5528069" y="6366076"/>
                </a:cubicBezTo>
                <a:cubicBezTo>
                  <a:pt x="5189395" y="6440792"/>
                  <a:pt x="5366809" y="6341567"/>
                  <a:pt x="5297733" y="6366076"/>
                </a:cubicBezTo>
                <a:cubicBezTo>
                  <a:pt x="5228657" y="6390585"/>
                  <a:pt x="4714122" y="6320156"/>
                  <a:pt x="4491556" y="6366076"/>
                </a:cubicBezTo>
                <a:cubicBezTo>
                  <a:pt x="4268990" y="6411996"/>
                  <a:pt x="4238066" y="6359056"/>
                  <a:pt x="4146052" y="6366076"/>
                </a:cubicBezTo>
                <a:cubicBezTo>
                  <a:pt x="4054038" y="6373096"/>
                  <a:pt x="3816704" y="6343508"/>
                  <a:pt x="3570211" y="6366076"/>
                </a:cubicBezTo>
                <a:cubicBezTo>
                  <a:pt x="3323718" y="6388644"/>
                  <a:pt x="3288180" y="6353150"/>
                  <a:pt x="3109539" y="6366076"/>
                </a:cubicBezTo>
                <a:cubicBezTo>
                  <a:pt x="2930898" y="6379002"/>
                  <a:pt x="2748518" y="6329243"/>
                  <a:pt x="2533698" y="6366076"/>
                </a:cubicBezTo>
                <a:cubicBezTo>
                  <a:pt x="2318878" y="6402909"/>
                  <a:pt x="1987929" y="6353611"/>
                  <a:pt x="1727522" y="6366076"/>
                </a:cubicBezTo>
                <a:cubicBezTo>
                  <a:pt x="1467115" y="6378541"/>
                  <a:pt x="1494241" y="6362244"/>
                  <a:pt x="1382017" y="6366076"/>
                </a:cubicBezTo>
                <a:cubicBezTo>
                  <a:pt x="1269793" y="6369908"/>
                  <a:pt x="1128591" y="6338145"/>
                  <a:pt x="921345" y="6366076"/>
                </a:cubicBezTo>
                <a:cubicBezTo>
                  <a:pt x="714099" y="6394007"/>
                  <a:pt x="745755" y="6345995"/>
                  <a:pt x="691009" y="6366076"/>
                </a:cubicBezTo>
                <a:cubicBezTo>
                  <a:pt x="636263" y="6386157"/>
                  <a:pt x="152160" y="6342455"/>
                  <a:pt x="0" y="6366076"/>
                </a:cubicBezTo>
                <a:cubicBezTo>
                  <a:pt x="-35045" y="6073177"/>
                  <a:pt x="16863" y="5936288"/>
                  <a:pt x="0" y="5723681"/>
                </a:cubicBezTo>
                <a:cubicBezTo>
                  <a:pt x="-16863" y="5511075"/>
                  <a:pt x="47485" y="5473653"/>
                  <a:pt x="0" y="5272268"/>
                </a:cubicBezTo>
                <a:cubicBezTo>
                  <a:pt x="-47485" y="5070883"/>
                  <a:pt x="27296" y="5029149"/>
                  <a:pt x="0" y="4884516"/>
                </a:cubicBezTo>
                <a:cubicBezTo>
                  <a:pt x="-27296" y="4739883"/>
                  <a:pt x="32479" y="4533007"/>
                  <a:pt x="0" y="4433104"/>
                </a:cubicBezTo>
                <a:cubicBezTo>
                  <a:pt x="-32479" y="4333201"/>
                  <a:pt x="58675" y="4023698"/>
                  <a:pt x="0" y="3790709"/>
                </a:cubicBezTo>
                <a:cubicBezTo>
                  <a:pt x="-58675" y="3557721"/>
                  <a:pt x="2906" y="3547252"/>
                  <a:pt x="0" y="3402957"/>
                </a:cubicBezTo>
                <a:cubicBezTo>
                  <a:pt x="-2906" y="3258662"/>
                  <a:pt x="40507" y="2960875"/>
                  <a:pt x="0" y="2760562"/>
                </a:cubicBezTo>
                <a:cubicBezTo>
                  <a:pt x="-40507" y="2560250"/>
                  <a:pt x="26479" y="2485366"/>
                  <a:pt x="0" y="2372810"/>
                </a:cubicBezTo>
                <a:cubicBezTo>
                  <a:pt x="-26479" y="2260254"/>
                  <a:pt x="54727" y="1926235"/>
                  <a:pt x="0" y="1730415"/>
                </a:cubicBezTo>
                <a:cubicBezTo>
                  <a:pt x="-54727" y="1534595"/>
                  <a:pt x="29206" y="1420485"/>
                  <a:pt x="0" y="1215342"/>
                </a:cubicBezTo>
                <a:cubicBezTo>
                  <a:pt x="-29206" y="1010199"/>
                  <a:pt x="13947" y="836607"/>
                  <a:pt x="0" y="636608"/>
                </a:cubicBezTo>
                <a:cubicBezTo>
                  <a:pt x="-13947" y="436609"/>
                  <a:pt x="14367" y="282451"/>
                  <a:pt x="0" y="0"/>
                </a:cubicBezTo>
                <a:close/>
              </a:path>
              <a:path w="11516811" h="6366076" stroke="0" extrusionOk="0">
                <a:moveTo>
                  <a:pt x="0" y="0"/>
                </a:moveTo>
                <a:cubicBezTo>
                  <a:pt x="310556" y="-94760"/>
                  <a:pt x="456578" y="54224"/>
                  <a:pt x="806177" y="0"/>
                </a:cubicBezTo>
                <a:cubicBezTo>
                  <a:pt x="1155776" y="-54224"/>
                  <a:pt x="927156" y="12644"/>
                  <a:pt x="1036513" y="0"/>
                </a:cubicBezTo>
                <a:cubicBezTo>
                  <a:pt x="1145870" y="-12644"/>
                  <a:pt x="1476006" y="3391"/>
                  <a:pt x="1727522" y="0"/>
                </a:cubicBezTo>
                <a:cubicBezTo>
                  <a:pt x="1979038" y="-3391"/>
                  <a:pt x="1976164" y="6280"/>
                  <a:pt x="2188194" y="0"/>
                </a:cubicBezTo>
                <a:cubicBezTo>
                  <a:pt x="2400224" y="-6280"/>
                  <a:pt x="2503810" y="52632"/>
                  <a:pt x="2648867" y="0"/>
                </a:cubicBezTo>
                <a:cubicBezTo>
                  <a:pt x="2793924" y="-52632"/>
                  <a:pt x="2987855" y="64313"/>
                  <a:pt x="3224707" y="0"/>
                </a:cubicBezTo>
                <a:cubicBezTo>
                  <a:pt x="3461559" y="-64313"/>
                  <a:pt x="3403222" y="11622"/>
                  <a:pt x="3455043" y="0"/>
                </a:cubicBezTo>
                <a:cubicBezTo>
                  <a:pt x="3506864" y="-11622"/>
                  <a:pt x="3836257" y="3213"/>
                  <a:pt x="4030884" y="0"/>
                </a:cubicBezTo>
                <a:cubicBezTo>
                  <a:pt x="4225511" y="-3213"/>
                  <a:pt x="4367254" y="46404"/>
                  <a:pt x="4491556" y="0"/>
                </a:cubicBezTo>
                <a:cubicBezTo>
                  <a:pt x="4615858" y="-46404"/>
                  <a:pt x="4743538" y="22434"/>
                  <a:pt x="4837061" y="0"/>
                </a:cubicBezTo>
                <a:cubicBezTo>
                  <a:pt x="4930585" y="-22434"/>
                  <a:pt x="5322673" y="22497"/>
                  <a:pt x="5528069" y="0"/>
                </a:cubicBezTo>
                <a:cubicBezTo>
                  <a:pt x="5733465" y="-22497"/>
                  <a:pt x="5678231" y="2563"/>
                  <a:pt x="5758406" y="0"/>
                </a:cubicBezTo>
                <a:cubicBezTo>
                  <a:pt x="5838581" y="-2563"/>
                  <a:pt x="6161880" y="47119"/>
                  <a:pt x="6334246" y="0"/>
                </a:cubicBezTo>
                <a:cubicBezTo>
                  <a:pt x="6506612" y="-47119"/>
                  <a:pt x="6501430" y="13329"/>
                  <a:pt x="6564582" y="0"/>
                </a:cubicBezTo>
                <a:cubicBezTo>
                  <a:pt x="6627734" y="-13329"/>
                  <a:pt x="6924522" y="16712"/>
                  <a:pt x="7255591" y="0"/>
                </a:cubicBezTo>
                <a:cubicBezTo>
                  <a:pt x="7586660" y="-16712"/>
                  <a:pt x="7682959" y="44694"/>
                  <a:pt x="8061768" y="0"/>
                </a:cubicBezTo>
                <a:cubicBezTo>
                  <a:pt x="8440577" y="-44694"/>
                  <a:pt x="8318571" y="9200"/>
                  <a:pt x="8407272" y="0"/>
                </a:cubicBezTo>
                <a:cubicBezTo>
                  <a:pt x="8495973" y="-9200"/>
                  <a:pt x="8715760" y="48535"/>
                  <a:pt x="8983113" y="0"/>
                </a:cubicBezTo>
                <a:cubicBezTo>
                  <a:pt x="9250466" y="-48535"/>
                  <a:pt x="9498029" y="29703"/>
                  <a:pt x="9674121" y="0"/>
                </a:cubicBezTo>
                <a:cubicBezTo>
                  <a:pt x="9850213" y="-29703"/>
                  <a:pt x="10036369" y="6871"/>
                  <a:pt x="10365130" y="0"/>
                </a:cubicBezTo>
                <a:cubicBezTo>
                  <a:pt x="10693891" y="-6871"/>
                  <a:pt x="11077791" y="121563"/>
                  <a:pt x="11516811" y="0"/>
                </a:cubicBezTo>
                <a:cubicBezTo>
                  <a:pt x="11599767" y="253096"/>
                  <a:pt x="11485378" y="483528"/>
                  <a:pt x="11516811" y="706056"/>
                </a:cubicBezTo>
                <a:cubicBezTo>
                  <a:pt x="11548244" y="928584"/>
                  <a:pt x="11476430" y="1035157"/>
                  <a:pt x="11516811" y="1348451"/>
                </a:cubicBezTo>
                <a:cubicBezTo>
                  <a:pt x="11557192" y="1661746"/>
                  <a:pt x="11483193" y="1815055"/>
                  <a:pt x="11516811" y="1990846"/>
                </a:cubicBezTo>
                <a:cubicBezTo>
                  <a:pt x="11550429" y="2166638"/>
                  <a:pt x="11487664" y="2446902"/>
                  <a:pt x="11516811" y="2696901"/>
                </a:cubicBezTo>
                <a:cubicBezTo>
                  <a:pt x="11545958" y="2946901"/>
                  <a:pt x="11478442" y="2984228"/>
                  <a:pt x="11516811" y="3211975"/>
                </a:cubicBezTo>
                <a:cubicBezTo>
                  <a:pt x="11555180" y="3439722"/>
                  <a:pt x="11453499" y="3643598"/>
                  <a:pt x="11516811" y="3918030"/>
                </a:cubicBezTo>
                <a:cubicBezTo>
                  <a:pt x="11580123" y="4192463"/>
                  <a:pt x="11464893" y="4215431"/>
                  <a:pt x="11516811" y="4433104"/>
                </a:cubicBezTo>
                <a:cubicBezTo>
                  <a:pt x="11568729" y="4650777"/>
                  <a:pt x="11514222" y="4793943"/>
                  <a:pt x="11516811" y="5075499"/>
                </a:cubicBezTo>
                <a:cubicBezTo>
                  <a:pt x="11519400" y="5357056"/>
                  <a:pt x="11454922" y="5445707"/>
                  <a:pt x="11516811" y="5654233"/>
                </a:cubicBezTo>
                <a:cubicBezTo>
                  <a:pt x="11578700" y="5862759"/>
                  <a:pt x="11436059" y="6075200"/>
                  <a:pt x="11516811" y="6366076"/>
                </a:cubicBezTo>
                <a:cubicBezTo>
                  <a:pt x="11454586" y="6374091"/>
                  <a:pt x="11379664" y="6345797"/>
                  <a:pt x="11286475" y="6366076"/>
                </a:cubicBezTo>
                <a:cubicBezTo>
                  <a:pt x="11193286" y="6386355"/>
                  <a:pt x="10926300" y="6345552"/>
                  <a:pt x="10825802" y="6366076"/>
                </a:cubicBezTo>
                <a:cubicBezTo>
                  <a:pt x="10725304" y="6386600"/>
                  <a:pt x="10472543" y="6363169"/>
                  <a:pt x="10365130" y="6366076"/>
                </a:cubicBezTo>
                <a:cubicBezTo>
                  <a:pt x="10257717" y="6368983"/>
                  <a:pt x="9966768" y="6305986"/>
                  <a:pt x="9789289" y="6366076"/>
                </a:cubicBezTo>
                <a:cubicBezTo>
                  <a:pt x="9611810" y="6426166"/>
                  <a:pt x="9581471" y="6354393"/>
                  <a:pt x="9443785" y="6366076"/>
                </a:cubicBezTo>
                <a:cubicBezTo>
                  <a:pt x="9306099" y="6377759"/>
                  <a:pt x="9004772" y="6304028"/>
                  <a:pt x="8637608" y="6366076"/>
                </a:cubicBezTo>
                <a:cubicBezTo>
                  <a:pt x="8270444" y="6428124"/>
                  <a:pt x="8331066" y="6299027"/>
                  <a:pt x="8061768" y="6366076"/>
                </a:cubicBezTo>
                <a:cubicBezTo>
                  <a:pt x="7792470" y="6433125"/>
                  <a:pt x="7717521" y="6365057"/>
                  <a:pt x="7601095" y="6366076"/>
                </a:cubicBezTo>
                <a:cubicBezTo>
                  <a:pt x="7484669" y="6367095"/>
                  <a:pt x="7475429" y="6346550"/>
                  <a:pt x="7370759" y="6366076"/>
                </a:cubicBezTo>
                <a:cubicBezTo>
                  <a:pt x="7266089" y="6385602"/>
                  <a:pt x="6974237" y="6318226"/>
                  <a:pt x="6679750" y="6366076"/>
                </a:cubicBezTo>
                <a:cubicBezTo>
                  <a:pt x="6385263" y="6413926"/>
                  <a:pt x="6329254" y="6289698"/>
                  <a:pt x="5988742" y="6366076"/>
                </a:cubicBezTo>
                <a:cubicBezTo>
                  <a:pt x="5648230" y="6442454"/>
                  <a:pt x="5464809" y="6286430"/>
                  <a:pt x="5182565" y="6366076"/>
                </a:cubicBezTo>
                <a:cubicBezTo>
                  <a:pt x="4900321" y="6445722"/>
                  <a:pt x="4671324" y="6315235"/>
                  <a:pt x="4376388" y="6366076"/>
                </a:cubicBezTo>
                <a:cubicBezTo>
                  <a:pt x="4081452" y="6416917"/>
                  <a:pt x="3960480" y="6333160"/>
                  <a:pt x="3800548" y="6366076"/>
                </a:cubicBezTo>
                <a:cubicBezTo>
                  <a:pt x="3640616" y="6398992"/>
                  <a:pt x="3264827" y="6307659"/>
                  <a:pt x="3109539" y="6366076"/>
                </a:cubicBezTo>
                <a:cubicBezTo>
                  <a:pt x="2954251" y="6424493"/>
                  <a:pt x="2850339" y="6321156"/>
                  <a:pt x="2648867" y="6366076"/>
                </a:cubicBezTo>
                <a:cubicBezTo>
                  <a:pt x="2447395" y="6410996"/>
                  <a:pt x="2121454" y="6329231"/>
                  <a:pt x="1957858" y="6366076"/>
                </a:cubicBezTo>
                <a:cubicBezTo>
                  <a:pt x="1794262" y="6402921"/>
                  <a:pt x="1745546" y="6364917"/>
                  <a:pt x="1612354" y="6366076"/>
                </a:cubicBezTo>
                <a:cubicBezTo>
                  <a:pt x="1479162" y="6367235"/>
                  <a:pt x="1389070" y="6334023"/>
                  <a:pt x="1266849" y="6366076"/>
                </a:cubicBezTo>
                <a:cubicBezTo>
                  <a:pt x="1144629" y="6398129"/>
                  <a:pt x="906777" y="6324879"/>
                  <a:pt x="806177" y="6366076"/>
                </a:cubicBezTo>
                <a:cubicBezTo>
                  <a:pt x="705577" y="6407273"/>
                  <a:pt x="354340" y="6274942"/>
                  <a:pt x="0" y="6366076"/>
                </a:cubicBezTo>
                <a:cubicBezTo>
                  <a:pt x="-68083" y="6172024"/>
                  <a:pt x="20846" y="5937135"/>
                  <a:pt x="0" y="5787342"/>
                </a:cubicBezTo>
                <a:cubicBezTo>
                  <a:pt x="-20846" y="5637549"/>
                  <a:pt x="31612" y="5340378"/>
                  <a:pt x="0" y="5208608"/>
                </a:cubicBezTo>
                <a:cubicBezTo>
                  <a:pt x="-31612" y="5076838"/>
                  <a:pt x="32820" y="4912385"/>
                  <a:pt x="0" y="4820856"/>
                </a:cubicBezTo>
                <a:cubicBezTo>
                  <a:pt x="-32820" y="4729327"/>
                  <a:pt x="10732" y="4455993"/>
                  <a:pt x="0" y="4178461"/>
                </a:cubicBezTo>
                <a:cubicBezTo>
                  <a:pt x="-10732" y="3900929"/>
                  <a:pt x="64672" y="3770919"/>
                  <a:pt x="0" y="3599727"/>
                </a:cubicBezTo>
                <a:cubicBezTo>
                  <a:pt x="-64672" y="3428535"/>
                  <a:pt x="48918" y="3284057"/>
                  <a:pt x="0" y="3020992"/>
                </a:cubicBezTo>
                <a:cubicBezTo>
                  <a:pt x="-48918" y="2757927"/>
                  <a:pt x="4068" y="2744811"/>
                  <a:pt x="0" y="2569580"/>
                </a:cubicBezTo>
                <a:cubicBezTo>
                  <a:pt x="-4068" y="2394349"/>
                  <a:pt x="21991" y="2247251"/>
                  <a:pt x="0" y="2118167"/>
                </a:cubicBezTo>
                <a:cubicBezTo>
                  <a:pt x="-21991" y="1989083"/>
                  <a:pt x="32336" y="1791572"/>
                  <a:pt x="0" y="1603094"/>
                </a:cubicBezTo>
                <a:cubicBezTo>
                  <a:pt x="-32336" y="1414616"/>
                  <a:pt x="18307" y="1219214"/>
                  <a:pt x="0" y="1088020"/>
                </a:cubicBezTo>
                <a:cubicBezTo>
                  <a:pt x="-18307" y="956826"/>
                  <a:pt x="15060" y="720698"/>
                  <a:pt x="0" y="572947"/>
                </a:cubicBezTo>
                <a:cubicBezTo>
                  <a:pt x="-15060" y="425196"/>
                  <a:pt x="62152" y="185229"/>
                  <a:pt x="0" y="0"/>
                </a:cubicBezTo>
                <a:close/>
              </a:path>
            </a:pathLst>
          </a:custGeom>
          <a:solidFill>
            <a:schemeClr val="bg1"/>
          </a:solidFill>
          <a:ln w="38100">
            <a:solidFill>
              <a:srgbClr val="B26C7C"/>
            </a:solidFill>
            <a:prstDash val="sysDot"/>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3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Hình ảnh 6" descr="Ảnh có chứa hoa, bầu trời, ngoài trời, thực vật&#10;&#10;Mô tả được tạo tự động">
            <a:extLst>
              <a:ext uri="{FF2B5EF4-FFF2-40B4-BE49-F238E27FC236}">
                <a16:creationId xmlns:a16="http://schemas.microsoft.com/office/drawing/2014/main" id="{1E215786-E08D-23F3-5777-FD7EEA362D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386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5F380D-7500-DBBA-0D08-32A1518D0C0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30E5073-EA42-32EC-3EBC-E34173763E8F}"/>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AAF1558-5F0C-0626-EF45-2DEBA4C25F5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293B0D6-4B0A-EF66-25AB-77F183EAA6E2}"/>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6" name="Chỗ dành sẵn cho Chân trang 5">
            <a:extLst>
              <a:ext uri="{FF2B5EF4-FFF2-40B4-BE49-F238E27FC236}">
                <a16:creationId xmlns:a16="http://schemas.microsoft.com/office/drawing/2014/main" id="{FBEF67E3-F255-9E6D-741A-7E46B9EBB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DCE4C71-B7F0-CB25-8EE9-8DE9001809C1}"/>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9783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CD81B-FDFC-FA3D-01FE-A814DA38AA5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F85A08C-36C7-8FC4-D6EB-5E1C616A08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64D45C8-6885-4C9B-674A-90F5DD063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83BA42E-EC2B-0136-E381-9985D12A16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39AD542-0359-0734-876D-7A807243690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FE9D039-2475-17DD-64EF-44FF22FE2AB6}"/>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8" name="Chỗ dành sẵn cho Chân trang 7">
            <a:extLst>
              <a:ext uri="{FF2B5EF4-FFF2-40B4-BE49-F238E27FC236}">
                <a16:creationId xmlns:a16="http://schemas.microsoft.com/office/drawing/2014/main" id="{E9BCF0C9-64DE-DFA4-E76F-AE4A978E4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BDFB11EF-948A-98DD-8663-F7F088B7BF47}"/>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60053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70A6-2B54-F60F-582C-A0B37E61E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86950F4-F770-51AC-288D-76240AB1FB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4013E-9367-B1FA-9CBB-EEFC78C60FA1}"/>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B6AF09AF-2CE3-5819-FB4E-EF22D6EED0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1F549F-8AA0-A392-7DD3-0F88728A50BC}"/>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8086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CE71D1-7832-D1A7-589A-AC65CC311C2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4ABB058-93E2-879A-2547-3ED709B01B44}"/>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4" name="Chỗ dành sẵn cho Chân trang 3">
            <a:extLst>
              <a:ext uri="{FF2B5EF4-FFF2-40B4-BE49-F238E27FC236}">
                <a16:creationId xmlns:a16="http://schemas.microsoft.com/office/drawing/2014/main" id="{4962A324-A03D-286F-A6AF-24B8BD27E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45DC530-0158-4FA5-3F36-17B932941E83}"/>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6412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B741EF0-EEEB-D676-B6B6-D8FC14F001B7}"/>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3" name="Chỗ dành sẵn cho Chân trang 2">
            <a:extLst>
              <a:ext uri="{FF2B5EF4-FFF2-40B4-BE49-F238E27FC236}">
                <a16:creationId xmlns:a16="http://schemas.microsoft.com/office/drawing/2014/main" id="{728CD471-DB2B-FE31-F632-D350E9B93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72EADC1-94EF-19CF-427C-336EC32C33A5}"/>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84109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9F3F39-6F00-6E94-1060-9E350BA823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97F5E4-EDDA-8271-71C9-B354B731CF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AD407B97-E41E-D64C-0A29-611FF0F20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30098-A583-707B-607F-D368AF7D3EB1}"/>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6" name="Chỗ dành sẵn cho Chân trang 5">
            <a:extLst>
              <a:ext uri="{FF2B5EF4-FFF2-40B4-BE49-F238E27FC236}">
                <a16:creationId xmlns:a16="http://schemas.microsoft.com/office/drawing/2014/main" id="{C2F35B8F-5B25-10DD-98D0-38AAE4FF75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5C8BE88-4500-472C-2B19-97C4816AE7B8}"/>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410182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FFF2E8-6294-6803-5A0B-1ADF9083B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A107439-4758-A801-5C66-0F531F934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64D3131-DD00-D9B3-5A58-FDC82350EC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67163F0-84EF-4000-0190-1C05BD4EF595}"/>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6" name="Chỗ dành sẵn cho Chân trang 5">
            <a:extLst>
              <a:ext uri="{FF2B5EF4-FFF2-40B4-BE49-F238E27FC236}">
                <a16:creationId xmlns:a16="http://schemas.microsoft.com/office/drawing/2014/main" id="{38DF33C2-7C52-A3DC-6AFC-E253D5F955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906F795-9906-7F1B-F1B4-F492655C13F2}"/>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34146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4E1E35-6273-F909-239F-B805D651C74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FB8BC35-8DD3-3732-E8FB-3ECE49C545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5FE345-2B72-FB85-6A83-AEC49D249123}"/>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5" name="Chỗ dành sẵn cho Chân trang 4">
            <a:extLst>
              <a:ext uri="{FF2B5EF4-FFF2-40B4-BE49-F238E27FC236}">
                <a16:creationId xmlns:a16="http://schemas.microsoft.com/office/drawing/2014/main" id="{373EA927-DCE2-09FA-DFD1-EC239D5C44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BC18C6F-40A1-2D89-BFA0-8300C2573C50}"/>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314173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DE889E4-2C4E-0F4C-003A-75ACB79698DD}"/>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81F49C-E0B7-8E38-0971-35EC6FF45B5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C3BD509-0504-7C45-0CE7-3F14CEADE7A7}"/>
              </a:ext>
            </a:extLst>
          </p:cNvPr>
          <p:cNvSpPr>
            <a:spLocks noGrp="1"/>
          </p:cNvSpPr>
          <p:nvPr>
            <p:ph type="dt" sz="half" idx="10"/>
          </p:nvPr>
        </p:nvSpPr>
        <p:spPr>
          <a:xfrm>
            <a:off x="838200" y="6356350"/>
            <a:ext cx="2743200" cy="365125"/>
          </a:xfrm>
          <a:prstGeom prst="rect">
            <a:avLst/>
          </a:prstGeom>
        </p:spPr>
        <p:txBody>
          <a:bodyPr/>
          <a:lstStyle/>
          <a:p>
            <a:fld id="{10CF7B9C-DA64-4A31-AF66-199B8AD631F3}" type="datetimeFigureOut">
              <a:rPr lang="en-US" smtClean="0"/>
              <a:t>12/7/2025</a:t>
            </a:fld>
            <a:endParaRPr lang="en-US"/>
          </a:p>
        </p:txBody>
      </p:sp>
      <p:sp>
        <p:nvSpPr>
          <p:cNvPr id="5" name="Chỗ dành sẵn cho Chân trang 4">
            <a:extLst>
              <a:ext uri="{FF2B5EF4-FFF2-40B4-BE49-F238E27FC236}">
                <a16:creationId xmlns:a16="http://schemas.microsoft.com/office/drawing/2014/main" id="{74F718DA-10D4-0886-6856-24A022730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F8D284B-B5E8-E4F1-F16E-C55386A3B772}"/>
              </a:ext>
            </a:extLst>
          </p:cNvPr>
          <p:cNvSpPr>
            <a:spLocks noGrp="1"/>
          </p:cNvSpPr>
          <p:nvPr>
            <p:ph type="sldNum" sz="quarter" idx="12"/>
          </p:nvPr>
        </p:nvSpPr>
        <p:spPr>
          <a:xfrm>
            <a:off x="8610600" y="6356350"/>
            <a:ext cx="2743200" cy="365125"/>
          </a:xfrm>
          <a:prstGeom prst="rect">
            <a:avLst/>
          </a:prstGeom>
        </p:spPr>
        <p:txBody>
          <a:bodyPr/>
          <a:lstStyle/>
          <a:p>
            <a:fld id="{BDA83943-F1FE-474D-9E9B-98DBCB826623}" type="slidenum">
              <a:rPr lang="en-US" smtClean="0"/>
              <a:t>‹#›</a:t>
            </a:fld>
            <a:endParaRPr lang="en-US"/>
          </a:p>
        </p:txBody>
      </p:sp>
    </p:spTree>
    <p:extLst>
      <p:ext uri="{BB962C8B-B14F-4D97-AF65-F5344CB8AC3E}">
        <p14:creationId xmlns:p14="http://schemas.microsoft.com/office/powerpoint/2010/main" val="42149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DF1-C81C-BF95-E48C-DEBC6A04FBE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B849A13-6E39-55CB-7552-5A7D8ACF75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048476-8DD2-A32C-A1A8-CDCA16C869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C4F1424-EA3F-10F5-7F8C-14FE2F9ACC8A}"/>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6" name="Footer Placeholder 5">
            <a:extLst>
              <a:ext uri="{FF2B5EF4-FFF2-40B4-BE49-F238E27FC236}">
                <a16:creationId xmlns:a16="http://schemas.microsoft.com/office/drawing/2014/main" id="{614DFBB1-2324-0C37-4851-DBAA18D03F4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DB8DBB6-5CFD-3321-F2EA-F34A8C2DDF92}"/>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6026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852F-2CA1-39E1-B385-6FC71B3DAB0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04BE215-2985-59D3-85FB-865F05653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2A3D1-9C6A-DFEF-6793-028730BA1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8988971-6F57-D976-0388-4988A18FC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3D7265-841A-1C79-ECD9-EB35922B14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0CEA814-1015-F3CC-42D0-6C6600D9F23B}"/>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8" name="Footer Placeholder 7">
            <a:extLst>
              <a:ext uri="{FF2B5EF4-FFF2-40B4-BE49-F238E27FC236}">
                <a16:creationId xmlns:a16="http://schemas.microsoft.com/office/drawing/2014/main" id="{67EF017A-00BD-0422-7A4B-58073A18686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E1B4C6C-A6F9-F2B3-4FF2-FFF2590D1C7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22457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8AB-D9A3-AFD9-9811-B34AAC5726C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27A7253-9F25-C760-071B-FB6D889A6468}"/>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4" name="Footer Placeholder 3">
            <a:extLst>
              <a:ext uri="{FF2B5EF4-FFF2-40B4-BE49-F238E27FC236}">
                <a16:creationId xmlns:a16="http://schemas.microsoft.com/office/drawing/2014/main" id="{4502F6EE-A7CC-26AE-3B05-629006E1C1C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E2C669-579E-DD8B-1697-F924F7024AA3}"/>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291989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7EDE2B-F467-A9DF-6A24-1D320A9D920B}"/>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3" name="Footer Placeholder 2">
            <a:extLst>
              <a:ext uri="{FF2B5EF4-FFF2-40B4-BE49-F238E27FC236}">
                <a16:creationId xmlns:a16="http://schemas.microsoft.com/office/drawing/2014/main" id="{92E1F701-F2E7-4EFC-3256-E722B812041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6641F9F-583B-8F8D-936D-2FD8F18510E8}"/>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388214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1092-43B5-94E4-1397-E23BA9E5F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8606D4C-6ACF-0BA2-3319-29CD30B43F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8EBBC00-6F13-15A7-85E0-472158574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10D8B-0A6A-AF5E-87BA-E18446E6C440}"/>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6" name="Footer Placeholder 5">
            <a:extLst>
              <a:ext uri="{FF2B5EF4-FFF2-40B4-BE49-F238E27FC236}">
                <a16:creationId xmlns:a16="http://schemas.microsoft.com/office/drawing/2014/main" id="{640DA86A-DFEA-551D-6ABF-ED6180A1319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B07E47-EB72-78FA-BB09-47B45986266A}"/>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41556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2655-E387-8C2E-2961-C211E6D24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6CA15B6-F57F-6628-8F49-0F94BF9BB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800D4A0-4D76-F79D-55AF-85AB5EB01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8906-9B93-DF04-B0B7-AFFF47F07D0A}"/>
              </a:ext>
            </a:extLst>
          </p:cNvPr>
          <p:cNvSpPr>
            <a:spLocks noGrp="1"/>
          </p:cNvSpPr>
          <p:nvPr>
            <p:ph type="dt" sz="half" idx="10"/>
          </p:nvPr>
        </p:nvSpPr>
        <p:spPr/>
        <p:txBody>
          <a:bodyPr/>
          <a:lstStyle/>
          <a:p>
            <a:fld id="{E8A69566-B2E5-4C15-93B5-4BB5B291FCEA}" type="datetimeFigureOut">
              <a:rPr lang="vi-VN" smtClean="0"/>
              <a:t>07/12/2025</a:t>
            </a:fld>
            <a:endParaRPr lang="vi-VN"/>
          </a:p>
        </p:txBody>
      </p:sp>
      <p:sp>
        <p:nvSpPr>
          <p:cNvPr id="6" name="Footer Placeholder 5">
            <a:extLst>
              <a:ext uri="{FF2B5EF4-FFF2-40B4-BE49-F238E27FC236}">
                <a16:creationId xmlns:a16="http://schemas.microsoft.com/office/drawing/2014/main" id="{4E6C7E32-9C9D-B332-4E62-E7414646061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9F4895E-FA26-836C-D072-54981E144519}"/>
              </a:ext>
            </a:extLst>
          </p:cNvPr>
          <p:cNvSpPr>
            <a:spLocks noGrp="1"/>
          </p:cNvSpPr>
          <p:nvPr>
            <p:ph type="sldNum" sz="quarter" idx="12"/>
          </p:nvPr>
        </p:nvSpPr>
        <p:spPr/>
        <p:txBody>
          <a:bodyPr/>
          <a:lstStyle/>
          <a:p>
            <a:fld id="{98FE1224-AD01-4F79-85BF-C1AFD144504E}" type="slidenum">
              <a:rPr lang="vi-VN" smtClean="0"/>
              <a:t>‹#›</a:t>
            </a:fld>
            <a:endParaRPr lang="vi-VN"/>
          </a:p>
        </p:txBody>
      </p:sp>
    </p:spTree>
    <p:extLst>
      <p:ext uri="{BB962C8B-B14F-4D97-AF65-F5344CB8AC3E}">
        <p14:creationId xmlns:p14="http://schemas.microsoft.com/office/powerpoint/2010/main" val="183628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BDB45-AFB3-69E9-BBAB-28FD1D347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9C894D-C200-1D40-28FF-50A32CDF9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FF9F47-CCCC-FC18-C1FF-5705C4594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A69566-B2E5-4C15-93B5-4BB5B291FCEA}" type="datetimeFigureOut">
              <a:rPr lang="vi-VN" smtClean="0"/>
              <a:t>07/12/2025</a:t>
            </a:fld>
            <a:endParaRPr lang="vi-VN"/>
          </a:p>
        </p:txBody>
      </p:sp>
      <p:sp>
        <p:nvSpPr>
          <p:cNvPr id="5" name="Footer Placeholder 4">
            <a:extLst>
              <a:ext uri="{FF2B5EF4-FFF2-40B4-BE49-F238E27FC236}">
                <a16:creationId xmlns:a16="http://schemas.microsoft.com/office/drawing/2014/main" id="{2CE04FBC-9253-D3DA-6675-A502D5F20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0B5E688-373F-F638-A1C3-BC4D7C6BF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FE1224-AD01-4F79-85BF-C1AFD144504E}" type="slidenum">
              <a:rPr lang="vi-VN" smtClean="0"/>
              <a:t>‹#›</a:t>
            </a:fld>
            <a:endParaRPr lang="vi-VN"/>
          </a:p>
        </p:txBody>
      </p:sp>
    </p:spTree>
    <p:extLst>
      <p:ext uri="{BB962C8B-B14F-4D97-AF65-F5344CB8AC3E}">
        <p14:creationId xmlns:p14="http://schemas.microsoft.com/office/powerpoint/2010/main" val="3956909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47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45EF6696-7B89-3C51-43DE-13BBA7DDF812}"/>
              </a:ext>
            </a:extLst>
          </p:cNvPr>
          <p:cNvPicPr>
            <a:picLocks noChangeAspect="1"/>
          </p:cNvPicPr>
          <p:nvPr userDrawn="1"/>
        </p:nvPicPr>
        <p:blipFill>
          <a:blip r:embed="rId13"/>
          <a:srcRect t="6711" r="6664" b="8630"/>
          <a:stretch/>
        </p:blipFill>
        <p:spPr>
          <a:xfrm>
            <a:off x="-45381" y="0"/>
            <a:ext cx="12288853" cy="6858000"/>
          </a:xfrm>
          <a:prstGeom prst="rect">
            <a:avLst/>
          </a:prstGeom>
        </p:spPr>
      </p:pic>
    </p:spTree>
    <p:extLst>
      <p:ext uri="{BB962C8B-B14F-4D97-AF65-F5344CB8AC3E}">
        <p14:creationId xmlns:p14="http://schemas.microsoft.com/office/powerpoint/2010/main" val="28478075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18.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DFA1-F20A-BD62-765F-1CDCF5493D7A}"/>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124CF22D-88AF-5C4D-9520-F08BC8311844}"/>
              </a:ext>
            </a:extLst>
          </p:cNvPr>
          <p:cNvSpPr>
            <a:spLocks noGrp="1"/>
          </p:cNvSpPr>
          <p:nvPr>
            <p:ph type="subTitle" idx="1"/>
          </p:nvPr>
        </p:nvSpPr>
        <p:spPr/>
        <p:txBody>
          <a:bodyPr/>
          <a:lstStyle/>
          <a:p>
            <a:endParaRPr lang="vi-VN"/>
          </a:p>
        </p:txBody>
      </p:sp>
      <p:pic>
        <p:nvPicPr>
          <p:cNvPr id="5" name="Picture 4" descr="A cartoon of a globe and a bird&#10;&#10;Description automatically generated with medium confidence">
            <a:extLst>
              <a:ext uri="{FF2B5EF4-FFF2-40B4-BE49-F238E27FC236}">
                <a16:creationId xmlns:a16="http://schemas.microsoft.com/office/drawing/2014/main" id="{C78E0219-B18E-EB6E-9A8A-05C142A8A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1D3758D-4490-3FCA-E58F-1F32E5C0A0A4}"/>
              </a:ext>
            </a:extLst>
          </p:cNvPr>
          <p:cNvPicPr>
            <a:picLocks noChangeAspect="1"/>
          </p:cNvPicPr>
          <p:nvPr/>
        </p:nvPicPr>
        <p:blipFill>
          <a:blip r:embed="rId3"/>
          <a:stretch>
            <a:fillRect/>
          </a:stretch>
        </p:blipFill>
        <p:spPr>
          <a:xfrm>
            <a:off x="2341704" y="595021"/>
            <a:ext cx="7134378" cy="4662779"/>
          </a:xfrm>
          <a:prstGeom prst="rect">
            <a:avLst/>
          </a:prstGeom>
        </p:spPr>
      </p:pic>
    </p:spTree>
    <p:extLst>
      <p:ext uri="{BB962C8B-B14F-4D97-AF65-F5344CB8AC3E}">
        <p14:creationId xmlns:p14="http://schemas.microsoft.com/office/powerpoint/2010/main" val="30151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595E5-1748-DE20-177B-D03F8B8327F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A00BC11-1E24-886F-6DA9-4303F2A7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EABB3BB5-00E1-0744-3151-0AFA24BAD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B70D99F0-7AB3-4CED-09B5-9A21203A93A6}"/>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Nhóm 1">
            <a:extLst>
              <a:ext uri="{FF2B5EF4-FFF2-40B4-BE49-F238E27FC236}">
                <a16:creationId xmlns:a16="http://schemas.microsoft.com/office/drawing/2014/main" id="{8FAA05E1-0C81-AC50-2EF8-45A2CD08AAAD}"/>
              </a:ext>
            </a:extLst>
          </p:cNvPr>
          <p:cNvGrpSpPr/>
          <p:nvPr/>
        </p:nvGrpSpPr>
        <p:grpSpPr>
          <a:xfrm>
            <a:off x="1963838" y="555584"/>
            <a:ext cx="8264324" cy="1875099"/>
            <a:chOff x="1963838" y="555584"/>
            <a:chExt cx="8264324" cy="1875099"/>
          </a:xfrm>
        </p:grpSpPr>
        <p:sp>
          <p:nvSpPr>
            <p:cNvPr id="6" name="Bong bóng Lời nói: Hình bầu dục 2">
              <a:extLst>
                <a:ext uri="{FF2B5EF4-FFF2-40B4-BE49-F238E27FC236}">
                  <a16:creationId xmlns:a16="http://schemas.microsoft.com/office/drawing/2014/main" id="{7FBA5D8D-29EC-48BF-9DE1-A7623E6DA00F}"/>
                </a:ext>
              </a:extLst>
            </p:cNvPr>
            <p:cNvSpPr/>
            <p:nvPr/>
          </p:nvSpPr>
          <p:spPr>
            <a:xfrm>
              <a:off x="1963838" y="555584"/>
              <a:ext cx="8264324" cy="1875099"/>
            </a:xfrm>
            <a:custGeom>
              <a:avLst/>
              <a:gdLst>
                <a:gd name="connsiteX0" fmla="*/ 130246 w 8264324"/>
                <a:gd name="connsiteY0" fmla="*/ 2000356 h 1875099"/>
                <a:gd name="connsiteX1" fmla="*/ 506402 w 8264324"/>
                <a:gd name="connsiteY1" fmla="*/ 1765510 h 1875099"/>
                <a:gd name="connsiteX2" fmla="*/ 897912 w 8264324"/>
                <a:gd name="connsiteY2" fmla="*/ 1521078 h 1875099"/>
                <a:gd name="connsiteX3" fmla="*/ 3913744 w 8264324"/>
                <a:gd name="connsiteY3" fmla="*/ 1310 h 1875099"/>
                <a:gd name="connsiteX4" fmla="*/ 6692435 w 8264324"/>
                <a:gd name="connsiteY4" fmla="*/ 201647 h 1875099"/>
                <a:gd name="connsiteX5" fmla="*/ 4452932 w 8264324"/>
                <a:gd name="connsiteY5" fmla="*/ 1872270 h 1875099"/>
                <a:gd name="connsiteX6" fmla="*/ 2096848 w 8264324"/>
                <a:gd name="connsiteY6" fmla="*/ 1753482 h 1875099"/>
                <a:gd name="connsiteX7" fmla="*/ 1644530 w 8264324"/>
                <a:gd name="connsiteY7" fmla="*/ 1810263 h 1875099"/>
                <a:gd name="connsiteX8" fmla="*/ 1133213 w 8264324"/>
                <a:gd name="connsiteY8" fmla="*/ 1874450 h 1875099"/>
                <a:gd name="connsiteX9" fmla="*/ 661229 w 8264324"/>
                <a:gd name="connsiteY9" fmla="*/ 1933700 h 1875099"/>
                <a:gd name="connsiteX10" fmla="*/ 130246 w 8264324"/>
                <a:gd name="connsiteY10" fmla="*/ 2000356 h 18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64324" h="1875099" fill="none" extrusionOk="0">
                  <a:moveTo>
                    <a:pt x="130246" y="2000356"/>
                  </a:moveTo>
                  <a:cubicBezTo>
                    <a:pt x="223890" y="1906559"/>
                    <a:pt x="339752" y="1909042"/>
                    <a:pt x="506402" y="1765510"/>
                  </a:cubicBezTo>
                  <a:cubicBezTo>
                    <a:pt x="673052" y="1621978"/>
                    <a:pt x="802220" y="1635127"/>
                    <a:pt x="897912" y="1521078"/>
                  </a:cubicBezTo>
                  <a:cubicBezTo>
                    <a:pt x="-1126789" y="616074"/>
                    <a:pt x="335983" y="78370"/>
                    <a:pt x="3913744" y="1310"/>
                  </a:cubicBezTo>
                  <a:cubicBezTo>
                    <a:pt x="4773053" y="-109704"/>
                    <a:pt x="5785775" y="52073"/>
                    <a:pt x="6692435" y="201647"/>
                  </a:cubicBezTo>
                  <a:cubicBezTo>
                    <a:pt x="9561789" y="562436"/>
                    <a:pt x="8212687" y="1662784"/>
                    <a:pt x="4452932" y="1872270"/>
                  </a:cubicBezTo>
                  <a:cubicBezTo>
                    <a:pt x="3541313" y="1940275"/>
                    <a:pt x="2763842" y="1932588"/>
                    <a:pt x="2096848" y="1753482"/>
                  </a:cubicBezTo>
                  <a:cubicBezTo>
                    <a:pt x="1944064" y="1810873"/>
                    <a:pt x="1735827" y="1776268"/>
                    <a:pt x="1644530" y="1810263"/>
                  </a:cubicBezTo>
                  <a:cubicBezTo>
                    <a:pt x="1553233" y="1844258"/>
                    <a:pt x="1336181" y="1814747"/>
                    <a:pt x="1133213" y="1874450"/>
                  </a:cubicBezTo>
                  <a:cubicBezTo>
                    <a:pt x="930245" y="1934153"/>
                    <a:pt x="878853" y="1861460"/>
                    <a:pt x="661229" y="1933700"/>
                  </a:cubicBezTo>
                  <a:cubicBezTo>
                    <a:pt x="443605" y="2005940"/>
                    <a:pt x="350858" y="1942097"/>
                    <a:pt x="130246" y="2000356"/>
                  </a:cubicBezTo>
                  <a:close/>
                </a:path>
                <a:path w="8264324" h="1875099" stroke="0" extrusionOk="0">
                  <a:moveTo>
                    <a:pt x="130246" y="2000356"/>
                  </a:moveTo>
                  <a:cubicBezTo>
                    <a:pt x="189116" y="1908109"/>
                    <a:pt x="413823" y="1839483"/>
                    <a:pt x="506402" y="1765510"/>
                  </a:cubicBezTo>
                  <a:cubicBezTo>
                    <a:pt x="598981" y="1691537"/>
                    <a:pt x="795164" y="1615898"/>
                    <a:pt x="897912" y="1521078"/>
                  </a:cubicBezTo>
                  <a:cubicBezTo>
                    <a:pt x="-1279896" y="1010106"/>
                    <a:pt x="544331" y="128007"/>
                    <a:pt x="3913744" y="1310"/>
                  </a:cubicBezTo>
                  <a:cubicBezTo>
                    <a:pt x="4812284" y="-67748"/>
                    <a:pt x="5965678" y="89831"/>
                    <a:pt x="6692435" y="201647"/>
                  </a:cubicBezTo>
                  <a:cubicBezTo>
                    <a:pt x="10132704" y="788261"/>
                    <a:pt x="8226019" y="1756804"/>
                    <a:pt x="4452932" y="1872270"/>
                  </a:cubicBezTo>
                  <a:cubicBezTo>
                    <a:pt x="3493532" y="1865403"/>
                    <a:pt x="2786188" y="1870268"/>
                    <a:pt x="2096848" y="1753482"/>
                  </a:cubicBezTo>
                  <a:cubicBezTo>
                    <a:pt x="1933910" y="1822793"/>
                    <a:pt x="1830851" y="1766150"/>
                    <a:pt x="1644530" y="1810263"/>
                  </a:cubicBezTo>
                  <a:cubicBezTo>
                    <a:pt x="1458209" y="1854376"/>
                    <a:pt x="1327916" y="1804467"/>
                    <a:pt x="1152879" y="1871982"/>
                  </a:cubicBezTo>
                  <a:cubicBezTo>
                    <a:pt x="977842" y="1939497"/>
                    <a:pt x="766573" y="1875827"/>
                    <a:pt x="621897" y="1938638"/>
                  </a:cubicBezTo>
                  <a:cubicBezTo>
                    <a:pt x="477221" y="2001449"/>
                    <a:pt x="252269" y="1936024"/>
                    <a:pt x="130246" y="2000356"/>
                  </a:cubicBezTo>
                  <a:close/>
                </a:path>
              </a:pathLst>
            </a:custGeom>
            <a:solidFill>
              <a:schemeClr val="accent6">
                <a:lumMod val="60000"/>
                <a:lumOff val="40000"/>
                <a:alpha val="27000"/>
              </a:schemeClr>
            </a:solidFill>
            <a:ln w="22225">
              <a:solidFill>
                <a:srgbClr val="2C5328"/>
              </a:solidFill>
              <a:extLst>
                <a:ext uri="{C807C97D-BFC1-408E-A445-0C87EB9F89A2}">
                  <ask:lineSketchStyleProps xmlns:ask="http://schemas.microsoft.com/office/drawing/2018/sketchyshapes" sd="1219033472">
                    <a:prstGeom prst="wedgeEllipseCallout">
                      <a:avLst>
                        <a:gd name="adj1" fmla="val -48424"/>
                        <a:gd name="adj2" fmla="val 5668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latin typeface="Cambria" panose="02040503050406030204" pitchFamily="18" charset="0"/>
                <a:ea typeface="Cambria" panose="02040503050406030204" pitchFamily="18" charset="0"/>
              </a:endParaRPr>
            </a:p>
          </p:txBody>
        </p:sp>
        <p:sp>
          <p:nvSpPr>
            <p:cNvPr id="7" name="Hộp Văn bản 3">
              <a:extLst>
                <a:ext uri="{FF2B5EF4-FFF2-40B4-BE49-F238E27FC236}">
                  <a16:creationId xmlns:a16="http://schemas.microsoft.com/office/drawing/2014/main" id="{DC6E9075-9F63-4151-98E6-F6FA4FE04D80}"/>
                </a:ext>
              </a:extLst>
            </p:cNvPr>
            <p:cNvSpPr txBox="1"/>
            <p:nvPr/>
          </p:nvSpPr>
          <p:spPr>
            <a:xfrm>
              <a:off x="2585293" y="941361"/>
              <a:ext cx="6674453" cy="1200329"/>
            </a:xfrm>
            <a:prstGeom prst="rect">
              <a:avLst/>
            </a:prstGeom>
            <a:noFill/>
          </p:spPr>
          <p:txBody>
            <a:bodyPr wrap="square">
              <a:spAutoFit/>
            </a:bodyPr>
            <a:lstStyle/>
            <a:p>
              <a:pPr indent="717550" algn="ctr"/>
              <a:r>
                <a:rPr lang="en-US" sz="3600" b="1" i="0">
                  <a:solidFill>
                    <a:srgbClr val="000000"/>
                  </a:solidFill>
                  <a:effectLst/>
                  <a:latin typeface="Cambria" panose="02040503050406030204" pitchFamily="18" charset="0"/>
                  <a:ea typeface="Cambria" panose="02040503050406030204" pitchFamily="18" charset="0"/>
                </a:rPr>
                <a:t>Bài đọc này được chia làm mấy đoạn?</a:t>
              </a:r>
              <a:endParaRPr lang="vi-VN" sz="3600" b="1" i="0">
                <a:solidFill>
                  <a:srgbClr val="000000"/>
                </a:solidFill>
                <a:effectLst/>
                <a:latin typeface="Cambria" panose="02040503050406030204" pitchFamily="18" charset="0"/>
                <a:ea typeface="Cambria" panose="02040503050406030204" pitchFamily="18" charset="0"/>
              </a:endParaRPr>
            </a:p>
          </p:txBody>
        </p:sp>
      </p:grpSp>
      <p:sp>
        <p:nvSpPr>
          <p:cNvPr id="8" name="Freeform 22">
            <a:extLst>
              <a:ext uri="{FF2B5EF4-FFF2-40B4-BE49-F238E27FC236}">
                <a16:creationId xmlns:a16="http://schemas.microsoft.com/office/drawing/2014/main" id="{AFDFE5B9-2545-8B5F-7266-2C24267CEFC6}"/>
              </a:ext>
            </a:extLst>
          </p:cNvPr>
          <p:cNvSpPr/>
          <p:nvPr/>
        </p:nvSpPr>
        <p:spPr>
          <a:xfrm>
            <a:off x="2952702" y="2623583"/>
            <a:ext cx="8553691" cy="3607469"/>
          </a:xfrm>
          <a:custGeom>
            <a:avLst/>
            <a:gdLst/>
            <a:ahLst/>
            <a:cxnLst/>
            <a:rect l="l" t="t" r="r" b="b"/>
            <a:pathLst>
              <a:path w="9230199" h="5411204">
                <a:moveTo>
                  <a:pt x="0" y="0"/>
                </a:moveTo>
                <a:lnTo>
                  <a:pt x="9230199" y="0"/>
                </a:lnTo>
                <a:lnTo>
                  <a:pt x="9230199" y="5411204"/>
                </a:lnTo>
                <a:lnTo>
                  <a:pt x="0" y="5411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dirty="0">
              <a:latin typeface="Cambria" panose="02040503050406030204" pitchFamily="18" charset="0"/>
              <a:ea typeface="Cambria" panose="02040503050406030204" pitchFamily="18" charset="0"/>
            </a:endParaRPr>
          </a:p>
        </p:txBody>
      </p:sp>
      <p:pic>
        <p:nvPicPr>
          <p:cNvPr id="11" name="Đồ họa 5">
            <a:extLst>
              <a:ext uri="{FF2B5EF4-FFF2-40B4-BE49-F238E27FC236}">
                <a16:creationId xmlns:a16="http://schemas.microsoft.com/office/drawing/2014/main" id="{1FCE6C83-BB85-1B66-E10B-BF841529DE4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20939"/>
          <a:stretch/>
        </p:blipFill>
        <p:spPr>
          <a:xfrm>
            <a:off x="95636" y="1266824"/>
            <a:ext cx="3152683" cy="5184389"/>
          </a:xfrm>
          <a:prstGeom prst="roundRect">
            <a:avLst>
              <a:gd name="adj" fmla="val 28184"/>
            </a:avLst>
          </a:prstGeom>
        </p:spPr>
      </p:pic>
      <p:sp>
        <p:nvSpPr>
          <p:cNvPr id="12" name="Hộp Văn bản 6">
            <a:extLst>
              <a:ext uri="{FF2B5EF4-FFF2-40B4-BE49-F238E27FC236}">
                <a16:creationId xmlns:a16="http://schemas.microsoft.com/office/drawing/2014/main" id="{CF359AA2-1124-E783-B1A4-AB480172DF27}"/>
              </a:ext>
            </a:extLst>
          </p:cNvPr>
          <p:cNvSpPr txBox="1"/>
          <p:nvPr/>
        </p:nvSpPr>
        <p:spPr>
          <a:xfrm>
            <a:off x="3391855" y="2951412"/>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a:t>
            </a:r>
            <a:endParaRPr lang="vi-VN" sz="2800" b="1" dirty="0">
              <a:latin typeface="Cambria" panose="02040503050406030204" pitchFamily="18" charset="0"/>
              <a:ea typeface="Cambria" panose="02040503050406030204" pitchFamily="18" charset="0"/>
            </a:endParaRPr>
          </a:p>
        </p:txBody>
      </p:sp>
      <p:sp>
        <p:nvSpPr>
          <p:cNvPr id="13" name="Hộp Văn bản 10">
            <a:extLst>
              <a:ext uri="{FF2B5EF4-FFF2-40B4-BE49-F238E27FC236}">
                <a16:creationId xmlns:a16="http://schemas.microsoft.com/office/drawing/2014/main" id="{3ACECF23-C3BD-A246-4414-D37472BC6532}"/>
              </a:ext>
            </a:extLst>
          </p:cNvPr>
          <p:cNvSpPr txBox="1"/>
          <p:nvPr/>
        </p:nvSpPr>
        <p:spPr>
          <a:xfrm>
            <a:off x="4994476" y="2951412"/>
            <a:ext cx="6069764" cy="523220"/>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liền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quan </a:t>
            </a:r>
            <a:r>
              <a:rPr lang="en-US" sz="2800" dirty="0" err="1">
                <a:latin typeface="Cambria" panose="02040503050406030204" pitchFamily="18" charset="0"/>
                <a:ea typeface="Cambria" panose="02040503050406030204" pitchFamily="18" charset="0"/>
              </a:rPr>
              <a:t>toà</a:t>
            </a:r>
            <a:r>
              <a:rPr lang="en-US" sz="2800" dirty="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sp>
        <p:nvSpPr>
          <p:cNvPr id="14" name="Hộp Văn bản 6">
            <a:extLst>
              <a:ext uri="{FF2B5EF4-FFF2-40B4-BE49-F238E27FC236}">
                <a16:creationId xmlns:a16="http://schemas.microsoft.com/office/drawing/2014/main" id="{D7BEB3E0-1C77-00ED-D1A0-5D592C02E86F}"/>
              </a:ext>
            </a:extLst>
          </p:cNvPr>
          <p:cNvSpPr txBox="1"/>
          <p:nvPr/>
        </p:nvSpPr>
        <p:spPr>
          <a:xfrm>
            <a:off x="3342431" y="4040885"/>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a:t>
            </a:r>
            <a:endParaRPr lang="vi-VN" sz="2800" b="1" dirty="0">
              <a:latin typeface="Cambria" panose="02040503050406030204" pitchFamily="18" charset="0"/>
              <a:ea typeface="Cambria" panose="02040503050406030204" pitchFamily="18" charset="0"/>
            </a:endParaRPr>
          </a:p>
        </p:txBody>
      </p:sp>
      <p:sp>
        <p:nvSpPr>
          <p:cNvPr id="15" name="Hộp Văn bản 10">
            <a:extLst>
              <a:ext uri="{FF2B5EF4-FFF2-40B4-BE49-F238E27FC236}">
                <a16:creationId xmlns:a16="http://schemas.microsoft.com/office/drawing/2014/main" id="{FF84AD32-EC0E-6BBA-1F8A-342BB88E5B5C}"/>
              </a:ext>
            </a:extLst>
          </p:cNvPr>
          <p:cNvSpPr txBox="1"/>
          <p:nvPr/>
        </p:nvSpPr>
        <p:spPr>
          <a:xfrm>
            <a:off x="4994476" y="3917728"/>
            <a:ext cx="6069764" cy="954107"/>
          </a:xfrm>
          <a:prstGeom prst="rect">
            <a:avLst/>
          </a:prstGeom>
          <a:noFill/>
        </p:spPr>
        <p:txBody>
          <a:bodyPr wrap="square">
            <a:spAutoFit/>
          </a:bodyPr>
          <a:lstStyle/>
          <a:p>
            <a:r>
              <a:rPr lang="vi-VN" sz="2800" dirty="0">
                <a:latin typeface="Cambria" panose="02040503050406030204" pitchFamily="18" charset="0"/>
                <a:ea typeface="Cambria" panose="02040503050406030204" pitchFamily="18" charset="0"/>
              </a:rPr>
              <a:t> (từ Nghe lời buộc tội... đến ... được an toàn?)</a:t>
            </a:r>
          </a:p>
        </p:txBody>
      </p:sp>
      <p:sp>
        <p:nvSpPr>
          <p:cNvPr id="18" name="Hộp Văn bản 6">
            <a:extLst>
              <a:ext uri="{FF2B5EF4-FFF2-40B4-BE49-F238E27FC236}">
                <a16:creationId xmlns:a16="http://schemas.microsoft.com/office/drawing/2014/main" id="{32E51A7D-EA55-6EEE-FB38-7990788D18BD}"/>
              </a:ext>
            </a:extLst>
          </p:cNvPr>
          <p:cNvSpPr txBox="1"/>
          <p:nvPr/>
        </p:nvSpPr>
        <p:spPr>
          <a:xfrm>
            <a:off x="3350186" y="5000700"/>
            <a:ext cx="1446230" cy="523220"/>
          </a:xfrm>
          <a:prstGeom prst="rect">
            <a:avLst/>
          </a:prstGeom>
          <a:noFill/>
        </p:spPr>
        <p:txBody>
          <a:bodyPr wrap="none">
            <a:spAutoFit/>
          </a:bodyPr>
          <a:lstStyle/>
          <a:p>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a:t>
            </a:r>
            <a:endParaRPr lang="vi-VN" sz="2800" b="1" dirty="0">
              <a:latin typeface="Cambria" panose="02040503050406030204" pitchFamily="18" charset="0"/>
              <a:ea typeface="Cambria" panose="02040503050406030204" pitchFamily="18" charset="0"/>
            </a:endParaRPr>
          </a:p>
        </p:txBody>
      </p:sp>
      <p:sp>
        <p:nvSpPr>
          <p:cNvPr id="19" name="Hộp Văn bản 10">
            <a:extLst>
              <a:ext uri="{FF2B5EF4-FFF2-40B4-BE49-F238E27FC236}">
                <a16:creationId xmlns:a16="http://schemas.microsoft.com/office/drawing/2014/main" id="{9AC673AA-D6F8-A5BB-DBEB-D91F45E6C866}"/>
              </a:ext>
            </a:extLst>
          </p:cNvPr>
          <p:cNvSpPr txBox="1"/>
          <p:nvPr/>
        </p:nvSpPr>
        <p:spPr>
          <a:xfrm>
            <a:off x="5084452" y="5000700"/>
            <a:ext cx="6069764" cy="523220"/>
          </a:xfrm>
          <a:prstGeom prst="rect">
            <a:avLst/>
          </a:prstGeom>
          <a:noFill/>
        </p:spPr>
        <p:txBody>
          <a:bodyPr wrap="square">
            <a:spAutoFit/>
          </a:bodyPr>
          <a:lstStyle/>
          <a:p>
            <a:r>
              <a:rPr lang="vi-VN" sz="2800">
                <a:latin typeface="Cambria" panose="02040503050406030204" pitchFamily="18" charset="0"/>
                <a:ea typeface="Cambria" panose="02040503050406030204" pitchFamily="18" charset="0"/>
              </a:rPr>
              <a:t>(phần còn lại)</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048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80">
                                          <p:stCondLst>
                                            <p:cond delay="0"/>
                                          </p:stCondLst>
                                        </p:cTn>
                                        <p:tgtEl>
                                          <p:spTgt spid="18"/>
                                        </p:tgtEl>
                                      </p:cBhvr>
                                    </p:animEffect>
                                    <p:anim calcmode="lin" valueType="num">
                                      <p:cBhvr>
                                        <p:cTn id="6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1" dur="26">
                                          <p:stCondLst>
                                            <p:cond delay="650"/>
                                          </p:stCondLst>
                                        </p:cTn>
                                        <p:tgtEl>
                                          <p:spTgt spid="18"/>
                                        </p:tgtEl>
                                      </p:cBhvr>
                                      <p:to x="100000" y="60000"/>
                                    </p:animScale>
                                    <p:animScale>
                                      <p:cBhvr>
                                        <p:cTn id="72" dur="166" decel="50000">
                                          <p:stCondLst>
                                            <p:cond delay="676"/>
                                          </p:stCondLst>
                                        </p:cTn>
                                        <p:tgtEl>
                                          <p:spTgt spid="18"/>
                                        </p:tgtEl>
                                      </p:cBhvr>
                                      <p:to x="100000" y="100000"/>
                                    </p:animScale>
                                    <p:animScale>
                                      <p:cBhvr>
                                        <p:cTn id="73" dur="26">
                                          <p:stCondLst>
                                            <p:cond delay="1312"/>
                                          </p:stCondLst>
                                        </p:cTn>
                                        <p:tgtEl>
                                          <p:spTgt spid="18"/>
                                        </p:tgtEl>
                                      </p:cBhvr>
                                      <p:to x="100000" y="80000"/>
                                    </p:animScale>
                                    <p:animScale>
                                      <p:cBhvr>
                                        <p:cTn id="74" dur="166" decel="50000">
                                          <p:stCondLst>
                                            <p:cond delay="1338"/>
                                          </p:stCondLst>
                                        </p:cTn>
                                        <p:tgtEl>
                                          <p:spTgt spid="18"/>
                                        </p:tgtEl>
                                      </p:cBhvr>
                                      <p:to x="100000" y="100000"/>
                                    </p:animScale>
                                    <p:animScale>
                                      <p:cBhvr>
                                        <p:cTn id="75" dur="26">
                                          <p:stCondLst>
                                            <p:cond delay="1642"/>
                                          </p:stCondLst>
                                        </p:cTn>
                                        <p:tgtEl>
                                          <p:spTgt spid="18"/>
                                        </p:tgtEl>
                                      </p:cBhvr>
                                      <p:to x="100000" y="90000"/>
                                    </p:animScale>
                                    <p:animScale>
                                      <p:cBhvr>
                                        <p:cTn id="76" dur="166" decel="50000">
                                          <p:stCondLst>
                                            <p:cond delay="1668"/>
                                          </p:stCondLst>
                                        </p:cTn>
                                        <p:tgtEl>
                                          <p:spTgt spid="18"/>
                                        </p:tgtEl>
                                      </p:cBhvr>
                                      <p:to x="100000" y="100000"/>
                                    </p:animScale>
                                    <p:animScale>
                                      <p:cBhvr>
                                        <p:cTn id="77" dur="26">
                                          <p:stCondLst>
                                            <p:cond delay="1808"/>
                                          </p:stCondLst>
                                        </p:cTn>
                                        <p:tgtEl>
                                          <p:spTgt spid="18"/>
                                        </p:tgtEl>
                                      </p:cBhvr>
                                      <p:to x="100000" y="95000"/>
                                    </p:animScale>
                                    <p:animScale>
                                      <p:cBhvr>
                                        <p:cTn id="78" dur="166" decel="50000">
                                          <p:stCondLst>
                                            <p:cond delay="1834"/>
                                          </p:stCondLst>
                                        </p:cTn>
                                        <p:tgtEl>
                                          <p:spTgt spid="18"/>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88D690-E6BC-EE1D-1042-BA3EA4BF642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30CA44-6A3C-8AC1-81CA-5625C3000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6E5A2A4D-9B6A-5398-947C-0B017518CC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483EED1-46AC-C55C-D04B-401950526B71}"/>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2E65483C-9979-7AEF-EA7F-FB2F5C94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74" y="390477"/>
            <a:ext cx="12188952" cy="1265132"/>
          </a:xfrm>
          <a:prstGeom prst="rect">
            <a:avLst/>
          </a:prstGeom>
        </p:spPr>
      </p:pic>
      <p:sp>
        <p:nvSpPr>
          <p:cNvPr id="9" name="Rectangle: Rounded Corners 8">
            <a:extLst>
              <a:ext uri="{FF2B5EF4-FFF2-40B4-BE49-F238E27FC236}">
                <a16:creationId xmlns:a16="http://schemas.microsoft.com/office/drawing/2014/main" id="{6A6A848E-4F3F-AA7F-4220-A72188E77067}"/>
              </a:ext>
            </a:extLst>
          </p:cNvPr>
          <p:cNvSpPr/>
          <p:nvPr/>
        </p:nvSpPr>
        <p:spPr>
          <a:xfrm>
            <a:off x="3972527" y="2247960"/>
            <a:ext cx="5511225" cy="1715647"/>
          </a:xfrm>
          <a:custGeom>
            <a:avLst/>
            <a:gdLst>
              <a:gd name="connsiteX0" fmla="*/ 0 w 5511225"/>
              <a:gd name="connsiteY0" fmla="*/ 285947 h 1715647"/>
              <a:gd name="connsiteX1" fmla="*/ 285947 w 5511225"/>
              <a:gd name="connsiteY1" fmla="*/ 0 h 1715647"/>
              <a:gd name="connsiteX2" fmla="*/ 933548 w 5511225"/>
              <a:gd name="connsiteY2" fmla="*/ 0 h 1715647"/>
              <a:gd name="connsiteX3" fmla="*/ 1531756 w 5511225"/>
              <a:gd name="connsiteY3" fmla="*/ 0 h 1715647"/>
              <a:gd name="connsiteX4" fmla="*/ 1981784 w 5511225"/>
              <a:gd name="connsiteY4" fmla="*/ 0 h 1715647"/>
              <a:gd name="connsiteX5" fmla="*/ 2431812 w 5511225"/>
              <a:gd name="connsiteY5" fmla="*/ 0 h 1715647"/>
              <a:gd name="connsiteX6" fmla="*/ 2980626 w 5511225"/>
              <a:gd name="connsiteY6" fmla="*/ 0 h 1715647"/>
              <a:gd name="connsiteX7" fmla="*/ 3381261 w 5511225"/>
              <a:gd name="connsiteY7" fmla="*/ 0 h 1715647"/>
              <a:gd name="connsiteX8" fmla="*/ 3930076 w 5511225"/>
              <a:gd name="connsiteY8" fmla="*/ 0 h 1715647"/>
              <a:gd name="connsiteX9" fmla="*/ 4478890 w 5511225"/>
              <a:gd name="connsiteY9" fmla="*/ 0 h 1715647"/>
              <a:gd name="connsiteX10" fmla="*/ 5225278 w 5511225"/>
              <a:gd name="connsiteY10" fmla="*/ 0 h 1715647"/>
              <a:gd name="connsiteX11" fmla="*/ 5511225 w 5511225"/>
              <a:gd name="connsiteY11" fmla="*/ 285947 h 1715647"/>
              <a:gd name="connsiteX12" fmla="*/ 5511225 w 5511225"/>
              <a:gd name="connsiteY12" fmla="*/ 846386 h 1715647"/>
              <a:gd name="connsiteX13" fmla="*/ 5511225 w 5511225"/>
              <a:gd name="connsiteY13" fmla="*/ 1429700 h 1715647"/>
              <a:gd name="connsiteX14" fmla="*/ 5225278 w 5511225"/>
              <a:gd name="connsiteY14" fmla="*/ 1715647 h 1715647"/>
              <a:gd name="connsiteX15" fmla="*/ 4676463 w 5511225"/>
              <a:gd name="connsiteY15" fmla="*/ 1715647 h 1715647"/>
              <a:gd name="connsiteX16" fmla="*/ 4177042 w 5511225"/>
              <a:gd name="connsiteY16" fmla="*/ 1715647 h 1715647"/>
              <a:gd name="connsiteX17" fmla="*/ 3578834 w 5511225"/>
              <a:gd name="connsiteY17" fmla="*/ 1715647 h 1715647"/>
              <a:gd name="connsiteX18" fmla="*/ 2980626 w 5511225"/>
              <a:gd name="connsiteY18" fmla="*/ 1715647 h 1715647"/>
              <a:gd name="connsiteX19" fmla="*/ 2431812 w 5511225"/>
              <a:gd name="connsiteY19" fmla="*/ 1715647 h 1715647"/>
              <a:gd name="connsiteX20" fmla="*/ 1981784 w 5511225"/>
              <a:gd name="connsiteY20" fmla="*/ 1715647 h 1715647"/>
              <a:gd name="connsiteX21" fmla="*/ 1334183 w 5511225"/>
              <a:gd name="connsiteY21" fmla="*/ 1715647 h 1715647"/>
              <a:gd name="connsiteX22" fmla="*/ 285947 w 5511225"/>
              <a:gd name="connsiteY22" fmla="*/ 1715647 h 1715647"/>
              <a:gd name="connsiteX23" fmla="*/ 0 w 5511225"/>
              <a:gd name="connsiteY23" fmla="*/ 1429700 h 1715647"/>
              <a:gd name="connsiteX24" fmla="*/ 0 w 5511225"/>
              <a:gd name="connsiteY24" fmla="*/ 892136 h 1715647"/>
              <a:gd name="connsiteX25" fmla="*/ 0 w 5511225"/>
              <a:gd name="connsiteY25" fmla="*/ 285947 h 171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1225" h="1715647" fill="none" extrusionOk="0">
                <a:moveTo>
                  <a:pt x="0" y="285947"/>
                </a:moveTo>
                <a:cubicBezTo>
                  <a:pt x="24488" y="102452"/>
                  <a:pt x="102045" y="-8970"/>
                  <a:pt x="285947" y="0"/>
                </a:cubicBezTo>
                <a:cubicBezTo>
                  <a:pt x="418337" y="-13313"/>
                  <a:pt x="656548" y="14200"/>
                  <a:pt x="933548" y="0"/>
                </a:cubicBezTo>
                <a:cubicBezTo>
                  <a:pt x="1210548" y="-14200"/>
                  <a:pt x="1384842" y="32614"/>
                  <a:pt x="1531756" y="0"/>
                </a:cubicBezTo>
                <a:cubicBezTo>
                  <a:pt x="1678670" y="-32614"/>
                  <a:pt x="1854065" y="11935"/>
                  <a:pt x="1981784" y="0"/>
                </a:cubicBezTo>
                <a:cubicBezTo>
                  <a:pt x="2109503" y="-11935"/>
                  <a:pt x="2231296" y="33389"/>
                  <a:pt x="2431812" y="0"/>
                </a:cubicBezTo>
                <a:cubicBezTo>
                  <a:pt x="2632328" y="-33389"/>
                  <a:pt x="2847331" y="20007"/>
                  <a:pt x="2980626" y="0"/>
                </a:cubicBezTo>
                <a:cubicBezTo>
                  <a:pt x="3113921" y="-20007"/>
                  <a:pt x="3195026" y="2065"/>
                  <a:pt x="3381261" y="0"/>
                </a:cubicBezTo>
                <a:cubicBezTo>
                  <a:pt x="3567497" y="-2065"/>
                  <a:pt x="3771342" y="24618"/>
                  <a:pt x="3930076" y="0"/>
                </a:cubicBezTo>
                <a:cubicBezTo>
                  <a:pt x="4088811" y="-24618"/>
                  <a:pt x="4293842" y="32165"/>
                  <a:pt x="4478890" y="0"/>
                </a:cubicBezTo>
                <a:cubicBezTo>
                  <a:pt x="4663938" y="-32165"/>
                  <a:pt x="5039154" y="44290"/>
                  <a:pt x="5225278" y="0"/>
                </a:cubicBezTo>
                <a:cubicBezTo>
                  <a:pt x="5387926" y="-157"/>
                  <a:pt x="5501933" y="174014"/>
                  <a:pt x="5511225" y="285947"/>
                </a:cubicBezTo>
                <a:cubicBezTo>
                  <a:pt x="5517337" y="463609"/>
                  <a:pt x="5496127" y="577925"/>
                  <a:pt x="5511225" y="846386"/>
                </a:cubicBezTo>
                <a:cubicBezTo>
                  <a:pt x="5526323" y="1114847"/>
                  <a:pt x="5466916" y="1198334"/>
                  <a:pt x="5511225" y="1429700"/>
                </a:cubicBezTo>
                <a:cubicBezTo>
                  <a:pt x="5491624" y="1591028"/>
                  <a:pt x="5382546" y="1688201"/>
                  <a:pt x="5225278" y="1715647"/>
                </a:cubicBezTo>
                <a:cubicBezTo>
                  <a:pt x="5008518" y="1751650"/>
                  <a:pt x="4903738" y="1700368"/>
                  <a:pt x="4676463" y="1715647"/>
                </a:cubicBezTo>
                <a:cubicBezTo>
                  <a:pt x="4449188" y="1730926"/>
                  <a:pt x="4303544" y="1656178"/>
                  <a:pt x="4177042" y="1715647"/>
                </a:cubicBezTo>
                <a:cubicBezTo>
                  <a:pt x="4050540" y="1775116"/>
                  <a:pt x="3702985" y="1689413"/>
                  <a:pt x="3578834" y="1715647"/>
                </a:cubicBezTo>
                <a:cubicBezTo>
                  <a:pt x="3454683" y="1741881"/>
                  <a:pt x="3231012" y="1702508"/>
                  <a:pt x="2980626" y="1715647"/>
                </a:cubicBezTo>
                <a:cubicBezTo>
                  <a:pt x="2730240" y="1728786"/>
                  <a:pt x="2551374" y="1665631"/>
                  <a:pt x="2431812" y="1715647"/>
                </a:cubicBezTo>
                <a:cubicBezTo>
                  <a:pt x="2312250" y="1765663"/>
                  <a:pt x="2135869" y="1665472"/>
                  <a:pt x="1981784" y="1715647"/>
                </a:cubicBezTo>
                <a:cubicBezTo>
                  <a:pt x="1827699" y="1765822"/>
                  <a:pt x="1481131" y="1707249"/>
                  <a:pt x="1334183" y="1715647"/>
                </a:cubicBezTo>
                <a:cubicBezTo>
                  <a:pt x="1187235" y="1724045"/>
                  <a:pt x="586192" y="1604391"/>
                  <a:pt x="285947" y="1715647"/>
                </a:cubicBezTo>
                <a:cubicBezTo>
                  <a:pt x="126058" y="1725913"/>
                  <a:pt x="-26551" y="1625358"/>
                  <a:pt x="0" y="1429700"/>
                </a:cubicBezTo>
                <a:cubicBezTo>
                  <a:pt x="-63437" y="1175109"/>
                  <a:pt x="47279" y="1154148"/>
                  <a:pt x="0" y="892136"/>
                </a:cubicBezTo>
                <a:cubicBezTo>
                  <a:pt x="-47279" y="630124"/>
                  <a:pt x="52237" y="447932"/>
                  <a:pt x="0" y="285947"/>
                </a:cubicBezTo>
                <a:close/>
              </a:path>
              <a:path w="5511225" h="1715647" stroke="0" extrusionOk="0">
                <a:moveTo>
                  <a:pt x="0" y="285947"/>
                </a:moveTo>
                <a:cubicBezTo>
                  <a:pt x="25120" y="122332"/>
                  <a:pt x="97564" y="9604"/>
                  <a:pt x="285947" y="0"/>
                </a:cubicBezTo>
                <a:cubicBezTo>
                  <a:pt x="413687" y="-15628"/>
                  <a:pt x="641220" y="53636"/>
                  <a:pt x="834762" y="0"/>
                </a:cubicBezTo>
                <a:cubicBezTo>
                  <a:pt x="1028304" y="-53636"/>
                  <a:pt x="1125548" y="64561"/>
                  <a:pt x="1383576" y="0"/>
                </a:cubicBezTo>
                <a:cubicBezTo>
                  <a:pt x="1641604" y="-64561"/>
                  <a:pt x="1712700" y="53745"/>
                  <a:pt x="1981784" y="0"/>
                </a:cubicBezTo>
                <a:cubicBezTo>
                  <a:pt x="2250868" y="-53745"/>
                  <a:pt x="2316618" y="6690"/>
                  <a:pt x="2579992" y="0"/>
                </a:cubicBezTo>
                <a:cubicBezTo>
                  <a:pt x="2843366" y="-6690"/>
                  <a:pt x="2958296" y="68640"/>
                  <a:pt x="3178200" y="0"/>
                </a:cubicBezTo>
                <a:cubicBezTo>
                  <a:pt x="3398104" y="-68640"/>
                  <a:pt x="3451520" y="6588"/>
                  <a:pt x="3578834" y="0"/>
                </a:cubicBezTo>
                <a:cubicBezTo>
                  <a:pt x="3706148" y="-6588"/>
                  <a:pt x="4020828" y="63927"/>
                  <a:pt x="4226436" y="0"/>
                </a:cubicBezTo>
                <a:cubicBezTo>
                  <a:pt x="4432044" y="-63927"/>
                  <a:pt x="4519879" y="26602"/>
                  <a:pt x="4627070" y="0"/>
                </a:cubicBezTo>
                <a:cubicBezTo>
                  <a:pt x="4734261" y="-26602"/>
                  <a:pt x="5067212" y="65739"/>
                  <a:pt x="5225278" y="0"/>
                </a:cubicBezTo>
                <a:cubicBezTo>
                  <a:pt x="5344417" y="19212"/>
                  <a:pt x="5533642" y="158127"/>
                  <a:pt x="5511225" y="285947"/>
                </a:cubicBezTo>
                <a:cubicBezTo>
                  <a:pt x="5565748" y="429878"/>
                  <a:pt x="5473605" y="686019"/>
                  <a:pt x="5511225" y="880699"/>
                </a:cubicBezTo>
                <a:cubicBezTo>
                  <a:pt x="5548845" y="1075379"/>
                  <a:pt x="5460578" y="1158096"/>
                  <a:pt x="5511225" y="1429700"/>
                </a:cubicBezTo>
                <a:cubicBezTo>
                  <a:pt x="5539747" y="1599699"/>
                  <a:pt x="5403425" y="1738539"/>
                  <a:pt x="5225278" y="1715647"/>
                </a:cubicBezTo>
                <a:cubicBezTo>
                  <a:pt x="4973478" y="1730986"/>
                  <a:pt x="4921587" y="1698564"/>
                  <a:pt x="4676463" y="1715647"/>
                </a:cubicBezTo>
                <a:cubicBezTo>
                  <a:pt x="4431339" y="1732730"/>
                  <a:pt x="4363603" y="1662216"/>
                  <a:pt x="4177042" y="1715647"/>
                </a:cubicBezTo>
                <a:cubicBezTo>
                  <a:pt x="3990481" y="1769078"/>
                  <a:pt x="3748070" y="1657879"/>
                  <a:pt x="3628228" y="1715647"/>
                </a:cubicBezTo>
                <a:cubicBezTo>
                  <a:pt x="3508386" y="1773415"/>
                  <a:pt x="3318118" y="1677384"/>
                  <a:pt x="3128806" y="1715647"/>
                </a:cubicBezTo>
                <a:cubicBezTo>
                  <a:pt x="2939494" y="1753910"/>
                  <a:pt x="2787115" y="1690094"/>
                  <a:pt x="2678778" y="1715647"/>
                </a:cubicBezTo>
                <a:cubicBezTo>
                  <a:pt x="2570441" y="1741200"/>
                  <a:pt x="2328630" y="1660299"/>
                  <a:pt x="2129964" y="1715647"/>
                </a:cubicBezTo>
                <a:cubicBezTo>
                  <a:pt x="1931298" y="1770995"/>
                  <a:pt x="1887126" y="1670068"/>
                  <a:pt x="1729329" y="1715647"/>
                </a:cubicBezTo>
                <a:cubicBezTo>
                  <a:pt x="1571533" y="1761226"/>
                  <a:pt x="1470258" y="1713369"/>
                  <a:pt x="1229908" y="1715647"/>
                </a:cubicBezTo>
                <a:cubicBezTo>
                  <a:pt x="989558" y="1717925"/>
                  <a:pt x="968091" y="1701337"/>
                  <a:pt x="779880" y="1715647"/>
                </a:cubicBezTo>
                <a:cubicBezTo>
                  <a:pt x="591669" y="1729957"/>
                  <a:pt x="512058" y="1711793"/>
                  <a:pt x="285947" y="1715647"/>
                </a:cubicBezTo>
                <a:cubicBezTo>
                  <a:pt x="118397" y="1724572"/>
                  <a:pt x="33450" y="1584565"/>
                  <a:pt x="0" y="1429700"/>
                </a:cubicBezTo>
                <a:cubicBezTo>
                  <a:pt x="-19663" y="1310697"/>
                  <a:pt x="38179" y="1031109"/>
                  <a:pt x="0" y="869261"/>
                </a:cubicBezTo>
                <a:cubicBezTo>
                  <a:pt x="-38179" y="707413"/>
                  <a:pt x="15265" y="525922"/>
                  <a:pt x="0" y="285947"/>
                </a:cubicBezTo>
                <a:close/>
              </a:path>
            </a:pathLst>
          </a:custGeom>
          <a:solidFill>
            <a:sysClr val="window" lastClr="FFFFFF"/>
          </a:solidFill>
          <a:ln w="25400" cap="flat" cmpd="sng" algn="ctr">
            <a:solidFill>
              <a:srgbClr val="E9589D"/>
            </a:solidFill>
            <a:prstDash val="solid"/>
            <a:extLst>
              <a:ext uri="{C807C97D-BFC1-408E-A445-0C87EB9F89A2}">
                <ask:lineSketchStyleProps xmlns:ask="http://schemas.microsoft.com/office/drawing/2018/sketchyshapes" sd="3640202617">
                  <a:prstGeom prst="roundRect">
                    <a:avLst/>
                  </a:prstGeom>
                  <ask:type>
                    <ask:lineSketchScribble/>
                  </ask:type>
                </ask:lineSketchStyleProps>
              </a:ext>
            </a:extLst>
          </a:ln>
          <a:effectLst/>
        </p:spPr>
        <p:txBody>
          <a:bodyPr rtlCol="0" anchor="ctr"/>
          <a:lstStyle/>
          <a:p>
            <a:pPr lvl="0" algn="ctr"/>
            <a:r>
              <a:rPr lang="en-US" sz="6000" kern="0" dirty="0" err="1">
                <a:solidFill>
                  <a:prstClr val="black"/>
                </a:solidFill>
                <a:latin typeface="Tahoma" panose="020B0604030504040204" pitchFamily="34" charset="0"/>
                <a:ea typeface="Tahoma" panose="020B0604030504040204" pitchFamily="34" charset="0"/>
                <a:cs typeface="Tahoma" panose="020B0604030504040204" pitchFamily="34" charset="0"/>
              </a:rPr>
              <a:t>buộc</a:t>
            </a:r>
            <a:r>
              <a:rPr lang="en-US" sz="6000" kern="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6000" kern="0" dirty="0" err="1">
                <a:solidFill>
                  <a:prstClr val="black"/>
                </a:solidFill>
                <a:latin typeface="Tahoma" panose="020B0604030504040204" pitchFamily="34" charset="0"/>
                <a:ea typeface="Tahoma" panose="020B0604030504040204" pitchFamily="34" charset="0"/>
                <a:cs typeface="Tahoma" panose="020B0604030504040204" pitchFamily="34" charset="0"/>
              </a:rPr>
              <a:t>tội</a:t>
            </a:r>
            <a:endParaRPr kumimoji="0" lang="en-US" sz="6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id="{DEE13858-84AB-42E1-94D7-7E4B26F61DEB}"/>
              </a:ext>
            </a:extLst>
          </p:cNvPr>
          <p:cNvSpPr/>
          <p:nvPr/>
        </p:nvSpPr>
        <p:spPr>
          <a:xfrm>
            <a:off x="3972527" y="4375922"/>
            <a:ext cx="5511225" cy="1868595"/>
          </a:xfrm>
          <a:custGeom>
            <a:avLst/>
            <a:gdLst>
              <a:gd name="connsiteX0" fmla="*/ 0 w 5511225"/>
              <a:gd name="connsiteY0" fmla="*/ 311439 h 1868595"/>
              <a:gd name="connsiteX1" fmla="*/ 311439 w 5511225"/>
              <a:gd name="connsiteY1" fmla="*/ 0 h 1868595"/>
              <a:gd name="connsiteX2" fmla="*/ 707938 w 5511225"/>
              <a:gd name="connsiteY2" fmla="*/ 0 h 1868595"/>
              <a:gd name="connsiteX3" fmla="*/ 1153321 w 5511225"/>
              <a:gd name="connsiteY3" fmla="*/ 0 h 1868595"/>
              <a:gd name="connsiteX4" fmla="*/ 1598704 w 5511225"/>
              <a:gd name="connsiteY4" fmla="*/ 0 h 1868595"/>
              <a:gd name="connsiteX5" fmla="*/ 2190737 w 5511225"/>
              <a:gd name="connsiteY5" fmla="*/ 0 h 1868595"/>
              <a:gd name="connsiteX6" fmla="*/ 2733887 w 5511225"/>
              <a:gd name="connsiteY6" fmla="*/ 0 h 1868595"/>
              <a:gd name="connsiteX7" fmla="*/ 3277036 w 5511225"/>
              <a:gd name="connsiteY7" fmla="*/ 0 h 1868595"/>
              <a:gd name="connsiteX8" fmla="*/ 3820186 w 5511225"/>
              <a:gd name="connsiteY8" fmla="*/ 0 h 1868595"/>
              <a:gd name="connsiteX9" fmla="*/ 4314452 w 5511225"/>
              <a:gd name="connsiteY9" fmla="*/ 0 h 1868595"/>
              <a:gd name="connsiteX10" fmla="*/ 5199786 w 5511225"/>
              <a:gd name="connsiteY10" fmla="*/ 0 h 1868595"/>
              <a:gd name="connsiteX11" fmla="*/ 5511225 w 5511225"/>
              <a:gd name="connsiteY11" fmla="*/ 311439 h 1868595"/>
              <a:gd name="connsiteX12" fmla="*/ 5511225 w 5511225"/>
              <a:gd name="connsiteY12" fmla="*/ 701764 h 1868595"/>
              <a:gd name="connsiteX13" fmla="*/ 5511225 w 5511225"/>
              <a:gd name="connsiteY13" fmla="*/ 1104545 h 1868595"/>
              <a:gd name="connsiteX14" fmla="*/ 5511225 w 5511225"/>
              <a:gd name="connsiteY14" fmla="*/ 1557156 h 1868595"/>
              <a:gd name="connsiteX15" fmla="*/ 5199786 w 5511225"/>
              <a:gd name="connsiteY15" fmla="*/ 1868595 h 1868595"/>
              <a:gd name="connsiteX16" fmla="*/ 4754403 w 5511225"/>
              <a:gd name="connsiteY16" fmla="*/ 1868595 h 1868595"/>
              <a:gd name="connsiteX17" fmla="*/ 4357904 w 5511225"/>
              <a:gd name="connsiteY17" fmla="*/ 1868595 h 1868595"/>
              <a:gd name="connsiteX18" fmla="*/ 3961405 w 5511225"/>
              <a:gd name="connsiteY18" fmla="*/ 1868595 h 1868595"/>
              <a:gd name="connsiteX19" fmla="*/ 3467139 w 5511225"/>
              <a:gd name="connsiteY19" fmla="*/ 1868595 h 1868595"/>
              <a:gd name="connsiteX20" fmla="*/ 2875105 w 5511225"/>
              <a:gd name="connsiteY20" fmla="*/ 1868595 h 1868595"/>
              <a:gd name="connsiteX21" fmla="*/ 2429723 w 5511225"/>
              <a:gd name="connsiteY21" fmla="*/ 1868595 h 1868595"/>
              <a:gd name="connsiteX22" fmla="*/ 1935457 w 5511225"/>
              <a:gd name="connsiteY22" fmla="*/ 1868595 h 1868595"/>
              <a:gd name="connsiteX23" fmla="*/ 1392307 w 5511225"/>
              <a:gd name="connsiteY23" fmla="*/ 1868595 h 1868595"/>
              <a:gd name="connsiteX24" fmla="*/ 946924 w 5511225"/>
              <a:gd name="connsiteY24" fmla="*/ 1868595 h 1868595"/>
              <a:gd name="connsiteX25" fmla="*/ 311439 w 5511225"/>
              <a:gd name="connsiteY25" fmla="*/ 1868595 h 1868595"/>
              <a:gd name="connsiteX26" fmla="*/ 0 w 5511225"/>
              <a:gd name="connsiteY26" fmla="*/ 1557156 h 1868595"/>
              <a:gd name="connsiteX27" fmla="*/ 0 w 5511225"/>
              <a:gd name="connsiteY27" fmla="*/ 1129460 h 1868595"/>
              <a:gd name="connsiteX28" fmla="*/ 0 w 5511225"/>
              <a:gd name="connsiteY28" fmla="*/ 739135 h 1868595"/>
              <a:gd name="connsiteX29" fmla="*/ 0 w 5511225"/>
              <a:gd name="connsiteY29" fmla="*/ 311439 h 186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1225" h="1868595" fill="none" extrusionOk="0">
                <a:moveTo>
                  <a:pt x="0" y="311439"/>
                </a:moveTo>
                <a:cubicBezTo>
                  <a:pt x="-19989" y="171181"/>
                  <a:pt x="133697" y="6708"/>
                  <a:pt x="311439" y="0"/>
                </a:cubicBezTo>
                <a:cubicBezTo>
                  <a:pt x="439248" y="-31755"/>
                  <a:pt x="598542" y="1823"/>
                  <a:pt x="707938" y="0"/>
                </a:cubicBezTo>
                <a:cubicBezTo>
                  <a:pt x="817334" y="-1823"/>
                  <a:pt x="983221" y="28913"/>
                  <a:pt x="1153321" y="0"/>
                </a:cubicBezTo>
                <a:cubicBezTo>
                  <a:pt x="1323421" y="-28913"/>
                  <a:pt x="1471332" y="1879"/>
                  <a:pt x="1598704" y="0"/>
                </a:cubicBezTo>
                <a:cubicBezTo>
                  <a:pt x="1726076" y="-1879"/>
                  <a:pt x="1995273" y="57299"/>
                  <a:pt x="2190737" y="0"/>
                </a:cubicBezTo>
                <a:cubicBezTo>
                  <a:pt x="2386201" y="-57299"/>
                  <a:pt x="2603642" y="32149"/>
                  <a:pt x="2733887" y="0"/>
                </a:cubicBezTo>
                <a:cubicBezTo>
                  <a:pt x="2864132" y="-32149"/>
                  <a:pt x="3090553" y="27744"/>
                  <a:pt x="3277036" y="0"/>
                </a:cubicBezTo>
                <a:cubicBezTo>
                  <a:pt x="3463519" y="-27744"/>
                  <a:pt x="3573085" y="21244"/>
                  <a:pt x="3820186" y="0"/>
                </a:cubicBezTo>
                <a:cubicBezTo>
                  <a:pt x="4067287" y="-21244"/>
                  <a:pt x="4205906" y="25695"/>
                  <a:pt x="4314452" y="0"/>
                </a:cubicBezTo>
                <a:cubicBezTo>
                  <a:pt x="4422998" y="-25695"/>
                  <a:pt x="4772213" y="79338"/>
                  <a:pt x="5199786" y="0"/>
                </a:cubicBezTo>
                <a:cubicBezTo>
                  <a:pt x="5351729" y="43126"/>
                  <a:pt x="5503047" y="125370"/>
                  <a:pt x="5511225" y="311439"/>
                </a:cubicBezTo>
                <a:cubicBezTo>
                  <a:pt x="5526853" y="456577"/>
                  <a:pt x="5466680" y="530400"/>
                  <a:pt x="5511225" y="701764"/>
                </a:cubicBezTo>
                <a:cubicBezTo>
                  <a:pt x="5555770" y="873129"/>
                  <a:pt x="5482467" y="978626"/>
                  <a:pt x="5511225" y="1104545"/>
                </a:cubicBezTo>
                <a:cubicBezTo>
                  <a:pt x="5539983" y="1230464"/>
                  <a:pt x="5480439" y="1399612"/>
                  <a:pt x="5511225" y="1557156"/>
                </a:cubicBezTo>
                <a:cubicBezTo>
                  <a:pt x="5534873" y="1774203"/>
                  <a:pt x="5391206" y="1827867"/>
                  <a:pt x="5199786" y="1868595"/>
                </a:cubicBezTo>
                <a:cubicBezTo>
                  <a:pt x="5042117" y="1919803"/>
                  <a:pt x="4862056" y="1828575"/>
                  <a:pt x="4754403" y="1868595"/>
                </a:cubicBezTo>
                <a:cubicBezTo>
                  <a:pt x="4646750" y="1908615"/>
                  <a:pt x="4474590" y="1833046"/>
                  <a:pt x="4357904" y="1868595"/>
                </a:cubicBezTo>
                <a:cubicBezTo>
                  <a:pt x="4241218" y="1904144"/>
                  <a:pt x="4106940" y="1864159"/>
                  <a:pt x="3961405" y="1868595"/>
                </a:cubicBezTo>
                <a:cubicBezTo>
                  <a:pt x="3815870" y="1873031"/>
                  <a:pt x="3582498" y="1861186"/>
                  <a:pt x="3467139" y="1868595"/>
                </a:cubicBezTo>
                <a:cubicBezTo>
                  <a:pt x="3351780" y="1876004"/>
                  <a:pt x="3057158" y="1818337"/>
                  <a:pt x="2875105" y="1868595"/>
                </a:cubicBezTo>
                <a:cubicBezTo>
                  <a:pt x="2693052" y="1918853"/>
                  <a:pt x="2557518" y="1862753"/>
                  <a:pt x="2429723" y="1868595"/>
                </a:cubicBezTo>
                <a:cubicBezTo>
                  <a:pt x="2301928" y="1874437"/>
                  <a:pt x="2144436" y="1812097"/>
                  <a:pt x="1935457" y="1868595"/>
                </a:cubicBezTo>
                <a:cubicBezTo>
                  <a:pt x="1726478" y="1925093"/>
                  <a:pt x="1531488" y="1843679"/>
                  <a:pt x="1392307" y="1868595"/>
                </a:cubicBezTo>
                <a:cubicBezTo>
                  <a:pt x="1253126" y="1893511"/>
                  <a:pt x="1084874" y="1817422"/>
                  <a:pt x="946924" y="1868595"/>
                </a:cubicBezTo>
                <a:cubicBezTo>
                  <a:pt x="808974" y="1919768"/>
                  <a:pt x="546015" y="1860844"/>
                  <a:pt x="311439" y="1868595"/>
                </a:cubicBezTo>
                <a:cubicBezTo>
                  <a:pt x="173581" y="1849683"/>
                  <a:pt x="-12483" y="1719061"/>
                  <a:pt x="0" y="1557156"/>
                </a:cubicBezTo>
                <a:cubicBezTo>
                  <a:pt x="-17566" y="1424558"/>
                  <a:pt x="39090" y="1328090"/>
                  <a:pt x="0" y="1129460"/>
                </a:cubicBezTo>
                <a:cubicBezTo>
                  <a:pt x="-39090" y="930830"/>
                  <a:pt x="9291" y="924603"/>
                  <a:pt x="0" y="739135"/>
                </a:cubicBezTo>
                <a:cubicBezTo>
                  <a:pt x="-9291" y="553667"/>
                  <a:pt x="26698" y="485390"/>
                  <a:pt x="0" y="311439"/>
                </a:cubicBezTo>
                <a:close/>
              </a:path>
              <a:path w="5511225" h="1868595" stroke="0" extrusionOk="0">
                <a:moveTo>
                  <a:pt x="0" y="311439"/>
                </a:moveTo>
                <a:cubicBezTo>
                  <a:pt x="-39595" y="110089"/>
                  <a:pt x="97872" y="2478"/>
                  <a:pt x="311439" y="0"/>
                </a:cubicBezTo>
                <a:cubicBezTo>
                  <a:pt x="413527" y="-33719"/>
                  <a:pt x="517762" y="39136"/>
                  <a:pt x="707938" y="0"/>
                </a:cubicBezTo>
                <a:cubicBezTo>
                  <a:pt x="898114" y="-39136"/>
                  <a:pt x="986961" y="11798"/>
                  <a:pt x="1153321" y="0"/>
                </a:cubicBezTo>
                <a:cubicBezTo>
                  <a:pt x="1319681" y="-11798"/>
                  <a:pt x="1614405" y="27467"/>
                  <a:pt x="1794238" y="0"/>
                </a:cubicBezTo>
                <a:cubicBezTo>
                  <a:pt x="1974071" y="-27467"/>
                  <a:pt x="2060049" y="53641"/>
                  <a:pt x="2288504" y="0"/>
                </a:cubicBezTo>
                <a:cubicBezTo>
                  <a:pt x="2516959" y="-53641"/>
                  <a:pt x="2598023" y="11194"/>
                  <a:pt x="2733887" y="0"/>
                </a:cubicBezTo>
                <a:cubicBezTo>
                  <a:pt x="2869751" y="-11194"/>
                  <a:pt x="3147285" y="45135"/>
                  <a:pt x="3325920" y="0"/>
                </a:cubicBezTo>
                <a:cubicBezTo>
                  <a:pt x="3504555" y="-45135"/>
                  <a:pt x="3656675" y="40341"/>
                  <a:pt x="3966836" y="0"/>
                </a:cubicBezTo>
                <a:cubicBezTo>
                  <a:pt x="4276997" y="-40341"/>
                  <a:pt x="4289111" y="52184"/>
                  <a:pt x="4558869" y="0"/>
                </a:cubicBezTo>
                <a:cubicBezTo>
                  <a:pt x="4828627" y="-52184"/>
                  <a:pt x="5070583" y="24432"/>
                  <a:pt x="5199786" y="0"/>
                </a:cubicBezTo>
                <a:cubicBezTo>
                  <a:pt x="5393409" y="31126"/>
                  <a:pt x="5471721" y="136641"/>
                  <a:pt x="5511225" y="311439"/>
                </a:cubicBezTo>
                <a:cubicBezTo>
                  <a:pt x="5557268" y="407559"/>
                  <a:pt x="5507890" y="620600"/>
                  <a:pt x="5511225" y="701764"/>
                </a:cubicBezTo>
                <a:cubicBezTo>
                  <a:pt x="5514560" y="782928"/>
                  <a:pt x="5470305" y="929757"/>
                  <a:pt x="5511225" y="1104545"/>
                </a:cubicBezTo>
                <a:cubicBezTo>
                  <a:pt x="5552145" y="1279333"/>
                  <a:pt x="5505107" y="1388604"/>
                  <a:pt x="5511225" y="1557156"/>
                </a:cubicBezTo>
                <a:cubicBezTo>
                  <a:pt x="5516260" y="1730550"/>
                  <a:pt x="5358201" y="1851154"/>
                  <a:pt x="5199786" y="1868595"/>
                </a:cubicBezTo>
                <a:cubicBezTo>
                  <a:pt x="5011953" y="1874688"/>
                  <a:pt x="4839584" y="1850900"/>
                  <a:pt x="4656636" y="1868595"/>
                </a:cubicBezTo>
                <a:cubicBezTo>
                  <a:pt x="4473688" y="1886290"/>
                  <a:pt x="4339931" y="1828771"/>
                  <a:pt x="4064603" y="1868595"/>
                </a:cubicBezTo>
                <a:cubicBezTo>
                  <a:pt x="3789275" y="1908419"/>
                  <a:pt x="3789899" y="1859217"/>
                  <a:pt x="3668104" y="1868595"/>
                </a:cubicBezTo>
                <a:cubicBezTo>
                  <a:pt x="3546309" y="1877973"/>
                  <a:pt x="3432075" y="1832066"/>
                  <a:pt x="3271605" y="1868595"/>
                </a:cubicBezTo>
                <a:cubicBezTo>
                  <a:pt x="3111135" y="1905124"/>
                  <a:pt x="2918772" y="1838037"/>
                  <a:pt x="2826222" y="1868595"/>
                </a:cubicBezTo>
                <a:cubicBezTo>
                  <a:pt x="2733672" y="1899153"/>
                  <a:pt x="2480806" y="1817921"/>
                  <a:pt x="2331956" y="1868595"/>
                </a:cubicBezTo>
                <a:cubicBezTo>
                  <a:pt x="2183106" y="1919269"/>
                  <a:pt x="1958510" y="1838645"/>
                  <a:pt x="1691039" y="1868595"/>
                </a:cubicBezTo>
                <a:cubicBezTo>
                  <a:pt x="1423568" y="1898545"/>
                  <a:pt x="1374472" y="1818511"/>
                  <a:pt x="1245656" y="1868595"/>
                </a:cubicBezTo>
                <a:cubicBezTo>
                  <a:pt x="1116840" y="1918679"/>
                  <a:pt x="721141" y="1802271"/>
                  <a:pt x="311439" y="1868595"/>
                </a:cubicBezTo>
                <a:cubicBezTo>
                  <a:pt x="175436" y="1841105"/>
                  <a:pt x="31171" y="1688921"/>
                  <a:pt x="0" y="1557156"/>
                </a:cubicBezTo>
                <a:cubicBezTo>
                  <a:pt x="-36151" y="1407609"/>
                  <a:pt x="36673" y="1339509"/>
                  <a:pt x="0" y="1179289"/>
                </a:cubicBezTo>
                <a:cubicBezTo>
                  <a:pt x="-36673" y="1019069"/>
                  <a:pt x="46245" y="891215"/>
                  <a:pt x="0" y="739135"/>
                </a:cubicBezTo>
                <a:cubicBezTo>
                  <a:pt x="-46245" y="587055"/>
                  <a:pt x="19001" y="397126"/>
                  <a:pt x="0" y="311439"/>
                </a:cubicBezTo>
                <a:close/>
              </a:path>
            </a:pathLst>
          </a:custGeom>
          <a:solidFill>
            <a:sysClr val="window" lastClr="FFFFFF"/>
          </a:solidFill>
          <a:ln w="25400" cap="flat" cmpd="sng" algn="ctr">
            <a:solidFill>
              <a:srgbClr val="17703B"/>
            </a:solidFill>
            <a:prstDash val="solid"/>
            <a:extLst>
              <a:ext uri="{C807C97D-BFC1-408E-A445-0C87EB9F89A2}">
                <ask:lineSketchStyleProps xmlns:ask="http://schemas.microsoft.com/office/drawing/2018/sketchyshapes" sd="4004722562">
                  <a:prstGeom prst="roundRect">
                    <a:avLst/>
                  </a:prstGeom>
                  <ask:type>
                    <ask:lineSketchScribble/>
                  </ask:type>
                </ask:lineSketchStyleProps>
              </a:ext>
            </a:extLst>
          </a:ln>
          <a:effectLst/>
        </p:spPr>
        <p:txBody>
          <a:bodyPr rtlCol="0" anchor="ctr"/>
          <a:lstStyle/>
          <a:p>
            <a:pPr lvl="0" algn="ctr"/>
            <a:r>
              <a:rPr lang="en-US" sz="6000" kern="0">
                <a:solidFill>
                  <a:prstClr val="black"/>
                </a:solidFill>
                <a:latin typeface="Tahoma" panose="020B0604030504040204" pitchFamily="34" charset="0"/>
                <a:ea typeface="Tahoma" panose="020B0604030504040204" pitchFamily="34" charset="0"/>
                <a:cs typeface="Tahoma" panose="020B0604030504040204" pitchFamily="34" charset="0"/>
              </a:rPr>
              <a:t>anh minh</a:t>
            </a:r>
            <a:endParaRPr kumimoji="0" lang="en-US" sz="6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black background with a black square&#10;&#10;Description automatically generated with medium confidence">
            <a:extLst>
              <a:ext uri="{FF2B5EF4-FFF2-40B4-BE49-F238E27FC236}">
                <a16:creationId xmlns:a16="http://schemas.microsoft.com/office/drawing/2014/main" id="{5DE358D8-5C37-6E3A-FBF5-2E4EBA98D8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37" r="78049"/>
          <a:stretch/>
        </p:blipFill>
        <p:spPr>
          <a:xfrm>
            <a:off x="-136919" y="1110930"/>
            <a:ext cx="3982820" cy="5841045"/>
          </a:xfrm>
          <a:prstGeom prst="rect">
            <a:avLst/>
          </a:prstGeom>
        </p:spPr>
      </p:pic>
    </p:spTree>
    <p:extLst>
      <p:ext uri="{BB962C8B-B14F-4D97-AF65-F5344CB8AC3E}">
        <p14:creationId xmlns:p14="http://schemas.microsoft.com/office/powerpoint/2010/main" val="929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23A1B5-041A-ADA6-36FA-CC44C77883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493E019-1A11-1909-F43D-DB640CF72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F6B5F2A2-1C66-61BE-10E8-D0AB1648AB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5A576FC-4B1E-8E73-B223-0F5262EA7843}"/>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Đồ họa 1">
            <a:extLst>
              <a:ext uri="{FF2B5EF4-FFF2-40B4-BE49-F238E27FC236}">
                <a16:creationId xmlns:a16="http://schemas.microsoft.com/office/drawing/2014/main" id="{9427F557-B140-092D-AE32-F4A0F06479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826" y="1817226"/>
            <a:ext cx="9927384" cy="4686069"/>
          </a:xfrm>
          <a:prstGeom prst="rect">
            <a:avLst/>
          </a:prstGeom>
        </p:spPr>
      </p:pic>
      <p:pic>
        <p:nvPicPr>
          <p:cNvPr id="6" name="Hình ảnh 5">
            <a:extLst>
              <a:ext uri="{FF2B5EF4-FFF2-40B4-BE49-F238E27FC236}">
                <a16:creationId xmlns:a16="http://schemas.microsoft.com/office/drawing/2014/main" id="{3FBFF4D7-75A6-EC7F-1ED0-82A28C6A2D23}"/>
              </a:ext>
            </a:extLst>
          </p:cNvPr>
          <p:cNvPicPr>
            <a:picLocks noChangeAspect="1"/>
          </p:cNvPicPr>
          <p:nvPr/>
        </p:nvPicPr>
        <p:blipFill>
          <a:blip r:embed="rId6"/>
          <a:stretch>
            <a:fillRect/>
          </a:stretch>
        </p:blipFill>
        <p:spPr>
          <a:xfrm>
            <a:off x="2797778" y="637741"/>
            <a:ext cx="6596444" cy="1438781"/>
          </a:xfrm>
          <a:prstGeom prst="rect">
            <a:avLst/>
          </a:prstGeom>
        </p:spPr>
      </p:pic>
    </p:spTree>
    <p:extLst>
      <p:ext uri="{BB962C8B-B14F-4D97-AF65-F5344CB8AC3E}">
        <p14:creationId xmlns:p14="http://schemas.microsoft.com/office/powerpoint/2010/main" val="64674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DBA4B27B-3740-D83B-D29A-6E39424D2E4D}"/>
              </a:ext>
            </a:extLst>
          </p:cNvPr>
          <p:cNvSpPr/>
          <p:nvPr/>
        </p:nvSpPr>
        <p:spPr>
          <a:xfrm>
            <a:off x="3763700" y="2549594"/>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Đọc thầm bài đọc</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7">
            <a:extLst>
              <a:ext uri="{FF2B5EF4-FFF2-40B4-BE49-F238E27FC236}">
                <a16:creationId xmlns:a16="http://schemas.microsoft.com/office/drawing/2014/main" id="{72287859-2A50-1505-3B5B-28C278A7CDAE}"/>
              </a:ext>
            </a:extLst>
          </p:cNvPr>
          <p:cNvSpPr/>
          <p:nvPr/>
        </p:nvSpPr>
        <p:spPr>
          <a:xfrm>
            <a:off x="3763699" y="3882612"/>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Thảo luận nhóm</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ình chữ nhật: Góc Tròn 8">
            <a:extLst>
              <a:ext uri="{FF2B5EF4-FFF2-40B4-BE49-F238E27FC236}">
                <a16:creationId xmlns:a16="http://schemas.microsoft.com/office/drawing/2014/main" id="{6592AECC-155F-4A5D-0088-C90D4A166062}"/>
              </a:ext>
            </a:extLst>
          </p:cNvPr>
          <p:cNvSpPr/>
          <p:nvPr/>
        </p:nvSpPr>
        <p:spPr>
          <a:xfrm>
            <a:off x="3763698" y="5215630"/>
            <a:ext cx="4664597" cy="1050134"/>
          </a:xfrm>
          <a:custGeom>
            <a:avLst/>
            <a:gdLst>
              <a:gd name="connsiteX0" fmla="*/ 0 w 4664597"/>
              <a:gd name="connsiteY0" fmla="*/ 175026 h 1050134"/>
              <a:gd name="connsiteX1" fmla="*/ 175026 w 4664597"/>
              <a:gd name="connsiteY1" fmla="*/ 0 h 1050134"/>
              <a:gd name="connsiteX2" fmla="*/ 757490 w 4664597"/>
              <a:gd name="connsiteY2" fmla="*/ 0 h 1050134"/>
              <a:gd name="connsiteX3" fmla="*/ 1167371 w 4664597"/>
              <a:gd name="connsiteY3" fmla="*/ 0 h 1050134"/>
              <a:gd name="connsiteX4" fmla="*/ 1749835 w 4664597"/>
              <a:gd name="connsiteY4" fmla="*/ 0 h 1050134"/>
              <a:gd name="connsiteX5" fmla="*/ 2375444 w 4664597"/>
              <a:gd name="connsiteY5" fmla="*/ 0 h 1050134"/>
              <a:gd name="connsiteX6" fmla="*/ 2957908 w 4664597"/>
              <a:gd name="connsiteY6" fmla="*/ 0 h 1050134"/>
              <a:gd name="connsiteX7" fmla="*/ 3454080 w 4664597"/>
              <a:gd name="connsiteY7" fmla="*/ 0 h 1050134"/>
              <a:gd name="connsiteX8" fmla="*/ 3863962 w 4664597"/>
              <a:gd name="connsiteY8" fmla="*/ 0 h 1050134"/>
              <a:gd name="connsiteX9" fmla="*/ 4489571 w 4664597"/>
              <a:gd name="connsiteY9" fmla="*/ 0 h 1050134"/>
              <a:gd name="connsiteX10" fmla="*/ 4664597 w 4664597"/>
              <a:gd name="connsiteY10" fmla="*/ 175026 h 1050134"/>
              <a:gd name="connsiteX11" fmla="*/ 4664597 w 4664597"/>
              <a:gd name="connsiteY11" fmla="*/ 539069 h 1050134"/>
              <a:gd name="connsiteX12" fmla="*/ 4664597 w 4664597"/>
              <a:gd name="connsiteY12" fmla="*/ 875108 h 1050134"/>
              <a:gd name="connsiteX13" fmla="*/ 4489571 w 4664597"/>
              <a:gd name="connsiteY13" fmla="*/ 1050134 h 1050134"/>
              <a:gd name="connsiteX14" fmla="*/ 3863962 w 4664597"/>
              <a:gd name="connsiteY14" fmla="*/ 1050134 h 1050134"/>
              <a:gd name="connsiteX15" fmla="*/ 3324644 w 4664597"/>
              <a:gd name="connsiteY15" fmla="*/ 1050134 h 1050134"/>
              <a:gd name="connsiteX16" fmla="*/ 2828471 w 4664597"/>
              <a:gd name="connsiteY16" fmla="*/ 1050134 h 1050134"/>
              <a:gd name="connsiteX17" fmla="*/ 2202862 w 4664597"/>
              <a:gd name="connsiteY17" fmla="*/ 1050134 h 1050134"/>
              <a:gd name="connsiteX18" fmla="*/ 1663544 w 4664597"/>
              <a:gd name="connsiteY18" fmla="*/ 1050134 h 1050134"/>
              <a:gd name="connsiteX19" fmla="*/ 1167371 w 4664597"/>
              <a:gd name="connsiteY19" fmla="*/ 1050134 h 1050134"/>
              <a:gd name="connsiteX20" fmla="*/ 714344 w 4664597"/>
              <a:gd name="connsiteY20" fmla="*/ 1050134 h 1050134"/>
              <a:gd name="connsiteX21" fmla="*/ 175026 w 4664597"/>
              <a:gd name="connsiteY21" fmla="*/ 1050134 h 1050134"/>
              <a:gd name="connsiteX22" fmla="*/ 0 w 4664597"/>
              <a:gd name="connsiteY22" fmla="*/ 875108 h 1050134"/>
              <a:gd name="connsiteX23" fmla="*/ 0 w 4664597"/>
              <a:gd name="connsiteY23" fmla="*/ 511065 h 1050134"/>
              <a:gd name="connsiteX24" fmla="*/ 0 w 4664597"/>
              <a:gd name="connsiteY24" fmla="*/ 175026 h 105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4597" h="1050134" fill="none" extrusionOk="0">
                <a:moveTo>
                  <a:pt x="0" y="175026"/>
                </a:moveTo>
                <a:cubicBezTo>
                  <a:pt x="-22028" y="81115"/>
                  <a:pt x="94532" y="-21912"/>
                  <a:pt x="175026" y="0"/>
                </a:cubicBezTo>
                <a:cubicBezTo>
                  <a:pt x="361357" y="-46116"/>
                  <a:pt x="476220" y="11285"/>
                  <a:pt x="757490" y="0"/>
                </a:cubicBezTo>
                <a:cubicBezTo>
                  <a:pt x="1038760" y="-11285"/>
                  <a:pt x="1005573" y="39892"/>
                  <a:pt x="1167371" y="0"/>
                </a:cubicBezTo>
                <a:cubicBezTo>
                  <a:pt x="1329169" y="-39892"/>
                  <a:pt x="1598480" y="37206"/>
                  <a:pt x="1749835" y="0"/>
                </a:cubicBezTo>
                <a:cubicBezTo>
                  <a:pt x="1901190" y="-37206"/>
                  <a:pt x="2073936" y="43445"/>
                  <a:pt x="2375444" y="0"/>
                </a:cubicBezTo>
                <a:cubicBezTo>
                  <a:pt x="2676952" y="-43445"/>
                  <a:pt x="2825933" y="37666"/>
                  <a:pt x="2957908" y="0"/>
                </a:cubicBezTo>
                <a:cubicBezTo>
                  <a:pt x="3089883" y="-37666"/>
                  <a:pt x="3256128" y="38071"/>
                  <a:pt x="3454080" y="0"/>
                </a:cubicBezTo>
                <a:cubicBezTo>
                  <a:pt x="3652032" y="-38071"/>
                  <a:pt x="3685569" y="12266"/>
                  <a:pt x="3863962" y="0"/>
                </a:cubicBezTo>
                <a:cubicBezTo>
                  <a:pt x="4042355" y="-12266"/>
                  <a:pt x="4209708" y="24037"/>
                  <a:pt x="4489571" y="0"/>
                </a:cubicBezTo>
                <a:cubicBezTo>
                  <a:pt x="4613571" y="4792"/>
                  <a:pt x="4669211" y="105029"/>
                  <a:pt x="4664597" y="175026"/>
                </a:cubicBezTo>
                <a:cubicBezTo>
                  <a:pt x="4672589" y="276323"/>
                  <a:pt x="4651026" y="363688"/>
                  <a:pt x="4664597" y="539069"/>
                </a:cubicBezTo>
                <a:cubicBezTo>
                  <a:pt x="4678168" y="714450"/>
                  <a:pt x="4627010" y="806590"/>
                  <a:pt x="4664597" y="875108"/>
                </a:cubicBezTo>
                <a:cubicBezTo>
                  <a:pt x="4648302" y="963729"/>
                  <a:pt x="4603387" y="1049960"/>
                  <a:pt x="4489571" y="1050134"/>
                </a:cubicBezTo>
                <a:cubicBezTo>
                  <a:pt x="4232742" y="1121605"/>
                  <a:pt x="4112064" y="991834"/>
                  <a:pt x="3863962" y="1050134"/>
                </a:cubicBezTo>
                <a:cubicBezTo>
                  <a:pt x="3615860" y="1108434"/>
                  <a:pt x="3521476" y="1027685"/>
                  <a:pt x="3324644" y="1050134"/>
                </a:cubicBezTo>
                <a:cubicBezTo>
                  <a:pt x="3127812" y="1072583"/>
                  <a:pt x="2994860" y="1021419"/>
                  <a:pt x="2828471" y="1050134"/>
                </a:cubicBezTo>
                <a:cubicBezTo>
                  <a:pt x="2662082" y="1078849"/>
                  <a:pt x="2434700" y="980377"/>
                  <a:pt x="2202862" y="1050134"/>
                </a:cubicBezTo>
                <a:cubicBezTo>
                  <a:pt x="1971024" y="1119891"/>
                  <a:pt x="1773379" y="1040686"/>
                  <a:pt x="1663544" y="1050134"/>
                </a:cubicBezTo>
                <a:cubicBezTo>
                  <a:pt x="1553709" y="1059582"/>
                  <a:pt x="1312338" y="995963"/>
                  <a:pt x="1167371" y="1050134"/>
                </a:cubicBezTo>
                <a:cubicBezTo>
                  <a:pt x="1022404" y="1104305"/>
                  <a:pt x="889109" y="1004863"/>
                  <a:pt x="714344" y="1050134"/>
                </a:cubicBezTo>
                <a:cubicBezTo>
                  <a:pt x="539579" y="1095405"/>
                  <a:pt x="291973" y="1046455"/>
                  <a:pt x="175026" y="1050134"/>
                </a:cubicBezTo>
                <a:cubicBezTo>
                  <a:pt x="50965" y="1052156"/>
                  <a:pt x="-67" y="968465"/>
                  <a:pt x="0" y="875108"/>
                </a:cubicBezTo>
                <a:cubicBezTo>
                  <a:pt x="-11901" y="751976"/>
                  <a:pt x="4412" y="647859"/>
                  <a:pt x="0" y="511065"/>
                </a:cubicBezTo>
                <a:cubicBezTo>
                  <a:pt x="-4412" y="374271"/>
                  <a:pt x="5456" y="270463"/>
                  <a:pt x="0" y="175026"/>
                </a:cubicBezTo>
                <a:close/>
              </a:path>
              <a:path w="4664597" h="1050134" stroke="0" extrusionOk="0">
                <a:moveTo>
                  <a:pt x="0" y="175026"/>
                </a:moveTo>
                <a:cubicBezTo>
                  <a:pt x="-1375" y="96821"/>
                  <a:pt x="99404" y="511"/>
                  <a:pt x="175026" y="0"/>
                </a:cubicBezTo>
                <a:cubicBezTo>
                  <a:pt x="283099" y="-708"/>
                  <a:pt x="502861" y="62620"/>
                  <a:pt x="714344" y="0"/>
                </a:cubicBezTo>
                <a:cubicBezTo>
                  <a:pt x="925827" y="-62620"/>
                  <a:pt x="1017812" y="9312"/>
                  <a:pt x="1167371" y="0"/>
                </a:cubicBezTo>
                <a:cubicBezTo>
                  <a:pt x="1316930" y="-9312"/>
                  <a:pt x="1562064" y="46933"/>
                  <a:pt x="1706689" y="0"/>
                </a:cubicBezTo>
                <a:cubicBezTo>
                  <a:pt x="1851314" y="-46933"/>
                  <a:pt x="1968975" y="15623"/>
                  <a:pt x="2202862" y="0"/>
                </a:cubicBezTo>
                <a:cubicBezTo>
                  <a:pt x="2436749" y="-15623"/>
                  <a:pt x="2462852" y="58824"/>
                  <a:pt x="2699035" y="0"/>
                </a:cubicBezTo>
                <a:cubicBezTo>
                  <a:pt x="2935218" y="-58824"/>
                  <a:pt x="3026719" y="17532"/>
                  <a:pt x="3238353" y="0"/>
                </a:cubicBezTo>
                <a:cubicBezTo>
                  <a:pt x="3449987" y="-17532"/>
                  <a:pt x="3546089" y="42036"/>
                  <a:pt x="3777671" y="0"/>
                </a:cubicBezTo>
                <a:cubicBezTo>
                  <a:pt x="4009253" y="-42036"/>
                  <a:pt x="4166242" y="11525"/>
                  <a:pt x="4489571" y="0"/>
                </a:cubicBezTo>
                <a:cubicBezTo>
                  <a:pt x="4576943" y="-16840"/>
                  <a:pt x="4667556" y="70974"/>
                  <a:pt x="4664597" y="175026"/>
                </a:cubicBezTo>
                <a:cubicBezTo>
                  <a:pt x="4682437" y="258689"/>
                  <a:pt x="4645936" y="378832"/>
                  <a:pt x="4664597" y="504065"/>
                </a:cubicBezTo>
                <a:cubicBezTo>
                  <a:pt x="4683258" y="629298"/>
                  <a:pt x="4653860" y="733944"/>
                  <a:pt x="4664597" y="875108"/>
                </a:cubicBezTo>
                <a:cubicBezTo>
                  <a:pt x="4666313" y="982641"/>
                  <a:pt x="4600973" y="1048554"/>
                  <a:pt x="4489571" y="1050134"/>
                </a:cubicBezTo>
                <a:cubicBezTo>
                  <a:pt x="4335411" y="1090270"/>
                  <a:pt x="4153294" y="996394"/>
                  <a:pt x="3950253" y="1050134"/>
                </a:cubicBezTo>
                <a:cubicBezTo>
                  <a:pt x="3747212" y="1103874"/>
                  <a:pt x="3643201" y="996878"/>
                  <a:pt x="3367789" y="1050134"/>
                </a:cubicBezTo>
                <a:cubicBezTo>
                  <a:pt x="3092377" y="1103390"/>
                  <a:pt x="2959010" y="986090"/>
                  <a:pt x="2785326" y="1050134"/>
                </a:cubicBezTo>
                <a:cubicBezTo>
                  <a:pt x="2611642" y="1114178"/>
                  <a:pt x="2470931" y="1030261"/>
                  <a:pt x="2375444" y="1050134"/>
                </a:cubicBezTo>
                <a:cubicBezTo>
                  <a:pt x="2279957" y="1070007"/>
                  <a:pt x="1918693" y="1003591"/>
                  <a:pt x="1749835" y="1050134"/>
                </a:cubicBezTo>
                <a:cubicBezTo>
                  <a:pt x="1580977" y="1096677"/>
                  <a:pt x="1400241" y="1010591"/>
                  <a:pt x="1124226" y="1050134"/>
                </a:cubicBezTo>
                <a:cubicBezTo>
                  <a:pt x="848211" y="1089677"/>
                  <a:pt x="433143" y="989309"/>
                  <a:pt x="175026" y="1050134"/>
                </a:cubicBezTo>
                <a:cubicBezTo>
                  <a:pt x="71823" y="1024403"/>
                  <a:pt x="-24417" y="956388"/>
                  <a:pt x="0" y="875108"/>
                </a:cubicBezTo>
                <a:cubicBezTo>
                  <a:pt x="-17024" y="741039"/>
                  <a:pt x="8464" y="666343"/>
                  <a:pt x="0" y="518066"/>
                </a:cubicBezTo>
                <a:cubicBezTo>
                  <a:pt x="-8464" y="369789"/>
                  <a:pt x="33996" y="326721"/>
                  <a:pt x="0" y="175026"/>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Trả lời câu hỏi</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1A834432-986D-1A1C-E67F-690E356B94D6}"/>
              </a:ext>
            </a:extLst>
          </p:cNvPr>
          <p:cNvPicPr>
            <a:picLocks noChangeAspect="1"/>
          </p:cNvPicPr>
          <p:nvPr/>
        </p:nvPicPr>
        <p:blipFill>
          <a:blip r:embed="rId2"/>
          <a:stretch>
            <a:fillRect/>
          </a:stretch>
        </p:blipFill>
        <p:spPr>
          <a:xfrm>
            <a:off x="8333923" y="2160936"/>
            <a:ext cx="2798307" cy="4480948"/>
          </a:xfrm>
          <a:prstGeom prst="rect">
            <a:avLst/>
          </a:prstGeom>
        </p:spPr>
      </p:pic>
      <p:pic>
        <p:nvPicPr>
          <p:cNvPr id="10" name="Hình ảnh 9">
            <a:extLst>
              <a:ext uri="{FF2B5EF4-FFF2-40B4-BE49-F238E27FC236}">
                <a16:creationId xmlns:a16="http://schemas.microsoft.com/office/drawing/2014/main" id="{7DE55A34-2804-8C89-AE5F-7A58484461F3}"/>
              </a:ext>
            </a:extLst>
          </p:cNvPr>
          <p:cNvPicPr>
            <a:picLocks noChangeAspect="1"/>
          </p:cNvPicPr>
          <p:nvPr/>
        </p:nvPicPr>
        <p:blipFill>
          <a:blip r:embed="rId3"/>
          <a:stretch>
            <a:fillRect/>
          </a:stretch>
        </p:blipFill>
        <p:spPr>
          <a:xfrm>
            <a:off x="885980" y="2295059"/>
            <a:ext cx="2578832" cy="4346825"/>
          </a:xfrm>
          <a:prstGeom prst="rect">
            <a:avLst/>
          </a:prstGeom>
        </p:spPr>
      </p:pic>
      <p:pic>
        <p:nvPicPr>
          <p:cNvPr id="6" name="Hình ảnh 5">
            <a:extLst>
              <a:ext uri="{FF2B5EF4-FFF2-40B4-BE49-F238E27FC236}">
                <a16:creationId xmlns:a16="http://schemas.microsoft.com/office/drawing/2014/main" id="{5DE78C0C-A922-9D19-0F2F-1F3497B7D9D4}"/>
              </a:ext>
            </a:extLst>
          </p:cNvPr>
          <p:cNvPicPr>
            <a:picLocks noChangeAspect="1"/>
          </p:cNvPicPr>
          <p:nvPr/>
        </p:nvPicPr>
        <p:blipFill>
          <a:blip r:embed="rId4"/>
          <a:stretch>
            <a:fillRect/>
          </a:stretch>
        </p:blipFill>
        <p:spPr>
          <a:xfrm>
            <a:off x="3261114" y="725457"/>
            <a:ext cx="5669771" cy="1469263"/>
          </a:xfrm>
          <a:prstGeom prst="rect">
            <a:avLst/>
          </a:prstGeom>
        </p:spPr>
      </p:pic>
    </p:spTree>
    <p:extLst>
      <p:ext uri="{BB962C8B-B14F-4D97-AF65-F5344CB8AC3E}">
        <p14:creationId xmlns:p14="http://schemas.microsoft.com/office/powerpoint/2010/main" val="354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8E99C-2B2C-665C-6909-90076EFDA25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BE5412-AC28-EF78-B7D3-F6871F0FA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8AD72659-C652-4093-58FF-2D0B54C1CEC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838A8758-5758-7444-2D58-D4A6A910406D}"/>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Đồ họa 1">
            <a:extLst>
              <a:ext uri="{FF2B5EF4-FFF2-40B4-BE49-F238E27FC236}">
                <a16:creationId xmlns:a16="http://schemas.microsoft.com/office/drawing/2014/main" id="{9AA678D7-9854-C3FA-23DF-32C95AD0C3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154" y="426038"/>
            <a:ext cx="1009650" cy="1133475"/>
          </a:xfrm>
          <a:prstGeom prst="rect">
            <a:avLst/>
          </a:prstGeom>
        </p:spPr>
      </p:pic>
      <p:sp>
        <p:nvSpPr>
          <p:cNvPr id="7" name="Hình chữ nhật 2">
            <a:extLst>
              <a:ext uri="{FF2B5EF4-FFF2-40B4-BE49-F238E27FC236}">
                <a16:creationId xmlns:a16="http://schemas.microsoft.com/office/drawing/2014/main" id="{E4855ADF-2125-1483-99CB-C9E2D0F66EB6}"/>
              </a:ext>
            </a:extLst>
          </p:cNvPr>
          <p:cNvSpPr/>
          <p:nvPr/>
        </p:nvSpPr>
        <p:spPr>
          <a:xfrm>
            <a:off x="1868346" y="728517"/>
            <a:ext cx="9636246" cy="707886"/>
          </a:xfrm>
          <a:custGeom>
            <a:avLst/>
            <a:gdLst>
              <a:gd name="connsiteX0" fmla="*/ 0 w 9636246"/>
              <a:gd name="connsiteY0" fmla="*/ 0 h 707886"/>
              <a:gd name="connsiteX1" fmla="*/ 759563 w 9636246"/>
              <a:gd name="connsiteY1" fmla="*/ 0 h 707886"/>
              <a:gd name="connsiteX2" fmla="*/ 1133676 w 9636246"/>
              <a:gd name="connsiteY2" fmla="*/ 0 h 707886"/>
              <a:gd name="connsiteX3" fmla="*/ 1700514 w 9636246"/>
              <a:gd name="connsiteY3" fmla="*/ 0 h 707886"/>
              <a:gd name="connsiteX4" fmla="*/ 2170990 w 9636246"/>
              <a:gd name="connsiteY4" fmla="*/ 0 h 707886"/>
              <a:gd name="connsiteX5" fmla="*/ 2930552 w 9636246"/>
              <a:gd name="connsiteY5" fmla="*/ 0 h 707886"/>
              <a:gd name="connsiteX6" fmla="*/ 3401028 w 9636246"/>
              <a:gd name="connsiteY6" fmla="*/ 0 h 707886"/>
              <a:gd name="connsiteX7" fmla="*/ 3775141 w 9636246"/>
              <a:gd name="connsiteY7" fmla="*/ 0 h 707886"/>
              <a:gd name="connsiteX8" fmla="*/ 4341979 w 9636246"/>
              <a:gd name="connsiteY8" fmla="*/ 0 h 707886"/>
              <a:gd name="connsiteX9" fmla="*/ 5101542 w 9636246"/>
              <a:gd name="connsiteY9" fmla="*/ 0 h 707886"/>
              <a:gd name="connsiteX10" fmla="*/ 5861105 w 9636246"/>
              <a:gd name="connsiteY10" fmla="*/ 0 h 707886"/>
              <a:gd name="connsiteX11" fmla="*/ 6138856 w 9636246"/>
              <a:gd name="connsiteY11" fmla="*/ 0 h 707886"/>
              <a:gd name="connsiteX12" fmla="*/ 6898418 w 9636246"/>
              <a:gd name="connsiteY12" fmla="*/ 0 h 707886"/>
              <a:gd name="connsiteX13" fmla="*/ 7657981 w 9636246"/>
              <a:gd name="connsiteY13" fmla="*/ 0 h 707886"/>
              <a:gd name="connsiteX14" fmla="*/ 8321182 w 9636246"/>
              <a:gd name="connsiteY14" fmla="*/ 0 h 707886"/>
              <a:gd name="connsiteX15" fmla="*/ 8791657 w 9636246"/>
              <a:gd name="connsiteY15" fmla="*/ 0 h 707886"/>
              <a:gd name="connsiteX16" fmla="*/ 9636246 w 9636246"/>
              <a:gd name="connsiteY16" fmla="*/ 0 h 707886"/>
              <a:gd name="connsiteX17" fmla="*/ 9636246 w 9636246"/>
              <a:gd name="connsiteY17" fmla="*/ 353943 h 707886"/>
              <a:gd name="connsiteX18" fmla="*/ 9636246 w 9636246"/>
              <a:gd name="connsiteY18" fmla="*/ 707886 h 707886"/>
              <a:gd name="connsiteX19" fmla="*/ 9165770 w 9636246"/>
              <a:gd name="connsiteY19" fmla="*/ 707886 h 707886"/>
              <a:gd name="connsiteX20" fmla="*/ 8791657 w 9636246"/>
              <a:gd name="connsiteY20" fmla="*/ 707886 h 707886"/>
              <a:gd name="connsiteX21" fmla="*/ 8032094 w 9636246"/>
              <a:gd name="connsiteY21" fmla="*/ 707886 h 707886"/>
              <a:gd name="connsiteX22" fmla="*/ 7465256 w 9636246"/>
              <a:gd name="connsiteY22" fmla="*/ 707886 h 707886"/>
              <a:gd name="connsiteX23" fmla="*/ 6802056 w 9636246"/>
              <a:gd name="connsiteY23" fmla="*/ 707886 h 707886"/>
              <a:gd name="connsiteX24" fmla="*/ 6235218 w 9636246"/>
              <a:gd name="connsiteY24" fmla="*/ 707886 h 707886"/>
              <a:gd name="connsiteX25" fmla="*/ 5668380 w 9636246"/>
              <a:gd name="connsiteY25" fmla="*/ 707886 h 707886"/>
              <a:gd name="connsiteX26" fmla="*/ 4908817 w 9636246"/>
              <a:gd name="connsiteY26" fmla="*/ 707886 h 707886"/>
              <a:gd name="connsiteX27" fmla="*/ 4149254 w 9636246"/>
              <a:gd name="connsiteY27" fmla="*/ 707886 h 707886"/>
              <a:gd name="connsiteX28" fmla="*/ 3775141 w 9636246"/>
              <a:gd name="connsiteY28" fmla="*/ 707886 h 707886"/>
              <a:gd name="connsiteX29" fmla="*/ 3015578 w 9636246"/>
              <a:gd name="connsiteY29" fmla="*/ 707886 h 707886"/>
              <a:gd name="connsiteX30" fmla="*/ 2352378 w 9636246"/>
              <a:gd name="connsiteY30" fmla="*/ 707886 h 707886"/>
              <a:gd name="connsiteX31" fmla="*/ 2074627 w 9636246"/>
              <a:gd name="connsiteY31" fmla="*/ 707886 h 707886"/>
              <a:gd name="connsiteX32" fmla="*/ 1604152 w 9636246"/>
              <a:gd name="connsiteY32" fmla="*/ 707886 h 707886"/>
              <a:gd name="connsiteX33" fmla="*/ 1037314 w 9636246"/>
              <a:gd name="connsiteY33" fmla="*/ 707886 h 707886"/>
              <a:gd name="connsiteX34" fmla="*/ 759563 w 9636246"/>
              <a:gd name="connsiteY34" fmla="*/ 707886 h 707886"/>
              <a:gd name="connsiteX35" fmla="*/ 0 w 9636246"/>
              <a:gd name="connsiteY35" fmla="*/ 707886 h 707886"/>
              <a:gd name="connsiteX36" fmla="*/ 0 w 9636246"/>
              <a:gd name="connsiteY36" fmla="*/ 346864 h 707886"/>
              <a:gd name="connsiteX37" fmla="*/ 0 w 9636246"/>
              <a:gd name="connsiteY3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6246" h="707886" fill="none" extrusionOk="0">
                <a:moveTo>
                  <a:pt x="0" y="0"/>
                </a:moveTo>
                <a:cubicBezTo>
                  <a:pt x="220494" y="-69133"/>
                  <a:pt x="417511" y="4681"/>
                  <a:pt x="759563" y="0"/>
                </a:cubicBezTo>
                <a:cubicBezTo>
                  <a:pt x="1101615" y="-4681"/>
                  <a:pt x="976083" y="17232"/>
                  <a:pt x="1133676" y="0"/>
                </a:cubicBezTo>
                <a:cubicBezTo>
                  <a:pt x="1291269" y="-17232"/>
                  <a:pt x="1433734" y="67002"/>
                  <a:pt x="1700514" y="0"/>
                </a:cubicBezTo>
                <a:cubicBezTo>
                  <a:pt x="1967294" y="-67002"/>
                  <a:pt x="1972307" y="25305"/>
                  <a:pt x="2170990" y="0"/>
                </a:cubicBezTo>
                <a:cubicBezTo>
                  <a:pt x="2369673" y="-25305"/>
                  <a:pt x="2627866" y="54121"/>
                  <a:pt x="2930552" y="0"/>
                </a:cubicBezTo>
                <a:cubicBezTo>
                  <a:pt x="3233238" y="-54121"/>
                  <a:pt x="3241573" y="48301"/>
                  <a:pt x="3401028" y="0"/>
                </a:cubicBezTo>
                <a:cubicBezTo>
                  <a:pt x="3560483" y="-48301"/>
                  <a:pt x="3664498" y="42673"/>
                  <a:pt x="3775141" y="0"/>
                </a:cubicBezTo>
                <a:cubicBezTo>
                  <a:pt x="3885784" y="-42673"/>
                  <a:pt x="4086079" y="35086"/>
                  <a:pt x="4341979" y="0"/>
                </a:cubicBezTo>
                <a:cubicBezTo>
                  <a:pt x="4597879" y="-35086"/>
                  <a:pt x="4813526" y="89149"/>
                  <a:pt x="5101542" y="0"/>
                </a:cubicBezTo>
                <a:cubicBezTo>
                  <a:pt x="5389558" y="-89149"/>
                  <a:pt x="5533162" y="79149"/>
                  <a:pt x="5861105" y="0"/>
                </a:cubicBezTo>
                <a:cubicBezTo>
                  <a:pt x="6189048" y="-79149"/>
                  <a:pt x="6023140" y="32171"/>
                  <a:pt x="6138856" y="0"/>
                </a:cubicBezTo>
                <a:cubicBezTo>
                  <a:pt x="6254572" y="-32171"/>
                  <a:pt x="6731317" y="51838"/>
                  <a:pt x="6898418" y="0"/>
                </a:cubicBezTo>
                <a:cubicBezTo>
                  <a:pt x="7065519" y="-51838"/>
                  <a:pt x="7379892" y="4864"/>
                  <a:pt x="7657981" y="0"/>
                </a:cubicBezTo>
                <a:cubicBezTo>
                  <a:pt x="7936070" y="-4864"/>
                  <a:pt x="8030714" y="72562"/>
                  <a:pt x="8321182" y="0"/>
                </a:cubicBezTo>
                <a:cubicBezTo>
                  <a:pt x="8611650" y="-72562"/>
                  <a:pt x="8625654" y="40342"/>
                  <a:pt x="8791657" y="0"/>
                </a:cubicBezTo>
                <a:cubicBezTo>
                  <a:pt x="8957661" y="-40342"/>
                  <a:pt x="9460729" y="92313"/>
                  <a:pt x="9636246" y="0"/>
                </a:cubicBezTo>
                <a:cubicBezTo>
                  <a:pt x="9655559" y="146877"/>
                  <a:pt x="9619126" y="190175"/>
                  <a:pt x="9636246" y="353943"/>
                </a:cubicBezTo>
                <a:cubicBezTo>
                  <a:pt x="9653366" y="517711"/>
                  <a:pt x="9617916" y="621514"/>
                  <a:pt x="9636246" y="707886"/>
                </a:cubicBezTo>
                <a:cubicBezTo>
                  <a:pt x="9536190" y="711676"/>
                  <a:pt x="9339283" y="668161"/>
                  <a:pt x="9165770" y="707886"/>
                </a:cubicBezTo>
                <a:cubicBezTo>
                  <a:pt x="8992257" y="747611"/>
                  <a:pt x="8895095" y="698280"/>
                  <a:pt x="8791657" y="707886"/>
                </a:cubicBezTo>
                <a:cubicBezTo>
                  <a:pt x="8688219" y="717492"/>
                  <a:pt x="8195552" y="620057"/>
                  <a:pt x="8032094" y="707886"/>
                </a:cubicBezTo>
                <a:cubicBezTo>
                  <a:pt x="7868636" y="795715"/>
                  <a:pt x="7612109" y="694783"/>
                  <a:pt x="7465256" y="707886"/>
                </a:cubicBezTo>
                <a:cubicBezTo>
                  <a:pt x="7318403" y="720989"/>
                  <a:pt x="6990794" y="634887"/>
                  <a:pt x="6802056" y="707886"/>
                </a:cubicBezTo>
                <a:cubicBezTo>
                  <a:pt x="6613318" y="780885"/>
                  <a:pt x="6358747" y="645030"/>
                  <a:pt x="6235218" y="707886"/>
                </a:cubicBezTo>
                <a:cubicBezTo>
                  <a:pt x="6111689" y="770742"/>
                  <a:pt x="5880023" y="651469"/>
                  <a:pt x="5668380" y="707886"/>
                </a:cubicBezTo>
                <a:cubicBezTo>
                  <a:pt x="5456737" y="764303"/>
                  <a:pt x="5103507" y="691181"/>
                  <a:pt x="4908817" y="707886"/>
                </a:cubicBezTo>
                <a:cubicBezTo>
                  <a:pt x="4714127" y="724591"/>
                  <a:pt x="4448165" y="690871"/>
                  <a:pt x="4149254" y="707886"/>
                </a:cubicBezTo>
                <a:cubicBezTo>
                  <a:pt x="3850343" y="724901"/>
                  <a:pt x="3870442" y="676648"/>
                  <a:pt x="3775141" y="707886"/>
                </a:cubicBezTo>
                <a:cubicBezTo>
                  <a:pt x="3679840" y="739124"/>
                  <a:pt x="3300342" y="700587"/>
                  <a:pt x="3015578" y="707886"/>
                </a:cubicBezTo>
                <a:cubicBezTo>
                  <a:pt x="2730814" y="715185"/>
                  <a:pt x="2646727" y="685620"/>
                  <a:pt x="2352378" y="707886"/>
                </a:cubicBezTo>
                <a:cubicBezTo>
                  <a:pt x="2058029" y="730152"/>
                  <a:pt x="2184180" y="707274"/>
                  <a:pt x="2074627" y="707886"/>
                </a:cubicBezTo>
                <a:cubicBezTo>
                  <a:pt x="1965074" y="708498"/>
                  <a:pt x="1758379" y="651738"/>
                  <a:pt x="1604152" y="707886"/>
                </a:cubicBezTo>
                <a:cubicBezTo>
                  <a:pt x="1449926" y="764034"/>
                  <a:pt x="1275257" y="644869"/>
                  <a:pt x="1037314" y="707886"/>
                </a:cubicBezTo>
                <a:cubicBezTo>
                  <a:pt x="799371" y="770903"/>
                  <a:pt x="831932" y="681542"/>
                  <a:pt x="759563" y="707886"/>
                </a:cubicBezTo>
                <a:cubicBezTo>
                  <a:pt x="687194" y="734230"/>
                  <a:pt x="203704" y="645973"/>
                  <a:pt x="0" y="707886"/>
                </a:cubicBezTo>
                <a:cubicBezTo>
                  <a:pt x="-16339" y="555549"/>
                  <a:pt x="16074" y="495923"/>
                  <a:pt x="0" y="346864"/>
                </a:cubicBezTo>
                <a:cubicBezTo>
                  <a:pt x="-16074" y="197805"/>
                  <a:pt x="14597" y="131970"/>
                  <a:pt x="0" y="0"/>
                </a:cubicBezTo>
                <a:close/>
              </a:path>
              <a:path w="9636246" h="707886"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57060" y="107891"/>
                  <a:pt x="9598380" y="208861"/>
                  <a:pt x="9636246" y="332706"/>
                </a:cubicBezTo>
                <a:cubicBezTo>
                  <a:pt x="9674112" y="456551"/>
                  <a:pt x="9635509" y="594964"/>
                  <a:pt x="9636246" y="707886"/>
                </a:cubicBezTo>
                <a:cubicBezTo>
                  <a:pt x="9503384" y="723916"/>
                  <a:pt x="9265584" y="687573"/>
                  <a:pt x="9165770" y="707886"/>
                </a:cubicBezTo>
                <a:cubicBezTo>
                  <a:pt x="9065956" y="728199"/>
                  <a:pt x="8925747" y="704976"/>
                  <a:pt x="8791657" y="707886"/>
                </a:cubicBezTo>
                <a:cubicBezTo>
                  <a:pt x="8657567" y="710796"/>
                  <a:pt x="8467238" y="687432"/>
                  <a:pt x="8321182" y="707886"/>
                </a:cubicBezTo>
                <a:cubicBezTo>
                  <a:pt x="8175127" y="728340"/>
                  <a:pt x="7729734" y="679140"/>
                  <a:pt x="7561619" y="707886"/>
                </a:cubicBezTo>
                <a:cubicBezTo>
                  <a:pt x="7393504" y="736632"/>
                  <a:pt x="7204197" y="637121"/>
                  <a:pt x="6898418" y="707886"/>
                </a:cubicBezTo>
                <a:cubicBezTo>
                  <a:pt x="6592639" y="778651"/>
                  <a:pt x="6645846" y="663722"/>
                  <a:pt x="6524305" y="707886"/>
                </a:cubicBezTo>
                <a:cubicBezTo>
                  <a:pt x="6402764" y="752050"/>
                  <a:pt x="6163566" y="697031"/>
                  <a:pt x="5861105" y="707886"/>
                </a:cubicBezTo>
                <a:cubicBezTo>
                  <a:pt x="5558644" y="718741"/>
                  <a:pt x="5704815" y="678298"/>
                  <a:pt x="5583354" y="707886"/>
                </a:cubicBezTo>
                <a:cubicBezTo>
                  <a:pt x="5461893" y="737474"/>
                  <a:pt x="5189146" y="682361"/>
                  <a:pt x="4920154" y="707886"/>
                </a:cubicBezTo>
                <a:cubicBezTo>
                  <a:pt x="4651162" y="733411"/>
                  <a:pt x="4502571" y="649756"/>
                  <a:pt x="4160591" y="707886"/>
                </a:cubicBezTo>
                <a:cubicBezTo>
                  <a:pt x="3818611" y="766016"/>
                  <a:pt x="3724662" y="652973"/>
                  <a:pt x="3497390" y="707886"/>
                </a:cubicBezTo>
                <a:cubicBezTo>
                  <a:pt x="3270118" y="762799"/>
                  <a:pt x="3147919" y="704050"/>
                  <a:pt x="3026915" y="707886"/>
                </a:cubicBezTo>
                <a:cubicBezTo>
                  <a:pt x="2905912" y="711722"/>
                  <a:pt x="2830152" y="703380"/>
                  <a:pt x="2749164" y="707886"/>
                </a:cubicBezTo>
                <a:cubicBezTo>
                  <a:pt x="2668176" y="712392"/>
                  <a:pt x="2215464" y="704195"/>
                  <a:pt x="1989601" y="707886"/>
                </a:cubicBezTo>
                <a:cubicBezTo>
                  <a:pt x="1763738" y="711577"/>
                  <a:pt x="1459730" y="705054"/>
                  <a:pt x="1326401" y="707886"/>
                </a:cubicBezTo>
                <a:cubicBezTo>
                  <a:pt x="1193072" y="710718"/>
                  <a:pt x="1085980" y="686468"/>
                  <a:pt x="952288" y="707886"/>
                </a:cubicBezTo>
                <a:cubicBezTo>
                  <a:pt x="818596" y="729304"/>
                  <a:pt x="682387" y="695649"/>
                  <a:pt x="578175" y="707886"/>
                </a:cubicBezTo>
                <a:cubicBezTo>
                  <a:pt x="473963" y="720123"/>
                  <a:pt x="255718" y="662370"/>
                  <a:pt x="0" y="707886"/>
                </a:cubicBezTo>
                <a:cubicBezTo>
                  <a:pt x="-32966" y="621187"/>
                  <a:pt x="11697" y="442574"/>
                  <a:pt x="0" y="353943"/>
                </a:cubicBezTo>
                <a:cubicBezTo>
                  <a:pt x="-11697" y="265312"/>
                  <a:pt x="892" y="86741"/>
                  <a:pt x="0" y="0"/>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vi-VN" sz="4000" b="1">
                <a:solidFill>
                  <a:schemeClr val="tx1"/>
                </a:solidFill>
                <a:latin typeface="Cambria" panose="02040503050406030204" pitchFamily="18" charset="0"/>
                <a:ea typeface="Cambria" panose="02040503050406030204" pitchFamily="18" charset="0"/>
              </a:rPr>
              <a:t>Người chăn dê kiện hàng xóm về việc gì?</a:t>
            </a:r>
            <a:endParaRPr lang="vi-VN" sz="40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0378017-E211-3406-1095-1D7349EC3D0A}"/>
              </a:ext>
            </a:extLst>
          </p:cNvPr>
          <p:cNvSpPr txBox="1"/>
          <p:nvPr/>
        </p:nvSpPr>
        <p:spPr>
          <a:xfrm>
            <a:off x="590468" y="1856509"/>
            <a:ext cx="10914123" cy="1824795"/>
          </a:xfrm>
          <a:prstGeom prst="rect">
            <a:avLst/>
          </a:prstGeom>
          <a:noFill/>
        </p:spPr>
        <p:txBody>
          <a:bodyPr wrap="square">
            <a:spAutoFit/>
          </a:bodyPr>
          <a:lstStyle/>
          <a:p>
            <a:pPr>
              <a:lnSpc>
                <a:spcPct val="150000"/>
              </a:lnSpc>
            </a:pPr>
            <a:r>
              <a:rPr lang="en-GB" sz="4000" dirty="0" err="1">
                <a:solidFill>
                  <a:srgbClr val="231F20"/>
                </a:solidFill>
                <a:effectLst/>
                <a:latin typeface="Cambria" panose="02040503050406030204" pitchFamily="18" charset="0"/>
                <a:ea typeface="Cambria" panose="02040503050406030204" pitchFamily="18" charset="0"/>
              </a:rPr>
              <a:t>Người</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chăn</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dê</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kiện</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hàng</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xóm</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về</a:t>
            </a:r>
            <a:r>
              <a:rPr lang="en-GB" sz="4000" dirty="0">
                <a:solidFill>
                  <a:srgbClr val="231F20"/>
                </a:solidFill>
                <a:effectLst/>
                <a:latin typeface="Cambria" panose="02040503050406030204" pitchFamily="18" charset="0"/>
                <a:ea typeface="Cambria" panose="02040503050406030204" pitchFamily="18" charset="0"/>
              </a:rPr>
              <a:t> </a:t>
            </a:r>
            <a:r>
              <a:rPr lang="en-GB" sz="4000" dirty="0" err="1">
                <a:solidFill>
                  <a:srgbClr val="231F20"/>
                </a:solidFill>
                <a:effectLst/>
                <a:latin typeface="Cambria" panose="02040503050406030204" pitchFamily="18" charset="0"/>
                <a:ea typeface="Cambria" panose="02040503050406030204" pitchFamily="18" charset="0"/>
              </a:rPr>
              <a:t>việc</a:t>
            </a:r>
            <a:r>
              <a:rPr lang="en-GB" sz="4000"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để</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chó</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dữ</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nhiều</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lần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tấn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công</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đàn</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dê</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của</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ông</a:t>
            </a:r>
            <a:r>
              <a:rPr lang="en-GB" sz="4000" b="1" dirty="0">
                <a:solidFill>
                  <a:srgbClr val="231F20"/>
                </a:solidFill>
                <a:effectLst/>
                <a:latin typeface="Cambria" panose="02040503050406030204" pitchFamily="18" charset="0"/>
                <a:ea typeface="Cambria" panose="02040503050406030204" pitchFamily="18" charset="0"/>
              </a:rPr>
              <a:t> </a:t>
            </a:r>
            <a:r>
              <a:rPr lang="en-GB" sz="4000" b="1" dirty="0" err="1">
                <a:solidFill>
                  <a:srgbClr val="231F20"/>
                </a:solidFill>
                <a:effectLst/>
                <a:latin typeface="Cambria" panose="02040503050406030204" pitchFamily="18" charset="0"/>
                <a:ea typeface="Cambria" panose="02040503050406030204" pitchFamily="18" charset="0"/>
              </a:rPr>
              <a:t>ấy</a:t>
            </a:r>
            <a:r>
              <a:rPr lang="en-GB" sz="4000" b="1" dirty="0">
                <a:solidFill>
                  <a:srgbClr val="231F20"/>
                </a:solidFill>
                <a:effectLst/>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59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F087AF-3BD7-0812-3CEE-6977B28715E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BDD61E-5206-BDDB-C97F-B94B62254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334AF2A1-3D4F-66A8-2716-B5BD0012CE5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9D0379E-488F-BC0F-9395-266A5A52F30B}"/>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D6A790A-5D9A-67FA-A67C-E99910AC8209}"/>
              </a:ext>
            </a:extLst>
          </p:cNvPr>
          <p:cNvSpPr txBox="1"/>
          <p:nvPr/>
        </p:nvSpPr>
        <p:spPr>
          <a:xfrm>
            <a:off x="590468" y="1856509"/>
            <a:ext cx="10914123" cy="3671454"/>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Vị quan </a:t>
            </a:r>
            <a:r>
              <a:rPr lang="vi-VN" sz="4000" dirty="0" err="1">
                <a:solidFill>
                  <a:srgbClr val="231F20"/>
                </a:solidFill>
                <a:effectLst/>
                <a:latin typeface="Cambria" panose="02040503050406030204" pitchFamily="18" charset="0"/>
                <a:ea typeface="Cambria" panose="02040503050406030204" pitchFamily="18" charset="0"/>
              </a:rPr>
              <a:t>toà</a:t>
            </a:r>
            <a:r>
              <a:rPr lang="vi-VN" sz="4000" dirty="0">
                <a:solidFill>
                  <a:srgbClr val="231F20"/>
                </a:solidFill>
                <a:effectLst/>
                <a:latin typeface="Cambria" panose="02040503050406030204" pitchFamily="18" charset="0"/>
                <a:ea typeface="Cambria" panose="02040503050406030204" pitchFamily="18" charset="0"/>
              </a:rPr>
              <a:t> khuyên người chăn dê hãy tìm cách tốt nhất để vừa bảo vệ được đàn dê vừa giữ được tình hàng xóm, láng giềng, đừng biến hàng xóm thành kẻ thù.</a:t>
            </a:r>
            <a:endParaRPr lang="vi-VN" sz="4000" b="1" dirty="0">
              <a:latin typeface="Cambria" panose="02040503050406030204" pitchFamily="18" charset="0"/>
              <a:ea typeface="Cambria" panose="02040503050406030204" pitchFamily="18" charset="0"/>
            </a:endParaRPr>
          </a:p>
        </p:txBody>
      </p:sp>
      <p:pic>
        <p:nvPicPr>
          <p:cNvPr id="6" name="Đồ họa 1">
            <a:extLst>
              <a:ext uri="{FF2B5EF4-FFF2-40B4-BE49-F238E27FC236}">
                <a16:creationId xmlns:a16="http://schemas.microsoft.com/office/drawing/2014/main" id="{4CA4273A-877F-DE92-4B09-DD88E29D97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5313" y="426038"/>
            <a:ext cx="893331" cy="1133475"/>
          </a:xfrm>
          <a:prstGeom prst="rect">
            <a:avLst/>
          </a:prstGeom>
        </p:spPr>
      </p:pic>
      <p:sp>
        <p:nvSpPr>
          <p:cNvPr id="8" name="Hình chữ nhật 2">
            <a:extLst>
              <a:ext uri="{FF2B5EF4-FFF2-40B4-BE49-F238E27FC236}">
                <a16:creationId xmlns:a16="http://schemas.microsoft.com/office/drawing/2014/main" id="{D8C7E086-AD26-C255-FED4-035A125F88A4}"/>
              </a:ext>
            </a:extLst>
          </p:cNvPr>
          <p:cNvSpPr/>
          <p:nvPr/>
        </p:nvSpPr>
        <p:spPr>
          <a:xfrm>
            <a:off x="2155418" y="483544"/>
            <a:ext cx="8779334" cy="1200329"/>
          </a:xfrm>
          <a:custGeom>
            <a:avLst/>
            <a:gdLst>
              <a:gd name="connsiteX0" fmla="*/ 0 w 8779334"/>
              <a:gd name="connsiteY0" fmla="*/ 0 h 1200329"/>
              <a:gd name="connsiteX1" fmla="*/ 497496 w 8779334"/>
              <a:gd name="connsiteY1" fmla="*/ 0 h 1200329"/>
              <a:gd name="connsiteX2" fmla="*/ 1170578 w 8779334"/>
              <a:gd name="connsiteY2" fmla="*/ 0 h 1200329"/>
              <a:gd name="connsiteX3" fmla="*/ 1931453 w 8779334"/>
              <a:gd name="connsiteY3" fmla="*/ 0 h 1200329"/>
              <a:gd name="connsiteX4" fmla="*/ 2253362 w 8779334"/>
              <a:gd name="connsiteY4" fmla="*/ 0 h 1200329"/>
              <a:gd name="connsiteX5" fmla="*/ 2663065 w 8779334"/>
              <a:gd name="connsiteY5" fmla="*/ 0 h 1200329"/>
              <a:gd name="connsiteX6" fmla="*/ 3072767 w 8779334"/>
              <a:gd name="connsiteY6" fmla="*/ 0 h 1200329"/>
              <a:gd name="connsiteX7" fmla="*/ 3658056 w 8779334"/>
              <a:gd name="connsiteY7" fmla="*/ 0 h 1200329"/>
              <a:gd name="connsiteX8" fmla="*/ 4155551 w 8779334"/>
              <a:gd name="connsiteY8" fmla="*/ 0 h 1200329"/>
              <a:gd name="connsiteX9" fmla="*/ 4916427 w 8779334"/>
              <a:gd name="connsiteY9" fmla="*/ 0 h 1200329"/>
              <a:gd name="connsiteX10" fmla="*/ 5413923 w 8779334"/>
              <a:gd name="connsiteY10" fmla="*/ 0 h 1200329"/>
              <a:gd name="connsiteX11" fmla="*/ 5823625 w 8779334"/>
              <a:gd name="connsiteY11" fmla="*/ 0 h 1200329"/>
              <a:gd name="connsiteX12" fmla="*/ 6408914 w 8779334"/>
              <a:gd name="connsiteY12" fmla="*/ 0 h 1200329"/>
              <a:gd name="connsiteX13" fmla="*/ 7169789 w 8779334"/>
              <a:gd name="connsiteY13" fmla="*/ 0 h 1200329"/>
              <a:gd name="connsiteX14" fmla="*/ 7930665 w 8779334"/>
              <a:gd name="connsiteY14" fmla="*/ 0 h 1200329"/>
              <a:gd name="connsiteX15" fmla="*/ 8252574 w 8779334"/>
              <a:gd name="connsiteY15" fmla="*/ 0 h 1200329"/>
              <a:gd name="connsiteX16" fmla="*/ 8779334 w 8779334"/>
              <a:gd name="connsiteY16" fmla="*/ 0 h 1200329"/>
              <a:gd name="connsiteX17" fmla="*/ 8779334 w 8779334"/>
              <a:gd name="connsiteY17" fmla="*/ 424116 h 1200329"/>
              <a:gd name="connsiteX18" fmla="*/ 8779334 w 8779334"/>
              <a:gd name="connsiteY18" fmla="*/ 788216 h 1200329"/>
              <a:gd name="connsiteX19" fmla="*/ 8779334 w 8779334"/>
              <a:gd name="connsiteY19" fmla="*/ 1200329 h 1200329"/>
              <a:gd name="connsiteX20" fmla="*/ 8369632 w 8779334"/>
              <a:gd name="connsiteY20" fmla="*/ 1200329 h 1200329"/>
              <a:gd name="connsiteX21" fmla="*/ 7784343 w 8779334"/>
              <a:gd name="connsiteY21" fmla="*/ 1200329 h 1200329"/>
              <a:gd name="connsiteX22" fmla="*/ 7199054 w 8779334"/>
              <a:gd name="connsiteY22" fmla="*/ 1200329 h 1200329"/>
              <a:gd name="connsiteX23" fmla="*/ 6877145 w 8779334"/>
              <a:gd name="connsiteY23" fmla="*/ 1200329 h 1200329"/>
              <a:gd name="connsiteX24" fmla="*/ 6467443 w 8779334"/>
              <a:gd name="connsiteY24" fmla="*/ 1200329 h 1200329"/>
              <a:gd name="connsiteX25" fmla="*/ 5706567 w 8779334"/>
              <a:gd name="connsiteY25" fmla="*/ 1200329 h 1200329"/>
              <a:gd name="connsiteX26" fmla="*/ 5121278 w 8779334"/>
              <a:gd name="connsiteY26" fmla="*/ 1200329 h 1200329"/>
              <a:gd name="connsiteX27" fmla="*/ 4448196 w 8779334"/>
              <a:gd name="connsiteY27" fmla="*/ 1200329 h 1200329"/>
              <a:gd name="connsiteX28" fmla="*/ 3862907 w 8779334"/>
              <a:gd name="connsiteY28" fmla="*/ 1200329 h 1200329"/>
              <a:gd name="connsiteX29" fmla="*/ 3277618 w 8779334"/>
              <a:gd name="connsiteY29" fmla="*/ 1200329 h 1200329"/>
              <a:gd name="connsiteX30" fmla="*/ 2516742 w 8779334"/>
              <a:gd name="connsiteY30" fmla="*/ 1200329 h 1200329"/>
              <a:gd name="connsiteX31" fmla="*/ 1755867 w 8779334"/>
              <a:gd name="connsiteY31" fmla="*/ 1200329 h 1200329"/>
              <a:gd name="connsiteX32" fmla="*/ 1346165 w 8779334"/>
              <a:gd name="connsiteY32" fmla="*/ 1200329 h 1200329"/>
              <a:gd name="connsiteX33" fmla="*/ 585289 w 8779334"/>
              <a:gd name="connsiteY33" fmla="*/ 1200329 h 1200329"/>
              <a:gd name="connsiteX34" fmla="*/ 0 w 8779334"/>
              <a:gd name="connsiteY34" fmla="*/ 1200329 h 1200329"/>
              <a:gd name="connsiteX35" fmla="*/ 0 w 8779334"/>
              <a:gd name="connsiteY35" fmla="*/ 836229 h 1200329"/>
              <a:gd name="connsiteX36" fmla="*/ 0 w 8779334"/>
              <a:gd name="connsiteY36" fmla="*/ 436120 h 1200329"/>
              <a:gd name="connsiteX37" fmla="*/ 0 w 8779334"/>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79334" h="1200329" fill="none" extrusionOk="0">
                <a:moveTo>
                  <a:pt x="0" y="0"/>
                </a:moveTo>
                <a:cubicBezTo>
                  <a:pt x="231741" y="-22289"/>
                  <a:pt x="295736" y="7755"/>
                  <a:pt x="497496" y="0"/>
                </a:cubicBezTo>
                <a:cubicBezTo>
                  <a:pt x="699256" y="-7755"/>
                  <a:pt x="1016307" y="29833"/>
                  <a:pt x="1170578" y="0"/>
                </a:cubicBezTo>
                <a:cubicBezTo>
                  <a:pt x="1324849" y="-29833"/>
                  <a:pt x="1660317" y="14251"/>
                  <a:pt x="1931453" y="0"/>
                </a:cubicBezTo>
                <a:cubicBezTo>
                  <a:pt x="2202590" y="-14251"/>
                  <a:pt x="2183596" y="36687"/>
                  <a:pt x="2253362" y="0"/>
                </a:cubicBezTo>
                <a:cubicBezTo>
                  <a:pt x="2323128" y="-36687"/>
                  <a:pt x="2535987" y="1441"/>
                  <a:pt x="2663065" y="0"/>
                </a:cubicBezTo>
                <a:cubicBezTo>
                  <a:pt x="2790143" y="-1441"/>
                  <a:pt x="2945108" y="32418"/>
                  <a:pt x="3072767" y="0"/>
                </a:cubicBezTo>
                <a:cubicBezTo>
                  <a:pt x="3200426" y="-32418"/>
                  <a:pt x="3387518" y="4140"/>
                  <a:pt x="3658056" y="0"/>
                </a:cubicBezTo>
                <a:cubicBezTo>
                  <a:pt x="3928594" y="-4140"/>
                  <a:pt x="4040896" y="29352"/>
                  <a:pt x="4155551" y="0"/>
                </a:cubicBezTo>
                <a:cubicBezTo>
                  <a:pt x="4270207" y="-29352"/>
                  <a:pt x="4731192" y="87802"/>
                  <a:pt x="4916427" y="0"/>
                </a:cubicBezTo>
                <a:cubicBezTo>
                  <a:pt x="5101662" y="-87802"/>
                  <a:pt x="5223225" y="18027"/>
                  <a:pt x="5413923" y="0"/>
                </a:cubicBezTo>
                <a:cubicBezTo>
                  <a:pt x="5604621" y="-18027"/>
                  <a:pt x="5731444" y="11805"/>
                  <a:pt x="5823625" y="0"/>
                </a:cubicBezTo>
                <a:cubicBezTo>
                  <a:pt x="5915806" y="-11805"/>
                  <a:pt x="6242159" y="47022"/>
                  <a:pt x="6408914" y="0"/>
                </a:cubicBezTo>
                <a:cubicBezTo>
                  <a:pt x="6575669" y="-47022"/>
                  <a:pt x="6833124" y="2662"/>
                  <a:pt x="7169789" y="0"/>
                </a:cubicBezTo>
                <a:cubicBezTo>
                  <a:pt x="7506455" y="-2662"/>
                  <a:pt x="7687507" y="84446"/>
                  <a:pt x="7930665" y="0"/>
                </a:cubicBezTo>
                <a:cubicBezTo>
                  <a:pt x="8173823" y="-84446"/>
                  <a:pt x="8123645" y="10605"/>
                  <a:pt x="8252574" y="0"/>
                </a:cubicBezTo>
                <a:cubicBezTo>
                  <a:pt x="8381503" y="-10605"/>
                  <a:pt x="8589377" y="15550"/>
                  <a:pt x="8779334" y="0"/>
                </a:cubicBezTo>
                <a:cubicBezTo>
                  <a:pt x="8779541" y="115199"/>
                  <a:pt x="8763579" y="270437"/>
                  <a:pt x="8779334" y="424116"/>
                </a:cubicBezTo>
                <a:cubicBezTo>
                  <a:pt x="8795089" y="577795"/>
                  <a:pt x="8746616" y="661521"/>
                  <a:pt x="8779334" y="788216"/>
                </a:cubicBezTo>
                <a:cubicBezTo>
                  <a:pt x="8812052" y="914911"/>
                  <a:pt x="8767253" y="1019457"/>
                  <a:pt x="8779334" y="1200329"/>
                </a:cubicBezTo>
                <a:cubicBezTo>
                  <a:pt x="8665290" y="1226296"/>
                  <a:pt x="8464561" y="1187944"/>
                  <a:pt x="8369632" y="1200329"/>
                </a:cubicBezTo>
                <a:cubicBezTo>
                  <a:pt x="8274703" y="1212714"/>
                  <a:pt x="8071096" y="1136811"/>
                  <a:pt x="7784343" y="1200329"/>
                </a:cubicBezTo>
                <a:cubicBezTo>
                  <a:pt x="7497590" y="1263847"/>
                  <a:pt x="7393827" y="1138572"/>
                  <a:pt x="7199054" y="1200329"/>
                </a:cubicBezTo>
                <a:cubicBezTo>
                  <a:pt x="7004281" y="1262086"/>
                  <a:pt x="7001660" y="1183547"/>
                  <a:pt x="6877145" y="1200329"/>
                </a:cubicBezTo>
                <a:cubicBezTo>
                  <a:pt x="6752630" y="1217111"/>
                  <a:pt x="6610815" y="1159243"/>
                  <a:pt x="6467443" y="1200329"/>
                </a:cubicBezTo>
                <a:cubicBezTo>
                  <a:pt x="6324071" y="1241415"/>
                  <a:pt x="5914631" y="1168394"/>
                  <a:pt x="5706567" y="1200329"/>
                </a:cubicBezTo>
                <a:cubicBezTo>
                  <a:pt x="5498503" y="1232264"/>
                  <a:pt x="5281330" y="1146808"/>
                  <a:pt x="5121278" y="1200329"/>
                </a:cubicBezTo>
                <a:cubicBezTo>
                  <a:pt x="4961226" y="1253850"/>
                  <a:pt x="4632495" y="1142392"/>
                  <a:pt x="4448196" y="1200329"/>
                </a:cubicBezTo>
                <a:cubicBezTo>
                  <a:pt x="4263897" y="1258266"/>
                  <a:pt x="4011015" y="1143016"/>
                  <a:pt x="3862907" y="1200329"/>
                </a:cubicBezTo>
                <a:cubicBezTo>
                  <a:pt x="3714799" y="1257642"/>
                  <a:pt x="3471421" y="1158205"/>
                  <a:pt x="3277618" y="1200329"/>
                </a:cubicBezTo>
                <a:cubicBezTo>
                  <a:pt x="3083815" y="1242453"/>
                  <a:pt x="2815498" y="1121112"/>
                  <a:pt x="2516742" y="1200329"/>
                </a:cubicBezTo>
                <a:cubicBezTo>
                  <a:pt x="2217986" y="1279546"/>
                  <a:pt x="1927268" y="1199268"/>
                  <a:pt x="1755867" y="1200329"/>
                </a:cubicBezTo>
                <a:cubicBezTo>
                  <a:pt x="1584467" y="1201390"/>
                  <a:pt x="1482776" y="1169884"/>
                  <a:pt x="1346165" y="1200329"/>
                </a:cubicBezTo>
                <a:cubicBezTo>
                  <a:pt x="1209554" y="1230774"/>
                  <a:pt x="872902" y="1149521"/>
                  <a:pt x="585289" y="1200329"/>
                </a:cubicBezTo>
                <a:cubicBezTo>
                  <a:pt x="297676" y="1251137"/>
                  <a:pt x="210992" y="1171480"/>
                  <a:pt x="0" y="1200329"/>
                </a:cubicBezTo>
                <a:cubicBezTo>
                  <a:pt x="-10844" y="1118101"/>
                  <a:pt x="520" y="951044"/>
                  <a:pt x="0" y="836229"/>
                </a:cubicBezTo>
                <a:cubicBezTo>
                  <a:pt x="-520" y="721414"/>
                  <a:pt x="1516" y="603103"/>
                  <a:pt x="0" y="436120"/>
                </a:cubicBezTo>
                <a:cubicBezTo>
                  <a:pt x="-1516" y="269137"/>
                  <a:pt x="9517" y="206806"/>
                  <a:pt x="0" y="0"/>
                </a:cubicBezTo>
                <a:close/>
              </a:path>
              <a:path w="8779334" h="1200329" stroke="0" extrusionOk="0">
                <a:moveTo>
                  <a:pt x="0" y="0"/>
                </a:moveTo>
                <a:cubicBezTo>
                  <a:pt x="149873" y="-13104"/>
                  <a:pt x="297040" y="33440"/>
                  <a:pt x="585289" y="0"/>
                </a:cubicBezTo>
                <a:cubicBezTo>
                  <a:pt x="873538" y="-33440"/>
                  <a:pt x="810090" y="13792"/>
                  <a:pt x="907198" y="0"/>
                </a:cubicBezTo>
                <a:cubicBezTo>
                  <a:pt x="1004306" y="-13792"/>
                  <a:pt x="1513696" y="2824"/>
                  <a:pt x="1668073" y="0"/>
                </a:cubicBezTo>
                <a:cubicBezTo>
                  <a:pt x="1822450" y="-2824"/>
                  <a:pt x="2170189" y="27064"/>
                  <a:pt x="2428949" y="0"/>
                </a:cubicBezTo>
                <a:cubicBezTo>
                  <a:pt x="2687709" y="-27064"/>
                  <a:pt x="2725231" y="46477"/>
                  <a:pt x="2838651" y="0"/>
                </a:cubicBezTo>
                <a:cubicBezTo>
                  <a:pt x="2952071" y="-46477"/>
                  <a:pt x="3238119" y="43290"/>
                  <a:pt x="3423940" y="0"/>
                </a:cubicBezTo>
                <a:cubicBezTo>
                  <a:pt x="3609761" y="-43290"/>
                  <a:pt x="3798344" y="24090"/>
                  <a:pt x="3921436" y="0"/>
                </a:cubicBezTo>
                <a:cubicBezTo>
                  <a:pt x="4044528" y="-24090"/>
                  <a:pt x="4277764" y="31093"/>
                  <a:pt x="4594518" y="0"/>
                </a:cubicBezTo>
                <a:cubicBezTo>
                  <a:pt x="4911272" y="-31093"/>
                  <a:pt x="5117776" y="30096"/>
                  <a:pt x="5355394" y="0"/>
                </a:cubicBezTo>
                <a:cubicBezTo>
                  <a:pt x="5593012" y="-30096"/>
                  <a:pt x="5917684" y="31796"/>
                  <a:pt x="6116269" y="0"/>
                </a:cubicBezTo>
                <a:cubicBezTo>
                  <a:pt x="6314854" y="-31796"/>
                  <a:pt x="6377160" y="26934"/>
                  <a:pt x="6525972" y="0"/>
                </a:cubicBezTo>
                <a:cubicBezTo>
                  <a:pt x="6674784" y="-26934"/>
                  <a:pt x="6713333" y="9927"/>
                  <a:pt x="6847881" y="0"/>
                </a:cubicBezTo>
                <a:cubicBezTo>
                  <a:pt x="6982429" y="-9927"/>
                  <a:pt x="7141109" y="6620"/>
                  <a:pt x="7257583" y="0"/>
                </a:cubicBezTo>
                <a:cubicBezTo>
                  <a:pt x="7374057" y="-6620"/>
                  <a:pt x="7485843" y="33946"/>
                  <a:pt x="7667285" y="0"/>
                </a:cubicBezTo>
                <a:cubicBezTo>
                  <a:pt x="7848727" y="-33946"/>
                  <a:pt x="7971280" y="40416"/>
                  <a:pt x="8076987" y="0"/>
                </a:cubicBezTo>
                <a:cubicBezTo>
                  <a:pt x="8182694" y="-40416"/>
                  <a:pt x="8638477" y="68069"/>
                  <a:pt x="8779334" y="0"/>
                </a:cubicBezTo>
                <a:cubicBezTo>
                  <a:pt x="8803974" y="153693"/>
                  <a:pt x="8744260" y="276028"/>
                  <a:pt x="8779334" y="364100"/>
                </a:cubicBezTo>
                <a:cubicBezTo>
                  <a:pt x="8814408" y="452172"/>
                  <a:pt x="8749625" y="567140"/>
                  <a:pt x="8779334" y="764209"/>
                </a:cubicBezTo>
                <a:cubicBezTo>
                  <a:pt x="8809043" y="961278"/>
                  <a:pt x="8734837" y="1018808"/>
                  <a:pt x="8779334" y="1200329"/>
                </a:cubicBezTo>
                <a:cubicBezTo>
                  <a:pt x="8590863" y="1223253"/>
                  <a:pt x="8484201" y="1197753"/>
                  <a:pt x="8369632" y="1200329"/>
                </a:cubicBezTo>
                <a:cubicBezTo>
                  <a:pt x="8255063" y="1202905"/>
                  <a:pt x="7997681" y="1157075"/>
                  <a:pt x="7784343" y="1200329"/>
                </a:cubicBezTo>
                <a:cubicBezTo>
                  <a:pt x="7571005" y="1243583"/>
                  <a:pt x="7204373" y="1184752"/>
                  <a:pt x="7023467" y="1200329"/>
                </a:cubicBezTo>
                <a:cubicBezTo>
                  <a:pt x="6842561" y="1215906"/>
                  <a:pt x="6796250" y="1178142"/>
                  <a:pt x="6613765" y="1200329"/>
                </a:cubicBezTo>
                <a:cubicBezTo>
                  <a:pt x="6431280" y="1222516"/>
                  <a:pt x="6306318" y="1151728"/>
                  <a:pt x="6116269" y="1200329"/>
                </a:cubicBezTo>
                <a:cubicBezTo>
                  <a:pt x="5926220" y="1248930"/>
                  <a:pt x="5579537" y="1188161"/>
                  <a:pt x="5355394" y="1200329"/>
                </a:cubicBezTo>
                <a:cubicBezTo>
                  <a:pt x="5131252" y="1212497"/>
                  <a:pt x="4947097" y="1132979"/>
                  <a:pt x="4682311" y="1200329"/>
                </a:cubicBezTo>
                <a:cubicBezTo>
                  <a:pt x="4417525" y="1267679"/>
                  <a:pt x="4359848" y="1154515"/>
                  <a:pt x="4272609" y="1200329"/>
                </a:cubicBezTo>
                <a:cubicBezTo>
                  <a:pt x="4185370" y="1246143"/>
                  <a:pt x="3858639" y="1127395"/>
                  <a:pt x="3599527" y="1200329"/>
                </a:cubicBezTo>
                <a:cubicBezTo>
                  <a:pt x="3340415" y="1273263"/>
                  <a:pt x="3393633" y="1170656"/>
                  <a:pt x="3277618" y="1200329"/>
                </a:cubicBezTo>
                <a:cubicBezTo>
                  <a:pt x="3161603" y="1230002"/>
                  <a:pt x="2828400" y="1131382"/>
                  <a:pt x="2604536" y="1200329"/>
                </a:cubicBezTo>
                <a:cubicBezTo>
                  <a:pt x="2380672" y="1269276"/>
                  <a:pt x="2186700" y="1153681"/>
                  <a:pt x="1843660" y="1200329"/>
                </a:cubicBezTo>
                <a:cubicBezTo>
                  <a:pt x="1500620" y="1246977"/>
                  <a:pt x="1442258" y="1175398"/>
                  <a:pt x="1170578" y="1200329"/>
                </a:cubicBezTo>
                <a:cubicBezTo>
                  <a:pt x="898898" y="1225260"/>
                  <a:pt x="864829" y="1165016"/>
                  <a:pt x="673082" y="1200329"/>
                </a:cubicBezTo>
                <a:cubicBezTo>
                  <a:pt x="481335" y="1235642"/>
                  <a:pt x="161266" y="1199961"/>
                  <a:pt x="0" y="1200329"/>
                </a:cubicBezTo>
                <a:cubicBezTo>
                  <a:pt x="-24644" y="989837"/>
                  <a:pt x="1058" y="948281"/>
                  <a:pt x="0" y="776213"/>
                </a:cubicBezTo>
                <a:cubicBezTo>
                  <a:pt x="-1058" y="604145"/>
                  <a:pt x="26795" y="498650"/>
                  <a:pt x="0" y="412113"/>
                </a:cubicBezTo>
                <a:cubicBezTo>
                  <a:pt x="-26795" y="325576"/>
                  <a:pt x="40060" y="140500"/>
                  <a:pt x="0" y="0"/>
                </a:cubicBezTo>
                <a:close/>
              </a:path>
            </a:pathLst>
          </a:custGeom>
          <a:solidFill>
            <a:schemeClr val="bg1"/>
          </a:solidFill>
          <a:ln w="28575">
            <a:solidFill>
              <a:srgbClr val="AB1840"/>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vi-VN" sz="3600" b="1">
                <a:solidFill>
                  <a:schemeClr val="tx1"/>
                </a:solidFill>
                <a:latin typeface="Cambria" panose="02040503050406030204" pitchFamily="18" charset="0"/>
                <a:ea typeface="Cambria" panose="02040503050406030204" pitchFamily="18" charset="0"/>
              </a:rPr>
              <a:t>Vị quan toà khuyên người chăn dê thế nào? Nêu ý kiến của em về lời khuyên đó.</a:t>
            </a:r>
            <a:endParaRPr lang="vi-VN" sz="36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37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072B8B-21B5-4F7C-F715-D64CA47E36A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B5D7E71-937E-E761-50D5-D03330967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9584C1FF-9187-56B5-214B-BD5C5495F7A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2ABCC3D-CB78-036B-5E08-AE9BF50A544E}"/>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579F7F4-BCC1-BC62-CE61-4315264413E4}"/>
              </a:ext>
            </a:extLst>
          </p:cNvPr>
          <p:cNvSpPr txBox="1"/>
          <p:nvPr/>
        </p:nvSpPr>
        <p:spPr>
          <a:xfrm>
            <a:off x="590468" y="1856509"/>
            <a:ext cx="10914123" cy="3671454"/>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Người chăn dê chọn ba con dê xinh xắn đem tặng cho ba cậu con trai người hàng xóm. Để bảo vệ ba con dê của các con mình, người hàng xóm đã làm chiếc lồng sắt to, nhốt đàn chó lại.</a:t>
            </a:r>
            <a:endParaRPr lang="vi-VN" sz="4000" b="1" dirty="0">
              <a:latin typeface="Cambria" panose="02040503050406030204" pitchFamily="18" charset="0"/>
              <a:ea typeface="Cambria" panose="02040503050406030204" pitchFamily="18" charset="0"/>
            </a:endParaRPr>
          </a:p>
        </p:txBody>
      </p:sp>
      <p:pic>
        <p:nvPicPr>
          <p:cNvPr id="3" name="Đồ họa 1">
            <a:extLst>
              <a:ext uri="{FF2B5EF4-FFF2-40B4-BE49-F238E27FC236}">
                <a16:creationId xmlns:a16="http://schemas.microsoft.com/office/drawing/2014/main" id="{0057C5DC-6B37-906F-B65B-D8FEC00D82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5313" y="583645"/>
            <a:ext cx="893331" cy="818261"/>
          </a:xfrm>
          <a:prstGeom prst="rect">
            <a:avLst/>
          </a:prstGeom>
        </p:spPr>
      </p:pic>
      <p:sp>
        <p:nvSpPr>
          <p:cNvPr id="4" name="Hình chữ nhật 2">
            <a:extLst>
              <a:ext uri="{FF2B5EF4-FFF2-40B4-BE49-F238E27FC236}">
                <a16:creationId xmlns:a16="http://schemas.microsoft.com/office/drawing/2014/main" id="{DBEA5B43-561E-91F7-38F1-77B9B0E873A1}"/>
              </a:ext>
            </a:extLst>
          </p:cNvPr>
          <p:cNvSpPr/>
          <p:nvPr/>
        </p:nvSpPr>
        <p:spPr>
          <a:xfrm>
            <a:off x="1868346" y="483520"/>
            <a:ext cx="9636246" cy="1200329"/>
          </a:xfrm>
          <a:custGeom>
            <a:avLst/>
            <a:gdLst>
              <a:gd name="connsiteX0" fmla="*/ 0 w 9636246"/>
              <a:gd name="connsiteY0" fmla="*/ 0 h 1200329"/>
              <a:gd name="connsiteX1" fmla="*/ 277751 w 9636246"/>
              <a:gd name="connsiteY1" fmla="*/ 0 h 1200329"/>
              <a:gd name="connsiteX2" fmla="*/ 844589 w 9636246"/>
              <a:gd name="connsiteY2" fmla="*/ 0 h 1200329"/>
              <a:gd name="connsiteX3" fmla="*/ 1315064 w 9636246"/>
              <a:gd name="connsiteY3" fmla="*/ 0 h 1200329"/>
              <a:gd name="connsiteX4" fmla="*/ 2074627 w 9636246"/>
              <a:gd name="connsiteY4" fmla="*/ 0 h 1200329"/>
              <a:gd name="connsiteX5" fmla="*/ 2545103 w 9636246"/>
              <a:gd name="connsiteY5" fmla="*/ 0 h 1200329"/>
              <a:gd name="connsiteX6" fmla="*/ 2919216 w 9636246"/>
              <a:gd name="connsiteY6" fmla="*/ 0 h 1200329"/>
              <a:gd name="connsiteX7" fmla="*/ 3486054 w 9636246"/>
              <a:gd name="connsiteY7" fmla="*/ 0 h 1200329"/>
              <a:gd name="connsiteX8" fmla="*/ 4245617 w 9636246"/>
              <a:gd name="connsiteY8" fmla="*/ 0 h 1200329"/>
              <a:gd name="connsiteX9" fmla="*/ 5005180 w 9636246"/>
              <a:gd name="connsiteY9" fmla="*/ 0 h 1200329"/>
              <a:gd name="connsiteX10" fmla="*/ 5282930 w 9636246"/>
              <a:gd name="connsiteY10" fmla="*/ 0 h 1200329"/>
              <a:gd name="connsiteX11" fmla="*/ 6042493 w 9636246"/>
              <a:gd name="connsiteY11" fmla="*/ 0 h 1200329"/>
              <a:gd name="connsiteX12" fmla="*/ 6802056 w 9636246"/>
              <a:gd name="connsiteY12" fmla="*/ 0 h 1200329"/>
              <a:gd name="connsiteX13" fmla="*/ 7465256 w 9636246"/>
              <a:gd name="connsiteY13" fmla="*/ 0 h 1200329"/>
              <a:gd name="connsiteX14" fmla="*/ 7935732 w 9636246"/>
              <a:gd name="connsiteY14" fmla="*/ 0 h 1200329"/>
              <a:gd name="connsiteX15" fmla="*/ 8309845 w 9636246"/>
              <a:gd name="connsiteY15" fmla="*/ 0 h 1200329"/>
              <a:gd name="connsiteX16" fmla="*/ 8876683 w 9636246"/>
              <a:gd name="connsiteY16" fmla="*/ 0 h 1200329"/>
              <a:gd name="connsiteX17" fmla="*/ 9636246 w 9636246"/>
              <a:gd name="connsiteY17" fmla="*/ 0 h 1200329"/>
              <a:gd name="connsiteX18" fmla="*/ 9636246 w 9636246"/>
              <a:gd name="connsiteY18" fmla="*/ 412113 h 1200329"/>
              <a:gd name="connsiteX19" fmla="*/ 9636246 w 9636246"/>
              <a:gd name="connsiteY19" fmla="*/ 800219 h 1200329"/>
              <a:gd name="connsiteX20" fmla="*/ 9636246 w 9636246"/>
              <a:gd name="connsiteY20" fmla="*/ 1200329 h 1200329"/>
              <a:gd name="connsiteX21" fmla="*/ 8876683 w 9636246"/>
              <a:gd name="connsiteY21" fmla="*/ 1200329 h 1200329"/>
              <a:gd name="connsiteX22" fmla="*/ 8213483 w 9636246"/>
              <a:gd name="connsiteY22" fmla="*/ 1200329 h 1200329"/>
              <a:gd name="connsiteX23" fmla="*/ 7646645 w 9636246"/>
              <a:gd name="connsiteY23" fmla="*/ 1200329 h 1200329"/>
              <a:gd name="connsiteX24" fmla="*/ 7079807 w 9636246"/>
              <a:gd name="connsiteY24" fmla="*/ 1200329 h 1200329"/>
              <a:gd name="connsiteX25" fmla="*/ 6320244 w 9636246"/>
              <a:gd name="connsiteY25" fmla="*/ 1200329 h 1200329"/>
              <a:gd name="connsiteX26" fmla="*/ 5560681 w 9636246"/>
              <a:gd name="connsiteY26" fmla="*/ 1200329 h 1200329"/>
              <a:gd name="connsiteX27" fmla="*/ 5186568 w 9636246"/>
              <a:gd name="connsiteY27" fmla="*/ 1200329 h 1200329"/>
              <a:gd name="connsiteX28" fmla="*/ 4427005 w 9636246"/>
              <a:gd name="connsiteY28" fmla="*/ 1200329 h 1200329"/>
              <a:gd name="connsiteX29" fmla="*/ 3763804 w 9636246"/>
              <a:gd name="connsiteY29" fmla="*/ 1200329 h 1200329"/>
              <a:gd name="connsiteX30" fmla="*/ 3486054 w 9636246"/>
              <a:gd name="connsiteY30" fmla="*/ 1200329 h 1200329"/>
              <a:gd name="connsiteX31" fmla="*/ 3015578 w 9636246"/>
              <a:gd name="connsiteY31" fmla="*/ 1200329 h 1200329"/>
              <a:gd name="connsiteX32" fmla="*/ 2448740 w 9636246"/>
              <a:gd name="connsiteY32" fmla="*/ 1200329 h 1200329"/>
              <a:gd name="connsiteX33" fmla="*/ 2170990 w 9636246"/>
              <a:gd name="connsiteY33" fmla="*/ 1200329 h 1200329"/>
              <a:gd name="connsiteX34" fmla="*/ 1893239 w 9636246"/>
              <a:gd name="connsiteY34" fmla="*/ 1200329 h 1200329"/>
              <a:gd name="connsiteX35" fmla="*/ 1230038 w 9636246"/>
              <a:gd name="connsiteY35" fmla="*/ 1200329 h 1200329"/>
              <a:gd name="connsiteX36" fmla="*/ 855925 w 9636246"/>
              <a:gd name="connsiteY36" fmla="*/ 1200329 h 1200329"/>
              <a:gd name="connsiteX37" fmla="*/ 0 w 9636246"/>
              <a:gd name="connsiteY37" fmla="*/ 1200329 h 1200329"/>
              <a:gd name="connsiteX38" fmla="*/ 0 w 9636246"/>
              <a:gd name="connsiteY38" fmla="*/ 824226 h 1200329"/>
              <a:gd name="connsiteX39" fmla="*/ 0 w 9636246"/>
              <a:gd name="connsiteY39" fmla="*/ 448123 h 1200329"/>
              <a:gd name="connsiteX40" fmla="*/ 0 w 9636246"/>
              <a:gd name="connsiteY4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36246" h="1200329" fill="none" extrusionOk="0">
                <a:moveTo>
                  <a:pt x="0" y="0"/>
                </a:moveTo>
                <a:cubicBezTo>
                  <a:pt x="69491" y="-28"/>
                  <a:pt x="207014" y="27406"/>
                  <a:pt x="277751" y="0"/>
                </a:cubicBezTo>
                <a:cubicBezTo>
                  <a:pt x="348488" y="-27406"/>
                  <a:pt x="577809" y="67002"/>
                  <a:pt x="844589" y="0"/>
                </a:cubicBezTo>
                <a:cubicBezTo>
                  <a:pt x="1111369" y="-67002"/>
                  <a:pt x="1117676" y="31328"/>
                  <a:pt x="1315064" y="0"/>
                </a:cubicBezTo>
                <a:cubicBezTo>
                  <a:pt x="1512452" y="-31328"/>
                  <a:pt x="1770120" y="52063"/>
                  <a:pt x="2074627" y="0"/>
                </a:cubicBezTo>
                <a:cubicBezTo>
                  <a:pt x="2379134" y="-52063"/>
                  <a:pt x="2385648" y="48301"/>
                  <a:pt x="2545103" y="0"/>
                </a:cubicBezTo>
                <a:cubicBezTo>
                  <a:pt x="2704558" y="-48301"/>
                  <a:pt x="2808573" y="42673"/>
                  <a:pt x="2919216" y="0"/>
                </a:cubicBezTo>
                <a:cubicBezTo>
                  <a:pt x="3029859" y="-42673"/>
                  <a:pt x="3230154" y="35086"/>
                  <a:pt x="3486054" y="0"/>
                </a:cubicBezTo>
                <a:cubicBezTo>
                  <a:pt x="3741954" y="-35086"/>
                  <a:pt x="3957601" y="89149"/>
                  <a:pt x="4245617" y="0"/>
                </a:cubicBezTo>
                <a:cubicBezTo>
                  <a:pt x="4533633" y="-89149"/>
                  <a:pt x="4677237" y="79149"/>
                  <a:pt x="5005180" y="0"/>
                </a:cubicBezTo>
                <a:cubicBezTo>
                  <a:pt x="5333123" y="-79149"/>
                  <a:pt x="5172717" y="8566"/>
                  <a:pt x="5282930" y="0"/>
                </a:cubicBezTo>
                <a:cubicBezTo>
                  <a:pt x="5393143" y="-8566"/>
                  <a:pt x="5870919" y="50345"/>
                  <a:pt x="6042493" y="0"/>
                </a:cubicBezTo>
                <a:cubicBezTo>
                  <a:pt x="6214067" y="-50345"/>
                  <a:pt x="6523967" y="4864"/>
                  <a:pt x="6802056" y="0"/>
                </a:cubicBezTo>
                <a:cubicBezTo>
                  <a:pt x="7080145" y="-4864"/>
                  <a:pt x="7175071" y="72846"/>
                  <a:pt x="7465256" y="0"/>
                </a:cubicBezTo>
                <a:cubicBezTo>
                  <a:pt x="7755441" y="-72846"/>
                  <a:pt x="7761549" y="33458"/>
                  <a:pt x="7935732" y="0"/>
                </a:cubicBezTo>
                <a:cubicBezTo>
                  <a:pt x="8109915" y="-33458"/>
                  <a:pt x="8229024" y="169"/>
                  <a:pt x="8309845" y="0"/>
                </a:cubicBezTo>
                <a:cubicBezTo>
                  <a:pt x="8390666" y="-169"/>
                  <a:pt x="8668630" y="65497"/>
                  <a:pt x="8876683" y="0"/>
                </a:cubicBezTo>
                <a:cubicBezTo>
                  <a:pt x="9084736" y="-65497"/>
                  <a:pt x="9442161" y="68740"/>
                  <a:pt x="9636246" y="0"/>
                </a:cubicBezTo>
                <a:cubicBezTo>
                  <a:pt x="9674784" y="83711"/>
                  <a:pt x="9604143" y="322852"/>
                  <a:pt x="9636246" y="412113"/>
                </a:cubicBezTo>
                <a:cubicBezTo>
                  <a:pt x="9668349" y="501374"/>
                  <a:pt x="9626419" y="651240"/>
                  <a:pt x="9636246" y="800219"/>
                </a:cubicBezTo>
                <a:cubicBezTo>
                  <a:pt x="9646073" y="949198"/>
                  <a:pt x="9616460" y="1082921"/>
                  <a:pt x="9636246" y="1200329"/>
                </a:cubicBezTo>
                <a:cubicBezTo>
                  <a:pt x="9361039" y="1207151"/>
                  <a:pt x="9134485" y="1180758"/>
                  <a:pt x="8876683" y="1200329"/>
                </a:cubicBezTo>
                <a:cubicBezTo>
                  <a:pt x="8618881" y="1219900"/>
                  <a:pt x="8402221" y="1127330"/>
                  <a:pt x="8213483" y="1200329"/>
                </a:cubicBezTo>
                <a:cubicBezTo>
                  <a:pt x="8024745" y="1273328"/>
                  <a:pt x="7770174" y="1137473"/>
                  <a:pt x="7646645" y="1200329"/>
                </a:cubicBezTo>
                <a:cubicBezTo>
                  <a:pt x="7523116" y="1263185"/>
                  <a:pt x="7291450" y="1143912"/>
                  <a:pt x="7079807" y="1200329"/>
                </a:cubicBezTo>
                <a:cubicBezTo>
                  <a:pt x="6868164" y="1256746"/>
                  <a:pt x="6514934" y="1183624"/>
                  <a:pt x="6320244" y="1200329"/>
                </a:cubicBezTo>
                <a:cubicBezTo>
                  <a:pt x="6125554" y="1217034"/>
                  <a:pt x="5859592" y="1183314"/>
                  <a:pt x="5560681" y="1200329"/>
                </a:cubicBezTo>
                <a:cubicBezTo>
                  <a:pt x="5261770" y="1217344"/>
                  <a:pt x="5281869" y="1169091"/>
                  <a:pt x="5186568" y="1200329"/>
                </a:cubicBezTo>
                <a:cubicBezTo>
                  <a:pt x="5091267" y="1231567"/>
                  <a:pt x="4711769" y="1193030"/>
                  <a:pt x="4427005" y="1200329"/>
                </a:cubicBezTo>
                <a:cubicBezTo>
                  <a:pt x="4142241" y="1207628"/>
                  <a:pt x="4059087" y="1181059"/>
                  <a:pt x="3763804" y="1200329"/>
                </a:cubicBezTo>
                <a:cubicBezTo>
                  <a:pt x="3468521" y="1219599"/>
                  <a:pt x="3586455" y="1185103"/>
                  <a:pt x="3486054" y="1200329"/>
                </a:cubicBezTo>
                <a:cubicBezTo>
                  <a:pt x="3385653" y="1215555"/>
                  <a:pt x="3172905" y="1149104"/>
                  <a:pt x="3015578" y="1200329"/>
                </a:cubicBezTo>
                <a:cubicBezTo>
                  <a:pt x="2858251" y="1251554"/>
                  <a:pt x="2686683" y="1137312"/>
                  <a:pt x="2448740" y="1200329"/>
                </a:cubicBezTo>
                <a:cubicBezTo>
                  <a:pt x="2210797" y="1263346"/>
                  <a:pt x="2230326" y="1168275"/>
                  <a:pt x="2170990" y="1200329"/>
                </a:cubicBezTo>
                <a:cubicBezTo>
                  <a:pt x="2111654" y="1232383"/>
                  <a:pt x="1965044" y="1181844"/>
                  <a:pt x="1893239" y="1200329"/>
                </a:cubicBezTo>
                <a:cubicBezTo>
                  <a:pt x="1821434" y="1218814"/>
                  <a:pt x="1418632" y="1172449"/>
                  <a:pt x="1230038" y="1200329"/>
                </a:cubicBezTo>
                <a:cubicBezTo>
                  <a:pt x="1041444" y="1228209"/>
                  <a:pt x="957504" y="1182431"/>
                  <a:pt x="855925" y="1200329"/>
                </a:cubicBezTo>
                <a:cubicBezTo>
                  <a:pt x="754346" y="1218227"/>
                  <a:pt x="192275" y="1132420"/>
                  <a:pt x="0" y="1200329"/>
                </a:cubicBezTo>
                <a:cubicBezTo>
                  <a:pt x="-23109" y="1116216"/>
                  <a:pt x="40627" y="998995"/>
                  <a:pt x="0" y="824226"/>
                </a:cubicBezTo>
                <a:cubicBezTo>
                  <a:pt x="-40627" y="649457"/>
                  <a:pt x="17614" y="524309"/>
                  <a:pt x="0" y="448123"/>
                </a:cubicBezTo>
                <a:cubicBezTo>
                  <a:pt x="-17614" y="371937"/>
                  <a:pt x="19943" y="176622"/>
                  <a:pt x="0" y="0"/>
                </a:cubicBezTo>
                <a:close/>
              </a:path>
              <a:path w="9636246" h="1200329"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65321" y="109442"/>
                  <a:pt x="9621253" y="237347"/>
                  <a:pt x="9636246" y="364100"/>
                </a:cubicBezTo>
                <a:cubicBezTo>
                  <a:pt x="9651239" y="490853"/>
                  <a:pt x="9589714" y="598183"/>
                  <a:pt x="9636246" y="764209"/>
                </a:cubicBezTo>
                <a:cubicBezTo>
                  <a:pt x="9682778" y="930235"/>
                  <a:pt x="9613502" y="1005238"/>
                  <a:pt x="9636246" y="1200329"/>
                </a:cubicBezTo>
                <a:cubicBezTo>
                  <a:pt x="9489941" y="1227397"/>
                  <a:pt x="9396223" y="1197419"/>
                  <a:pt x="9262133" y="1200329"/>
                </a:cubicBezTo>
                <a:cubicBezTo>
                  <a:pt x="9128043" y="1203239"/>
                  <a:pt x="8939355" y="1185983"/>
                  <a:pt x="8791657" y="1200329"/>
                </a:cubicBezTo>
                <a:cubicBezTo>
                  <a:pt x="8643959" y="1214675"/>
                  <a:pt x="8200209" y="1171583"/>
                  <a:pt x="8032094" y="1200329"/>
                </a:cubicBezTo>
                <a:cubicBezTo>
                  <a:pt x="7863979" y="1229075"/>
                  <a:pt x="7673860" y="1126490"/>
                  <a:pt x="7368894" y="1200329"/>
                </a:cubicBezTo>
                <a:cubicBezTo>
                  <a:pt x="7063928" y="1274168"/>
                  <a:pt x="7116322" y="1156165"/>
                  <a:pt x="6994781" y="1200329"/>
                </a:cubicBezTo>
                <a:cubicBezTo>
                  <a:pt x="6873240" y="1244493"/>
                  <a:pt x="6639186" y="1189639"/>
                  <a:pt x="6331580" y="1200329"/>
                </a:cubicBezTo>
                <a:cubicBezTo>
                  <a:pt x="6023974" y="1211019"/>
                  <a:pt x="6166309" y="1169317"/>
                  <a:pt x="6053830" y="1200329"/>
                </a:cubicBezTo>
                <a:cubicBezTo>
                  <a:pt x="5941351" y="1231341"/>
                  <a:pt x="5661598" y="1178788"/>
                  <a:pt x="5390629" y="1200329"/>
                </a:cubicBezTo>
                <a:cubicBezTo>
                  <a:pt x="5119660" y="1221870"/>
                  <a:pt x="4973046" y="1142199"/>
                  <a:pt x="4631066" y="1200329"/>
                </a:cubicBezTo>
                <a:cubicBezTo>
                  <a:pt x="4289086" y="1258459"/>
                  <a:pt x="4191414" y="1139585"/>
                  <a:pt x="3967866" y="1200329"/>
                </a:cubicBezTo>
                <a:cubicBezTo>
                  <a:pt x="3744318" y="1261073"/>
                  <a:pt x="3625521" y="1199444"/>
                  <a:pt x="3497390" y="1200329"/>
                </a:cubicBezTo>
                <a:cubicBezTo>
                  <a:pt x="3369259" y="1201214"/>
                  <a:pt x="3298201" y="1185378"/>
                  <a:pt x="3219640" y="1200329"/>
                </a:cubicBezTo>
                <a:cubicBezTo>
                  <a:pt x="3141079" y="1215280"/>
                  <a:pt x="2685940" y="1196638"/>
                  <a:pt x="2460077" y="1200329"/>
                </a:cubicBezTo>
                <a:cubicBezTo>
                  <a:pt x="2234214" y="1204020"/>
                  <a:pt x="1935552" y="1122620"/>
                  <a:pt x="1796876" y="1200329"/>
                </a:cubicBezTo>
                <a:cubicBezTo>
                  <a:pt x="1658200" y="1278038"/>
                  <a:pt x="1556455" y="1178911"/>
                  <a:pt x="1422763" y="1200329"/>
                </a:cubicBezTo>
                <a:cubicBezTo>
                  <a:pt x="1289071" y="1221747"/>
                  <a:pt x="1152862" y="1188092"/>
                  <a:pt x="1048650" y="1200329"/>
                </a:cubicBezTo>
                <a:cubicBezTo>
                  <a:pt x="944438" y="1212566"/>
                  <a:pt x="342841" y="1133726"/>
                  <a:pt x="0" y="1200329"/>
                </a:cubicBezTo>
                <a:cubicBezTo>
                  <a:pt x="-17823" y="1016745"/>
                  <a:pt x="29226" y="921687"/>
                  <a:pt x="0" y="800219"/>
                </a:cubicBezTo>
                <a:cubicBezTo>
                  <a:pt x="-29226" y="678751"/>
                  <a:pt x="31189" y="512114"/>
                  <a:pt x="0" y="388106"/>
                </a:cubicBezTo>
                <a:cubicBezTo>
                  <a:pt x="-31189" y="264098"/>
                  <a:pt x="10571" y="141308"/>
                  <a:pt x="0" y="0"/>
                </a:cubicBezTo>
                <a:close/>
              </a:path>
            </a:pathLst>
          </a:custGeom>
          <a:solidFill>
            <a:schemeClr val="bg1"/>
          </a:solidFill>
          <a:ln w="28575">
            <a:solidFill>
              <a:srgbClr val="F56462"/>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just"/>
            <a:r>
              <a:rPr lang="vi-VN" sz="3600" b="1">
                <a:solidFill>
                  <a:schemeClr val="tx1"/>
                </a:solidFill>
                <a:latin typeface="Cambria" panose="02040503050406030204" pitchFamily="18" charset="0"/>
                <a:ea typeface="Cambria" panose="02040503050406030204" pitchFamily="18" charset="0"/>
              </a:rPr>
              <a:t> Người chăn dê đã làm gì để người hàng xóm thay đổi cách ứng xử?</a:t>
            </a:r>
          </a:p>
        </p:txBody>
      </p:sp>
    </p:spTree>
    <p:extLst>
      <p:ext uri="{BB962C8B-B14F-4D97-AF65-F5344CB8AC3E}">
        <p14:creationId xmlns:p14="http://schemas.microsoft.com/office/powerpoint/2010/main" val="30946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F357BD-F311-718B-9121-D1C92E3D6B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4F94C68-6852-0B98-C465-9C6E33578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39E8E8FA-F58E-7C3E-D66C-08DC8844BB1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4DEC015B-C348-0A53-1EBC-1C39272BEF7C}"/>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2BDDFB-ABC4-233D-60F3-1C817ABB4501}"/>
              </a:ext>
            </a:extLst>
          </p:cNvPr>
          <p:cNvSpPr txBox="1"/>
          <p:nvPr/>
        </p:nvSpPr>
        <p:spPr>
          <a:xfrm>
            <a:off x="590468" y="1856509"/>
            <a:ext cx="10914123" cy="1824795"/>
          </a:xfrm>
          <a:prstGeom prst="rect">
            <a:avLst/>
          </a:prstGeom>
          <a:noFill/>
        </p:spPr>
        <p:txBody>
          <a:bodyPr wrap="square">
            <a:spAutoFit/>
          </a:bodyPr>
          <a:lstStyle/>
          <a:p>
            <a:pPr>
              <a:lnSpc>
                <a:spcPct val="150000"/>
              </a:lnSpc>
            </a:pPr>
            <a:r>
              <a:rPr lang="vi-VN" sz="4000" dirty="0">
                <a:solidFill>
                  <a:srgbClr val="231F20"/>
                </a:solidFill>
                <a:effectLst/>
                <a:latin typeface="Cambria" panose="02040503050406030204" pitchFamily="18" charset="0"/>
                <a:ea typeface="Cambria" panose="02040503050406030204" pitchFamily="18" charset="0"/>
              </a:rPr>
              <a:t>Khi có mâu thuẫn, nên tìm biện pháp giải quyết có lí có tình. Đó là cách giải quyết tốt nhất.</a:t>
            </a:r>
            <a:endParaRPr lang="vi-VN" sz="4000" b="1" dirty="0">
              <a:latin typeface="Cambria" panose="02040503050406030204" pitchFamily="18" charset="0"/>
              <a:ea typeface="Cambria" panose="02040503050406030204" pitchFamily="18" charset="0"/>
            </a:endParaRPr>
          </a:p>
        </p:txBody>
      </p:sp>
      <p:pic>
        <p:nvPicPr>
          <p:cNvPr id="6" name="Đồ họa 1">
            <a:extLst>
              <a:ext uri="{FF2B5EF4-FFF2-40B4-BE49-F238E27FC236}">
                <a16:creationId xmlns:a16="http://schemas.microsoft.com/office/drawing/2014/main" id="{759D609C-C085-0AF4-7B79-F23629E9232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6636" y="583645"/>
            <a:ext cx="810684" cy="818261"/>
          </a:xfrm>
          <a:prstGeom prst="rect">
            <a:avLst/>
          </a:prstGeom>
        </p:spPr>
      </p:pic>
      <p:sp>
        <p:nvSpPr>
          <p:cNvPr id="7" name="Hình chữ nhật 2">
            <a:extLst>
              <a:ext uri="{FF2B5EF4-FFF2-40B4-BE49-F238E27FC236}">
                <a16:creationId xmlns:a16="http://schemas.microsoft.com/office/drawing/2014/main" id="{53F0A379-57F6-2356-7014-15049686B682}"/>
              </a:ext>
            </a:extLst>
          </p:cNvPr>
          <p:cNvSpPr/>
          <p:nvPr/>
        </p:nvSpPr>
        <p:spPr>
          <a:xfrm>
            <a:off x="1868346" y="729741"/>
            <a:ext cx="9636246" cy="707886"/>
          </a:xfrm>
          <a:custGeom>
            <a:avLst/>
            <a:gdLst>
              <a:gd name="connsiteX0" fmla="*/ 0 w 9636246"/>
              <a:gd name="connsiteY0" fmla="*/ 0 h 707886"/>
              <a:gd name="connsiteX1" fmla="*/ 759563 w 9636246"/>
              <a:gd name="connsiteY1" fmla="*/ 0 h 707886"/>
              <a:gd name="connsiteX2" fmla="*/ 1133676 w 9636246"/>
              <a:gd name="connsiteY2" fmla="*/ 0 h 707886"/>
              <a:gd name="connsiteX3" fmla="*/ 1700514 w 9636246"/>
              <a:gd name="connsiteY3" fmla="*/ 0 h 707886"/>
              <a:gd name="connsiteX4" fmla="*/ 2170990 w 9636246"/>
              <a:gd name="connsiteY4" fmla="*/ 0 h 707886"/>
              <a:gd name="connsiteX5" fmla="*/ 2930552 w 9636246"/>
              <a:gd name="connsiteY5" fmla="*/ 0 h 707886"/>
              <a:gd name="connsiteX6" fmla="*/ 3401028 w 9636246"/>
              <a:gd name="connsiteY6" fmla="*/ 0 h 707886"/>
              <a:gd name="connsiteX7" fmla="*/ 3775141 w 9636246"/>
              <a:gd name="connsiteY7" fmla="*/ 0 h 707886"/>
              <a:gd name="connsiteX8" fmla="*/ 4341979 w 9636246"/>
              <a:gd name="connsiteY8" fmla="*/ 0 h 707886"/>
              <a:gd name="connsiteX9" fmla="*/ 5101542 w 9636246"/>
              <a:gd name="connsiteY9" fmla="*/ 0 h 707886"/>
              <a:gd name="connsiteX10" fmla="*/ 5861105 w 9636246"/>
              <a:gd name="connsiteY10" fmla="*/ 0 h 707886"/>
              <a:gd name="connsiteX11" fmla="*/ 6138856 w 9636246"/>
              <a:gd name="connsiteY11" fmla="*/ 0 h 707886"/>
              <a:gd name="connsiteX12" fmla="*/ 6898418 w 9636246"/>
              <a:gd name="connsiteY12" fmla="*/ 0 h 707886"/>
              <a:gd name="connsiteX13" fmla="*/ 7657981 w 9636246"/>
              <a:gd name="connsiteY13" fmla="*/ 0 h 707886"/>
              <a:gd name="connsiteX14" fmla="*/ 8321182 w 9636246"/>
              <a:gd name="connsiteY14" fmla="*/ 0 h 707886"/>
              <a:gd name="connsiteX15" fmla="*/ 8791657 w 9636246"/>
              <a:gd name="connsiteY15" fmla="*/ 0 h 707886"/>
              <a:gd name="connsiteX16" fmla="*/ 9636246 w 9636246"/>
              <a:gd name="connsiteY16" fmla="*/ 0 h 707886"/>
              <a:gd name="connsiteX17" fmla="*/ 9636246 w 9636246"/>
              <a:gd name="connsiteY17" fmla="*/ 353943 h 707886"/>
              <a:gd name="connsiteX18" fmla="*/ 9636246 w 9636246"/>
              <a:gd name="connsiteY18" fmla="*/ 707886 h 707886"/>
              <a:gd name="connsiteX19" fmla="*/ 9165770 w 9636246"/>
              <a:gd name="connsiteY19" fmla="*/ 707886 h 707886"/>
              <a:gd name="connsiteX20" fmla="*/ 8791657 w 9636246"/>
              <a:gd name="connsiteY20" fmla="*/ 707886 h 707886"/>
              <a:gd name="connsiteX21" fmla="*/ 8032094 w 9636246"/>
              <a:gd name="connsiteY21" fmla="*/ 707886 h 707886"/>
              <a:gd name="connsiteX22" fmla="*/ 7465256 w 9636246"/>
              <a:gd name="connsiteY22" fmla="*/ 707886 h 707886"/>
              <a:gd name="connsiteX23" fmla="*/ 6802056 w 9636246"/>
              <a:gd name="connsiteY23" fmla="*/ 707886 h 707886"/>
              <a:gd name="connsiteX24" fmla="*/ 6235218 w 9636246"/>
              <a:gd name="connsiteY24" fmla="*/ 707886 h 707886"/>
              <a:gd name="connsiteX25" fmla="*/ 5668380 w 9636246"/>
              <a:gd name="connsiteY25" fmla="*/ 707886 h 707886"/>
              <a:gd name="connsiteX26" fmla="*/ 4908817 w 9636246"/>
              <a:gd name="connsiteY26" fmla="*/ 707886 h 707886"/>
              <a:gd name="connsiteX27" fmla="*/ 4149254 w 9636246"/>
              <a:gd name="connsiteY27" fmla="*/ 707886 h 707886"/>
              <a:gd name="connsiteX28" fmla="*/ 3775141 w 9636246"/>
              <a:gd name="connsiteY28" fmla="*/ 707886 h 707886"/>
              <a:gd name="connsiteX29" fmla="*/ 3015578 w 9636246"/>
              <a:gd name="connsiteY29" fmla="*/ 707886 h 707886"/>
              <a:gd name="connsiteX30" fmla="*/ 2352378 w 9636246"/>
              <a:gd name="connsiteY30" fmla="*/ 707886 h 707886"/>
              <a:gd name="connsiteX31" fmla="*/ 2074627 w 9636246"/>
              <a:gd name="connsiteY31" fmla="*/ 707886 h 707886"/>
              <a:gd name="connsiteX32" fmla="*/ 1604152 w 9636246"/>
              <a:gd name="connsiteY32" fmla="*/ 707886 h 707886"/>
              <a:gd name="connsiteX33" fmla="*/ 1037314 w 9636246"/>
              <a:gd name="connsiteY33" fmla="*/ 707886 h 707886"/>
              <a:gd name="connsiteX34" fmla="*/ 759563 w 9636246"/>
              <a:gd name="connsiteY34" fmla="*/ 707886 h 707886"/>
              <a:gd name="connsiteX35" fmla="*/ 0 w 9636246"/>
              <a:gd name="connsiteY35" fmla="*/ 707886 h 707886"/>
              <a:gd name="connsiteX36" fmla="*/ 0 w 9636246"/>
              <a:gd name="connsiteY36" fmla="*/ 346864 h 707886"/>
              <a:gd name="connsiteX37" fmla="*/ 0 w 9636246"/>
              <a:gd name="connsiteY3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6246" h="707886" fill="none" extrusionOk="0">
                <a:moveTo>
                  <a:pt x="0" y="0"/>
                </a:moveTo>
                <a:cubicBezTo>
                  <a:pt x="220494" y="-69133"/>
                  <a:pt x="417511" y="4681"/>
                  <a:pt x="759563" y="0"/>
                </a:cubicBezTo>
                <a:cubicBezTo>
                  <a:pt x="1101615" y="-4681"/>
                  <a:pt x="976083" y="17232"/>
                  <a:pt x="1133676" y="0"/>
                </a:cubicBezTo>
                <a:cubicBezTo>
                  <a:pt x="1291269" y="-17232"/>
                  <a:pt x="1433734" y="67002"/>
                  <a:pt x="1700514" y="0"/>
                </a:cubicBezTo>
                <a:cubicBezTo>
                  <a:pt x="1967294" y="-67002"/>
                  <a:pt x="1972307" y="25305"/>
                  <a:pt x="2170990" y="0"/>
                </a:cubicBezTo>
                <a:cubicBezTo>
                  <a:pt x="2369673" y="-25305"/>
                  <a:pt x="2627866" y="54121"/>
                  <a:pt x="2930552" y="0"/>
                </a:cubicBezTo>
                <a:cubicBezTo>
                  <a:pt x="3233238" y="-54121"/>
                  <a:pt x="3241573" y="48301"/>
                  <a:pt x="3401028" y="0"/>
                </a:cubicBezTo>
                <a:cubicBezTo>
                  <a:pt x="3560483" y="-48301"/>
                  <a:pt x="3664498" y="42673"/>
                  <a:pt x="3775141" y="0"/>
                </a:cubicBezTo>
                <a:cubicBezTo>
                  <a:pt x="3885784" y="-42673"/>
                  <a:pt x="4086079" y="35086"/>
                  <a:pt x="4341979" y="0"/>
                </a:cubicBezTo>
                <a:cubicBezTo>
                  <a:pt x="4597879" y="-35086"/>
                  <a:pt x="4813526" y="89149"/>
                  <a:pt x="5101542" y="0"/>
                </a:cubicBezTo>
                <a:cubicBezTo>
                  <a:pt x="5389558" y="-89149"/>
                  <a:pt x="5533162" y="79149"/>
                  <a:pt x="5861105" y="0"/>
                </a:cubicBezTo>
                <a:cubicBezTo>
                  <a:pt x="6189048" y="-79149"/>
                  <a:pt x="6023140" y="32171"/>
                  <a:pt x="6138856" y="0"/>
                </a:cubicBezTo>
                <a:cubicBezTo>
                  <a:pt x="6254572" y="-32171"/>
                  <a:pt x="6731317" y="51838"/>
                  <a:pt x="6898418" y="0"/>
                </a:cubicBezTo>
                <a:cubicBezTo>
                  <a:pt x="7065519" y="-51838"/>
                  <a:pt x="7379892" y="4864"/>
                  <a:pt x="7657981" y="0"/>
                </a:cubicBezTo>
                <a:cubicBezTo>
                  <a:pt x="7936070" y="-4864"/>
                  <a:pt x="8030714" y="72562"/>
                  <a:pt x="8321182" y="0"/>
                </a:cubicBezTo>
                <a:cubicBezTo>
                  <a:pt x="8611650" y="-72562"/>
                  <a:pt x="8625654" y="40342"/>
                  <a:pt x="8791657" y="0"/>
                </a:cubicBezTo>
                <a:cubicBezTo>
                  <a:pt x="8957661" y="-40342"/>
                  <a:pt x="9460729" y="92313"/>
                  <a:pt x="9636246" y="0"/>
                </a:cubicBezTo>
                <a:cubicBezTo>
                  <a:pt x="9655559" y="146877"/>
                  <a:pt x="9619126" y="190175"/>
                  <a:pt x="9636246" y="353943"/>
                </a:cubicBezTo>
                <a:cubicBezTo>
                  <a:pt x="9653366" y="517711"/>
                  <a:pt x="9617916" y="621514"/>
                  <a:pt x="9636246" y="707886"/>
                </a:cubicBezTo>
                <a:cubicBezTo>
                  <a:pt x="9536190" y="711676"/>
                  <a:pt x="9339283" y="668161"/>
                  <a:pt x="9165770" y="707886"/>
                </a:cubicBezTo>
                <a:cubicBezTo>
                  <a:pt x="8992257" y="747611"/>
                  <a:pt x="8895095" y="698280"/>
                  <a:pt x="8791657" y="707886"/>
                </a:cubicBezTo>
                <a:cubicBezTo>
                  <a:pt x="8688219" y="717492"/>
                  <a:pt x="8195552" y="620057"/>
                  <a:pt x="8032094" y="707886"/>
                </a:cubicBezTo>
                <a:cubicBezTo>
                  <a:pt x="7868636" y="795715"/>
                  <a:pt x="7612109" y="694783"/>
                  <a:pt x="7465256" y="707886"/>
                </a:cubicBezTo>
                <a:cubicBezTo>
                  <a:pt x="7318403" y="720989"/>
                  <a:pt x="6990794" y="634887"/>
                  <a:pt x="6802056" y="707886"/>
                </a:cubicBezTo>
                <a:cubicBezTo>
                  <a:pt x="6613318" y="780885"/>
                  <a:pt x="6358747" y="645030"/>
                  <a:pt x="6235218" y="707886"/>
                </a:cubicBezTo>
                <a:cubicBezTo>
                  <a:pt x="6111689" y="770742"/>
                  <a:pt x="5880023" y="651469"/>
                  <a:pt x="5668380" y="707886"/>
                </a:cubicBezTo>
                <a:cubicBezTo>
                  <a:pt x="5456737" y="764303"/>
                  <a:pt x="5103507" y="691181"/>
                  <a:pt x="4908817" y="707886"/>
                </a:cubicBezTo>
                <a:cubicBezTo>
                  <a:pt x="4714127" y="724591"/>
                  <a:pt x="4448165" y="690871"/>
                  <a:pt x="4149254" y="707886"/>
                </a:cubicBezTo>
                <a:cubicBezTo>
                  <a:pt x="3850343" y="724901"/>
                  <a:pt x="3870442" y="676648"/>
                  <a:pt x="3775141" y="707886"/>
                </a:cubicBezTo>
                <a:cubicBezTo>
                  <a:pt x="3679840" y="739124"/>
                  <a:pt x="3300342" y="700587"/>
                  <a:pt x="3015578" y="707886"/>
                </a:cubicBezTo>
                <a:cubicBezTo>
                  <a:pt x="2730814" y="715185"/>
                  <a:pt x="2646727" y="685620"/>
                  <a:pt x="2352378" y="707886"/>
                </a:cubicBezTo>
                <a:cubicBezTo>
                  <a:pt x="2058029" y="730152"/>
                  <a:pt x="2184180" y="707274"/>
                  <a:pt x="2074627" y="707886"/>
                </a:cubicBezTo>
                <a:cubicBezTo>
                  <a:pt x="1965074" y="708498"/>
                  <a:pt x="1758379" y="651738"/>
                  <a:pt x="1604152" y="707886"/>
                </a:cubicBezTo>
                <a:cubicBezTo>
                  <a:pt x="1449926" y="764034"/>
                  <a:pt x="1275257" y="644869"/>
                  <a:pt x="1037314" y="707886"/>
                </a:cubicBezTo>
                <a:cubicBezTo>
                  <a:pt x="799371" y="770903"/>
                  <a:pt x="831932" y="681542"/>
                  <a:pt x="759563" y="707886"/>
                </a:cubicBezTo>
                <a:cubicBezTo>
                  <a:pt x="687194" y="734230"/>
                  <a:pt x="203704" y="645973"/>
                  <a:pt x="0" y="707886"/>
                </a:cubicBezTo>
                <a:cubicBezTo>
                  <a:pt x="-16339" y="555549"/>
                  <a:pt x="16074" y="495923"/>
                  <a:pt x="0" y="346864"/>
                </a:cubicBezTo>
                <a:cubicBezTo>
                  <a:pt x="-16074" y="197805"/>
                  <a:pt x="14597" y="131970"/>
                  <a:pt x="0" y="0"/>
                </a:cubicBezTo>
                <a:close/>
              </a:path>
              <a:path w="9636246" h="707886" stroke="0" extrusionOk="0">
                <a:moveTo>
                  <a:pt x="0" y="0"/>
                </a:moveTo>
                <a:cubicBezTo>
                  <a:pt x="222536" y="-66534"/>
                  <a:pt x="308880" y="51578"/>
                  <a:pt x="566838" y="0"/>
                </a:cubicBezTo>
                <a:cubicBezTo>
                  <a:pt x="824796" y="-51578"/>
                  <a:pt x="737366" y="31430"/>
                  <a:pt x="844589" y="0"/>
                </a:cubicBezTo>
                <a:cubicBezTo>
                  <a:pt x="951812" y="-31430"/>
                  <a:pt x="1309766" y="53394"/>
                  <a:pt x="1604152" y="0"/>
                </a:cubicBezTo>
                <a:cubicBezTo>
                  <a:pt x="1898538" y="-53394"/>
                  <a:pt x="1984698" y="23817"/>
                  <a:pt x="2363714" y="0"/>
                </a:cubicBezTo>
                <a:cubicBezTo>
                  <a:pt x="2742730" y="-23817"/>
                  <a:pt x="2601266" y="14328"/>
                  <a:pt x="2737828" y="0"/>
                </a:cubicBezTo>
                <a:cubicBezTo>
                  <a:pt x="2874390" y="-14328"/>
                  <a:pt x="3039929" y="47042"/>
                  <a:pt x="3304666" y="0"/>
                </a:cubicBezTo>
                <a:cubicBezTo>
                  <a:pt x="3569403" y="-47042"/>
                  <a:pt x="3612619" y="38784"/>
                  <a:pt x="3775141" y="0"/>
                </a:cubicBezTo>
                <a:cubicBezTo>
                  <a:pt x="3937664" y="-38784"/>
                  <a:pt x="4114871" y="11862"/>
                  <a:pt x="4438342" y="0"/>
                </a:cubicBezTo>
                <a:cubicBezTo>
                  <a:pt x="4761813" y="-11862"/>
                  <a:pt x="4833418" y="61685"/>
                  <a:pt x="5197904" y="0"/>
                </a:cubicBezTo>
                <a:cubicBezTo>
                  <a:pt x="5562390" y="-61685"/>
                  <a:pt x="5784874" y="86998"/>
                  <a:pt x="5957467" y="0"/>
                </a:cubicBezTo>
                <a:cubicBezTo>
                  <a:pt x="6130060" y="-86998"/>
                  <a:pt x="6252726" y="39726"/>
                  <a:pt x="6331580" y="0"/>
                </a:cubicBezTo>
                <a:cubicBezTo>
                  <a:pt x="6410434" y="-39726"/>
                  <a:pt x="6488699" y="21882"/>
                  <a:pt x="6609331" y="0"/>
                </a:cubicBezTo>
                <a:cubicBezTo>
                  <a:pt x="6729963" y="-21882"/>
                  <a:pt x="6863429" y="15481"/>
                  <a:pt x="6983444" y="0"/>
                </a:cubicBezTo>
                <a:cubicBezTo>
                  <a:pt x="7103459" y="-15481"/>
                  <a:pt x="7211314" y="17222"/>
                  <a:pt x="7357557" y="0"/>
                </a:cubicBezTo>
                <a:cubicBezTo>
                  <a:pt x="7503800" y="-17222"/>
                  <a:pt x="7557191" y="42335"/>
                  <a:pt x="7731670" y="0"/>
                </a:cubicBezTo>
                <a:cubicBezTo>
                  <a:pt x="7906149" y="-42335"/>
                  <a:pt x="7977159" y="27688"/>
                  <a:pt x="8105783" y="0"/>
                </a:cubicBezTo>
                <a:cubicBezTo>
                  <a:pt x="8234407" y="-27688"/>
                  <a:pt x="8282943" y="18207"/>
                  <a:pt x="8383534" y="0"/>
                </a:cubicBezTo>
                <a:cubicBezTo>
                  <a:pt x="8484125" y="-18207"/>
                  <a:pt x="8770103" y="40893"/>
                  <a:pt x="9046734" y="0"/>
                </a:cubicBezTo>
                <a:cubicBezTo>
                  <a:pt x="9323365" y="-40893"/>
                  <a:pt x="9341960" y="41606"/>
                  <a:pt x="9636246" y="0"/>
                </a:cubicBezTo>
                <a:cubicBezTo>
                  <a:pt x="9657060" y="107891"/>
                  <a:pt x="9598380" y="208861"/>
                  <a:pt x="9636246" y="332706"/>
                </a:cubicBezTo>
                <a:cubicBezTo>
                  <a:pt x="9674112" y="456551"/>
                  <a:pt x="9635509" y="594964"/>
                  <a:pt x="9636246" y="707886"/>
                </a:cubicBezTo>
                <a:cubicBezTo>
                  <a:pt x="9503384" y="723916"/>
                  <a:pt x="9265584" y="687573"/>
                  <a:pt x="9165770" y="707886"/>
                </a:cubicBezTo>
                <a:cubicBezTo>
                  <a:pt x="9065956" y="728199"/>
                  <a:pt x="8925747" y="704976"/>
                  <a:pt x="8791657" y="707886"/>
                </a:cubicBezTo>
                <a:cubicBezTo>
                  <a:pt x="8657567" y="710796"/>
                  <a:pt x="8467238" y="687432"/>
                  <a:pt x="8321182" y="707886"/>
                </a:cubicBezTo>
                <a:cubicBezTo>
                  <a:pt x="8175127" y="728340"/>
                  <a:pt x="7729734" y="679140"/>
                  <a:pt x="7561619" y="707886"/>
                </a:cubicBezTo>
                <a:cubicBezTo>
                  <a:pt x="7393504" y="736632"/>
                  <a:pt x="7204197" y="637121"/>
                  <a:pt x="6898418" y="707886"/>
                </a:cubicBezTo>
                <a:cubicBezTo>
                  <a:pt x="6592639" y="778651"/>
                  <a:pt x="6645846" y="663722"/>
                  <a:pt x="6524305" y="707886"/>
                </a:cubicBezTo>
                <a:cubicBezTo>
                  <a:pt x="6402764" y="752050"/>
                  <a:pt x="6163566" y="697031"/>
                  <a:pt x="5861105" y="707886"/>
                </a:cubicBezTo>
                <a:cubicBezTo>
                  <a:pt x="5558644" y="718741"/>
                  <a:pt x="5704815" y="678298"/>
                  <a:pt x="5583354" y="707886"/>
                </a:cubicBezTo>
                <a:cubicBezTo>
                  <a:pt x="5461893" y="737474"/>
                  <a:pt x="5189146" y="682361"/>
                  <a:pt x="4920154" y="707886"/>
                </a:cubicBezTo>
                <a:cubicBezTo>
                  <a:pt x="4651162" y="733411"/>
                  <a:pt x="4502571" y="649756"/>
                  <a:pt x="4160591" y="707886"/>
                </a:cubicBezTo>
                <a:cubicBezTo>
                  <a:pt x="3818611" y="766016"/>
                  <a:pt x="3724662" y="652973"/>
                  <a:pt x="3497390" y="707886"/>
                </a:cubicBezTo>
                <a:cubicBezTo>
                  <a:pt x="3270118" y="762799"/>
                  <a:pt x="3147919" y="704050"/>
                  <a:pt x="3026915" y="707886"/>
                </a:cubicBezTo>
                <a:cubicBezTo>
                  <a:pt x="2905912" y="711722"/>
                  <a:pt x="2830152" y="703380"/>
                  <a:pt x="2749164" y="707886"/>
                </a:cubicBezTo>
                <a:cubicBezTo>
                  <a:pt x="2668176" y="712392"/>
                  <a:pt x="2215464" y="704195"/>
                  <a:pt x="1989601" y="707886"/>
                </a:cubicBezTo>
                <a:cubicBezTo>
                  <a:pt x="1763738" y="711577"/>
                  <a:pt x="1459730" y="705054"/>
                  <a:pt x="1326401" y="707886"/>
                </a:cubicBezTo>
                <a:cubicBezTo>
                  <a:pt x="1193072" y="710718"/>
                  <a:pt x="1085980" y="686468"/>
                  <a:pt x="952288" y="707886"/>
                </a:cubicBezTo>
                <a:cubicBezTo>
                  <a:pt x="818596" y="729304"/>
                  <a:pt x="682387" y="695649"/>
                  <a:pt x="578175" y="707886"/>
                </a:cubicBezTo>
                <a:cubicBezTo>
                  <a:pt x="473963" y="720123"/>
                  <a:pt x="255718" y="662370"/>
                  <a:pt x="0" y="707886"/>
                </a:cubicBezTo>
                <a:cubicBezTo>
                  <a:pt x="-32966" y="621187"/>
                  <a:pt x="11697" y="442574"/>
                  <a:pt x="0" y="353943"/>
                </a:cubicBezTo>
                <a:cubicBezTo>
                  <a:pt x="-11697" y="265312"/>
                  <a:pt x="892" y="86741"/>
                  <a:pt x="0" y="0"/>
                </a:cubicBezTo>
                <a:close/>
              </a:path>
            </a:pathLst>
          </a:custGeom>
          <a:solidFill>
            <a:schemeClr val="bg1"/>
          </a:solidFill>
          <a:ln w="28575">
            <a:solidFill>
              <a:srgbClr val="5CBEFF"/>
            </a:solidFill>
            <a:extLst>
              <a:ext uri="{C807C97D-BFC1-408E-A445-0C87EB9F89A2}">
                <ask:lineSketchStyleProps xmlns:ask="http://schemas.microsoft.com/office/drawing/2018/sketchyshapes" sd="111292715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just"/>
            <a:r>
              <a:rPr lang="vi-VN" sz="4000" b="1">
                <a:solidFill>
                  <a:schemeClr val="tx1"/>
                </a:solidFill>
                <a:latin typeface="Cambria" panose="02040503050406030204" pitchFamily="18" charset="0"/>
                <a:ea typeface="Cambria" panose="02040503050406030204" pitchFamily="18" charset="0"/>
              </a:rPr>
              <a:t>Câu chuyện này muốn nói lên điều gì?</a:t>
            </a:r>
          </a:p>
        </p:txBody>
      </p:sp>
    </p:spTree>
    <p:extLst>
      <p:ext uri="{BB962C8B-B14F-4D97-AF65-F5344CB8AC3E}">
        <p14:creationId xmlns:p14="http://schemas.microsoft.com/office/powerpoint/2010/main" val="66913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EC10-F18B-D205-D9B9-764ED3081721}"/>
            </a:ext>
          </a:extLst>
        </p:cNvPr>
        <p:cNvGrpSpPr/>
        <p:nvPr/>
      </p:nvGrpSpPr>
      <p:grpSpPr>
        <a:xfrm>
          <a:off x="0" y="0"/>
          <a:ext cx="0" cy="0"/>
          <a:chOff x="0" y="0"/>
          <a:chExt cx="0" cy="0"/>
        </a:xfrm>
      </p:grpSpPr>
      <p:pic>
        <p:nvPicPr>
          <p:cNvPr id="10" name="Hình ảnh 9">
            <a:extLst>
              <a:ext uri="{FF2B5EF4-FFF2-40B4-BE49-F238E27FC236}">
                <a16:creationId xmlns:a16="http://schemas.microsoft.com/office/drawing/2014/main" id="{05D7E3D5-4767-AAED-922A-636955283DF3}"/>
              </a:ext>
            </a:extLst>
          </p:cNvPr>
          <p:cNvPicPr>
            <a:picLocks noChangeAspect="1"/>
          </p:cNvPicPr>
          <p:nvPr/>
        </p:nvPicPr>
        <p:blipFill>
          <a:blip r:embed="rId2"/>
          <a:stretch>
            <a:fillRect/>
          </a:stretch>
        </p:blipFill>
        <p:spPr>
          <a:xfrm>
            <a:off x="885980" y="2295059"/>
            <a:ext cx="2578832" cy="4346825"/>
          </a:xfrm>
          <a:prstGeom prst="rect">
            <a:avLst/>
          </a:prstGeom>
        </p:spPr>
      </p:pic>
      <p:grpSp>
        <p:nvGrpSpPr>
          <p:cNvPr id="2" name="Nhóm 7">
            <a:extLst>
              <a:ext uri="{FF2B5EF4-FFF2-40B4-BE49-F238E27FC236}">
                <a16:creationId xmlns:a16="http://schemas.microsoft.com/office/drawing/2014/main" id="{5692BEB8-925F-F1F4-0B28-08E4387CBAA9}"/>
              </a:ext>
            </a:extLst>
          </p:cNvPr>
          <p:cNvGrpSpPr/>
          <p:nvPr/>
        </p:nvGrpSpPr>
        <p:grpSpPr>
          <a:xfrm>
            <a:off x="3464812" y="2202660"/>
            <a:ext cx="8502688" cy="3770697"/>
            <a:chOff x="657338" y="2011675"/>
            <a:chExt cx="6538517" cy="4051931"/>
          </a:xfrm>
        </p:grpSpPr>
        <p:sp>
          <p:nvSpPr>
            <p:cNvPr id="4" name="Freeform 21">
              <a:extLst>
                <a:ext uri="{FF2B5EF4-FFF2-40B4-BE49-F238E27FC236}">
                  <a16:creationId xmlns:a16="http://schemas.microsoft.com/office/drawing/2014/main" id="{61E381FB-E63B-745E-A5C8-81B8A6AB7E29}"/>
                </a:ext>
              </a:extLst>
            </p:cNvPr>
            <p:cNvSpPr/>
            <p:nvPr/>
          </p:nvSpPr>
          <p:spPr>
            <a:xfrm>
              <a:off x="657338" y="2011675"/>
              <a:ext cx="6538517"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3"/>
              <a:stretch>
                <a:fillRect/>
              </a:stretch>
            </a:blipFill>
          </p:spPr>
          <p:txBody>
            <a:bodyPr/>
            <a:lstStyle/>
            <a:p>
              <a:endParaRPr lang="vi-VN">
                <a:latin typeface="Cambria" panose="02040503050406030204" pitchFamily="18" charset="0"/>
                <a:ea typeface="Cambria" panose="02040503050406030204" pitchFamily="18" charset="0"/>
              </a:endParaRPr>
            </a:p>
          </p:txBody>
        </p:sp>
        <p:sp>
          <p:nvSpPr>
            <p:cNvPr id="5" name="TextBox 24">
              <a:extLst>
                <a:ext uri="{FF2B5EF4-FFF2-40B4-BE49-F238E27FC236}">
                  <a16:creationId xmlns:a16="http://schemas.microsoft.com/office/drawing/2014/main" id="{F9ACC295-D427-9690-9D7A-27F9EA38445A}"/>
                </a:ext>
              </a:extLst>
            </p:cNvPr>
            <p:cNvSpPr txBox="1"/>
            <p:nvPr/>
          </p:nvSpPr>
          <p:spPr>
            <a:xfrm>
              <a:off x="1018743" y="2957367"/>
              <a:ext cx="5815705" cy="2182830"/>
            </a:xfrm>
            <a:prstGeom prst="rect">
              <a:avLst/>
            </a:prstGeom>
          </p:spPr>
          <p:txBody>
            <a:bodyPr wrap="square" lIns="0" tIns="0" rIns="0" bIns="0" rtlCol="0" anchor="t">
              <a:spAutoFit/>
            </a:bodyPr>
            <a:lstStyle/>
            <a:p>
              <a:pPr algn="ctr"/>
              <a:r>
                <a:rPr lang="en-GB" sz="4400" i="1" dirty="0" err="1">
                  <a:effectLst/>
                  <a:latin typeface="Cambria" panose="02040503050406030204" pitchFamily="18" charset="0"/>
                  <a:ea typeface="Cambria" panose="02040503050406030204" pitchFamily="18" charset="0"/>
                </a:rPr>
                <a:t>Cách</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giải</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quyết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tốt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nhất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các</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mâu</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thuẫn</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trong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cộng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đồng</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là</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hoà</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giải</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để</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thêm</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bạn</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bớt</a:t>
              </a:r>
              <a:r>
                <a:rPr lang="en-GB" sz="4400" i="1" dirty="0">
                  <a:effectLst/>
                  <a:latin typeface="Cambria" panose="02040503050406030204" pitchFamily="18" charset="0"/>
                  <a:ea typeface="Cambria" panose="02040503050406030204" pitchFamily="18" charset="0"/>
                </a:rPr>
                <a:t> </a:t>
              </a:r>
              <a:r>
                <a:rPr lang="en-GB" sz="4400" i="1" dirty="0" err="1">
                  <a:effectLst/>
                  <a:latin typeface="Cambria" panose="02040503050406030204" pitchFamily="18" charset="0"/>
                  <a:ea typeface="Cambria" panose="02040503050406030204" pitchFamily="18" charset="0"/>
                </a:rPr>
                <a:t>thù</a:t>
              </a:r>
              <a:r>
                <a:rPr lang="en-GB" sz="4400" i="1" dirty="0">
                  <a:effectLst/>
                  <a:latin typeface="Cambria" panose="02040503050406030204" pitchFamily="18" charset="0"/>
                  <a:ea typeface="Cambria" panose="02040503050406030204" pitchFamily="18" charset="0"/>
                </a:rPr>
                <a:t>.</a:t>
              </a:r>
              <a:endParaRPr lang="vi-VN" sz="6600" b="1" i="1" dirty="0">
                <a:solidFill>
                  <a:srgbClr val="000000"/>
                </a:solidFill>
                <a:latin typeface="Cambria" panose="02040503050406030204" pitchFamily="18" charset="0"/>
                <a:ea typeface="Cambria" panose="02040503050406030204" pitchFamily="18" charset="0"/>
              </a:endParaRPr>
            </a:p>
          </p:txBody>
        </p:sp>
      </p:grpSp>
      <p:pic>
        <p:nvPicPr>
          <p:cNvPr id="11" name="Hình ảnh 4">
            <a:extLst>
              <a:ext uri="{FF2B5EF4-FFF2-40B4-BE49-F238E27FC236}">
                <a16:creationId xmlns:a16="http://schemas.microsoft.com/office/drawing/2014/main" id="{869AC980-72D7-1BC6-7440-9DC4AF57436B}"/>
              </a:ext>
            </a:extLst>
          </p:cNvPr>
          <p:cNvPicPr>
            <a:picLocks noChangeAspect="1"/>
          </p:cNvPicPr>
          <p:nvPr/>
        </p:nvPicPr>
        <p:blipFill>
          <a:blip r:embed="rId4"/>
          <a:stretch>
            <a:fillRect/>
          </a:stretch>
        </p:blipFill>
        <p:spPr>
          <a:xfrm>
            <a:off x="5308027" y="357466"/>
            <a:ext cx="4816257" cy="1725318"/>
          </a:xfrm>
          <a:prstGeom prst="rect">
            <a:avLst/>
          </a:prstGeom>
        </p:spPr>
      </p:pic>
    </p:spTree>
    <p:extLst>
      <p:ext uri="{BB962C8B-B14F-4D97-AF65-F5344CB8AC3E}">
        <p14:creationId xmlns:p14="http://schemas.microsoft.com/office/powerpoint/2010/main" val="307099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9F7BF-8CC0-35AB-4D9A-CFE92C31D2B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5872131-8F52-82FB-A2C2-26780C24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DD20575C-3069-0815-EDCF-C0A969989D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A145C86C-0C93-E121-B228-47AC5431D02C}"/>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3F52E97-6200-9D14-8901-A4551BB2E083}"/>
              </a:ext>
            </a:extLst>
          </p:cNvPr>
          <p:cNvPicPr>
            <a:picLocks noChangeAspect="1"/>
          </p:cNvPicPr>
          <p:nvPr/>
        </p:nvPicPr>
        <p:blipFill>
          <a:blip r:embed="rId4"/>
          <a:stretch>
            <a:fillRect/>
          </a:stretch>
        </p:blipFill>
        <p:spPr>
          <a:xfrm>
            <a:off x="1969617" y="715341"/>
            <a:ext cx="4878502" cy="3849549"/>
          </a:xfrm>
          <a:prstGeom prst="rect">
            <a:avLst/>
          </a:prstGeom>
        </p:spPr>
      </p:pic>
    </p:spTree>
    <p:extLst>
      <p:ext uri="{BB962C8B-B14F-4D97-AF65-F5344CB8AC3E}">
        <p14:creationId xmlns:p14="http://schemas.microsoft.com/office/powerpoint/2010/main" val="113686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8921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4B2F1-C6C4-3D92-7F0F-134D6DD6AA67}"/>
            </a:ext>
          </a:extLst>
        </p:cNvPr>
        <p:cNvGrpSpPr/>
        <p:nvPr/>
      </p:nvGrpSpPr>
      <p:grpSpPr>
        <a:xfrm>
          <a:off x="0" y="0"/>
          <a:ext cx="0" cy="0"/>
          <a:chOff x="0" y="0"/>
          <a:chExt cx="0" cy="0"/>
        </a:xfrm>
      </p:grpSpPr>
      <p:pic>
        <p:nvPicPr>
          <p:cNvPr id="3" name="Đồ họa 1">
            <a:extLst>
              <a:ext uri="{FF2B5EF4-FFF2-40B4-BE49-F238E27FC236}">
                <a16:creationId xmlns:a16="http://schemas.microsoft.com/office/drawing/2014/main" id="{8174C1DD-5592-5E5A-1589-72BC2CE5EC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154" y="2153920"/>
            <a:ext cx="5342843" cy="4704080"/>
          </a:xfrm>
          <a:prstGeom prst="rect">
            <a:avLst/>
          </a:prstGeom>
        </p:spPr>
      </p:pic>
      <p:sp>
        <p:nvSpPr>
          <p:cNvPr id="6" name="Hình chữ nhật: Góc Tròn 2">
            <a:extLst>
              <a:ext uri="{FF2B5EF4-FFF2-40B4-BE49-F238E27FC236}">
                <a16:creationId xmlns:a16="http://schemas.microsoft.com/office/drawing/2014/main" id="{B63A091A-E66E-BBD2-4989-11A88058F950}"/>
              </a:ext>
            </a:extLst>
          </p:cNvPr>
          <p:cNvSpPr/>
          <p:nvPr/>
        </p:nvSpPr>
        <p:spPr>
          <a:xfrm>
            <a:off x="6453396" y="2533299"/>
            <a:ext cx="5423643" cy="1275080"/>
          </a:xfrm>
          <a:custGeom>
            <a:avLst/>
            <a:gdLst>
              <a:gd name="connsiteX0" fmla="*/ 0 w 5423643"/>
              <a:gd name="connsiteY0" fmla="*/ 212518 h 1275080"/>
              <a:gd name="connsiteX1" fmla="*/ 212518 w 5423643"/>
              <a:gd name="connsiteY1" fmla="*/ 0 h 1275080"/>
              <a:gd name="connsiteX2" fmla="*/ 617961 w 5423643"/>
              <a:gd name="connsiteY2" fmla="*/ 0 h 1275080"/>
              <a:gd name="connsiteX3" fmla="*/ 1223347 w 5423643"/>
              <a:gd name="connsiteY3" fmla="*/ 0 h 1275080"/>
              <a:gd name="connsiteX4" fmla="*/ 1728762 w 5423643"/>
              <a:gd name="connsiteY4" fmla="*/ 0 h 1275080"/>
              <a:gd name="connsiteX5" fmla="*/ 2134205 w 5423643"/>
              <a:gd name="connsiteY5" fmla="*/ 0 h 1275080"/>
              <a:gd name="connsiteX6" fmla="*/ 2789578 w 5423643"/>
              <a:gd name="connsiteY6" fmla="*/ 0 h 1275080"/>
              <a:gd name="connsiteX7" fmla="*/ 3394964 w 5423643"/>
              <a:gd name="connsiteY7" fmla="*/ 0 h 1275080"/>
              <a:gd name="connsiteX8" fmla="*/ 3850393 w 5423643"/>
              <a:gd name="connsiteY8" fmla="*/ 0 h 1275080"/>
              <a:gd name="connsiteX9" fmla="*/ 4305822 w 5423643"/>
              <a:gd name="connsiteY9" fmla="*/ 0 h 1275080"/>
              <a:gd name="connsiteX10" fmla="*/ 5211125 w 5423643"/>
              <a:gd name="connsiteY10" fmla="*/ 0 h 1275080"/>
              <a:gd name="connsiteX11" fmla="*/ 5423643 w 5423643"/>
              <a:gd name="connsiteY11" fmla="*/ 212518 h 1275080"/>
              <a:gd name="connsiteX12" fmla="*/ 5423643 w 5423643"/>
              <a:gd name="connsiteY12" fmla="*/ 654541 h 1275080"/>
              <a:gd name="connsiteX13" fmla="*/ 5423643 w 5423643"/>
              <a:gd name="connsiteY13" fmla="*/ 1062562 h 1275080"/>
              <a:gd name="connsiteX14" fmla="*/ 5211125 w 5423643"/>
              <a:gd name="connsiteY14" fmla="*/ 1275080 h 1275080"/>
              <a:gd name="connsiteX15" fmla="*/ 4655724 w 5423643"/>
              <a:gd name="connsiteY15" fmla="*/ 1275080 h 1275080"/>
              <a:gd name="connsiteX16" fmla="*/ 4150310 w 5423643"/>
              <a:gd name="connsiteY16" fmla="*/ 1275080 h 1275080"/>
              <a:gd name="connsiteX17" fmla="*/ 3694881 w 5423643"/>
              <a:gd name="connsiteY17" fmla="*/ 1275080 h 1275080"/>
              <a:gd name="connsiteX18" fmla="*/ 3239452 w 5423643"/>
              <a:gd name="connsiteY18" fmla="*/ 1275080 h 1275080"/>
              <a:gd name="connsiteX19" fmla="*/ 2784024 w 5423643"/>
              <a:gd name="connsiteY19" fmla="*/ 1275080 h 1275080"/>
              <a:gd name="connsiteX20" fmla="*/ 2178637 w 5423643"/>
              <a:gd name="connsiteY20" fmla="*/ 1275080 h 1275080"/>
              <a:gd name="connsiteX21" fmla="*/ 1723208 w 5423643"/>
              <a:gd name="connsiteY21" fmla="*/ 1275080 h 1275080"/>
              <a:gd name="connsiteX22" fmla="*/ 1067835 w 5423643"/>
              <a:gd name="connsiteY22" fmla="*/ 1275080 h 1275080"/>
              <a:gd name="connsiteX23" fmla="*/ 212518 w 5423643"/>
              <a:gd name="connsiteY23" fmla="*/ 1275080 h 1275080"/>
              <a:gd name="connsiteX24" fmla="*/ 0 w 5423643"/>
              <a:gd name="connsiteY24" fmla="*/ 1062562 h 1275080"/>
              <a:gd name="connsiteX25" fmla="*/ 0 w 5423643"/>
              <a:gd name="connsiteY25" fmla="*/ 629040 h 1275080"/>
              <a:gd name="connsiteX26" fmla="*/ 0 w 5423643"/>
              <a:gd name="connsiteY26" fmla="*/ 212518 h 12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3643" h="1275080" fill="none" extrusionOk="0">
                <a:moveTo>
                  <a:pt x="0" y="212518"/>
                </a:moveTo>
                <a:cubicBezTo>
                  <a:pt x="-26560" y="91916"/>
                  <a:pt x="86980" y="-962"/>
                  <a:pt x="212518" y="0"/>
                </a:cubicBezTo>
                <a:cubicBezTo>
                  <a:pt x="413890" y="-490"/>
                  <a:pt x="452078" y="42673"/>
                  <a:pt x="617961" y="0"/>
                </a:cubicBezTo>
                <a:cubicBezTo>
                  <a:pt x="783844" y="-42673"/>
                  <a:pt x="1071664" y="38795"/>
                  <a:pt x="1223347" y="0"/>
                </a:cubicBezTo>
                <a:cubicBezTo>
                  <a:pt x="1375030" y="-38795"/>
                  <a:pt x="1528004" y="15930"/>
                  <a:pt x="1728762" y="0"/>
                </a:cubicBezTo>
                <a:cubicBezTo>
                  <a:pt x="1929521" y="-15930"/>
                  <a:pt x="1959046" y="857"/>
                  <a:pt x="2134205" y="0"/>
                </a:cubicBezTo>
                <a:cubicBezTo>
                  <a:pt x="2309364" y="-857"/>
                  <a:pt x="2638963" y="20534"/>
                  <a:pt x="2789578" y="0"/>
                </a:cubicBezTo>
                <a:cubicBezTo>
                  <a:pt x="2940193" y="-20534"/>
                  <a:pt x="3269737" y="52049"/>
                  <a:pt x="3394964" y="0"/>
                </a:cubicBezTo>
                <a:cubicBezTo>
                  <a:pt x="3520191" y="-52049"/>
                  <a:pt x="3701499" y="33700"/>
                  <a:pt x="3850393" y="0"/>
                </a:cubicBezTo>
                <a:cubicBezTo>
                  <a:pt x="3999287" y="-33700"/>
                  <a:pt x="4134512" y="51166"/>
                  <a:pt x="4305822" y="0"/>
                </a:cubicBezTo>
                <a:cubicBezTo>
                  <a:pt x="4477132" y="-51166"/>
                  <a:pt x="4786337" y="36803"/>
                  <a:pt x="5211125" y="0"/>
                </a:cubicBezTo>
                <a:cubicBezTo>
                  <a:pt x="5300123" y="-14004"/>
                  <a:pt x="5448986" y="94891"/>
                  <a:pt x="5423643" y="212518"/>
                </a:cubicBezTo>
                <a:cubicBezTo>
                  <a:pt x="5465452" y="425090"/>
                  <a:pt x="5378539" y="515021"/>
                  <a:pt x="5423643" y="654541"/>
                </a:cubicBezTo>
                <a:cubicBezTo>
                  <a:pt x="5468747" y="794061"/>
                  <a:pt x="5408336" y="873542"/>
                  <a:pt x="5423643" y="1062562"/>
                </a:cubicBezTo>
                <a:cubicBezTo>
                  <a:pt x="5426603" y="1173095"/>
                  <a:pt x="5320513" y="1292826"/>
                  <a:pt x="5211125" y="1275080"/>
                </a:cubicBezTo>
                <a:cubicBezTo>
                  <a:pt x="5052158" y="1312494"/>
                  <a:pt x="4775929" y="1233549"/>
                  <a:pt x="4655724" y="1275080"/>
                </a:cubicBezTo>
                <a:cubicBezTo>
                  <a:pt x="4535519" y="1316611"/>
                  <a:pt x="4310372" y="1266765"/>
                  <a:pt x="4150310" y="1275080"/>
                </a:cubicBezTo>
                <a:cubicBezTo>
                  <a:pt x="3990248" y="1283395"/>
                  <a:pt x="3819605" y="1243243"/>
                  <a:pt x="3694881" y="1275080"/>
                </a:cubicBezTo>
                <a:cubicBezTo>
                  <a:pt x="3570157" y="1306917"/>
                  <a:pt x="3457618" y="1272398"/>
                  <a:pt x="3239452" y="1275080"/>
                </a:cubicBezTo>
                <a:cubicBezTo>
                  <a:pt x="3021286" y="1277762"/>
                  <a:pt x="2953789" y="1229293"/>
                  <a:pt x="2784024" y="1275080"/>
                </a:cubicBezTo>
                <a:cubicBezTo>
                  <a:pt x="2614259" y="1320867"/>
                  <a:pt x="2412830" y="1269922"/>
                  <a:pt x="2178637" y="1275080"/>
                </a:cubicBezTo>
                <a:cubicBezTo>
                  <a:pt x="1944444" y="1280238"/>
                  <a:pt x="1871946" y="1240302"/>
                  <a:pt x="1723208" y="1275080"/>
                </a:cubicBezTo>
                <a:cubicBezTo>
                  <a:pt x="1574470" y="1309858"/>
                  <a:pt x="1293589" y="1267873"/>
                  <a:pt x="1067835" y="1275080"/>
                </a:cubicBezTo>
                <a:cubicBezTo>
                  <a:pt x="842081" y="1282287"/>
                  <a:pt x="616532" y="1221483"/>
                  <a:pt x="212518" y="1275080"/>
                </a:cubicBezTo>
                <a:cubicBezTo>
                  <a:pt x="115297" y="1249722"/>
                  <a:pt x="-1438" y="1183017"/>
                  <a:pt x="0" y="1062562"/>
                </a:cubicBezTo>
                <a:cubicBezTo>
                  <a:pt x="-2289" y="857279"/>
                  <a:pt x="38915" y="735906"/>
                  <a:pt x="0" y="629040"/>
                </a:cubicBezTo>
                <a:cubicBezTo>
                  <a:pt x="-38915" y="522174"/>
                  <a:pt x="10214" y="333562"/>
                  <a:pt x="0" y="212518"/>
                </a:cubicBezTo>
                <a:close/>
              </a:path>
              <a:path w="5423643" h="1275080" stroke="0" extrusionOk="0">
                <a:moveTo>
                  <a:pt x="0" y="212518"/>
                </a:moveTo>
                <a:cubicBezTo>
                  <a:pt x="-285" y="98979"/>
                  <a:pt x="109343" y="345"/>
                  <a:pt x="212518" y="0"/>
                </a:cubicBezTo>
                <a:cubicBezTo>
                  <a:pt x="397687" y="-42713"/>
                  <a:pt x="516637" y="59152"/>
                  <a:pt x="767919" y="0"/>
                </a:cubicBezTo>
                <a:cubicBezTo>
                  <a:pt x="1019201" y="-59152"/>
                  <a:pt x="1093163" y="35855"/>
                  <a:pt x="1223347" y="0"/>
                </a:cubicBezTo>
                <a:cubicBezTo>
                  <a:pt x="1353531" y="-35855"/>
                  <a:pt x="1621337" y="35098"/>
                  <a:pt x="1778748" y="0"/>
                </a:cubicBezTo>
                <a:cubicBezTo>
                  <a:pt x="1936159" y="-35098"/>
                  <a:pt x="2124291" y="14769"/>
                  <a:pt x="2284163" y="0"/>
                </a:cubicBezTo>
                <a:cubicBezTo>
                  <a:pt x="2444035" y="-14769"/>
                  <a:pt x="2543875" y="34596"/>
                  <a:pt x="2789578" y="0"/>
                </a:cubicBezTo>
                <a:cubicBezTo>
                  <a:pt x="3035281" y="-34596"/>
                  <a:pt x="3121167" y="55810"/>
                  <a:pt x="3344978" y="0"/>
                </a:cubicBezTo>
                <a:cubicBezTo>
                  <a:pt x="3568789" y="-55810"/>
                  <a:pt x="3630690" y="55145"/>
                  <a:pt x="3900379" y="0"/>
                </a:cubicBezTo>
                <a:cubicBezTo>
                  <a:pt x="4170068" y="-55145"/>
                  <a:pt x="4246285" y="34902"/>
                  <a:pt x="4505766" y="0"/>
                </a:cubicBezTo>
                <a:cubicBezTo>
                  <a:pt x="4765247" y="-34902"/>
                  <a:pt x="4946316" y="64583"/>
                  <a:pt x="5211125" y="0"/>
                </a:cubicBezTo>
                <a:cubicBezTo>
                  <a:pt x="5338907" y="-14375"/>
                  <a:pt x="5408015" y="113997"/>
                  <a:pt x="5423643" y="212518"/>
                </a:cubicBezTo>
                <a:cubicBezTo>
                  <a:pt x="5435314" y="383400"/>
                  <a:pt x="5412828" y="481830"/>
                  <a:pt x="5423643" y="637540"/>
                </a:cubicBezTo>
                <a:cubicBezTo>
                  <a:pt x="5434458" y="793250"/>
                  <a:pt x="5412689" y="972160"/>
                  <a:pt x="5423643" y="1062562"/>
                </a:cubicBezTo>
                <a:cubicBezTo>
                  <a:pt x="5399218" y="1157337"/>
                  <a:pt x="5358447" y="1290770"/>
                  <a:pt x="5211125" y="1275080"/>
                </a:cubicBezTo>
                <a:cubicBezTo>
                  <a:pt x="4997482" y="1276450"/>
                  <a:pt x="4899622" y="1221803"/>
                  <a:pt x="4755696" y="1275080"/>
                </a:cubicBezTo>
                <a:cubicBezTo>
                  <a:pt x="4611770" y="1328357"/>
                  <a:pt x="4386624" y="1221871"/>
                  <a:pt x="4150310" y="1275080"/>
                </a:cubicBezTo>
                <a:cubicBezTo>
                  <a:pt x="3913996" y="1328289"/>
                  <a:pt x="3847373" y="1258041"/>
                  <a:pt x="3744867" y="1275080"/>
                </a:cubicBezTo>
                <a:cubicBezTo>
                  <a:pt x="3642361" y="1292119"/>
                  <a:pt x="3377953" y="1239518"/>
                  <a:pt x="3089494" y="1275080"/>
                </a:cubicBezTo>
                <a:cubicBezTo>
                  <a:pt x="2801035" y="1310642"/>
                  <a:pt x="2565986" y="1234162"/>
                  <a:pt x="2434121" y="1275080"/>
                </a:cubicBezTo>
                <a:cubicBezTo>
                  <a:pt x="2302256" y="1315998"/>
                  <a:pt x="2110281" y="1266190"/>
                  <a:pt x="1878720" y="1275080"/>
                </a:cubicBezTo>
                <a:cubicBezTo>
                  <a:pt x="1647159" y="1283970"/>
                  <a:pt x="1391567" y="1219062"/>
                  <a:pt x="1223347" y="1275080"/>
                </a:cubicBezTo>
                <a:cubicBezTo>
                  <a:pt x="1055127" y="1331098"/>
                  <a:pt x="935288" y="1260756"/>
                  <a:pt x="767919" y="1275080"/>
                </a:cubicBezTo>
                <a:cubicBezTo>
                  <a:pt x="600550" y="1289404"/>
                  <a:pt x="353530" y="1250125"/>
                  <a:pt x="212518" y="1275080"/>
                </a:cubicBezTo>
                <a:cubicBezTo>
                  <a:pt x="90987" y="1275374"/>
                  <a:pt x="9561" y="1195208"/>
                  <a:pt x="0" y="1062562"/>
                </a:cubicBezTo>
                <a:cubicBezTo>
                  <a:pt x="-2095" y="855220"/>
                  <a:pt x="37084" y="824335"/>
                  <a:pt x="0" y="637540"/>
                </a:cubicBezTo>
                <a:cubicBezTo>
                  <a:pt x="-37084" y="450745"/>
                  <a:pt x="21931" y="333515"/>
                  <a:pt x="0" y="212518"/>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mbria" panose="02040503050406030204" pitchFamily="18" charset="0"/>
                <a:ea typeface="Cambria" panose="02040503050406030204" pitchFamily="18" charset="0"/>
              </a:rPr>
              <a:t>Đọc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với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giọng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kể</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chuyện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khoan</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thai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dõng</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dạc</a:t>
            </a:r>
            <a:endParaRPr lang="en-US" sz="3200" dirty="0">
              <a:solidFill>
                <a:schemeClr val="tx1"/>
              </a:solidFill>
              <a:latin typeface="Cambria" panose="02040503050406030204" pitchFamily="18" charset="0"/>
              <a:ea typeface="Cambria" panose="02040503050406030204" pitchFamily="18" charset="0"/>
            </a:endParaRPr>
          </a:p>
        </p:txBody>
      </p:sp>
      <p:sp>
        <p:nvSpPr>
          <p:cNvPr id="7" name="Hình chữ nhật: Góc Tròn 7">
            <a:extLst>
              <a:ext uri="{FF2B5EF4-FFF2-40B4-BE49-F238E27FC236}">
                <a16:creationId xmlns:a16="http://schemas.microsoft.com/office/drawing/2014/main" id="{04FD53D3-137F-CA27-8265-6E02CBD266E9}"/>
              </a:ext>
            </a:extLst>
          </p:cNvPr>
          <p:cNvSpPr/>
          <p:nvPr/>
        </p:nvSpPr>
        <p:spPr>
          <a:xfrm>
            <a:off x="6453397" y="4087424"/>
            <a:ext cx="5423642" cy="2002091"/>
          </a:xfrm>
          <a:custGeom>
            <a:avLst/>
            <a:gdLst>
              <a:gd name="connsiteX0" fmla="*/ 0 w 5423642"/>
              <a:gd name="connsiteY0" fmla="*/ 333689 h 2002091"/>
              <a:gd name="connsiteX1" fmla="*/ 333689 w 5423642"/>
              <a:gd name="connsiteY1" fmla="*/ 0 h 2002091"/>
              <a:gd name="connsiteX2" fmla="*/ 785534 w 5423642"/>
              <a:gd name="connsiteY2" fmla="*/ 0 h 2002091"/>
              <a:gd name="connsiteX3" fmla="*/ 1475192 w 5423642"/>
              <a:gd name="connsiteY3" fmla="*/ 0 h 2002091"/>
              <a:gd name="connsiteX4" fmla="*/ 2117288 w 5423642"/>
              <a:gd name="connsiteY4" fmla="*/ 0 h 2002091"/>
              <a:gd name="connsiteX5" fmla="*/ 2664258 w 5423642"/>
              <a:gd name="connsiteY5" fmla="*/ 0 h 2002091"/>
              <a:gd name="connsiteX6" fmla="*/ 3116103 w 5423642"/>
              <a:gd name="connsiteY6" fmla="*/ 0 h 2002091"/>
              <a:gd name="connsiteX7" fmla="*/ 3805762 w 5423642"/>
              <a:gd name="connsiteY7" fmla="*/ 0 h 2002091"/>
              <a:gd name="connsiteX8" fmla="*/ 4447857 w 5423642"/>
              <a:gd name="connsiteY8" fmla="*/ 0 h 2002091"/>
              <a:gd name="connsiteX9" fmla="*/ 5089953 w 5423642"/>
              <a:gd name="connsiteY9" fmla="*/ 0 h 2002091"/>
              <a:gd name="connsiteX10" fmla="*/ 5423642 w 5423642"/>
              <a:gd name="connsiteY10" fmla="*/ 333689 h 2002091"/>
              <a:gd name="connsiteX11" fmla="*/ 5423642 w 5423642"/>
              <a:gd name="connsiteY11" fmla="*/ 738552 h 2002091"/>
              <a:gd name="connsiteX12" fmla="*/ 5423642 w 5423642"/>
              <a:gd name="connsiteY12" fmla="*/ 1156762 h 2002091"/>
              <a:gd name="connsiteX13" fmla="*/ 5423642 w 5423642"/>
              <a:gd name="connsiteY13" fmla="*/ 1668402 h 2002091"/>
              <a:gd name="connsiteX14" fmla="*/ 5089953 w 5423642"/>
              <a:gd name="connsiteY14" fmla="*/ 2002091 h 2002091"/>
              <a:gd name="connsiteX15" fmla="*/ 4590545 w 5423642"/>
              <a:gd name="connsiteY15" fmla="*/ 2002091 h 2002091"/>
              <a:gd name="connsiteX16" fmla="*/ 3996012 w 5423642"/>
              <a:gd name="connsiteY16" fmla="*/ 2002091 h 2002091"/>
              <a:gd name="connsiteX17" fmla="*/ 3449042 w 5423642"/>
              <a:gd name="connsiteY17" fmla="*/ 2002091 h 2002091"/>
              <a:gd name="connsiteX18" fmla="*/ 2949634 w 5423642"/>
              <a:gd name="connsiteY18" fmla="*/ 2002091 h 2002091"/>
              <a:gd name="connsiteX19" fmla="*/ 2450226 w 5423642"/>
              <a:gd name="connsiteY19" fmla="*/ 2002091 h 2002091"/>
              <a:gd name="connsiteX20" fmla="*/ 1950819 w 5423642"/>
              <a:gd name="connsiteY20" fmla="*/ 2002091 h 2002091"/>
              <a:gd name="connsiteX21" fmla="*/ 1308723 w 5423642"/>
              <a:gd name="connsiteY21" fmla="*/ 2002091 h 2002091"/>
              <a:gd name="connsiteX22" fmla="*/ 333689 w 5423642"/>
              <a:gd name="connsiteY22" fmla="*/ 2002091 h 2002091"/>
              <a:gd name="connsiteX23" fmla="*/ 0 w 5423642"/>
              <a:gd name="connsiteY23" fmla="*/ 1668402 h 2002091"/>
              <a:gd name="connsiteX24" fmla="*/ 0 w 5423642"/>
              <a:gd name="connsiteY24" fmla="*/ 1196803 h 2002091"/>
              <a:gd name="connsiteX25" fmla="*/ 0 w 5423642"/>
              <a:gd name="connsiteY25" fmla="*/ 738552 h 2002091"/>
              <a:gd name="connsiteX26" fmla="*/ 0 w 5423642"/>
              <a:gd name="connsiteY26" fmla="*/ 333689 h 200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23642" h="2002091" fill="none" extrusionOk="0">
                <a:moveTo>
                  <a:pt x="0" y="333689"/>
                </a:moveTo>
                <a:cubicBezTo>
                  <a:pt x="38697" y="181456"/>
                  <a:pt x="147035" y="-6194"/>
                  <a:pt x="333689" y="0"/>
                </a:cubicBezTo>
                <a:cubicBezTo>
                  <a:pt x="467479" y="-4602"/>
                  <a:pt x="692086" y="2007"/>
                  <a:pt x="785534" y="0"/>
                </a:cubicBezTo>
                <a:cubicBezTo>
                  <a:pt x="878983" y="-2007"/>
                  <a:pt x="1170762" y="8113"/>
                  <a:pt x="1475192" y="0"/>
                </a:cubicBezTo>
                <a:cubicBezTo>
                  <a:pt x="1779622" y="-8113"/>
                  <a:pt x="1887857" y="72800"/>
                  <a:pt x="2117288" y="0"/>
                </a:cubicBezTo>
                <a:cubicBezTo>
                  <a:pt x="2346719" y="-72800"/>
                  <a:pt x="2408168" y="24328"/>
                  <a:pt x="2664258" y="0"/>
                </a:cubicBezTo>
                <a:cubicBezTo>
                  <a:pt x="2920348" y="-24328"/>
                  <a:pt x="2914209" y="29695"/>
                  <a:pt x="3116103" y="0"/>
                </a:cubicBezTo>
                <a:cubicBezTo>
                  <a:pt x="3317998" y="-29695"/>
                  <a:pt x="3636396" y="79425"/>
                  <a:pt x="3805762" y="0"/>
                </a:cubicBezTo>
                <a:cubicBezTo>
                  <a:pt x="3975128" y="-79425"/>
                  <a:pt x="4277855" y="17215"/>
                  <a:pt x="4447857" y="0"/>
                </a:cubicBezTo>
                <a:cubicBezTo>
                  <a:pt x="4617859" y="-17215"/>
                  <a:pt x="4818846" y="61567"/>
                  <a:pt x="5089953" y="0"/>
                </a:cubicBezTo>
                <a:cubicBezTo>
                  <a:pt x="5262583" y="-4208"/>
                  <a:pt x="5412749" y="127026"/>
                  <a:pt x="5423642" y="333689"/>
                </a:cubicBezTo>
                <a:cubicBezTo>
                  <a:pt x="5446716" y="451594"/>
                  <a:pt x="5409158" y="574455"/>
                  <a:pt x="5423642" y="738552"/>
                </a:cubicBezTo>
                <a:cubicBezTo>
                  <a:pt x="5438126" y="902649"/>
                  <a:pt x="5387045" y="966688"/>
                  <a:pt x="5423642" y="1156762"/>
                </a:cubicBezTo>
                <a:cubicBezTo>
                  <a:pt x="5460239" y="1346836"/>
                  <a:pt x="5397824" y="1426261"/>
                  <a:pt x="5423642" y="1668402"/>
                </a:cubicBezTo>
                <a:cubicBezTo>
                  <a:pt x="5406386" y="1843411"/>
                  <a:pt x="5320320" y="2026173"/>
                  <a:pt x="5089953" y="2002091"/>
                </a:cubicBezTo>
                <a:cubicBezTo>
                  <a:pt x="4861909" y="2050047"/>
                  <a:pt x="4691802" y="1982758"/>
                  <a:pt x="4590545" y="2002091"/>
                </a:cubicBezTo>
                <a:cubicBezTo>
                  <a:pt x="4489288" y="2021424"/>
                  <a:pt x="4226378" y="1993426"/>
                  <a:pt x="3996012" y="2002091"/>
                </a:cubicBezTo>
                <a:cubicBezTo>
                  <a:pt x="3765646" y="2010756"/>
                  <a:pt x="3631362" y="1978018"/>
                  <a:pt x="3449042" y="2002091"/>
                </a:cubicBezTo>
                <a:cubicBezTo>
                  <a:pt x="3266722" y="2026164"/>
                  <a:pt x="3083803" y="1964502"/>
                  <a:pt x="2949634" y="2002091"/>
                </a:cubicBezTo>
                <a:cubicBezTo>
                  <a:pt x="2815465" y="2039680"/>
                  <a:pt x="2650940" y="1998499"/>
                  <a:pt x="2450226" y="2002091"/>
                </a:cubicBezTo>
                <a:cubicBezTo>
                  <a:pt x="2249512" y="2005683"/>
                  <a:pt x="2107138" y="1994529"/>
                  <a:pt x="1950819" y="2002091"/>
                </a:cubicBezTo>
                <a:cubicBezTo>
                  <a:pt x="1794500" y="2009653"/>
                  <a:pt x="1491540" y="1989992"/>
                  <a:pt x="1308723" y="2002091"/>
                </a:cubicBezTo>
                <a:cubicBezTo>
                  <a:pt x="1125906" y="2014190"/>
                  <a:pt x="773596" y="1934229"/>
                  <a:pt x="333689" y="2002091"/>
                </a:cubicBezTo>
                <a:cubicBezTo>
                  <a:pt x="174672" y="1969366"/>
                  <a:pt x="3903" y="1866083"/>
                  <a:pt x="0" y="1668402"/>
                </a:cubicBezTo>
                <a:cubicBezTo>
                  <a:pt x="-40064" y="1460882"/>
                  <a:pt x="53083" y="1316652"/>
                  <a:pt x="0" y="1196803"/>
                </a:cubicBezTo>
                <a:cubicBezTo>
                  <a:pt x="-53083" y="1076954"/>
                  <a:pt x="35349" y="944988"/>
                  <a:pt x="0" y="738552"/>
                </a:cubicBezTo>
                <a:cubicBezTo>
                  <a:pt x="-35349" y="532116"/>
                  <a:pt x="47581" y="458175"/>
                  <a:pt x="0" y="333689"/>
                </a:cubicBezTo>
                <a:close/>
              </a:path>
              <a:path w="5423642" h="2002091" stroke="0" extrusionOk="0">
                <a:moveTo>
                  <a:pt x="0" y="333689"/>
                </a:moveTo>
                <a:cubicBezTo>
                  <a:pt x="-581" y="157201"/>
                  <a:pt x="171468" y="536"/>
                  <a:pt x="333689" y="0"/>
                </a:cubicBezTo>
                <a:cubicBezTo>
                  <a:pt x="540805" y="-16962"/>
                  <a:pt x="668048" y="18054"/>
                  <a:pt x="928222" y="0"/>
                </a:cubicBezTo>
                <a:cubicBezTo>
                  <a:pt x="1188396" y="-18054"/>
                  <a:pt x="1240206" y="54636"/>
                  <a:pt x="1427630" y="0"/>
                </a:cubicBezTo>
                <a:cubicBezTo>
                  <a:pt x="1615054" y="-54636"/>
                  <a:pt x="1900205" y="57757"/>
                  <a:pt x="2022163" y="0"/>
                </a:cubicBezTo>
                <a:cubicBezTo>
                  <a:pt x="2144121" y="-57757"/>
                  <a:pt x="2302695" y="27922"/>
                  <a:pt x="2569133" y="0"/>
                </a:cubicBezTo>
                <a:cubicBezTo>
                  <a:pt x="2835571" y="-27922"/>
                  <a:pt x="2942215" y="31580"/>
                  <a:pt x="3116103" y="0"/>
                </a:cubicBezTo>
                <a:cubicBezTo>
                  <a:pt x="3289991" y="-31580"/>
                  <a:pt x="3482308" y="34997"/>
                  <a:pt x="3710636" y="0"/>
                </a:cubicBezTo>
                <a:cubicBezTo>
                  <a:pt x="3938964" y="-34997"/>
                  <a:pt x="4173962" y="62281"/>
                  <a:pt x="4305169" y="0"/>
                </a:cubicBezTo>
                <a:cubicBezTo>
                  <a:pt x="4436376" y="-62281"/>
                  <a:pt x="4847611" y="968"/>
                  <a:pt x="5089953" y="0"/>
                </a:cubicBezTo>
                <a:cubicBezTo>
                  <a:pt x="5253148" y="-38231"/>
                  <a:pt x="5435126" y="120720"/>
                  <a:pt x="5423642" y="333689"/>
                </a:cubicBezTo>
                <a:cubicBezTo>
                  <a:pt x="5471701" y="438577"/>
                  <a:pt x="5403753" y="565060"/>
                  <a:pt x="5423642" y="738552"/>
                </a:cubicBezTo>
                <a:cubicBezTo>
                  <a:pt x="5443531" y="912044"/>
                  <a:pt x="5394289" y="997289"/>
                  <a:pt x="5423642" y="1196803"/>
                </a:cubicBezTo>
                <a:cubicBezTo>
                  <a:pt x="5452995" y="1396317"/>
                  <a:pt x="5401318" y="1469981"/>
                  <a:pt x="5423642" y="1668402"/>
                </a:cubicBezTo>
                <a:cubicBezTo>
                  <a:pt x="5391371" y="1822839"/>
                  <a:pt x="5278247" y="2004188"/>
                  <a:pt x="5089953" y="2002091"/>
                </a:cubicBezTo>
                <a:cubicBezTo>
                  <a:pt x="4879065" y="2032813"/>
                  <a:pt x="4741280" y="1980427"/>
                  <a:pt x="4590545" y="2002091"/>
                </a:cubicBezTo>
                <a:cubicBezTo>
                  <a:pt x="4439810" y="2023755"/>
                  <a:pt x="4249513" y="2001078"/>
                  <a:pt x="3948450" y="2002091"/>
                </a:cubicBezTo>
                <a:cubicBezTo>
                  <a:pt x="3647387" y="2003104"/>
                  <a:pt x="3635218" y="1970258"/>
                  <a:pt x="3496605" y="2002091"/>
                </a:cubicBezTo>
                <a:cubicBezTo>
                  <a:pt x="3357993" y="2033924"/>
                  <a:pt x="3098426" y="1963600"/>
                  <a:pt x="2806946" y="2002091"/>
                </a:cubicBezTo>
                <a:cubicBezTo>
                  <a:pt x="2515466" y="2040582"/>
                  <a:pt x="2329781" y="1990704"/>
                  <a:pt x="2117288" y="2002091"/>
                </a:cubicBezTo>
                <a:cubicBezTo>
                  <a:pt x="1904795" y="2013478"/>
                  <a:pt x="1727170" y="1979158"/>
                  <a:pt x="1522755" y="2002091"/>
                </a:cubicBezTo>
                <a:cubicBezTo>
                  <a:pt x="1318340" y="2025024"/>
                  <a:pt x="733844" y="2000674"/>
                  <a:pt x="333689" y="2002091"/>
                </a:cubicBezTo>
                <a:cubicBezTo>
                  <a:pt x="157876" y="1993614"/>
                  <a:pt x="-38317" y="1820148"/>
                  <a:pt x="0" y="1668402"/>
                </a:cubicBezTo>
                <a:cubicBezTo>
                  <a:pt x="-45465" y="1481077"/>
                  <a:pt x="11460" y="1340404"/>
                  <a:pt x="0" y="1210151"/>
                </a:cubicBezTo>
                <a:cubicBezTo>
                  <a:pt x="-11460" y="1079898"/>
                  <a:pt x="25624" y="877314"/>
                  <a:pt x="0" y="751899"/>
                </a:cubicBezTo>
                <a:cubicBezTo>
                  <a:pt x="-25624" y="626484"/>
                  <a:pt x="42432" y="451662"/>
                  <a:pt x="0" y="333689"/>
                </a:cubicBezTo>
                <a:close/>
              </a:path>
            </a:pathLst>
          </a:custGeom>
          <a:solidFill>
            <a:schemeClr val="bg1"/>
          </a:solidFill>
          <a:ln w="28575">
            <a:solidFill>
              <a:srgbClr val="5DA84B"/>
            </a:solidFill>
            <a:extLst>
              <a:ext uri="{C807C97D-BFC1-408E-A445-0C87EB9F89A2}">
                <ask:lineSketchStyleProps xmlns:ask="http://schemas.microsoft.com/office/drawing/2018/sketchyshapes" sd="111292715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mbria" panose="02040503050406030204" pitchFamily="18" charset="0"/>
                <a:ea typeface="Cambria" panose="02040503050406030204" pitchFamily="18" charset="0"/>
              </a:rPr>
              <a:t>Lời của vị quan đọc với giọng chậm rãi, ôn tồn.</a:t>
            </a:r>
            <a:endParaRPr lang="vi-VN" sz="3200" dirty="0">
              <a:solidFill>
                <a:schemeClr val="tx1"/>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494D9C7-8D95-D61A-27B0-36CA4B8513BA}"/>
              </a:ext>
            </a:extLst>
          </p:cNvPr>
          <p:cNvSpPr txBox="1"/>
          <p:nvPr/>
        </p:nvSpPr>
        <p:spPr>
          <a:xfrm>
            <a:off x="951782" y="295564"/>
            <a:ext cx="4945585" cy="1446550"/>
          </a:xfrm>
          <a:prstGeom prst="rect">
            <a:avLst/>
          </a:prstGeom>
          <a:noFill/>
        </p:spPr>
        <p:txBody>
          <a:bodyPr wrap="none" rtlCol="0">
            <a:spAutoFit/>
          </a:bodyPr>
          <a:lstStyle/>
          <a:p>
            <a:r>
              <a:rPr lang="en-GB" sz="8800" dirty="0">
                <a:ln w="38100">
                  <a:solidFill>
                    <a:schemeClr val="bg1"/>
                  </a:solidFill>
                </a:ln>
                <a:solidFill>
                  <a:srgbClr val="FFC000"/>
                </a:solidFill>
                <a:latin typeface="#9Slide03 Yanone Kaffeesatz Bol" panose="00000800000000000000" pitchFamily="2" charset="-93"/>
              </a:rPr>
              <a:t>ĐỌC NÂNG CAO</a:t>
            </a:r>
            <a:endParaRPr lang="vi-VN" sz="8800" dirty="0">
              <a:ln w="38100">
                <a:solidFill>
                  <a:schemeClr val="bg1"/>
                </a:solidFill>
              </a:ln>
              <a:solidFill>
                <a:srgbClr val="FFC000"/>
              </a:solidFill>
              <a:latin typeface="#9Slide03 Yanone Kaffeesatz Bol" panose="00000800000000000000" pitchFamily="2" charset="-93"/>
            </a:endParaRPr>
          </a:p>
        </p:txBody>
      </p:sp>
    </p:spTree>
    <p:extLst>
      <p:ext uri="{BB962C8B-B14F-4D97-AF65-F5344CB8AC3E}">
        <p14:creationId xmlns:p14="http://schemas.microsoft.com/office/powerpoint/2010/main" val="284551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A08BE-8311-3959-9B50-116D7DA3D6B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4B9A217-9EC4-4D6F-F976-DA538291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48345737-28BA-BD49-2F49-643BE51005A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634D8941-0E42-C6BA-0DD4-C7880699B526}"/>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B125036-FC92-89B0-AEC0-A33049AA2177}"/>
              </a:ext>
            </a:extLst>
          </p:cNvPr>
          <p:cNvSpPr txBox="1"/>
          <p:nvPr/>
        </p:nvSpPr>
        <p:spPr>
          <a:xfrm>
            <a:off x="624841" y="766618"/>
            <a:ext cx="11222181" cy="5509200"/>
          </a:xfrm>
          <a:prstGeom prst="rect">
            <a:avLst/>
          </a:prstGeom>
          <a:noFill/>
        </p:spPr>
        <p:txBody>
          <a:bodyPr wrap="square">
            <a:spAutoFit/>
          </a:bodyPr>
          <a:lstStyle/>
          <a:p>
            <a:r>
              <a:rPr lang="en-GB" sz="3200" b="1" dirty="0" err="1">
                <a:effectLst/>
                <a:latin typeface="Cambria" panose="02040503050406030204" pitchFamily="18" charset="0"/>
                <a:ea typeface="Cambria" panose="02040503050406030204" pitchFamily="18" charset="0"/>
              </a:rPr>
              <a:t>Người</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chăn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suy</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nghĩ</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hồi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lâu</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rồi</a:t>
            </a:r>
            <a:r>
              <a:rPr lang="en-GB"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vẻ</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Hôm</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sau</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chọn</a:t>
            </a:r>
            <a:r>
              <a:rPr lang="en-GB"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con </a:t>
            </a:r>
            <a:r>
              <a:rPr lang="en-GB" sz="3200" b="1" dirty="0" err="1">
                <a:effectLst/>
                <a:latin typeface="Cambria" panose="02040503050406030204" pitchFamily="18" charset="0"/>
                <a:ea typeface="Cambria" panose="02040503050406030204" pitchFamily="18" charset="0"/>
              </a:rPr>
              <a:t>dê</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con</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đem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tặng</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cậu</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con </a:t>
            </a:r>
            <a:r>
              <a:rPr lang="en-US" sz="3200" b="1" dirty="0" err="1">
                <a:effectLst/>
                <a:latin typeface="Cambria" panose="02040503050406030204" pitchFamily="18" charset="0"/>
                <a:ea typeface="Cambria" panose="02040503050406030204" pitchFamily="18" charset="0"/>
              </a:rPr>
              <a:t>trai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xóm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Nhìn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thấy</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những</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xinh</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xắn</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hiền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lành</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cậu</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US" sz="3200" dirty="0" err="1">
                <a:effectLst/>
                <a:latin typeface="Cambria" panose="02040503050406030204" pitchFamily="18" charset="0"/>
                <a:ea typeface="Cambria" panose="02040503050406030204" pitchFamily="18" charset="0"/>
              </a:rPr>
              <a:t>trai</a:t>
            </a:r>
            <a:r>
              <a:rPr lang="en-US" sz="3200"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sướng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như</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bắt</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được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hằng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ngày</a:t>
            </a:r>
            <a:r>
              <a:rPr lang="en-GB"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tan </a:t>
            </a:r>
            <a:r>
              <a:rPr lang="en-GB" sz="3200" b="1" dirty="0" err="1">
                <a:effectLst/>
                <a:latin typeface="Cambria" panose="02040503050406030204" pitchFamily="18" charset="0"/>
                <a:ea typeface="Cambria" panose="02040503050406030204" pitchFamily="18" charset="0"/>
              </a:rPr>
              <a:t>học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 </a:t>
            </a:r>
            <a:r>
              <a:rPr lang="en-GB" sz="3200" dirty="0" err="1">
                <a:effectLst/>
                <a:latin typeface="Cambria" panose="02040503050406030204" pitchFamily="18" charset="0"/>
                <a:ea typeface="Cambria" panose="02040503050406030204" pitchFamily="18" charset="0"/>
              </a:rPr>
              <a:t>đều</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sân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chơi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với</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Vì</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sợ</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ba</a:t>
            </a:r>
            <a:r>
              <a:rPr lang="en-US" sz="3200" dirty="0">
                <a:effectLst/>
                <a:latin typeface="Cambria" panose="02040503050406030204" pitchFamily="18" charset="0"/>
                <a:ea typeface="Cambria" panose="02040503050406030204" pitchFamily="18" charset="0"/>
              </a:rPr>
              <a:t> con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con </a:t>
            </a:r>
            <a:r>
              <a:rPr lang="en-GB" sz="3200" dirty="0" err="1">
                <a:effectLst/>
                <a:latin typeface="Cambria" panose="02040503050406030204" pitchFamily="18" charset="0"/>
                <a:ea typeface="Cambria" panose="02040503050406030204" pitchFamily="18" charset="0"/>
              </a:rPr>
              <a:t>bị</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tấn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nuôi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làm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một</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chiếc</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lồng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sắt</a:t>
            </a:r>
            <a:r>
              <a:rPr lang="en-GB" sz="3200" b="1"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to</a:t>
            </a:r>
            <a:r>
              <a:rPr lang="en-US" sz="3200" dirty="0">
                <a:effectLst/>
                <a:latin typeface="Cambria" panose="02040503050406030204" pitchFamily="18" charset="0"/>
                <a:ea typeface="Cambria" panose="02040503050406030204" pitchFamily="18" charset="0"/>
              </a:rPr>
              <a:t>, / </a:t>
            </a:r>
            <a:r>
              <a:rPr lang="en-GB" sz="3200" dirty="0" err="1">
                <a:effectLst/>
                <a:latin typeface="Cambria" panose="02040503050406030204" pitchFamily="18" charset="0"/>
                <a:ea typeface="Cambria" panose="02040503050406030204" pitchFamily="18" charset="0"/>
              </a:rPr>
              <a:t>nhốt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lũ</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vào</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Từ</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về</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sau</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đàn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không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bị</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tấn</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nữa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Để</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cảm</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tạ</a:t>
            </a:r>
            <a:r>
              <a:rPr lang="en-GB" sz="3200" dirty="0">
                <a:effectLst/>
                <a:latin typeface="Cambria" panose="02040503050406030204" pitchFamily="18" charset="0"/>
                <a:ea typeface="Cambria" panose="02040503050406030204" pitchFamily="18" charset="0"/>
              </a:rPr>
              <a:t> ý </a:t>
            </a:r>
            <a:r>
              <a:rPr lang="en-GB" sz="3200" dirty="0" err="1">
                <a:effectLst/>
                <a:latin typeface="Cambria" panose="02040503050406030204" pitchFamily="18" charset="0"/>
                <a:ea typeface="Cambria" panose="02040503050406030204" pitchFamily="18" charset="0"/>
              </a:rPr>
              <a:t>tốt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chăn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dê</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mỗi</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có</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món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ăn</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ngon</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người</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hàng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xóm</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thường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đem</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biếu</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ông</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Dần</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dần</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hai</a:t>
            </a:r>
            <a:r>
              <a:rPr lang="en-US"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nhà</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trở</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thành</a:t>
            </a:r>
            <a:r>
              <a:rPr lang="en-GB" sz="3200"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hàng</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xóm</a:t>
            </a:r>
            <a:r>
              <a:rPr lang="en-GB" sz="3200" b="1" dirty="0">
                <a:effectLst/>
                <a:latin typeface="Cambria" panose="02040503050406030204" pitchFamily="18" charset="0"/>
                <a:ea typeface="Cambria" panose="02040503050406030204" pitchFamily="18" charset="0"/>
              </a:rPr>
              <a:t> </a:t>
            </a:r>
            <a:r>
              <a:rPr lang="en-GB" sz="3200" b="1" dirty="0" err="1">
                <a:effectLst/>
                <a:latin typeface="Cambria" panose="02040503050406030204" pitchFamily="18" charset="0"/>
                <a:ea typeface="Cambria" panose="02040503050406030204" pitchFamily="18" charset="0"/>
              </a:rPr>
              <a:t>tốt</a:t>
            </a:r>
            <a:r>
              <a:rPr lang="en-GB" sz="3200" dirty="0">
                <a:effectLst/>
                <a:latin typeface="Cambria" panose="02040503050406030204" pitchFamily="18" charset="0"/>
                <a:ea typeface="Cambria" panose="02040503050406030204" pitchFamily="18" charset="0"/>
              </a:rPr>
              <a:t> </a:t>
            </a:r>
            <a:r>
              <a:rPr lang="en-GB" sz="3200" dirty="0" err="1">
                <a:effectLst/>
                <a:latin typeface="Cambria" panose="02040503050406030204" pitchFamily="18" charset="0"/>
                <a:ea typeface="Cambria" panose="02040503050406030204" pitchFamily="18" charset="0"/>
              </a:rPr>
              <a:t>của</a:t>
            </a:r>
            <a:r>
              <a:rPr lang="en-GB"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nhau</a:t>
            </a:r>
            <a:r>
              <a:rPr lang="en-US" sz="3200" dirty="0">
                <a:effectLst/>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3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915C11-D074-680B-F48E-4C3BCD800D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0CD2A4D-6EA8-B03D-4AB5-E0B4B479F9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flowers and hearts&#10;&#10;Description automatically generated">
            <a:extLst>
              <a:ext uri="{FF2B5EF4-FFF2-40B4-BE49-F238E27FC236}">
                <a16:creationId xmlns:a16="http://schemas.microsoft.com/office/drawing/2014/main" id="{97FDD575-072F-52B4-A326-B38B8C946EA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1F610320-0E60-9CDF-A0A8-989C7E231F34}"/>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A152CF3-FE3D-ECE1-24C9-D332FA78A98F}"/>
              </a:ext>
            </a:extLst>
          </p:cNvPr>
          <p:cNvPicPr>
            <a:picLocks noChangeAspect="1"/>
          </p:cNvPicPr>
          <p:nvPr/>
        </p:nvPicPr>
        <p:blipFill>
          <a:blip r:embed="rId4"/>
          <a:stretch>
            <a:fillRect/>
          </a:stretch>
        </p:blipFill>
        <p:spPr>
          <a:xfrm>
            <a:off x="434110" y="664843"/>
            <a:ext cx="7548408" cy="4830794"/>
          </a:xfrm>
          <a:prstGeom prst="rect">
            <a:avLst/>
          </a:prstGeom>
        </p:spPr>
      </p:pic>
    </p:spTree>
    <p:extLst>
      <p:ext uri="{BB962C8B-B14F-4D97-AF65-F5344CB8AC3E}">
        <p14:creationId xmlns:p14="http://schemas.microsoft.com/office/powerpoint/2010/main" val="191108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chemeClr val="bg1"/>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2" name="A"/>
          <p:cNvGrpSpPr/>
          <p:nvPr/>
        </p:nvGrpSpPr>
        <p:grpSpPr>
          <a:xfrm>
            <a:off x="7829976" y="512117"/>
            <a:ext cx="3849889" cy="764507"/>
            <a:chOff x="8422160" y="1554166"/>
            <a:chExt cx="4680273" cy="92940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95730" y="1554166"/>
              <a:ext cx="3706703" cy="8605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thức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mà</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tiền</a:t>
              </a:r>
              <a:endParaRPr kumimoji="0" lang="en-US" sz="54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p:cNvGrpSpPr/>
          <p:nvPr/>
        </p:nvGrpSpPr>
        <p:grpSpPr>
          <a:xfrm>
            <a:off x="7829983" y="1791254"/>
            <a:ext cx="4118462" cy="1015663"/>
            <a:chOff x="8422168" y="2667527"/>
            <a:chExt cx="5006773" cy="1234733"/>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74407" y="2667527"/>
              <a:ext cx="4054534" cy="123473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hít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mùi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thơm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thức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ăn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mà</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tiền</a:t>
              </a:r>
              <a:r>
                <a:rPr lang="en-GB" sz="2000" b="1" dirty="0">
                  <a:effectLst/>
                  <a:latin typeface="Cambria" panose="02040503050406030204" pitchFamily="18" charset="0"/>
                  <a:ea typeface="Cambria" panose="02040503050406030204" pitchFamily="18" charset="0"/>
                </a:rPr>
                <a:t>. </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p:cNvGrpSpPr/>
          <p:nvPr/>
        </p:nvGrpSpPr>
        <p:grpSpPr>
          <a:xfrm>
            <a:off x="7776925" y="3382462"/>
            <a:ext cx="3902941" cy="1015663"/>
            <a:chOff x="8422168" y="3698356"/>
            <a:chExt cx="4001626" cy="123473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286324" y="3698356"/>
              <a:ext cx="3137470" cy="12347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làm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hỏng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đồ</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p:cNvGrpSpPr/>
          <p:nvPr/>
        </p:nvGrpSpPr>
        <p:grpSpPr>
          <a:xfrm>
            <a:off x="7829964" y="4861656"/>
            <a:ext cx="4061431" cy="764112"/>
            <a:chOff x="8469285" y="4696027"/>
            <a:chExt cx="4937451" cy="928924"/>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29445" y="4696027"/>
              <a:ext cx="3977291" cy="86057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Vì</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gây</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gổ</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với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khách</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hàng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khác</a:t>
              </a:r>
              <a:r>
                <a:rPr lang="en-GB" sz="2000" b="1" dirty="0">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72690" y="2441806"/>
              <a:ext cx="4886511" cy="2482603"/>
            </a:xfrm>
            <a:prstGeom prst="rect">
              <a:avLst/>
            </a:prstGeom>
            <a:noFill/>
          </p:spPr>
          <p:txBody>
            <a:bodyPr wrap="square" rtlCol="0">
              <a:spAutoFit/>
            </a:bodyPr>
            <a:lstStyle/>
            <a:p>
              <a:pPr algn="ctr">
                <a:lnSpc>
                  <a:spcPct val="150000"/>
                </a:lnSpc>
              </a:pPr>
              <a:r>
                <a:rPr lang="en-GB" sz="3600" b="1" dirty="0">
                  <a:effectLst/>
                  <a:latin typeface="Cambria" panose="02040503050406030204" pitchFamily="18" charset="0"/>
                  <a:ea typeface="Cambria" panose="02040503050406030204" pitchFamily="18" charset="0"/>
                </a:rPr>
                <a:t>*</a:t>
              </a:r>
              <a:r>
                <a:rPr lang="en-GB" sz="3600" b="1" dirty="0" err="1">
                  <a:effectLst/>
                  <a:latin typeface="Cambria" panose="02040503050406030204" pitchFamily="18" charset="0"/>
                  <a:ea typeface="Cambria" panose="02040503050406030204" pitchFamily="18" charset="0"/>
                </a:rPr>
                <a:t>Tại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sao</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người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chủ</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quán</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lại</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kiện</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bác</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nông</a:t>
              </a:r>
              <a:r>
                <a:rPr lang="en-GB" sz="3600" b="1" dirty="0">
                  <a:effectLst/>
                  <a:latin typeface="Cambria" panose="02040503050406030204" pitchFamily="18" charset="0"/>
                  <a:ea typeface="Cambria" panose="02040503050406030204" pitchFamily="18" charset="0"/>
                </a:rPr>
                <a:t> </a:t>
              </a:r>
              <a:r>
                <a:rPr lang="en-GB" sz="3600" b="1" dirty="0" err="1">
                  <a:effectLst/>
                  <a:latin typeface="Cambria" panose="02040503050406030204" pitchFamily="18" charset="0"/>
                  <a:ea typeface="Cambria" panose="02040503050406030204" pitchFamily="18" charset="0"/>
                </a:rPr>
                <a:t>dân</a:t>
              </a:r>
              <a:r>
                <a:rPr lang="en-GB" sz="3600" b="1" dirty="0">
                  <a:effectLst/>
                  <a:latin typeface="Cambria" panose="02040503050406030204" pitchFamily="18" charset="0"/>
                  <a:ea typeface="Cambria" panose="02040503050406030204" pitchFamily="18" charset="0"/>
                </a:rPr>
                <a:t>? </a:t>
              </a:r>
              <a:endParaRPr lang="vi-VN" sz="3600" b="1"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281970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2" name="A"/>
          <p:cNvGrpSpPr/>
          <p:nvPr/>
        </p:nvGrpSpPr>
        <p:grpSpPr>
          <a:xfrm>
            <a:off x="7829971" y="416303"/>
            <a:ext cx="3851887" cy="954107"/>
            <a:chOff x="8422160" y="1437686"/>
            <a:chExt cx="4682703" cy="1159898"/>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286334" y="1437686"/>
              <a:ext cx="3818529" cy="115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effectLst/>
                  <a:latin typeface="Cambria" panose="02040503050406030204" pitchFamily="18" charset="0"/>
                  <a:ea typeface="Cambria" panose="02040503050406030204" pitchFamily="18" charset="0"/>
                </a:rPr>
                <a:t>Mua </a:t>
              </a:r>
              <a:r>
                <a:rPr lang="en-GB" sz="2800" b="1" dirty="0" err="1">
                  <a:effectLst/>
                  <a:latin typeface="Cambria" panose="02040503050406030204" pitchFamily="18" charset="0"/>
                  <a:ea typeface="Cambria" panose="02040503050406030204" pitchFamily="18" charset="0"/>
                </a:rPr>
                <a:t>thịt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lợn</a:t>
              </a:r>
              <a:r>
                <a:rPr lang="en-GB" sz="2800" b="1" dirty="0">
                  <a:effectLst/>
                  <a:latin typeface="Cambria" panose="02040503050406030204" pitchFamily="18" charset="0"/>
                  <a:ea typeface="Cambria" panose="02040503050406030204" pitchFamily="18" charset="0"/>
                </a:rPr>
                <a:t> quay, </a:t>
              </a:r>
              <a:r>
                <a:rPr lang="en-GB" sz="2800" b="1" dirty="0" err="1">
                  <a:effectLst/>
                  <a:latin typeface="Cambria" panose="02040503050406030204" pitchFamily="18" charset="0"/>
                  <a:ea typeface="Cambria" panose="02040503050406030204" pitchFamily="18" charset="0"/>
                </a:rPr>
                <a:t>gà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luộc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vịt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rán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p:cNvGrpSpPr/>
          <p:nvPr/>
        </p:nvGrpSpPr>
        <p:grpSpPr>
          <a:xfrm>
            <a:off x="7829985" y="1851878"/>
            <a:ext cx="3468435" cy="954107"/>
            <a:chOff x="8422168" y="2741228"/>
            <a:chExt cx="4216540" cy="1159900"/>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481436" y="2741228"/>
              <a:ext cx="3157272" cy="1159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Hít</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mùi</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thơm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của</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thức</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ăn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p:cNvGrpSpPr/>
          <p:nvPr/>
        </p:nvGrpSpPr>
        <p:grpSpPr>
          <a:xfrm>
            <a:off x="7829985" y="3387063"/>
            <a:ext cx="3270966" cy="954107"/>
            <a:chOff x="8422168" y="3725733"/>
            <a:chExt cx="3976478" cy="1159898"/>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492423" y="3725733"/>
              <a:ext cx="2906223" cy="115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Uống</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rượu</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và</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làm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ồn</a:t>
              </a:r>
              <a:r>
                <a:rPr lang="en-GB" sz="2800" b="1" dirty="0">
                  <a:effectLst/>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p:cNvGrpSpPr/>
          <p:nvPr/>
        </p:nvGrpSpPr>
        <p:grpSpPr>
          <a:xfrm>
            <a:off x="7829970" y="4785858"/>
            <a:ext cx="3712200" cy="954107"/>
            <a:chOff x="8469285" y="4603881"/>
            <a:chExt cx="4512891" cy="115990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03273" y="4603881"/>
              <a:ext cx="3478903" cy="11599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effectLst/>
                  <a:latin typeface="Cambria" panose="02040503050406030204" pitchFamily="18" charset="0"/>
                  <a:ea typeface="Cambria" panose="02040503050406030204" pitchFamily="18" charset="0"/>
                </a:rPr>
                <a:t>Ngồi</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nhờ</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để</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ăn</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cơm</a:t>
              </a:r>
              <a:r>
                <a:rPr lang="en-GB" sz="2800" b="1" dirty="0">
                  <a:effectLst/>
                  <a:latin typeface="Cambria" panose="02040503050406030204" pitchFamily="18" charset="0"/>
                  <a:ea typeface="Cambria" panose="02040503050406030204" pitchFamily="18" charset="0"/>
                </a:rPr>
                <a:t> </a:t>
              </a:r>
              <a:r>
                <a:rPr lang="en-GB" sz="2800" b="1" dirty="0" err="1">
                  <a:effectLst/>
                  <a:latin typeface="Cambria" panose="02040503050406030204" pitchFamily="18" charset="0"/>
                  <a:ea typeface="Cambria" panose="02040503050406030204" pitchFamily="18" charset="0"/>
                </a:rPr>
                <a:t>nắm</a:t>
              </a:r>
              <a:r>
                <a:rPr lang="en-GB" sz="2800" b="1" dirty="0">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err="1">
                  <a:effectLst/>
                  <a:latin typeface="Cambria" panose="02040503050406030204" pitchFamily="18" charset="0"/>
                  <a:ea typeface="Cambria" panose="02040503050406030204" pitchFamily="18" charset="0"/>
                </a:rPr>
                <a:t>Bác</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nông</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dân</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đã</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làm</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gì</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khi</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vào</a:t>
              </a:r>
              <a:r>
                <a:rPr lang="en-GB" sz="4800" b="1" dirty="0">
                  <a:effectLst/>
                  <a:latin typeface="Cambria" panose="02040503050406030204" pitchFamily="18" charset="0"/>
                  <a:ea typeface="Cambria" panose="02040503050406030204" pitchFamily="18" charset="0"/>
                </a:rPr>
                <a:t> </a:t>
              </a:r>
              <a:r>
                <a:rPr lang="en-GB" sz="4800" b="1" dirty="0" err="1">
                  <a:effectLst/>
                  <a:latin typeface="Cambria" panose="02040503050406030204" pitchFamily="18" charset="0"/>
                  <a:ea typeface="Cambria" panose="02040503050406030204" pitchFamily="18" charset="0"/>
                </a:rPr>
                <a:t>quán</a:t>
              </a:r>
              <a:r>
                <a:rPr lang="en-GB" sz="4800" b="1" dirty="0">
                  <a:effectLst/>
                  <a:latin typeface="Cambria" panose="02040503050406030204" pitchFamily="18" charset="0"/>
                  <a:ea typeface="Cambria" panose="02040503050406030204" pitchFamily="18" charset="0"/>
                </a:rPr>
                <a:t>? </a:t>
              </a:r>
              <a:endParaRPr kumimoji="0" lang="en-US" sz="80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8"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p>
          </p:txBody>
        </p:sp>
      </p:grpSp>
    </p:spTree>
    <p:extLst>
      <p:ext uri="{BB962C8B-B14F-4D97-AF65-F5344CB8AC3E}">
        <p14:creationId xmlns:p14="http://schemas.microsoft.com/office/powerpoint/2010/main" val="19400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57BD-0F67-B841-FB69-8C428BC6BA3C}"/>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C888BEF7-C009-4CED-8AF6-3D327688E3EC}"/>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51006C52-91DA-BF35-8FE7-09E88D14861D}"/>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8F3BF76A-7F5F-EA2A-6CC2-B0B7D31D39BD}"/>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2D8BD50A-F291-B11F-28EE-4DA85BF5BCDE}"/>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sng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6468D0FC-F437-2936-27E2-E00275FFB828}"/>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2" name="A">
            <a:extLst>
              <a:ext uri="{FF2B5EF4-FFF2-40B4-BE49-F238E27FC236}">
                <a16:creationId xmlns:a16="http://schemas.microsoft.com/office/drawing/2014/main" id="{05DDD413-4257-D950-00D7-F1324B6B9F56}"/>
              </a:ext>
            </a:extLst>
          </p:cNvPr>
          <p:cNvGrpSpPr/>
          <p:nvPr/>
        </p:nvGrpSpPr>
        <p:grpSpPr>
          <a:xfrm>
            <a:off x="7829971" y="416303"/>
            <a:ext cx="3851887" cy="860320"/>
            <a:chOff x="8422160" y="1437686"/>
            <a:chExt cx="4682703" cy="1045882"/>
          </a:xfrm>
        </p:grpSpPr>
        <p:pic>
          <p:nvPicPr>
            <p:cNvPr id="6" name="Picture 5">
              <a:extLst>
                <a:ext uri="{FF2B5EF4-FFF2-40B4-BE49-F238E27FC236}">
                  <a16:creationId xmlns:a16="http://schemas.microsoft.com/office/drawing/2014/main" id="{0C052F0C-F7C7-D6F8-36F0-4BC6DD10A66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a:extLst>
                <a:ext uri="{FF2B5EF4-FFF2-40B4-BE49-F238E27FC236}">
                  <a16:creationId xmlns:a16="http://schemas.microsoft.com/office/drawing/2014/main" id="{E8590570-C6EE-7217-7EA1-D1AB35134398}"/>
                </a:ext>
              </a:extLst>
            </p:cNvPr>
            <p:cNvSpPr txBox="1"/>
            <p:nvPr/>
          </p:nvSpPr>
          <p:spPr>
            <a:xfrm>
              <a:off x="9286334" y="1437686"/>
              <a:ext cx="3818529" cy="8605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Bắt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20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cho</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chủ</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3" name="B">
            <a:extLst>
              <a:ext uri="{FF2B5EF4-FFF2-40B4-BE49-F238E27FC236}">
                <a16:creationId xmlns:a16="http://schemas.microsoft.com/office/drawing/2014/main" id="{119CAFD4-E500-1EC8-A6E0-7A9A97F1BA4D}"/>
              </a:ext>
            </a:extLst>
          </p:cNvPr>
          <p:cNvGrpSpPr/>
          <p:nvPr/>
        </p:nvGrpSpPr>
        <p:grpSpPr>
          <a:xfrm>
            <a:off x="7829985" y="1851877"/>
            <a:ext cx="3822721" cy="808041"/>
            <a:chOff x="8422168" y="2741228"/>
            <a:chExt cx="4647242" cy="982329"/>
          </a:xfrm>
        </p:grpSpPr>
        <p:pic>
          <p:nvPicPr>
            <p:cNvPr id="7" name="Picture 6">
              <a:extLst>
                <a:ext uri="{FF2B5EF4-FFF2-40B4-BE49-F238E27FC236}">
                  <a16:creationId xmlns:a16="http://schemas.microsoft.com/office/drawing/2014/main" id="{C6619EF3-A323-AED6-AF63-0830F28745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a:extLst>
                <a:ext uri="{FF2B5EF4-FFF2-40B4-BE49-F238E27FC236}">
                  <a16:creationId xmlns:a16="http://schemas.microsoft.com/office/drawing/2014/main" id="{0ADE73F1-EE7C-0018-4062-F0E85D22CA78}"/>
                </a:ext>
              </a:extLst>
            </p:cNvPr>
            <p:cNvSpPr txBox="1"/>
            <p:nvPr/>
          </p:nvSpPr>
          <p:spPr>
            <a:xfrm>
              <a:off x="9481435" y="2741228"/>
              <a:ext cx="3587975" cy="86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Bắt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10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cho</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chủ</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4" name="C">
            <a:extLst>
              <a:ext uri="{FF2B5EF4-FFF2-40B4-BE49-F238E27FC236}">
                <a16:creationId xmlns:a16="http://schemas.microsoft.com/office/drawing/2014/main" id="{DC6578F9-3515-F0B5-5E5C-E785B67413BD}"/>
              </a:ext>
            </a:extLst>
          </p:cNvPr>
          <p:cNvGrpSpPr/>
          <p:nvPr/>
        </p:nvGrpSpPr>
        <p:grpSpPr>
          <a:xfrm>
            <a:off x="7829986" y="3485330"/>
            <a:ext cx="4054919" cy="707886"/>
            <a:chOff x="8422168" y="3845196"/>
            <a:chExt cx="4929521" cy="860570"/>
          </a:xfrm>
        </p:grpSpPr>
        <p:pic>
          <p:nvPicPr>
            <p:cNvPr id="8" name="Picture 7">
              <a:extLst>
                <a:ext uri="{FF2B5EF4-FFF2-40B4-BE49-F238E27FC236}">
                  <a16:creationId xmlns:a16="http://schemas.microsoft.com/office/drawing/2014/main" id="{CA683777-B0A4-EF7E-221B-8CD7129BA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a:extLst>
                <a:ext uri="{FF2B5EF4-FFF2-40B4-BE49-F238E27FC236}">
                  <a16:creationId xmlns:a16="http://schemas.microsoft.com/office/drawing/2014/main" id="{B468A2B8-30D3-BBB1-7067-44B880DCB41B}"/>
                </a:ext>
              </a:extLst>
            </p:cNvPr>
            <p:cNvSpPr txBox="1"/>
            <p:nvPr/>
          </p:nvSpPr>
          <p:spPr>
            <a:xfrm>
              <a:off x="9297158" y="3845196"/>
              <a:ext cx="4054531" cy="8605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Yêu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cầu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quét</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dọn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quán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để</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công</a:t>
              </a:r>
              <a:r>
                <a:rPr lang="en-GB" sz="2000" b="1" dirty="0">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grpSp>
        <p:nvGrpSpPr>
          <p:cNvPr id="25" name="D">
            <a:extLst>
              <a:ext uri="{FF2B5EF4-FFF2-40B4-BE49-F238E27FC236}">
                <a16:creationId xmlns:a16="http://schemas.microsoft.com/office/drawing/2014/main" id="{34CE41B6-EE0F-9AE3-EFF5-ADE2D7B2F6AB}"/>
              </a:ext>
            </a:extLst>
          </p:cNvPr>
          <p:cNvGrpSpPr/>
          <p:nvPr/>
        </p:nvGrpSpPr>
        <p:grpSpPr>
          <a:xfrm>
            <a:off x="7829969" y="4630983"/>
            <a:ext cx="4046021" cy="1015663"/>
            <a:chOff x="8469285" y="4415600"/>
            <a:chExt cx="4918715" cy="1234733"/>
          </a:xfrm>
        </p:grpSpPr>
        <p:pic>
          <p:nvPicPr>
            <p:cNvPr id="9" name="Picture 8">
              <a:extLst>
                <a:ext uri="{FF2B5EF4-FFF2-40B4-BE49-F238E27FC236}">
                  <a16:creationId xmlns:a16="http://schemas.microsoft.com/office/drawing/2014/main" id="{531981FA-F33D-4155-272B-A17058EDB23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a:extLst>
                <a:ext uri="{FF2B5EF4-FFF2-40B4-BE49-F238E27FC236}">
                  <a16:creationId xmlns:a16="http://schemas.microsoft.com/office/drawing/2014/main" id="{23346582-3F54-0C56-7C0D-AFE76580AF35}"/>
                </a:ext>
              </a:extLst>
            </p:cNvPr>
            <p:cNvSpPr txBox="1"/>
            <p:nvPr/>
          </p:nvSpPr>
          <p:spPr>
            <a:xfrm>
              <a:off x="9503274" y="4415600"/>
              <a:ext cx="3884726" cy="1234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effectLst/>
                  <a:latin typeface="Cambria" panose="02040503050406030204" pitchFamily="18" charset="0"/>
                  <a:ea typeface="Cambria" panose="02040503050406030204" pitchFamily="18" charset="0"/>
                </a:rPr>
                <a:t>Yêu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cầu</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nông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dân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xóc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hai</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đồng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bạc</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trong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bát</a:t>
              </a:r>
              <a:r>
                <a:rPr lang="en-GB" sz="2000" b="1" dirty="0">
                  <a:effectLst/>
                  <a:latin typeface="Cambria" panose="02040503050406030204" pitchFamily="18" charset="0"/>
                  <a:ea typeface="Cambria" panose="02040503050406030204" pitchFamily="18" charset="0"/>
                </a:rPr>
                <a:t> 10 </a:t>
              </a:r>
              <a:r>
                <a:rPr lang="en-GB" sz="2000" b="1" dirty="0" err="1">
                  <a:effectLst/>
                  <a:latin typeface="Cambria" panose="02040503050406030204" pitchFamily="18" charset="0"/>
                  <a:ea typeface="Cambria" panose="02040503050406030204" pitchFamily="18" charset="0"/>
                </a:rPr>
                <a:t>lần</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để</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trả</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bằng</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âm</a:t>
              </a:r>
              <a:r>
                <a:rPr lang="en-GB" sz="2000" b="1" dirty="0">
                  <a:effectLst/>
                  <a:latin typeface="Cambria" panose="02040503050406030204" pitchFamily="18" charset="0"/>
                  <a:ea typeface="Cambria" panose="02040503050406030204" pitchFamily="18" charset="0"/>
                </a:rPr>
                <a:t> </a:t>
              </a:r>
              <a:r>
                <a:rPr lang="en-GB" sz="2000" b="1" dirty="0" err="1">
                  <a:effectLst/>
                  <a:latin typeface="Cambria" panose="02040503050406030204" pitchFamily="18" charset="0"/>
                  <a:ea typeface="Cambria" panose="02040503050406030204" pitchFamily="18" charset="0"/>
                </a:rPr>
                <a:t>thanh</a:t>
              </a:r>
              <a:endParaRPr kumimoji="0" lang="en-US" sz="32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grpSp>
      <p:pic>
        <p:nvPicPr>
          <p:cNvPr id="29" name="DAP AN">
            <a:extLst>
              <a:ext uri="{FF2B5EF4-FFF2-40B4-BE49-F238E27FC236}">
                <a16:creationId xmlns:a16="http://schemas.microsoft.com/office/drawing/2014/main" id="{C42EED12-8B81-DAC3-C939-75E58727C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a:extLst>
              <a:ext uri="{FF2B5EF4-FFF2-40B4-BE49-F238E27FC236}">
                <a16:creationId xmlns:a16="http://schemas.microsoft.com/office/drawing/2014/main" id="{DBAD4256-351A-DB62-2141-24B511C4B1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a:extLst>
              <a:ext uri="{FF2B5EF4-FFF2-40B4-BE49-F238E27FC236}">
                <a16:creationId xmlns:a16="http://schemas.microsoft.com/office/drawing/2014/main" id="{42D60B35-A1B4-A934-197A-991E664791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a:extLst>
              <a:ext uri="{FF2B5EF4-FFF2-40B4-BE49-F238E27FC236}">
                <a16:creationId xmlns:a16="http://schemas.microsoft.com/office/drawing/2014/main" id="{99133E48-02D3-A7B1-3671-EF6E1F47FB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a:extLst>
              <a:ext uri="{FF2B5EF4-FFF2-40B4-BE49-F238E27FC236}">
                <a16:creationId xmlns:a16="http://schemas.microsoft.com/office/drawing/2014/main" id="{0DAC9B6C-10EE-84B7-3DAF-49FEE5D014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a:extLst>
              <a:ext uri="{FF2B5EF4-FFF2-40B4-BE49-F238E27FC236}">
                <a16:creationId xmlns:a16="http://schemas.microsoft.com/office/drawing/2014/main" id="{B8B386C2-52EB-0A1F-6C8E-026D515C7CD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a:extLst>
              <a:ext uri="{FF2B5EF4-FFF2-40B4-BE49-F238E27FC236}">
                <a16:creationId xmlns:a16="http://schemas.microsoft.com/office/drawing/2014/main" id="{DF2AF2E4-3784-5D6E-332A-E4B49319994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a:extLst>
              <a:ext uri="{FF2B5EF4-FFF2-40B4-BE49-F238E27FC236}">
                <a16:creationId xmlns:a16="http://schemas.microsoft.com/office/drawing/2014/main" id="{879AC794-3CA5-CE04-4978-5E7D72B67E4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a:extLst>
              <a:ext uri="{FF2B5EF4-FFF2-40B4-BE49-F238E27FC236}">
                <a16:creationId xmlns:a16="http://schemas.microsoft.com/office/drawing/2014/main" id="{C6FBAEB9-14D8-3D03-B622-2C78147226F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81260A8A-6837-B012-07B5-03C900D1E4BD}"/>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5BD635F-964A-AFAD-70AF-9320173F3419}"/>
              </a:ext>
            </a:extLst>
          </p:cNvPr>
          <p:cNvGrpSpPr/>
          <p:nvPr/>
        </p:nvGrpSpPr>
        <p:grpSpPr>
          <a:xfrm>
            <a:off x="2192132" y="145863"/>
            <a:ext cx="5894349" cy="5532547"/>
            <a:chOff x="2192132" y="145863"/>
            <a:chExt cx="5894349" cy="5532547"/>
          </a:xfrm>
        </p:grpSpPr>
        <p:pic>
          <p:nvPicPr>
            <p:cNvPr id="4" name="BANG CAU HOI">
              <a:extLst>
                <a:ext uri="{FF2B5EF4-FFF2-40B4-BE49-F238E27FC236}">
                  <a16:creationId xmlns:a16="http://schemas.microsoft.com/office/drawing/2014/main" id="{9C442C43-E89D-A57D-7FD0-85BD97053D5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a:extLst>
                <a:ext uri="{FF2B5EF4-FFF2-40B4-BE49-F238E27FC236}">
                  <a16:creationId xmlns:a16="http://schemas.microsoft.com/office/drawing/2014/main" id="{F4ADD792-1E9C-222F-7AF3-0930992B248A}"/>
                </a:ext>
              </a:extLst>
            </p:cNvPr>
            <p:cNvSpPr txBox="1"/>
            <p:nvPr/>
          </p:nvSpPr>
          <p:spPr>
            <a:xfrm>
              <a:off x="2505353" y="2386357"/>
              <a:ext cx="488651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err="1">
                  <a:effectLst/>
                  <a:latin typeface="Cambria" panose="02040503050406030204" pitchFamily="18" charset="0"/>
                  <a:ea typeface="Cambria" panose="02040503050406030204" pitchFamily="18" charset="0"/>
                </a:rPr>
                <a:t>Mồ</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Côi</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đã</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phân</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xử</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thế</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nào</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để</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công</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bằng</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cho</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cả</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hai</a:t>
              </a:r>
              <a:r>
                <a:rPr lang="en-GB" sz="4400" b="1" dirty="0">
                  <a:effectLst/>
                  <a:latin typeface="Cambria" panose="02040503050406030204" pitchFamily="18" charset="0"/>
                  <a:ea typeface="Cambria" panose="02040503050406030204" pitchFamily="18" charset="0"/>
                </a:rPr>
                <a:t> </a:t>
              </a:r>
              <a:r>
                <a:rPr lang="en-GB" sz="4400" b="1" dirty="0" err="1">
                  <a:effectLst/>
                  <a:latin typeface="Cambria" panose="02040503050406030204" pitchFamily="18" charset="0"/>
                  <a:ea typeface="Cambria" panose="02040503050406030204" pitchFamily="18" charset="0"/>
                </a:rPr>
                <a:t>bên</a:t>
              </a:r>
              <a:r>
                <a:rPr lang="en-GB" sz="4400" b="1" dirty="0">
                  <a:effectLst/>
                  <a:latin typeface="Cambria" panose="02040503050406030204" pitchFamily="18" charset="0"/>
                  <a:ea typeface="Cambria" panose="02040503050406030204" pitchFamily="18" charset="0"/>
                </a:rPr>
                <a:t>? </a:t>
              </a:r>
              <a:endParaRPr kumimoji="0" lang="en-US" sz="23900" b="1" i="0" u="none" strike="noStrike" kern="1200" cap="none" spc="0" normalizeH="0" baseline="0" noProof="0" dirty="0">
                <a:ln>
                  <a:noFill/>
                </a:ln>
                <a:solidFill>
                  <a:srgbClr val="D83440"/>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086AEE2-9686-6C86-7574-77E73DA9E972}"/>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Rectangle: Rounded Corners 37">
              <a:extLst>
                <a:ext uri="{FF2B5EF4-FFF2-40B4-BE49-F238E27FC236}">
                  <a16:creationId xmlns:a16="http://schemas.microsoft.com/office/drawing/2014/main" id="{5AA0E71C-87B2-F29C-A5EB-B87E54D7F79E}"/>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1" name="Rectangle: Rounded Corners 40">
              <a:extLst>
                <a:ext uri="{FF2B5EF4-FFF2-40B4-BE49-F238E27FC236}">
                  <a16:creationId xmlns:a16="http://schemas.microsoft.com/office/drawing/2014/main" id="{91763F9C-69F5-0257-A4F3-33D62737308C}"/>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19E0920D-01BB-A7DA-7A2B-E7B978800C8C}"/>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spTree>
    <p:extLst>
      <p:ext uri="{BB962C8B-B14F-4D97-AF65-F5344CB8AC3E}">
        <p14:creationId xmlns:p14="http://schemas.microsoft.com/office/powerpoint/2010/main" val="2817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AF57E-2215-4344-8F7D-2F57516658FC}"/>
              </a:ext>
            </a:extLst>
          </p:cNvPr>
          <p:cNvSpPr>
            <a:spLocks noGrp="1"/>
          </p:cNvSpPr>
          <p:nvPr>
            <p:ph type="ctrTitle"/>
          </p:nvPr>
        </p:nvSpPr>
        <p:spPr/>
        <p:txBody>
          <a:bodyPr/>
          <a:lstStyle/>
          <a:p>
            <a:endParaRPr lang="vi-VN" dirty="0"/>
          </a:p>
        </p:txBody>
      </p:sp>
      <p:sp>
        <p:nvSpPr>
          <p:cNvPr id="5" name="Subtitle 4">
            <a:extLst>
              <a:ext uri="{FF2B5EF4-FFF2-40B4-BE49-F238E27FC236}">
                <a16:creationId xmlns:a16="http://schemas.microsoft.com/office/drawing/2014/main" id="{707FE4FC-36E8-492D-C04D-3B98F1764795}"/>
              </a:ext>
            </a:extLst>
          </p:cNvPr>
          <p:cNvSpPr>
            <a:spLocks noGrp="1"/>
          </p:cNvSpPr>
          <p:nvPr>
            <p:ph type="subTitle" idx="1"/>
          </p:nvPr>
        </p:nvSpPr>
        <p:spPr/>
        <p:txBody>
          <a:bodyPr/>
          <a:lstStyle/>
          <a:p>
            <a:endParaRPr lang="vi-VN" dirty="0"/>
          </a:p>
        </p:txBody>
      </p:sp>
      <p:pic>
        <p:nvPicPr>
          <p:cNvPr id="7" name="Picture 6" descr="A page of a book with text and a person holding a dog&#10;&#10;Description automatically generated">
            <a:extLst>
              <a:ext uri="{FF2B5EF4-FFF2-40B4-BE49-F238E27FC236}">
                <a16:creationId xmlns:a16="http://schemas.microsoft.com/office/drawing/2014/main" id="{E14832A0-46B8-5393-6ED7-42456968737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1213" t="40793" r="11213" b="31429"/>
          <a:stretch/>
        </p:blipFill>
        <p:spPr>
          <a:xfrm>
            <a:off x="0" y="-64444"/>
            <a:ext cx="12895514" cy="6922444"/>
          </a:xfrm>
          <a:prstGeom prst="rect">
            <a:avLst/>
          </a:prstGeom>
        </p:spPr>
      </p:pic>
      <p:sp>
        <p:nvSpPr>
          <p:cNvPr id="8" name="Rectangle: Rounded Corners 7">
            <a:extLst>
              <a:ext uri="{FF2B5EF4-FFF2-40B4-BE49-F238E27FC236}">
                <a16:creationId xmlns:a16="http://schemas.microsoft.com/office/drawing/2014/main" id="{0C5D9200-5BB2-67DE-C84C-44A3DC710C5E}"/>
              </a:ext>
            </a:extLst>
          </p:cNvPr>
          <p:cNvSpPr/>
          <p:nvPr/>
        </p:nvSpPr>
        <p:spPr>
          <a:xfrm>
            <a:off x="618744" y="4038350"/>
            <a:ext cx="1648968" cy="783138"/>
          </a:xfrm>
          <a:prstGeom prst="roundRect">
            <a:avLst>
              <a:gd name="adj" fmla="val 50000"/>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chemeClr val="tx1"/>
                </a:solidFill>
                <a:latin typeface="#9Slide05 Distillery Script" pitchFamily="2" charset="-93"/>
              </a:rPr>
              <a:t>Đọc</a:t>
            </a:r>
            <a:endParaRPr lang="vi-VN" sz="4400" b="1" dirty="0">
              <a:solidFill>
                <a:schemeClr val="tx1"/>
              </a:solidFill>
              <a:latin typeface="#9Slide05 Distillery Script" pitchFamily="2" charset="-93"/>
            </a:endParaRPr>
          </a:p>
        </p:txBody>
      </p:sp>
      <p:grpSp>
        <p:nvGrpSpPr>
          <p:cNvPr id="11" name="Group 10">
            <a:extLst>
              <a:ext uri="{FF2B5EF4-FFF2-40B4-BE49-F238E27FC236}">
                <a16:creationId xmlns:a16="http://schemas.microsoft.com/office/drawing/2014/main" id="{84D9A5D4-B5D6-2916-059A-C966464ABF06}"/>
              </a:ext>
            </a:extLst>
          </p:cNvPr>
          <p:cNvGrpSpPr/>
          <p:nvPr/>
        </p:nvGrpSpPr>
        <p:grpSpPr>
          <a:xfrm>
            <a:off x="1142111" y="4973690"/>
            <a:ext cx="11541469" cy="1343350"/>
            <a:chOff x="758063" y="4781666"/>
            <a:chExt cx="11541469" cy="1343350"/>
          </a:xfrm>
        </p:grpSpPr>
        <p:sp>
          <p:nvSpPr>
            <p:cNvPr id="9" name="TextBox 8">
              <a:extLst>
                <a:ext uri="{FF2B5EF4-FFF2-40B4-BE49-F238E27FC236}">
                  <a16:creationId xmlns:a16="http://schemas.microsoft.com/office/drawing/2014/main" id="{531B7CE1-2CE5-9EFC-14B0-C2D3189F74DB}"/>
                </a:ext>
              </a:extLst>
            </p:cNvPr>
            <p:cNvSpPr txBox="1"/>
            <p:nvPr/>
          </p:nvSpPr>
          <p:spPr>
            <a:xfrm>
              <a:off x="839343" y="4781666"/>
              <a:ext cx="11460189" cy="1323439"/>
            </a:xfrm>
            <a:prstGeom prst="rect">
              <a:avLst/>
            </a:prstGeom>
            <a:noFill/>
          </p:spPr>
          <p:txBody>
            <a:bodyPr wrap="none" rtlCol="0">
              <a:spAutoFit/>
            </a:bodyPr>
            <a:lstStyle/>
            <a:p>
              <a:r>
                <a:rPr lang="vi-VN" sz="8000" dirty="0">
                  <a:ln w="317500">
                    <a:solidFill>
                      <a:schemeClr val="bg1"/>
                    </a:solidFill>
                  </a:ln>
                  <a:effectLst>
                    <a:outerShdw dist="38100" dir="5400000" algn="t" rotWithShape="0">
                      <a:prstClr val="black"/>
                    </a:outerShdw>
                  </a:effectLst>
                  <a:latin typeface="#9Slide05 Lobster" panose="02000506000000020003" pitchFamily="2" charset="-93"/>
                </a:rPr>
                <a:t>Người chăn dê và hàng xóm</a:t>
              </a:r>
            </a:p>
          </p:txBody>
        </p:sp>
        <p:sp>
          <p:nvSpPr>
            <p:cNvPr id="10" name="TextBox 9">
              <a:extLst>
                <a:ext uri="{FF2B5EF4-FFF2-40B4-BE49-F238E27FC236}">
                  <a16:creationId xmlns:a16="http://schemas.microsoft.com/office/drawing/2014/main" id="{23A9812B-BDC3-F2AF-107A-46C2D1F69ACF}"/>
                </a:ext>
              </a:extLst>
            </p:cNvPr>
            <p:cNvSpPr txBox="1"/>
            <p:nvPr/>
          </p:nvSpPr>
          <p:spPr>
            <a:xfrm>
              <a:off x="758063" y="4801577"/>
              <a:ext cx="11460189" cy="1323439"/>
            </a:xfrm>
            <a:prstGeom prst="rect">
              <a:avLst/>
            </a:prstGeom>
            <a:noFill/>
          </p:spPr>
          <p:txBody>
            <a:bodyPr wrap="none" rtlCol="0">
              <a:spAutoFit/>
            </a:bodyPr>
            <a:lstStyle/>
            <a:p>
              <a:r>
                <a:rPr lang="vi-VN" sz="8000" dirty="0">
                  <a:gradFill>
                    <a:gsLst>
                      <a:gs pos="58000">
                        <a:srgbClr val="FF0000"/>
                      </a:gs>
                      <a:gs pos="59000">
                        <a:srgbClr val="92D050"/>
                      </a:gs>
                      <a:gs pos="71000">
                        <a:srgbClr val="0070C0"/>
                      </a:gs>
                    </a:gsLst>
                    <a:lin ang="5400000" scaled="1"/>
                  </a:gradFill>
                  <a:latin typeface="#9Slide05 Lobster" panose="02000506000000020003" pitchFamily="2" charset="-93"/>
                </a:rPr>
                <a:t>Người chăn dê và hàng xóm</a:t>
              </a:r>
            </a:p>
          </p:txBody>
        </p:sp>
      </p:grpSp>
    </p:spTree>
    <p:extLst>
      <p:ext uri="{BB962C8B-B14F-4D97-AF65-F5344CB8AC3E}">
        <p14:creationId xmlns:p14="http://schemas.microsoft.com/office/powerpoint/2010/main" val="37187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474E2B21-EBFF-ECD5-500A-221FD54598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6">
            <a:extLst>
              <a:ext uri="{FF2B5EF4-FFF2-40B4-BE49-F238E27FC236}">
                <a16:creationId xmlns:a16="http://schemas.microsoft.com/office/drawing/2014/main" id="{2AA0B0F0-EEA4-0426-0F37-84ACA5BA05B6}"/>
              </a:ext>
            </a:extLst>
          </p:cNvPr>
          <p:cNvSpPr/>
          <p:nvPr/>
        </p:nvSpPr>
        <p:spPr>
          <a:xfrm>
            <a:off x="5300412" y="3145536"/>
            <a:ext cx="6891588" cy="4247805"/>
          </a:xfrm>
          <a:custGeom>
            <a:avLst/>
            <a:gdLst/>
            <a:ahLst/>
            <a:cxnLst/>
            <a:rect l="l" t="t" r="r" b="b"/>
            <a:pathLst>
              <a:path w="8261526" h="5431954">
                <a:moveTo>
                  <a:pt x="0" y="0"/>
                </a:moveTo>
                <a:lnTo>
                  <a:pt x="8261527" y="0"/>
                </a:lnTo>
                <a:lnTo>
                  <a:pt x="8261527" y="5431954"/>
                </a:lnTo>
                <a:lnTo>
                  <a:pt x="0" y="5431954"/>
                </a:lnTo>
                <a:lnTo>
                  <a:pt x="0" y="0"/>
                </a:lnTo>
                <a:close/>
              </a:path>
            </a:pathLst>
          </a:custGeom>
          <a:blipFill>
            <a:blip r:embed="rId3"/>
            <a:stretch>
              <a:fillRect/>
            </a:stretch>
          </a:blipFill>
        </p:spPr>
        <p:txBody>
          <a:bodyPr/>
          <a:lstStyle/>
          <a:p>
            <a:endParaRPr lang="vi-VN"/>
          </a:p>
        </p:txBody>
      </p:sp>
      <p:pic>
        <p:nvPicPr>
          <p:cNvPr id="7" name="Hình ảnh 1">
            <a:extLst>
              <a:ext uri="{FF2B5EF4-FFF2-40B4-BE49-F238E27FC236}">
                <a16:creationId xmlns:a16="http://schemas.microsoft.com/office/drawing/2014/main" id="{2C9B3EAC-287E-3577-19C8-25E3E208BE1B}"/>
              </a:ext>
            </a:extLst>
          </p:cNvPr>
          <p:cNvPicPr>
            <a:picLocks noChangeAspect="1"/>
          </p:cNvPicPr>
          <p:nvPr/>
        </p:nvPicPr>
        <p:blipFill>
          <a:blip r:embed="rId4"/>
          <a:stretch>
            <a:fillRect/>
          </a:stretch>
        </p:blipFill>
        <p:spPr>
          <a:xfrm>
            <a:off x="2413697" y="1444648"/>
            <a:ext cx="7364606" cy="2395936"/>
          </a:xfrm>
          <a:prstGeom prst="rect">
            <a:avLst/>
          </a:prstGeom>
        </p:spPr>
      </p:pic>
    </p:spTree>
    <p:extLst>
      <p:ext uri="{BB962C8B-B14F-4D97-AF65-F5344CB8AC3E}">
        <p14:creationId xmlns:p14="http://schemas.microsoft.com/office/powerpoint/2010/main" val="105117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1B94E-731D-C8A8-DB2A-80F426B9FB3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06FB0A7-800E-0BCE-D018-3EEF0C0E5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827A3A46-AACF-A313-4D14-B0FC4ADC22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FB645229-F3B2-65C4-F715-128E7C7980D8}"/>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1B63EF1-1AC2-C149-121C-2AA832B583BA}"/>
              </a:ext>
            </a:extLst>
          </p:cNvPr>
          <p:cNvSpPr txBox="1"/>
          <p:nvPr/>
        </p:nvSpPr>
        <p:spPr>
          <a:xfrm>
            <a:off x="2731008" y="265176"/>
            <a:ext cx="7208520" cy="707886"/>
          </a:xfrm>
          <a:prstGeom prst="rect">
            <a:avLst/>
          </a:prstGeom>
          <a:noFill/>
        </p:spPr>
        <p:txBody>
          <a:bodyPr wrap="square">
            <a:spAutoFit/>
          </a:bodyPr>
          <a:lstStyle/>
          <a:p>
            <a:pPr algn="ctr"/>
            <a:r>
              <a:rPr lang="vi-VN" sz="4000" b="1" i="0" dirty="0">
                <a:solidFill>
                  <a:schemeClr val="accent2"/>
                </a:solidFill>
                <a:effectLst/>
                <a:latin typeface="#9Slide03 Yanone Kaffeesatz Bol" panose="00000800000000000000" pitchFamily="2" charset="-93"/>
                <a:ea typeface="Cambria" panose="02040503050406030204" pitchFamily="18" charset="0"/>
              </a:rPr>
              <a:t>Người chăn dê và hàng xóm</a:t>
            </a:r>
            <a:endParaRPr lang="vi-VN" sz="4000" dirty="0">
              <a:solidFill>
                <a:schemeClr val="accent2"/>
              </a:solidFill>
              <a:latin typeface="#9Slide03 Yanone Kaffeesatz Bol" panose="00000800000000000000" pitchFamily="2" charset="-93"/>
              <a:ea typeface="Cambria" panose="02040503050406030204" pitchFamily="18" charset="0"/>
            </a:endParaRPr>
          </a:p>
        </p:txBody>
      </p:sp>
      <p:sp>
        <p:nvSpPr>
          <p:cNvPr id="9" name="TextBox 8">
            <a:extLst>
              <a:ext uri="{FF2B5EF4-FFF2-40B4-BE49-F238E27FC236}">
                <a16:creationId xmlns:a16="http://schemas.microsoft.com/office/drawing/2014/main" id="{9694B7EF-A435-D09D-29B4-952F17820C07}"/>
              </a:ext>
            </a:extLst>
          </p:cNvPr>
          <p:cNvSpPr txBox="1"/>
          <p:nvPr/>
        </p:nvSpPr>
        <p:spPr>
          <a:xfrm>
            <a:off x="566928" y="1119366"/>
            <a:ext cx="10799064" cy="4893647"/>
          </a:xfrm>
          <a:prstGeom prst="rect">
            <a:avLst/>
          </a:prstGeom>
          <a:noFill/>
        </p:spPr>
        <p:txBody>
          <a:bodyPr wrap="square">
            <a:spAutoFit/>
          </a:bodyPr>
          <a:lstStyle/>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người nuôi rất nhiều dê. Hàng xóm của ông ta lại nuôi chó dữ. Mấy con chó thường nhảy qua hàng rào, tấn công những con dê đáng thương. Mấy lần, người chăn dê bảo người hàng xóm trông coi đàn chó của mình, nhưng người hàng xóm cứ mặc kệ, chỉ nhận lời miệng. Vài ngày sau, chó của ông ta lại nhảy qua hàng rào, cắn bị thương mấy con dê. Người chăn dê không thể chịu đựng hơn nữa, liền kiện lên quan </a:t>
            </a:r>
            <a:r>
              <a:rPr lang="vi-VN" sz="2400" b="0" i="0" dirty="0" err="1">
                <a:solidFill>
                  <a:srgbClr val="000000"/>
                </a:solidFill>
                <a:effectLst/>
                <a:latin typeface="Cambria" panose="02040503050406030204" pitchFamily="18" charset="0"/>
                <a:ea typeface="Cambria" panose="02040503050406030204" pitchFamily="18" charset="0"/>
              </a:rPr>
              <a:t>toà</a:t>
            </a:r>
            <a:r>
              <a:rPr lang="vi-VN" sz="2400" b="0" i="0" dirty="0">
                <a:solidFill>
                  <a:srgbClr val="000000"/>
                </a:solidFill>
                <a:effectLst/>
                <a:latin typeface="Cambria" panose="02040503050406030204" pitchFamily="18" charset="0"/>
                <a:ea typeface="Cambria" panose="02040503050406030204" pitchFamily="18" charset="0"/>
              </a:rPr>
              <a:t>.</a:t>
            </a:r>
          </a:p>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Nghe lời buộc tội của người chăn dê, vị quan </a:t>
            </a:r>
            <a:r>
              <a:rPr lang="vi-VN" sz="2400" b="0" i="0" dirty="0" err="1">
                <a:solidFill>
                  <a:srgbClr val="000000"/>
                </a:solidFill>
                <a:effectLst/>
                <a:latin typeface="Cambria" panose="02040503050406030204" pitchFamily="18" charset="0"/>
                <a:ea typeface="Cambria" panose="02040503050406030204" pitchFamily="18" charset="0"/>
              </a:rPr>
              <a:t>toà</a:t>
            </a:r>
            <a:r>
              <a:rPr lang="vi-VN" sz="2400" b="0" i="0" dirty="0">
                <a:solidFill>
                  <a:srgbClr val="000000"/>
                </a:solidFill>
                <a:effectLst/>
                <a:latin typeface="Cambria" panose="02040503050406030204" pitchFamily="18" charset="0"/>
                <a:ea typeface="Cambria" panose="02040503050406030204" pitchFamily="18" charset="0"/>
              </a:rPr>
              <a:t> anh minh nói:</a:t>
            </a:r>
          </a:p>
          <a:p>
            <a:pPr algn="just"/>
            <a:r>
              <a:rPr lang="vi-VN" sz="2400" b="0" i="0" dirty="0">
                <a:solidFill>
                  <a:srgbClr val="000000"/>
                </a:solidFill>
                <a:effectLst/>
                <a:latin typeface="Cambria" panose="02040503050406030204" pitchFamily="18" charset="0"/>
                <a:ea typeface="Cambria" panose="02040503050406030204" pitchFamily="18" charset="0"/>
              </a:rPr>
              <a:t>– Ta có thể trừng phạt người nuôi chó, cũng có thể ra lệnh nhốt chó của anh ta lại. Nhưng làm như vậy, anh sẽ mất một người bạn và có thêm một kẻ thù. Anh muốn hàng xóm của mình là kẻ thù hay muốn họ là bạn mình?</a:t>
            </a:r>
          </a:p>
          <a:p>
            <a:pPr algn="just"/>
            <a:r>
              <a:rPr lang="vi-VN" sz="2400" b="0" i="0" dirty="0">
                <a:solidFill>
                  <a:srgbClr val="000000"/>
                </a:solidFill>
                <a:effectLst/>
                <a:latin typeface="Cambria" panose="02040503050406030204" pitchFamily="18" charset="0"/>
                <a:ea typeface="Cambria" panose="02040503050406030204" pitchFamily="18" charset="0"/>
              </a:rPr>
              <a:t>– Đương nhiên tôi muốn hàng xóm là bạn rồi.</a:t>
            </a:r>
          </a:p>
          <a:p>
            <a:pPr algn="just"/>
            <a:r>
              <a:rPr lang="vi-VN" sz="2400" b="0" i="0" dirty="0">
                <a:solidFill>
                  <a:srgbClr val="000000"/>
                </a:solidFill>
                <a:effectLst/>
                <a:latin typeface="Cambria" panose="02040503050406030204" pitchFamily="18" charset="0"/>
                <a:ea typeface="Cambria" panose="02040503050406030204" pitchFamily="18" charset="0"/>
              </a:rPr>
              <a:t>– Vậy anh hãy nghĩ xem, làm thế nào để có một người hàng xóm tốt và đàn dê của anh được an toàn?</a:t>
            </a:r>
          </a:p>
        </p:txBody>
      </p:sp>
    </p:spTree>
    <p:extLst>
      <p:ext uri="{BB962C8B-B14F-4D97-AF65-F5344CB8AC3E}">
        <p14:creationId xmlns:p14="http://schemas.microsoft.com/office/powerpoint/2010/main" val="373902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23CE79-B3D2-3219-DD87-F3250B53348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9225FC1-5E30-01F5-621C-354A06D6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flowers and hearts&#10;&#10;Description automatically generated">
            <a:extLst>
              <a:ext uri="{FF2B5EF4-FFF2-40B4-BE49-F238E27FC236}">
                <a16:creationId xmlns:a16="http://schemas.microsoft.com/office/drawing/2014/main" id="{97498B8D-62E8-27C7-DA83-941BC4D40D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D0FB308-6AE1-E2C9-6BB8-CF726EC6F542}"/>
              </a:ext>
            </a:extLst>
          </p:cNvPr>
          <p:cNvSpPr/>
          <p:nvPr/>
        </p:nvSpPr>
        <p:spPr>
          <a:xfrm>
            <a:off x="289560" y="201168"/>
            <a:ext cx="11612880" cy="6455664"/>
          </a:xfrm>
          <a:prstGeom prst="rect">
            <a:avLst/>
          </a:prstGeom>
          <a:solidFill>
            <a:schemeClr val="bg1"/>
          </a:solidFill>
          <a:ln w="76200">
            <a:solidFill>
              <a:srgbClr val="FA84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89446314-A7D3-074D-7B55-89194E74EDDE}"/>
              </a:ext>
            </a:extLst>
          </p:cNvPr>
          <p:cNvSpPr txBox="1"/>
          <p:nvPr/>
        </p:nvSpPr>
        <p:spPr>
          <a:xfrm>
            <a:off x="2731008" y="265176"/>
            <a:ext cx="7208520" cy="707886"/>
          </a:xfrm>
          <a:prstGeom prst="rect">
            <a:avLst/>
          </a:prstGeom>
          <a:noFill/>
        </p:spPr>
        <p:txBody>
          <a:bodyPr wrap="square">
            <a:spAutoFit/>
          </a:bodyPr>
          <a:lstStyle/>
          <a:p>
            <a:pPr algn="ctr"/>
            <a:r>
              <a:rPr lang="vi-VN" sz="4000" b="1" i="0" dirty="0">
                <a:solidFill>
                  <a:schemeClr val="accent2"/>
                </a:solidFill>
                <a:effectLst/>
                <a:latin typeface="#9Slide03 Yanone Kaffeesatz Bol" panose="00000800000000000000" pitchFamily="2" charset="-93"/>
                <a:ea typeface="Cambria" panose="02040503050406030204" pitchFamily="18" charset="0"/>
              </a:rPr>
              <a:t>Người chăn dê và hàng xóm</a:t>
            </a:r>
            <a:endParaRPr lang="vi-VN" sz="4000" dirty="0">
              <a:solidFill>
                <a:schemeClr val="accent2"/>
              </a:solidFill>
              <a:latin typeface="#9Slide03 Yanone Kaffeesatz Bol" panose="00000800000000000000" pitchFamily="2" charset="-93"/>
              <a:ea typeface="Cambria" panose="02040503050406030204" pitchFamily="18" charset="0"/>
            </a:endParaRPr>
          </a:p>
        </p:txBody>
      </p:sp>
      <p:sp>
        <p:nvSpPr>
          <p:cNvPr id="9" name="TextBox 8">
            <a:extLst>
              <a:ext uri="{FF2B5EF4-FFF2-40B4-BE49-F238E27FC236}">
                <a16:creationId xmlns:a16="http://schemas.microsoft.com/office/drawing/2014/main" id="{E96A7E09-69ED-0C8F-343A-B03F22562C1F}"/>
              </a:ext>
            </a:extLst>
          </p:cNvPr>
          <p:cNvSpPr txBox="1"/>
          <p:nvPr/>
        </p:nvSpPr>
        <p:spPr>
          <a:xfrm>
            <a:off x="566928" y="1119366"/>
            <a:ext cx="10799064" cy="3416320"/>
          </a:xfrm>
          <a:prstGeom prst="rect">
            <a:avLst/>
          </a:prstGeom>
          <a:noFill/>
        </p:spPr>
        <p:txBody>
          <a:bodyPr wrap="square">
            <a:spAutoFit/>
          </a:bodyPr>
          <a:lstStyle/>
          <a:p>
            <a:pPr algn="just"/>
            <a:r>
              <a:rPr lang="en-GB"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Người chăn dê suy nghĩ hồi lâu, rồi vui vẻ ra về. Hôm sau, người chăn dê chọn ba con dê con đem tặng cho ba cậu con trai người hàng xóm. Nhìn thấy những con dê xinh xắn, hiền lãnh, ba cậu con trai vui sướng như bắt được vãng, hằng ngày tan học về đều ra sân chơi với ba con dê. Vì sợ ba con dê của con bị tấn công, người nuôi chó làm một chiếc lồng sắt to, nhốt lũ chó vào trong. Từ đó về sau, đàn dê của người chăn dê không bị tấn công nữa. Để cảm tạ ý tốt của người chăn dê, mỗi khi có món ăn ngon, người hàng xóm thường đem biểu ông. Dần </a:t>
            </a:r>
            <a:r>
              <a:rPr lang="vi-VN" sz="2400" b="0" i="0" dirty="0" err="1">
                <a:solidFill>
                  <a:srgbClr val="000000"/>
                </a:solidFill>
                <a:effectLst/>
                <a:latin typeface="Cambria" panose="02040503050406030204" pitchFamily="18" charset="0"/>
                <a:ea typeface="Cambria" panose="02040503050406030204" pitchFamily="18" charset="0"/>
              </a:rPr>
              <a:t>dần</a:t>
            </a:r>
            <a:r>
              <a:rPr lang="vi-VN" sz="2400" b="0" i="0" dirty="0">
                <a:solidFill>
                  <a:srgbClr val="000000"/>
                </a:solidFill>
                <a:effectLst/>
                <a:latin typeface="Cambria" panose="02040503050406030204" pitchFamily="18" charset="0"/>
                <a:ea typeface="Cambria" panose="02040503050406030204" pitchFamily="18" charset="0"/>
              </a:rPr>
              <a:t>, hai nhà trở thành hàng xóm tốt của nhau.</a:t>
            </a:r>
            <a:endParaRPr lang="en-GB" sz="2400" b="0" i="0" dirty="0">
              <a:solidFill>
                <a:srgbClr val="000000"/>
              </a:solidFill>
              <a:effectLst/>
              <a:latin typeface="Cambria" panose="02040503050406030204" pitchFamily="18" charset="0"/>
              <a:ea typeface="Cambria" panose="02040503050406030204" pitchFamily="18" charset="0"/>
            </a:endParaRPr>
          </a:p>
          <a:p>
            <a:pPr algn="r"/>
            <a:r>
              <a:rPr lang="en-GB" sz="2400" i="1" dirty="0">
                <a:solidFill>
                  <a:srgbClr val="000000"/>
                </a:solidFill>
                <a:latin typeface="Cambria" panose="02040503050406030204" pitchFamily="18" charset="0"/>
                <a:ea typeface="Cambria" panose="02040503050406030204" pitchFamily="18" charset="0"/>
              </a:rPr>
              <a:t> Theo </a:t>
            </a:r>
            <a:r>
              <a:rPr lang="en-GB" sz="2400" i="1" dirty="0" err="1">
                <a:solidFill>
                  <a:srgbClr val="000000"/>
                </a:solidFill>
                <a:latin typeface="Cambria" panose="02040503050406030204" pitchFamily="18" charset="0"/>
                <a:ea typeface="Cambria" panose="02040503050406030204" pitchFamily="18" charset="0"/>
              </a:rPr>
              <a:t>Ngọc</a:t>
            </a:r>
            <a:r>
              <a:rPr lang="en-GB" sz="2400" i="1" dirty="0">
                <a:solidFill>
                  <a:srgbClr val="000000"/>
                </a:solidFill>
                <a:latin typeface="Cambria" panose="02040503050406030204" pitchFamily="18" charset="0"/>
                <a:ea typeface="Cambria" panose="02040503050406030204" pitchFamily="18" charset="0"/>
              </a:rPr>
              <a:t> Linh</a:t>
            </a:r>
            <a:endParaRPr lang="vi-VN" sz="2400" b="0" i="1"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1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TotalTime>
  <Words>1029</Words>
  <Application>Microsoft Office PowerPoint</Application>
  <PresentationFormat>Widescreen</PresentationFormat>
  <Paragraphs>65</Paragraphs>
  <Slides>22</Slides>
  <Notes>10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等线</vt:lpstr>
      <vt:lpstr>等线 Light</vt:lpstr>
      <vt:lpstr>#9Slide03 Yanone Kaffeesatz Bol</vt:lpstr>
      <vt:lpstr>#9Slide05 Distillery Script</vt:lpstr>
      <vt:lpstr>#9Slide05 Lobster</vt:lpstr>
      <vt:lpstr>Aptos</vt:lpstr>
      <vt:lpstr>Aptos Display</vt:lpstr>
      <vt:lpstr>Arial</vt:lpstr>
      <vt:lpstr>Calibri</vt:lpstr>
      <vt:lpstr>Cambria</vt:lpstr>
      <vt:lpstr>Tahoma</vt:lpstr>
      <vt:lpstr>Times New Roman</vt:lpstr>
      <vt:lpstr>UTM Showcard</vt:lpstr>
      <vt:lpstr>Office Theme</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LE OANH</cp:lastModifiedBy>
  <cp:revision>1</cp:revision>
  <dcterms:created xsi:type="dcterms:W3CDTF">2024-11-17T04:02:59Z</dcterms:created>
  <dcterms:modified xsi:type="dcterms:W3CDTF">2025-12-07T09:31:03Z</dcterms:modified>
</cp:coreProperties>
</file>