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720" r:id="rId3"/>
    <p:sldMasterId id="2147483752" r:id="rId4"/>
    <p:sldMasterId id="2147483759" r:id="rId5"/>
    <p:sldMasterId id="2147483771" r:id="rId6"/>
    <p:sldMasterId id="2147483779" r:id="rId7"/>
  </p:sldMasterIdLst>
  <p:notesMasterIdLst>
    <p:notesMasterId r:id="rId25"/>
  </p:notesMasterIdLst>
  <p:sldIdLst>
    <p:sldId id="2007577230" r:id="rId8"/>
    <p:sldId id="661" r:id="rId9"/>
    <p:sldId id="460" r:id="rId10"/>
    <p:sldId id="461" r:id="rId11"/>
    <p:sldId id="462" r:id="rId12"/>
    <p:sldId id="324" r:id="rId13"/>
    <p:sldId id="2007577229" r:id="rId14"/>
    <p:sldId id="283" r:id="rId15"/>
    <p:sldId id="2007577221" r:id="rId16"/>
    <p:sldId id="2007577231" r:id="rId17"/>
    <p:sldId id="2007577232" r:id="rId18"/>
    <p:sldId id="282" r:id="rId19"/>
    <p:sldId id="2007577233" r:id="rId20"/>
    <p:sldId id="285" r:id="rId21"/>
    <p:sldId id="288" r:id="rId22"/>
    <p:sldId id="290" r:id="rId23"/>
    <p:sldId id="4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5E9F6-7D7E-4924-AA34-C121E42C45B0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20AA6-061A-4575-9915-DB5BB9D47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cf04e3d7e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cf04e3d7e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61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77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6d931ca177_0_32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6d931ca177_0_32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1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9" name="Google Shape;5639;ga9179a95d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0" name="Google Shape;5640;ga9179a95d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759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cf04e3d7e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cf04e3d7e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203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0AA6-061A-4575-9915-DB5BB9D47B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9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F20AA6-061A-4575-9915-DB5BB9D47B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85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7465" y="1148288"/>
            <a:ext cx="4258889" cy="4316616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520333" y="-249767"/>
            <a:ext cx="5250956" cy="574968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8876400" y="1834767"/>
            <a:ext cx="3633824" cy="3984005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387473" y="3716683"/>
            <a:ext cx="7559256" cy="2506071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54633" y="5215033"/>
            <a:ext cx="12301255" cy="2398195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53767" y="970333"/>
            <a:ext cx="45932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93000" y="3297700"/>
            <a:ext cx="395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5211200" y="2347700"/>
            <a:ext cx="5535600" cy="9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030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1885367" y="3479551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820231" y="3479576"/>
            <a:ext cx="348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1885400" y="3874567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820233" y="3874603"/>
            <a:ext cx="3486400" cy="12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06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3"/>
          <p:cNvGrpSpPr/>
          <p:nvPr/>
        </p:nvGrpSpPr>
        <p:grpSpPr>
          <a:xfrm>
            <a:off x="-5960017" y="-891667"/>
            <a:ext cx="20876261" cy="9870771"/>
            <a:chOff x="-4470013" y="-668750"/>
            <a:chExt cx="15657196" cy="7403078"/>
          </a:xfrm>
        </p:grpSpPr>
        <p:sp>
          <p:nvSpPr>
            <p:cNvPr id="903" name="Google Shape;903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4" name="Google Shape;904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05" name="Google Shape;905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11" name="Google Shape;911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12" name="Google Shape;912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18" name="Google Shape;918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19" name="Google Shape;919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0" name="Google Shape;920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7" name="Google Shape;927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8" name="Google Shape;928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929" name="Google Shape;929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247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34"/>
          <p:cNvGrpSpPr/>
          <p:nvPr/>
        </p:nvGrpSpPr>
        <p:grpSpPr>
          <a:xfrm>
            <a:off x="-2152595" y="-891659"/>
            <a:ext cx="16925004" cy="9185980"/>
            <a:chOff x="-1614447" y="-668745"/>
            <a:chExt cx="12693753" cy="6889485"/>
          </a:xfrm>
        </p:grpSpPr>
        <p:grpSp>
          <p:nvGrpSpPr>
            <p:cNvPr id="932" name="Google Shape;932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33" name="Google Shape;933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8" name="Google Shape;938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47933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7465" y="1148288"/>
            <a:ext cx="4258889" cy="4316616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520333" y="-249767"/>
            <a:ext cx="5250956" cy="574968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8876400" y="1834767"/>
            <a:ext cx="3633824" cy="3984005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387473" y="3716683"/>
            <a:ext cx="7559256" cy="2506071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54633" y="5215033"/>
            <a:ext cx="12301255" cy="2398195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53767" y="970333"/>
            <a:ext cx="45932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933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793000" y="3297700"/>
            <a:ext cx="395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5211200" y="2347700"/>
            <a:ext cx="5535600" cy="9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173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6341867" y="3225333"/>
            <a:ext cx="539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6341867" y="4203300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6341867" y="1789033"/>
            <a:ext cx="5835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312021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05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657299" y="-3124233"/>
            <a:ext cx="12849285" cy="11474671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1237433" y="2152733"/>
            <a:ext cx="6258000" cy="33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2222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1037603" y="2627500"/>
            <a:ext cx="4749200" cy="3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405197" y="2627500"/>
            <a:ext cx="4749200" cy="3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1037603" y="1750567"/>
            <a:ext cx="311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405203" y="1750567"/>
            <a:ext cx="3116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246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3660443" y="-421873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8082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786267" y="-601733"/>
            <a:ext cx="13112856" cy="7582264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6312133" y="965433"/>
            <a:ext cx="4154000" cy="16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312133" y="2795633"/>
            <a:ext cx="4625600" cy="31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003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767900" y="2280100"/>
            <a:ext cx="7126800" cy="1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480100" y="4101367"/>
            <a:ext cx="5702400" cy="10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6667722" y="1385647"/>
            <a:ext cx="6183847" cy="6267664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/>
          <p:nvPr/>
        </p:nvSpPr>
        <p:spPr>
          <a:xfrm rot="-5581727">
            <a:off x="7050728" y="-864771"/>
            <a:ext cx="5187009" cy="5686867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4947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850800" y="1905533"/>
            <a:ext cx="8490400" cy="18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3399200" y="37875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 rot="10800000" flipH="1">
            <a:off x="-1434128" y="-549022"/>
            <a:ext cx="5369248" cy="5442025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0"/>
          <p:cNvSpPr/>
          <p:nvPr/>
        </p:nvSpPr>
        <p:spPr>
          <a:xfrm rot="5218376">
            <a:off x="-904200" y="2349727"/>
            <a:ext cx="4503815" cy="4937836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8409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13"/>
          <p:cNvSpPr/>
          <p:nvPr/>
        </p:nvSpPr>
        <p:spPr>
          <a:xfrm rot="1223448">
            <a:off x="-3597095" y="-498717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13074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5348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45938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48212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7880200" y="3414067"/>
            <a:ext cx="30044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8107600" y="4444267"/>
            <a:ext cx="25496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6178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49042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8190600" y="2570467"/>
            <a:ext cx="2383600" cy="9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64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50374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4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1037600" y="1606100"/>
            <a:ext cx="10206400" cy="45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558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1031083" y="-3083371"/>
            <a:ext cx="14479379" cy="1393784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590867" y="2733633"/>
            <a:ext cx="358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590867" y="3521000"/>
            <a:ext cx="3582400" cy="1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7018733" y="2733633"/>
            <a:ext cx="358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7018733" y="3521000"/>
            <a:ext cx="3582400" cy="1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927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4559800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4559801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8016316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8016303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1103284" y="34816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1103300" y="4268967"/>
            <a:ext cx="3072400" cy="9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869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106448" y="2205995"/>
            <a:ext cx="5264744" cy="5336104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8"/>
          <p:cNvSpPr/>
          <p:nvPr/>
        </p:nvSpPr>
        <p:spPr>
          <a:xfrm>
            <a:off x="6578933" y="-124816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2396800" y="2206000"/>
            <a:ext cx="7398400" cy="2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3617418" y="-385758"/>
            <a:ext cx="726824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0851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419428" y="2078746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561333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689733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4934000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5062400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8435067" y="5117133"/>
            <a:ext cx="2324000" cy="8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8563467" y="3960067"/>
            <a:ext cx="2067200" cy="88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0427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9181923" y="-124839"/>
            <a:ext cx="6491164" cy="710768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96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301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2487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658543" y="1579981"/>
            <a:ext cx="5369341" cy="544211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7185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60200" y="2484664"/>
            <a:ext cx="6071600" cy="25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333" b="1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17200" y="5001861"/>
            <a:ext cx="53576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4000" y="1344600"/>
            <a:ext cx="3104000" cy="10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0666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-3615056" y="-789637"/>
            <a:ext cx="17807512" cy="10312825"/>
            <a:chOff x="-2711292" y="-592228"/>
            <a:chExt cx="13355634" cy="7734619"/>
          </a:xfrm>
        </p:grpSpPr>
        <p:grpSp>
          <p:nvGrpSpPr>
            <p:cNvPr id="16" name="Google Shape;16;p3"/>
            <p:cNvGrpSpPr/>
            <p:nvPr/>
          </p:nvGrpSpPr>
          <p:grpSpPr>
            <a:xfrm>
              <a:off x="-2711292" y="-592228"/>
              <a:ext cx="13355634" cy="7734619"/>
              <a:chOff x="-2711292" y="-592228"/>
              <a:chExt cx="13355634" cy="7734619"/>
            </a:xfrm>
          </p:grpSpPr>
          <p:grpSp>
            <p:nvGrpSpPr>
              <p:cNvPr id="17" name="Google Shape;17;p3"/>
              <p:cNvGrpSpPr/>
              <p:nvPr/>
            </p:nvGrpSpPr>
            <p:grpSpPr>
              <a:xfrm>
                <a:off x="135932" y="273058"/>
                <a:ext cx="588410" cy="612415"/>
                <a:chOff x="5829325" y="3901125"/>
                <a:chExt cx="202050" cy="210300"/>
              </a:xfrm>
            </p:grpSpPr>
            <p:sp>
              <p:nvSpPr>
                <p:cNvPr id="18" name="Google Shape;18;p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3"/>
                <p:cNvSpPr/>
                <p:nvPr/>
              </p:nvSpPr>
              <p:spPr>
                <a:xfrm>
                  <a:off x="5955750" y="3953475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3"/>
                <p:cNvSpPr/>
                <p:nvPr/>
              </p:nvSpPr>
              <p:spPr>
                <a:xfrm>
                  <a:off x="5829325" y="3939375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3"/>
                <p:cNvSpPr/>
                <p:nvPr/>
              </p:nvSpPr>
              <p:spPr>
                <a:xfrm>
                  <a:off x="6017275" y="4052025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3"/>
                <p:cNvSpPr/>
                <p:nvPr/>
              </p:nvSpPr>
              <p:spPr>
                <a:xfrm>
                  <a:off x="6017275" y="3990800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3"/>
                <p:cNvSpPr/>
                <p:nvPr/>
              </p:nvSpPr>
              <p:spPr>
                <a:xfrm>
                  <a:off x="5930950" y="4101000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4" name="Google Shape;24;p3"/>
              <p:cNvGrpSpPr/>
              <p:nvPr/>
            </p:nvGrpSpPr>
            <p:grpSpPr>
              <a:xfrm>
                <a:off x="-2711292" y="-592228"/>
                <a:ext cx="13355634" cy="7734619"/>
                <a:chOff x="-2711292" y="-592228"/>
                <a:chExt cx="13355634" cy="7734619"/>
              </a:xfrm>
            </p:grpSpPr>
            <p:sp>
              <p:nvSpPr>
                <p:cNvPr id="25" name="Google Shape;25;p3"/>
                <p:cNvSpPr/>
                <p:nvPr/>
              </p:nvSpPr>
              <p:spPr>
                <a:xfrm>
                  <a:off x="6351275" y="661674"/>
                  <a:ext cx="2204149" cy="105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6" name="Google Shape;26;p3"/>
                <p:cNvGrpSpPr/>
                <p:nvPr/>
              </p:nvGrpSpPr>
              <p:grpSpPr>
                <a:xfrm>
                  <a:off x="6626160" y="2718224"/>
                  <a:ext cx="4018183" cy="4424167"/>
                  <a:chOff x="-1890669" y="-592228"/>
                  <a:chExt cx="3608930" cy="3973565"/>
                </a:xfrm>
              </p:grpSpPr>
              <p:grpSp>
                <p:nvGrpSpPr>
                  <p:cNvPr id="27" name="Google Shape;27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28" name="Google Shape;28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29" name="Google Shape;29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0" name="Google Shape;30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1" name="Google Shape;31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2" name="Google Shape;32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33" name="Google Shape;33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4" name="Google Shape;34;p3"/>
                <p:cNvSpPr/>
                <p:nvPr/>
              </p:nvSpPr>
              <p:spPr>
                <a:xfrm rot="619122">
                  <a:off x="-2496702" y="3577729"/>
                  <a:ext cx="4820981" cy="2831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37" h="47122" extrusionOk="0">
                      <a:moveTo>
                        <a:pt x="75580" y="0"/>
                      </a:moveTo>
                      <a:cubicBezTo>
                        <a:pt x="74446" y="0"/>
                        <a:pt x="73347" y="432"/>
                        <a:pt x="72272" y="651"/>
                      </a:cubicBezTo>
                      <a:cubicBezTo>
                        <a:pt x="71533" y="794"/>
                        <a:pt x="70783" y="866"/>
                        <a:pt x="70033" y="890"/>
                      </a:cubicBezTo>
                      <a:cubicBezTo>
                        <a:pt x="68402" y="961"/>
                        <a:pt x="66938" y="1461"/>
                        <a:pt x="65330" y="1544"/>
                      </a:cubicBezTo>
                      <a:cubicBezTo>
                        <a:pt x="65747" y="1449"/>
                        <a:pt x="65937" y="1068"/>
                        <a:pt x="66283" y="878"/>
                      </a:cubicBezTo>
                      <a:lnTo>
                        <a:pt x="66283" y="878"/>
                      </a:lnTo>
                      <a:cubicBezTo>
                        <a:pt x="65390" y="1116"/>
                        <a:pt x="64485" y="1402"/>
                        <a:pt x="63580" y="1628"/>
                      </a:cubicBezTo>
                      <a:cubicBezTo>
                        <a:pt x="62497" y="1866"/>
                        <a:pt x="61342" y="1818"/>
                        <a:pt x="60294" y="2164"/>
                      </a:cubicBezTo>
                      <a:cubicBezTo>
                        <a:pt x="59246" y="2497"/>
                        <a:pt x="58222" y="2926"/>
                        <a:pt x="57127" y="3211"/>
                      </a:cubicBezTo>
                      <a:cubicBezTo>
                        <a:pt x="56043" y="3509"/>
                        <a:pt x="54936" y="3640"/>
                        <a:pt x="53876" y="3961"/>
                      </a:cubicBezTo>
                      <a:cubicBezTo>
                        <a:pt x="52352" y="4414"/>
                        <a:pt x="50924" y="5021"/>
                        <a:pt x="49388" y="5473"/>
                      </a:cubicBezTo>
                      <a:cubicBezTo>
                        <a:pt x="47364" y="6045"/>
                        <a:pt x="45375" y="6747"/>
                        <a:pt x="43435" y="7569"/>
                      </a:cubicBezTo>
                      <a:cubicBezTo>
                        <a:pt x="42208" y="8105"/>
                        <a:pt x="40994" y="8486"/>
                        <a:pt x="39720" y="8938"/>
                      </a:cubicBezTo>
                      <a:cubicBezTo>
                        <a:pt x="39505" y="9013"/>
                        <a:pt x="38737" y="9352"/>
                        <a:pt x="38217" y="9352"/>
                      </a:cubicBezTo>
                      <a:cubicBezTo>
                        <a:pt x="37989" y="9352"/>
                        <a:pt x="37809" y="9286"/>
                        <a:pt x="37743" y="9105"/>
                      </a:cubicBezTo>
                      <a:cubicBezTo>
                        <a:pt x="37612" y="8712"/>
                        <a:pt x="38875" y="7998"/>
                        <a:pt x="39196" y="7700"/>
                      </a:cubicBezTo>
                      <a:lnTo>
                        <a:pt x="39196" y="7700"/>
                      </a:lnTo>
                      <a:cubicBezTo>
                        <a:pt x="37279" y="8069"/>
                        <a:pt x="35624" y="8902"/>
                        <a:pt x="33862" y="9569"/>
                      </a:cubicBezTo>
                      <a:cubicBezTo>
                        <a:pt x="31850" y="10331"/>
                        <a:pt x="29719" y="10927"/>
                        <a:pt x="27802" y="11843"/>
                      </a:cubicBezTo>
                      <a:cubicBezTo>
                        <a:pt x="25480" y="12951"/>
                        <a:pt x="23027" y="14201"/>
                        <a:pt x="20991" y="15594"/>
                      </a:cubicBezTo>
                      <a:cubicBezTo>
                        <a:pt x="20036" y="16249"/>
                        <a:pt x="18376" y="17495"/>
                        <a:pt x="16901" y="17495"/>
                      </a:cubicBezTo>
                      <a:cubicBezTo>
                        <a:pt x="16795" y="17495"/>
                        <a:pt x="16690" y="17489"/>
                        <a:pt x="16586" y="17475"/>
                      </a:cubicBezTo>
                      <a:cubicBezTo>
                        <a:pt x="17098" y="16987"/>
                        <a:pt x="19372" y="15201"/>
                        <a:pt x="17503" y="15165"/>
                      </a:cubicBezTo>
                      <a:cubicBezTo>
                        <a:pt x="17476" y="15165"/>
                        <a:pt x="17450" y="15164"/>
                        <a:pt x="17424" y="15164"/>
                      </a:cubicBezTo>
                      <a:cubicBezTo>
                        <a:pt x="16284" y="15164"/>
                        <a:pt x="15420" y="15662"/>
                        <a:pt x="14407" y="16034"/>
                      </a:cubicBezTo>
                      <a:cubicBezTo>
                        <a:pt x="13550" y="16344"/>
                        <a:pt x="12800" y="16773"/>
                        <a:pt x="11978" y="17130"/>
                      </a:cubicBezTo>
                      <a:cubicBezTo>
                        <a:pt x="10454" y="17785"/>
                        <a:pt x="8907" y="18285"/>
                        <a:pt x="7442" y="19035"/>
                      </a:cubicBezTo>
                      <a:cubicBezTo>
                        <a:pt x="4870" y="20344"/>
                        <a:pt x="2406" y="21702"/>
                        <a:pt x="1" y="23154"/>
                      </a:cubicBezTo>
                      <a:cubicBezTo>
                        <a:pt x="1" y="25345"/>
                        <a:pt x="751" y="28072"/>
                        <a:pt x="1120" y="30238"/>
                      </a:cubicBezTo>
                      <a:cubicBezTo>
                        <a:pt x="1739" y="33858"/>
                        <a:pt x="2072" y="37585"/>
                        <a:pt x="2263" y="41240"/>
                      </a:cubicBezTo>
                      <a:cubicBezTo>
                        <a:pt x="2358" y="42895"/>
                        <a:pt x="2608" y="44562"/>
                        <a:pt x="3573" y="46062"/>
                      </a:cubicBezTo>
                      <a:cubicBezTo>
                        <a:pt x="3875" y="46526"/>
                        <a:pt x="4216" y="47117"/>
                        <a:pt x="4969" y="47117"/>
                      </a:cubicBezTo>
                      <a:cubicBezTo>
                        <a:pt x="5047" y="47117"/>
                        <a:pt x="5129" y="47111"/>
                        <a:pt x="5216" y="47098"/>
                      </a:cubicBezTo>
                      <a:lnTo>
                        <a:pt x="5311" y="47110"/>
                      </a:lnTo>
                      <a:cubicBezTo>
                        <a:pt x="5351" y="47118"/>
                        <a:pt x="5395" y="47122"/>
                        <a:pt x="5443" y="47122"/>
                      </a:cubicBezTo>
                      <a:cubicBezTo>
                        <a:pt x="5955" y="47122"/>
                        <a:pt x="6885" y="46692"/>
                        <a:pt x="7287" y="46562"/>
                      </a:cubicBezTo>
                      <a:cubicBezTo>
                        <a:pt x="7847" y="46383"/>
                        <a:pt x="8395" y="46026"/>
                        <a:pt x="8954" y="45883"/>
                      </a:cubicBezTo>
                      <a:cubicBezTo>
                        <a:pt x="9514" y="45740"/>
                        <a:pt x="9954" y="45776"/>
                        <a:pt x="10490" y="45538"/>
                      </a:cubicBezTo>
                      <a:cubicBezTo>
                        <a:pt x="14121" y="43966"/>
                        <a:pt x="17872" y="42597"/>
                        <a:pt x="21265" y="40716"/>
                      </a:cubicBezTo>
                      <a:cubicBezTo>
                        <a:pt x="21765" y="40442"/>
                        <a:pt x="22039" y="40156"/>
                        <a:pt x="22444" y="39811"/>
                      </a:cubicBezTo>
                      <a:cubicBezTo>
                        <a:pt x="23123" y="39228"/>
                        <a:pt x="23896" y="39013"/>
                        <a:pt x="24742" y="38620"/>
                      </a:cubicBezTo>
                      <a:cubicBezTo>
                        <a:pt x="26575" y="37751"/>
                        <a:pt x="28468" y="36918"/>
                        <a:pt x="30207" y="35965"/>
                      </a:cubicBezTo>
                      <a:cubicBezTo>
                        <a:pt x="31326" y="35358"/>
                        <a:pt x="32136" y="34525"/>
                        <a:pt x="33029" y="33763"/>
                      </a:cubicBezTo>
                      <a:cubicBezTo>
                        <a:pt x="33433" y="33417"/>
                        <a:pt x="33862" y="33096"/>
                        <a:pt x="34314" y="32810"/>
                      </a:cubicBezTo>
                      <a:cubicBezTo>
                        <a:pt x="34612" y="32608"/>
                        <a:pt x="35029" y="32465"/>
                        <a:pt x="35255" y="32215"/>
                      </a:cubicBezTo>
                      <a:cubicBezTo>
                        <a:pt x="35188" y="32211"/>
                        <a:pt x="35121" y="32209"/>
                        <a:pt x="35053" y="32209"/>
                      </a:cubicBezTo>
                      <a:cubicBezTo>
                        <a:pt x="33641" y="32209"/>
                        <a:pt x="32064" y="33091"/>
                        <a:pt x="30632" y="33091"/>
                      </a:cubicBezTo>
                      <a:cubicBezTo>
                        <a:pt x="30399" y="33091"/>
                        <a:pt x="30169" y="33067"/>
                        <a:pt x="29945" y="33013"/>
                      </a:cubicBezTo>
                      <a:cubicBezTo>
                        <a:pt x="29885" y="32667"/>
                        <a:pt x="30647" y="32298"/>
                        <a:pt x="30933" y="32084"/>
                      </a:cubicBezTo>
                      <a:cubicBezTo>
                        <a:pt x="31505" y="31655"/>
                        <a:pt x="32124" y="31274"/>
                        <a:pt x="32755" y="30929"/>
                      </a:cubicBezTo>
                      <a:cubicBezTo>
                        <a:pt x="34231" y="30143"/>
                        <a:pt x="35565" y="29238"/>
                        <a:pt x="36922" y="28333"/>
                      </a:cubicBezTo>
                      <a:cubicBezTo>
                        <a:pt x="37803" y="27750"/>
                        <a:pt x="38505" y="27131"/>
                        <a:pt x="39541" y="26678"/>
                      </a:cubicBezTo>
                      <a:cubicBezTo>
                        <a:pt x="40220" y="26381"/>
                        <a:pt x="40946" y="26178"/>
                        <a:pt x="41625" y="25893"/>
                      </a:cubicBezTo>
                      <a:cubicBezTo>
                        <a:pt x="41881" y="25781"/>
                        <a:pt x="42157" y="25483"/>
                        <a:pt x="42455" y="25483"/>
                      </a:cubicBezTo>
                      <a:cubicBezTo>
                        <a:pt x="42476" y="25483"/>
                        <a:pt x="42497" y="25485"/>
                        <a:pt x="42518" y="25488"/>
                      </a:cubicBezTo>
                      <a:cubicBezTo>
                        <a:pt x="42667" y="25906"/>
                        <a:pt x="42476" y="26340"/>
                        <a:pt x="42984" y="26340"/>
                      </a:cubicBezTo>
                      <a:cubicBezTo>
                        <a:pt x="43085" y="26340"/>
                        <a:pt x="43212" y="26323"/>
                        <a:pt x="43375" y="26286"/>
                      </a:cubicBezTo>
                      <a:cubicBezTo>
                        <a:pt x="43673" y="26143"/>
                        <a:pt x="43970" y="26000"/>
                        <a:pt x="44268" y="25857"/>
                      </a:cubicBezTo>
                      <a:cubicBezTo>
                        <a:pt x="44804" y="25631"/>
                        <a:pt x="45340" y="25416"/>
                        <a:pt x="45887" y="25238"/>
                      </a:cubicBezTo>
                      <a:cubicBezTo>
                        <a:pt x="47102" y="24773"/>
                        <a:pt x="48292" y="24238"/>
                        <a:pt x="49435" y="23642"/>
                      </a:cubicBezTo>
                      <a:cubicBezTo>
                        <a:pt x="50686" y="22976"/>
                        <a:pt x="51829" y="22357"/>
                        <a:pt x="53222" y="21856"/>
                      </a:cubicBezTo>
                      <a:cubicBezTo>
                        <a:pt x="55293" y="21106"/>
                        <a:pt x="57353" y="20428"/>
                        <a:pt x="59341" y="19570"/>
                      </a:cubicBezTo>
                      <a:cubicBezTo>
                        <a:pt x="61306" y="18737"/>
                        <a:pt x="63104" y="17868"/>
                        <a:pt x="64806" y="16749"/>
                      </a:cubicBezTo>
                      <a:cubicBezTo>
                        <a:pt x="65402" y="16356"/>
                        <a:pt x="66092" y="15999"/>
                        <a:pt x="66676" y="15594"/>
                      </a:cubicBezTo>
                      <a:cubicBezTo>
                        <a:pt x="66926" y="15427"/>
                        <a:pt x="67200" y="15237"/>
                        <a:pt x="67235" y="14963"/>
                      </a:cubicBezTo>
                      <a:cubicBezTo>
                        <a:pt x="67272" y="14608"/>
                        <a:pt x="66956" y="14503"/>
                        <a:pt x="66542" y="14503"/>
                      </a:cubicBezTo>
                      <a:cubicBezTo>
                        <a:pt x="66025" y="14503"/>
                        <a:pt x="65356" y="14666"/>
                        <a:pt x="65033" y="14713"/>
                      </a:cubicBezTo>
                      <a:cubicBezTo>
                        <a:pt x="64437" y="14784"/>
                        <a:pt x="63854" y="14856"/>
                        <a:pt x="63282" y="14975"/>
                      </a:cubicBezTo>
                      <a:cubicBezTo>
                        <a:pt x="62990" y="15030"/>
                        <a:pt x="62528" y="15211"/>
                        <a:pt x="62157" y="15211"/>
                      </a:cubicBezTo>
                      <a:cubicBezTo>
                        <a:pt x="62045" y="15211"/>
                        <a:pt x="61942" y="15195"/>
                        <a:pt x="61854" y="15153"/>
                      </a:cubicBezTo>
                      <a:cubicBezTo>
                        <a:pt x="60913" y="14713"/>
                        <a:pt x="62866" y="14189"/>
                        <a:pt x="63151" y="13963"/>
                      </a:cubicBezTo>
                      <a:cubicBezTo>
                        <a:pt x="62996" y="13932"/>
                        <a:pt x="62840" y="13924"/>
                        <a:pt x="62685" y="13924"/>
                      </a:cubicBezTo>
                      <a:cubicBezTo>
                        <a:pt x="62496" y="13924"/>
                        <a:pt x="62307" y="13936"/>
                        <a:pt x="62118" y="13936"/>
                      </a:cubicBezTo>
                      <a:cubicBezTo>
                        <a:pt x="62034" y="13936"/>
                        <a:pt x="61950" y="13934"/>
                        <a:pt x="61866" y="13927"/>
                      </a:cubicBezTo>
                      <a:cubicBezTo>
                        <a:pt x="61592" y="13891"/>
                        <a:pt x="61318" y="13832"/>
                        <a:pt x="61044" y="13760"/>
                      </a:cubicBezTo>
                      <a:cubicBezTo>
                        <a:pt x="60874" y="13725"/>
                        <a:pt x="60700" y="13717"/>
                        <a:pt x="60525" y="13717"/>
                      </a:cubicBezTo>
                      <a:cubicBezTo>
                        <a:pt x="60361" y="13717"/>
                        <a:pt x="60196" y="13724"/>
                        <a:pt x="60033" y="13724"/>
                      </a:cubicBezTo>
                      <a:cubicBezTo>
                        <a:pt x="59834" y="13724"/>
                        <a:pt x="59638" y="13713"/>
                        <a:pt x="59449" y="13665"/>
                      </a:cubicBezTo>
                      <a:cubicBezTo>
                        <a:pt x="59699" y="13439"/>
                        <a:pt x="60270" y="13355"/>
                        <a:pt x="60615" y="13201"/>
                      </a:cubicBezTo>
                      <a:cubicBezTo>
                        <a:pt x="61068" y="12986"/>
                        <a:pt x="61485" y="12724"/>
                        <a:pt x="61937" y="12510"/>
                      </a:cubicBezTo>
                      <a:cubicBezTo>
                        <a:pt x="63461" y="11784"/>
                        <a:pt x="65116" y="11248"/>
                        <a:pt x="66664" y="10569"/>
                      </a:cubicBezTo>
                      <a:cubicBezTo>
                        <a:pt x="67402" y="10248"/>
                        <a:pt x="67902" y="9760"/>
                        <a:pt x="68593" y="9403"/>
                      </a:cubicBezTo>
                      <a:cubicBezTo>
                        <a:pt x="69366" y="8998"/>
                        <a:pt x="70200" y="8652"/>
                        <a:pt x="70974" y="8248"/>
                      </a:cubicBezTo>
                      <a:cubicBezTo>
                        <a:pt x="71807" y="7831"/>
                        <a:pt x="72748" y="7557"/>
                        <a:pt x="73593" y="7152"/>
                      </a:cubicBezTo>
                      <a:cubicBezTo>
                        <a:pt x="74272" y="6831"/>
                        <a:pt x="74891" y="6450"/>
                        <a:pt x="75605" y="6152"/>
                      </a:cubicBezTo>
                      <a:cubicBezTo>
                        <a:pt x="76582" y="5747"/>
                        <a:pt x="77487" y="5331"/>
                        <a:pt x="78296" y="4747"/>
                      </a:cubicBezTo>
                      <a:cubicBezTo>
                        <a:pt x="78677" y="4473"/>
                        <a:pt x="79058" y="4211"/>
                        <a:pt x="79451" y="3961"/>
                      </a:cubicBezTo>
                      <a:cubicBezTo>
                        <a:pt x="79642" y="3890"/>
                        <a:pt x="79820" y="3807"/>
                        <a:pt x="79975" y="3688"/>
                      </a:cubicBezTo>
                      <a:cubicBezTo>
                        <a:pt x="80237" y="3259"/>
                        <a:pt x="79415" y="3295"/>
                        <a:pt x="78987" y="3211"/>
                      </a:cubicBezTo>
                      <a:cubicBezTo>
                        <a:pt x="78046" y="3045"/>
                        <a:pt x="77106" y="2890"/>
                        <a:pt x="76236" y="2580"/>
                      </a:cubicBezTo>
                      <a:cubicBezTo>
                        <a:pt x="75534" y="2318"/>
                        <a:pt x="74939" y="2509"/>
                        <a:pt x="74236" y="2342"/>
                      </a:cubicBezTo>
                      <a:cubicBezTo>
                        <a:pt x="74319" y="1402"/>
                        <a:pt x="76296" y="1056"/>
                        <a:pt x="76439" y="92"/>
                      </a:cubicBezTo>
                      <a:cubicBezTo>
                        <a:pt x="76150" y="27"/>
                        <a:pt x="75864" y="0"/>
                        <a:pt x="7558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5" name="Google Shape;35;p3"/>
                <p:cNvGrpSpPr/>
                <p:nvPr/>
              </p:nvGrpSpPr>
              <p:grpSpPr>
                <a:xfrm>
                  <a:off x="-1890669" y="-592228"/>
                  <a:ext cx="3608930" cy="3973565"/>
                  <a:chOff x="-1890669" y="-592228"/>
                  <a:chExt cx="3608930" cy="3973565"/>
                </a:xfrm>
              </p:grpSpPr>
              <p:grpSp>
                <p:nvGrpSpPr>
                  <p:cNvPr id="36" name="Google Shape;36;p3"/>
                  <p:cNvGrpSpPr/>
                  <p:nvPr/>
                </p:nvGrpSpPr>
                <p:grpSpPr>
                  <a:xfrm>
                    <a:off x="-1890669" y="-592228"/>
                    <a:ext cx="3608930" cy="3973565"/>
                    <a:chOff x="262575" y="279375"/>
                    <a:chExt cx="1205750" cy="1327575"/>
                  </a:xfrm>
                </p:grpSpPr>
                <p:sp>
                  <p:nvSpPr>
                    <p:cNvPr id="37" name="Google Shape;37;p3"/>
                    <p:cNvSpPr/>
                    <p:nvPr/>
                  </p:nvSpPr>
                  <p:spPr>
                    <a:xfrm>
                      <a:off x="321025" y="335700"/>
                      <a:ext cx="1088525" cy="1213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541" h="48536" fill="none" extrusionOk="0">
                          <a:moveTo>
                            <a:pt x="12392" y="48535"/>
                          </a:moveTo>
                          <a:cubicBezTo>
                            <a:pt x="12061" y="48535"/>
                            <a:pt x="11730" y="48364"/>
                            <a:pt x="11437" y="48205"/>
                          </a:cubicBezTo>
                          <a:cubicBezTo>
                            <a:pt x="9404" y="47005"/>
                            <a:pt x="7506" y="45609"/>
                            <a:pt x="7335" y="43527"/>
                          </a:cubicBezTo>
                          <a:cubicBezTo>
                            <a:pt x="7286" y="42976"/>
                            <a:pt x="7384" y="42413"/>
                            <a:pt x="7470" y="41875"/>
                          </a:cubicBezTo>
                          <a:cubicBezTo>
                            <a:pt x="7531" y="41507"/>
                            <a:pt x="7592" y="41128"/>
                            <a:pt x="7616" y="40748"/>
                          </a:cubicBezTo>
                          <a:cubicBezTo>
                            <a:pt x="7690" y="38936"/>
                            <a:pt x="6772" y="37271"/>
                            <a:pt x="5878" y="35667"/>
                          </a:cubicBezTo>
                          <a:cubicBezTo>
                            <a:pt x="5743" y="35422"/>
                            <a:pt x="5608" y="35177"/>
                            <a:pt x="5474" y="34920"/>
                          </a:cubicBezTo>
                          <a:cubicBezTo>
                            <a:pt x="3490" y="31222"/>
                            <a:pt x="2327" y="27121"/>
                            <a:pt x="1213" y="23178"/>
                          </a:cubicBezTo>
                          <a:cubicBezTo>
                            <a:pt x="650" y="21170"/>
                            <a:pt x="1" y="18893"/>
                            <a:pt x="331" y="16676"/>
                          </a:cubicBezTo>
                          <a:cubicBezTo>
                            <a:pt x="576" y="14999"/>
                            <a:pt x="1348" y="13309"/>
                            <a:pt x="2719" y="11473"/>
                          </a:cubicBezTo>
                          <a:cubicBezTo>
                            <a:pt x="6698" y="6122"/>
                            <a:pt x="12465" y="3453"/>
                            <a:pt x="16591" y="2131"/>
                          </a:cubicBezTo>
                          <a:cubicBezTo>
                            <a:pt x="21219" y="674"/>
                            <a:pt x="26558" y="0"/>
                            <a:pt x="33366" y="25"/>
                          </a:cubicBezTo>
                          <a:cubicBezTo>
                            <a:pt x="33929" y="25"/>
                            <a:pt x="34639" y="25"/>
                            <a:pt x="35276" y="208"/>
                          </a:cubicBezTo>
                          <a:cubicBezTo>
                            <a:pt x="35973" y="392"/>
                            <a:pt x="36586" y="772"/>
                            <a:pt x="37173" y="1127"/>
                          </a:cubicBezTo>
                          <a:cubicBezTo>
                            <a:pt x="39243" y="2376"/>
                            <a:pt x="41606" y="3820"/>
                            <a:pt x="42916" y="6085"/>
                          </a:cubicBezTo>
                          <a:cubicBezTo>
                            <a:pt x="43381" y="6857"/>
                            <a:pt x="43540" y="7530"/>
                            <a:pt x="43467" y="8167"/>
                          </a:cubicBezTo>
                          <a:cubicBezTo>
                            <a:pt x="43283" y="9416"/>
                            <a:pt x="42169" y="9710"/>
                            <a:pt x="41177" y="9955"/>
                          </a:cubicBezTo>
                          <a:lnTo>
                            <a:pt x="41006" y="10004"/>
                          </a:lnTo>
                          <a:cubicBezTo>
                            <a:pt x="39316" y="10432"/>
                            <a:pt x="38006" y="10922"/>
                            <a:pt x="36892" y="11534"/>
                          </a:cubicBezTo>
                          <a:lnTo>
                            <a:pt x="36892" y="11534"/>
                          </a:lnTo>
                          <a:cubicBezTo>
                            <a:pt x="35178" y="12465"/>
                            <a:pt x="33929" y="13775"/>
                            <a:pt x="33366" y="15232"/>
                          </a:cubicBezTo>
                          <a:cubicBezTo>
                            <a:pt x="33219" y="15611"/>
                            <a:pt x="33108" y="16028"/>
                            <a:pt x="33010" y="16432"/>
                          </a:cubicBezTo>
                          <a:cubicBezTo>
                            <a:pt x="32876" y="16983"/>
                            <a:pt x="32729" y="17558"/>
                            <a:pt x="32459" y="18085"/>
                          </a:cubicBezTo>
                          <a:cubicBezTo>
                            <a:pt x="32153" y="18672"/>
                            <a:pt x="31725" y="19186"/>
                            <a:pt x="31296" y="19688"/>
                          </a:cubicBezTo>
                          <a:cubicBezTo>
                            <a:pt x="31039" y="19995"/>
                            <a:pt x="30770" y="20313"/>
                            <a:pt x="30525" y="20656"/>
                          </a:cubicBezTo>
                          <a:cubicBezTo>
                            <a:pt x="29362" y="22284"/>
                            <a:pt x="29031" y="24513"/>
                            <a:pt x="29680" y="26410"/>
                          </a:cubicBezTo>
                          <a:cubicBezTo>
                            <a:pt x="29766" y="26692"/>
                            <a:pt x="29913" y="26998"/>
                            <a:pt x="30011" y="27280"/>
                          </a:cubicBezTo>
                          <a:cubicBezTo>
                            <a:pt x="30402" y="28223"/>
                            <a:pt x="30807" y="29190"/>
                            <a:pt x="30500" y="30157"/>
                          </a:cubicBezTo>
                          <a:cubicBezTo>
                            <a:pt x="30231" y="31039"/>
                            <a:pt x="29423" y="31614"/>
                            <a:pt x="28786" y="31932"/>
                          </a:cubicBezTo>
                          <a:cubicBezTo>
                            <a:pt x="26080" y="33304"/>
                            <a:pt x="22419" y="32422"/>
                            <a:pt x="20644" y="29961"/>
                          </a:cubicBezTo>
                          <a:cubicBezTo>
                            <a:pt x="20583" y="29863"/>
                            <a:pt x="20509" y="29753"/>
                            <a:pt x="20448" y="29667"/>
                          </a:cubicBezTo>
                          <a:cubicBezTo>
                            <a:pt x="20179" y="29263"/>
                            <a:pt x="19897" y="28859"/>
                            <a:pt x="19481" y="28627"/>
                          </a:cubicBezTo>
                          <a:cubicBezTo>
                            <a:pt x="18379" y="28002"/>
                            <a:pt x="17020" y="28933"/>
                            <a:pt x="16224" y="30047"/>
                          </a:cubicBezTo>
                          <a:cubicBezTo>
                            <a:pt x="14253" y="32814"/>
                            <a:pt x="13787" y="36646"/>
                            <a:pt x="15061" y="39793"/>
                          </a:cubicBezTo>
                          <a:lnTo>
                            <a:pt x="15195" y="40124"/>
                          </a:lnTo>
                          <a:cubicBezTo>
                            <a:pt x="15428" y="40675"/>
                            <a:pt x="15661" y="41226"/>
                            <a:pt x="15661" y="41838"/>
                          </a:cubicBezTo>
                          <a:cubicBezTo>
                            <a:pt x="15661" y="42291"/>
                            <a:pt x="15502" y="42719"/>
                            <a:pt x="15355" y="43160"/>
                          </a:cubicBezTo>
                          <a:cubicBezTo>
                            <a:pt x="14791" y="44752"/>
                            <a:pt x="14093" y="46331"/>
                            <a:pt x="13334" y="47837"/>
                          </a:cubicBezTo>
                          <a:cubicBezTo>
                            <a:pt x="13200" y="48094"/>
                            <a:pt x="13053" y="48339"/>
                            <a:pt x="12832" y="48462"/>
                          </a:cubicBezTo>
                          <a:cubicBezTo>
                            <a:pt x="12649" y="48511"/>
                            <a:pt x="12526" y="48535"/>
                            <a:pt x="12392" y="48535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8" name="Google Shape;38;p3"/>
                    <p:cNvSpPr/>
                    <p:nvPr/>
                  </p:nvSpPr>
                  <p:spPr>
                    <a:xfrm>
                      <a:off x="408275" y="421100"/>
                      <a:ext cx="903000" cy="10147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120" h="40589" fill="none" extrusionOk="0">
                          <a:moveTo>
                            <a:pt x="7824" y="40589"/>
                          </a:moveTo>
                          <a:lnTo>
                            <a:pt x="7800" y="40552"/>
                          </a:lnTo>
                          <a:cubicBezTo>
                            <a:pt x="7322" y="40148"/>
                            <a:pt x="7224" y="39916"/>
                            <a:pt x="7224" y="39830"/>
                          </a:cubicBezTo>
                          <a:cubicBezTo>
                            <a:pt x="7212" y="39683"/>
                            <a:pt x="7273" y="39291"/>
                            <a:pt x="7334" y="38997"/>
                          </a:cubicBezTo>
                          <a:cubicBezTo>
                            <a:pt x="7408" y="38556"/>
                            <a:pt x="7494" y="38054"/>
                            <a:pt x="7518" y="37479"/>
                          </a:cubicBezTo>
                          <a:cubicBezTo>
                            <a:pt x="7640" y="34712"/>
                            <a:pt x="6392" y="32435"/>
                            <a:pt x="5375" y="30610"/>
                          </a:cubicBezTo>
                          <a:lnTo>
                            <a:pt x="5363" y="30586"/>
                          </a:lnTo>
                          <a:cubicBezTo>
                            <a:pt x="5241" y="30353"/>
                            <a:pt x="5118" y="30120"/>
                            <a:pt x="4996" y="29912"/>
                          </a:cubicBezTo>
                          <a:cubicBezTo>
                            <a:pt x="3184" y="26545"/>
                            <a:pt x="2082" y="22627"/>
                            <a:pt x="1016" y="18844"/>
                          </a:cubicBezTo>
                          <a:cubicBezTo>
                            <a:pt x="502" y="17081"/>
                            <a:pt x="0" y="15256"/>
                            <a:pt x="221" y="13750"/>
                          </a:cubicBezTo>
                          <a:cubicBezTo>
                            <a:pt x="368" y="12661"/>
                            <a:pt x="955" y="11448"/>
                            <a:pt x="1959" y="10089"/>
                          </a:cubicBezTo>
                          <a:cubicBezTo>
                            <a:pt x="5412" y="5461"/>
                            <a:pt x="10493" y="3122"/>
                            <a:pt x="14130" y="1959"/>
                          </a:cubicBezTo>
                          <a:cubicBezTo>
                            <a:pt x="18354" y="625"/>
                            <a:pt x="23239" y="0"/>
                            <a:pt x="29508" y="0"/>
                          </a:cubicBezTo>
                          <a:lnTo>
                            <a:pt x="29594" y="0"/>
                          </a:lnTo>
                          <a:lnTo>
                            <a:pt x="29876" y="0"/>
                          </a:lnTo>
                          <a:cubicBezTo>
                            <a:pt x="30182" y="0"/>
                            <a:pt x="30696" y="0"/>
                            <a:pt x="30904" y="61"/>
                          </a:cubicBezTo>
                          <a:cubicBezTo>
                            <a:pt x="31137" y="123"/>
                            <a:pt x="31577" y="404"/>
                            <a:pt x="31933" y="612"/>
                          </a:cubicBezTo>
                          <a:cubicBezTo>
                            <a:pt x="32312" y="845"/>
                            <a:pt x="32826" y="1053"/>
                            <a:pt x="33365" y="1286"/>
                          </a:cubicBezTo>
                          <a:cubicBezTo>
                            <a:pt x="34712" y="1849"/>
                            <a:pt x="36120" y="2437"/>
                            <a:pt x="35814" y="3490"/>
                          </a:cubicBezTo>
                          <a:cubicBezTo>
                            <a:pt x="35520" y="4506"/>
                            <a:pt x="34443" y="4616"/>
                            <a:pt x="33377" y="4739"/>
                          </a:cubicBezTo>
                          <a:cubicBezTo>
                            <a:pt x="32765" y="4800"/>
                            <a:pt x="32190" y="4886"/>
                            <a:pt x="31761" y="5106"/>
                          </a:cubicBezTo>
                          <a:cubicBezTo>
                            <a:pt x="29337" y="6428"/>
                            <a:pt x="27537" y="8375"/>
                            <a:pt x="26692" y="10604"/>
                          </a:cubicBezTo>
                          <a:cubicBezTo>
                            <a:pt x="26484" y="11167"/>
                            <a:pt x="26337" y="11705"/>
                            <a:pt x="26215" y="12171"/>
                          </a:cubicBezTo>
                          <a:cubicBezTo>
                            <a:pt x="26129" y="12550"/>
                            <a:pt x="26019" y="12942"/>
                            <a:pt x="25933" y="13126"/>
                          </a:cubicBezTo>
                          <a:cubicBezTo>
                            <a:pt x="25823" y="13346"/>
                            <a:pt x="25517" y="13701"/>
                            <a:pt x="25223" y="14032"/>
                          </a:cubicBezTo>
                          <a:cubicBezTo>
                            <a:pt x="24917" y="14387"/>
                            <a:pt x="24586" y="14779"/>
                            <a:pt x="24243" y="15244"/>
                          </a:cubicBezTo>
                          <a:cubicBezTo>
                            <a:pt x="22456" y="17766"/>
                            <a:pt x="21966" y="21133"/>
                            <a:pt x="22958" y="24060"/>
                          </a:cubicBezTo>
                          <a:cubicBezTo>
                            <a:pt x="23092" y="24451"/>
                            <a:pt x="23239" y="24807"/>
                            <a:pt x="23374" y="25125"/>
                          </a:cubicBezTo>
                          <a:cubicBezTo>
                            <a:pt x="23386" y="25162"/>
                            <a:pt x="23423" y="25211"/>
                            <a:pt x="23447" y="25235"/>
                          </a:cubicBezTo>
                          <a:cubicBezTo>
                            <a:pt x="23509" y="25333"/>
                            <a:pt x="23582" y="25431"/>
                            <a:pt x="23545" y="25541"/>
                          </a:cubicBezTo>
                          <a:cubicBezTo>
                            <a:pt x="23435" y="25798"/>
                            <a:pt x="23068" y="25774"/>
                            <a:pt x="22750" y="25762"/>
                          </a:cubicBezTo>
                          <a:cubicBezTo>
                            <a:pt x="22652" y="25762"/>
                            <a:pt x="22578" y="25737"/>
                            <a:pt x="22480" y="25737"/>
                          </a:cubicBezTo>
                          <a:cubicBezTo>
                            <a:pt x="21439" y="25737"/>
                            <a:pt x="20435" y="25272"/>
                            <a:pt x="19897" y="24537"/>
                          </a:cubicBezTo>
                          <a:lnTo>
                            <a:pt x="19762" y="24353"/>
                          </a:lnTo>
                          <a:lnTo>
                            <a:pt x="19750" y="24317"/>
                          </a:lnTo>
                          <a:cubicBezTo>
                            <a:pt x="19382" y="23766"/>
                            <a:pt x="18746" y="22847"/>
                            <a:pt x="17644" y="22235"/>
                          </a:cubicBezTo>
                          <a:cubicBezTo>
                            <a:pt x="16909" y="21819"/>
                            <a:pt x="16077" y="21599"/>
                            <a:pt x="15219" y="21599"/>
                          </a:cubicBezTo>
                          <a:cubicBezTo>
                            <a:pt x="13273" y="21599"/>
                            <a:pt x="11301" y="22737"/>
                            <a:pt x="9955" y="24635"/>
                          </a:cubicBezTo>
                          <a:cubicBezTo>
                            <a:pt x="7285" y="28370"/>
                            <a:pt x="6685" y="33353"/>
                            <a:pt x="8387" y="37614"/>
                          </a:cubicBezTo>
                          <a:cubicBezTo>
                            <a:pt x="8436" y="37736"/>
                            <a:pt x="8498" y="37859"/>
                            <a:pt x="8547" y="38006"/>
                          </a:cubicBezTo>
                          <a:cubicBezTo>
                            <a:pt x="8559" y="38030"/>
                            <a:pt x="8571" y="38079"/>
                            <a:pt x="8608" y="38103"/>
                          </a:cubicBezTo>
                          <a:cubicBezTo>
                            <a:pt x="8657" y="38201"/>
                            <a:pt x="8693" y="38287"/>
                            <a:pt x="8693" y="38385"/>
                          </a:cubicBezTo>
                          <a:cubicBezTo>
                            <a:pt x="8693" y="38446"/>
                            <a:pt x="8669" y="38508"/>
                            <a:pt x="8644" y="38556"/>
                          </a:cubicBezTo>
                          <a:cubicBezTo>
                            <a:pt x="8644" y="38569"/>
                            <a:pt x="8632" y="38581"/>
                            <a:pt x="8632" y="38581"/>
                          </a:cubicBezTo>
                          <a:cubicBezTo>
                            <a:pt x="8400" y="39242"/>
                            <a:pt x="8142" y="39903"/>
                            <a:pt x="7873" y="4054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39" name="Google Shape;39;p3"/>
                    <p:cNvSpPr/>
                    <p:nvPr/>
                  </p:nvSpPr>
                  <p:spPr>
                    <a:xfrm>
                      <a:off x="493675" y="440375"/>
                      <a:ext cx="630900" cy="586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236" h="23461" fill="none" extrusionOk="0">
                          <a:moveTo>
                            <a:pt x="2816" y="23460"/>
                          </a:moveTo>
                          <a:lnTo>
                            <a:pt x="2767" y="23460"/>
                          </a:lnTo>
                          <a:cubicBezTo>
                            <a:pt x="1286" y="23338"/>
                            <a:pt x="1200" y="21428"/>
                            <a:pt x="1102" y="19591"/>
                          </a:cubicBezTo>
                          <a:cubicBezTo>
                            <a:pt x="1053" y="18734"/>
                            <a:pt x="1017" y="17828"/>
                            <a:pt x="833" y="17154"/>
                          </a:cubicBezTo>
                          <a:cubicBezTo>
                            <a:pt x="453" y="15869"/>
                            <a:pt x="0" y="14240"/>
                            <a:pt x="123" y="13445"/>
                          </a:cubicBezTo>
                          <a:cubicBezTo>
                            <a:pt x="172" y="13163"/>
                            <a:pt x="368" y="12502"/>
                            <a:pt x="1237" y="11326"/>
                          </a:cubicBezTo>
                          <a:cubicBezTo>
                            <a:pt x="4151" y="7420"/>
                            <a:pt x="8547" y="5400"/>
                            <a:pt x="11730" y="4408"/>
                          </a:cubicBezTo>
                          <a:cubicBezTo>
                            <a:pt x="12599" y="4127"/>
                            <a:pt x="13726" y="3576"/>
                            <a:pt x="14938" y="3000"/>
                          </a:cubicBezTo>
                          <a:cubicBezTo>
                            <a:pt x="17828" y="1592"/>
                            <a:pt x="21109" y="1"/>
                            <a:pt x="23178" y="833"/>
                          </a:cubicBezTo>
                          <a:cubicBezTo>
                            <a:pt x="23913" y="1139"/>
                            <a:pt x="24427" y="1739"/>
                            <a:pt x="24733" y="2645"/>
                          </a:cubicBezTo>
                          <a:cubicBezTo>
                            <a:pt x="25235" y="4127"/>
                            <a:pt x="23913" y="5119"/>
                            <a:pt x="22492" y="6184"/>
                          </a:cubicBezTo>
                          <a:cubicBezTo>
                            <a:pt x="21501" y="6918"/>
                            <a:pt x="20484" y="7678"/>
                            <a:pt x="20129" y="8645"/>
                          </a:cubicBezTo>
                          <a:cubicBezTo>
                            <a:pt x="19836" y="9392"/>
                            <a:pt x="19689" y="10041"/>
                            <a:pt x="19542" y="10567"/>
                          </a:cubicBezTo>
                          <a:cubicBezTo>
                            <a:pt x="19542" y="10592"/>
                            <a:pt x="19529" y="10616"/>
                            <a:pt x="19529" y="10653"/>
                          </a:cubicBezTo>
                          <a:cubicBezTo>
                            <a:pt x="19517" y="10714"/>
                            <a:pt x="19517" y="10775"/>
                            <a:pt x="19480" y="10837"/>
                          </a:cubicBezTo>
                          <a:cubicBezTo>
                            <a:pt x="19431" y="10910"/>
                            <a:pt x="19370" y="10971"/>
                            <a:pt x="19334" y="11032"/>
                          </a:cubicBezTo>
                          <a:lnTo>
                            <a:pt x="19272" y="11094"/>
                          </a:lnTo>
                          <a:cubicBezTo>
                            <a:pt x="18929" y="11473"/>
                            <a:pt x="18513" y="11963"/>
                            <a:pt x="18085" y="12563"/>
                          </a:cubicBezTo>
                          <a:cubicBezTo>
                            <a:pt x="17570" y="13298"/>
                            <a:pt x="17423" y="14302"/>
                            <a:pt x="17277" y="15281"/>
                          </a:cubicBezTo>
                          <a:cubicBezTo>
                            <a:pt x="17081" y="16628"/>
                            <a:pt x="16897" y="17901"/>
                            <a:pt x="15795" y="18465"/>
                          </a:cubicBezTo>
                          <a:cubicBezTo>
                            <a:pt x="15073" y="18832"/>
                            <a:pt x="14338" y="18452"/>
                            <a:pt x="13554" y="18060"/>
                          </a:cubicBezTo>
                          <a:cubicBezTo>
                            <a:pt x="12991" y="17767"/>
                            <a:pt x="12416" y="17473"/>
                            <a:pt x="11828" y="17473"/>
                          </a:cubicBezTo>
                          <a:cubicBezTo>
                            <a:pt x="8804" y="17473"/>
                            <a:pt x="5804" y="19138"/>
                            <a:pt x="3808" y="21942"/>
                          </a:cubicBezTo>
                          <a:cubicBezTo>
                            <a:pt x="3686" y="22113"/>
                            <a:pt x="3612" y="22370"/>
                            <a:pt x="3514" y="22603"/>
                          </a:cubicBezTo>
                          <a:cubicBezTo>
                            <a:pt x="3343" y="23019"/>
                            <a:pt x="3184" y="23460"/>
                            <a:pt x="2816" y="23460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0" name="Google Shape;40;p3"/>
                    <p:cNvSpPr/>
                    <p:nvPr/>
                  </p:nvSpPr>
                  <p:spPr>
                    <a:xfrm>
                      <a:off x="579075" y="560075"/>
                      <a:ext cx="386025" cy="3018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41" h="12073" fill="none" extrusionOk="0">
                          <a:moveTo>
                            <a:pt x="1715" y="12073"/>
                          </a:moveTo>
                          <a:cubicBezTo>
                            <a:pt x="1408" y="12073"/>
                            <a:pt x="1090" y="12024"/>
                            <a:pt x="759" y="11901"/>
                          </a:cubicBezTo>
                          <a:lnTo>
                            <a:pt x="759" y="11901"/>
                          </a:lnTo>
                          <a:cubicBezTo>
                            <a:pt x="662" y="11864"/>
                            <a:pt x="662" y="11730"/>
                            <a:pt x="662" y="11620"/>
                          </a:cubicBezTo>
                          <a:cubicBezTo>
                            <a:pt x="662" y="11558"/>
                            <a:pt x="662" y="11497"/>
                            <a:pt x="637" y="11448"/>
                          </a:cubicBezTo>
                          <a:cubicBezTo>
                            <a:pt x="600" y="11289"/>
                            <a:pt x="539" y="11093"/>
                            <a:pt x="453" y="10897"/>
                          </a:cubicBezTo>
                          <a:cubicBezTo>
                            <a:pt x="257" y="10334"/>
                            <a:pt x="0" y="9636"/>
                            <a:pt x="74" y="9195"/>
                          </a:cubicBezTo>
                          <a:cubicBezTo>
                            <a:pt x="86" y="9073"/>
                            <a:pt x="196" y="8938"/>
                            <a:pt x="355" y="8754"/>
                          </a:cubicBezTo>
                          <a:cubicBezTo>
                            <a:pt x="392" y="8693"/>
                            <a:pt x="453" y="8620"/>
                            <a:pt x="502" y="8534"/>
                          </a:cubicBezTo>
                          <a:cubicBezTo>
                            <a:pt x="2865" y="5351"/>
                            <a:pt x="6600" y="3673"/>
                            <a:pt x="9306" y="2816"/>
                          </a:cubicBezTo>
                          <a:cubicBezTo>
                            <a:pt x="10408" y="2461"/>
                            <a:pt x="11657" y="1861"/>
                            <a:pt x="12979" y="1224"/>
                          </a:cubicBezTo>
                          <a:cubicBezTo>
                            <a:pt x="13175" y="1126"/>
                            <a:pt x="13408" y="931"/>
                            <a:pt x="13652" y="722"/>
                          </a:cubicBezTo>
                          <a:cubicBezTo>
                            <a:pt x="14069" y="367"/>
                            <a:pt x="14497" y="0"/>
                            <a:pt x="14828" y="49"/>
                          </a:cubicBezTo>
                          <a:cubicBezTo>
                            <a:pt x="14950" y="61"/>
                            <a:pt x="15048" y="122"/>
                            <a:pt x="15122" y="245"/>
                          </a:cubicBezTo>
                          <a:cubicBezTo>
                            <a:pt x="15440" y="698"/>
                            <a:pt x="14950" y="1126"/>
                            <a:pt x="14448" y="1579"/>
                          </a:cubicBezTo>
                          <a:cubicBezTo>
                            <a:pt x="14081" y="1910"/>
                            <a:pt x="13677" y="2253"/>
                            <a:pt x="13542" y="2645"/>
                          </a:cubicBezTo>
                          <a:cubicBezTo>
                            <a:pt x="13432" y="2951"/>
                            <a:pt x="13359" y="3245"/>
                            <a:pt x="13285" y="3514"/>
                          </a:cubicBezTo>
                          <a:cubicBezTo>
                            <a:pt x="13187" y="3857"/>
                            <a:pt x="13114" y="4175"/>
                            <a:pt x="12979" y="4420"/>
                          </a:cubicBezTo>
                          <a:cubicBezTo>
                            <a:pt x="12857" y="4665"/>
                            <a:pt x="12636" y="4910"/>
                            <a:pt x="12428" y="5155"/>
                          </a:cubicBezTo>
                          <a:cubicBezTo>
                            <a:pt x="12257" y="5351"/>
                            <a:pt x="12073" y="5571"/>
                            <a:pt x="11901" y="5804"/>
                          </a:cubicBezTo>
                          <a:cubicBezTo>
                            <a:pt x="11473" y="6391"/>
                            <a:pt x="11387" y="7175"/>
                            <a:pt x="11289" y="7861"/>
                          </a:cubicBezTo>
                          <a:cubicBezTo>
                            <a:pt x="11204" y="8644"/>
                            <a:pt x="11093" y="9391"/>
                            <a:pt x="10530" y="9722"/>
                          </a:cubicBezTo>
                          <a:cubicBezTo>
                            <a:pt x="10187" y="9918"/>
                            <a:pt x="9808" y="9746"/>
                            <a:pt x="9379" y="9563"/>
                          </a:cubicBezTo>
                          <a:cubicBezTo>
                            <a:pt x="9061" y="9428"/>
                            <a:pt x="8718" y="9293"/>
                            <a:pt x="8375" y="9293"/>
                          </a:cubicBezTo>
                          <a:cubicBezTo>
                            <a:pt x="7175" y="9293"/>
                            <a:pt x="6061" y="10003"/>
                            <a:pt x="4971" y="10701"/>
                          </a:cubicBezTo>
                          <a:cubicBezTo>
                            <a:pt x="3869" y="11411"/>
                            <a:pt x="2816" y="12073"/>
                            <a:pt x="1715" y="12073"/>
                          </a:cubicBezTo>
                          <a:close/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solid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41" name="Google Shape;41;p3"/>
                    <p:cNvSpPr/>
                    <p:nvPr/>
                  </p:nvSpPr>
                  <p:spPr>
                    <a:xfrm>
                      <a:off x="262575" y="279375"/>
                      <a:ext cx="1205750" cy="1327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230" h="53103" fill="none" extrusionOk="0">
                          <a:moveTo>
                            <a:pt x="19027" y="37087"/>
                          </a:moveTo>
                          <a:cubicBezTo>
                            <a:pt x="18831" y="38471"/>
                            <a:pt x="18966" y="39903"/>
                            <a:pt x="19480" y="41189"/>
                          </a:cubicBezTo>
                          <a:cubicBezTo>
                            <a:pt x="19529" y="41287"/>
                            <a:pt x="19566" y="41385"/>
                            <a:pt x="19603" y="41483"/>
                          </a:cubicBezTo>
                          <a:cubicBezTo>
                            <a:pt x="19884" y="42144"/>
                            <a:pt x="20252" y="43026"/>
                            <a:pt x="20239" y="44103"/>
                          </a:cubicBezTo>
                          <a:cubicBezTo>
                            <a:pt x="20215" y="44911"/>
                            <a:pt x="20007" y="45597"/>
                            <a:pt x="19786" y="46185"/>
                          </a:cubicBezTo>
                          <a:cubicBezTo>
                            <a:pt x="19199" y="47862"/>
                            <a:pt x="18476" y="49539"/>
                            <a:pt x="17644" y="51119"/>
                          </a:cubicBezTo>
                          <a:cubicBezTo>
                            <a:pt x="17484" y="51462"/>
                            <a:pt x="17080" y="52245"/>
                            <a:pt x="16199" y="52735"/>
                          </a:cubicBezTo>
                          <a:cubicBezTo>
                            <a:pt x="15734" y="52980"/>
                            <a:pt x="15244" y="53102"/>
                            <a:pt x="14730" y="53102"/>
                          </a:cubicBezTo>
                          <a:cubicBezTo>
                            <a:pt x="13836" y="53102"/>
                            <a:pt x="13089" y="52711"/>
                            <a:pt x="12611" y="52441"/>
                          </a:cubicBezTo>
                          <a:cubicBezTo>
                            <a:pt x="11007" y="51486"/>
                            <a:pt x="7677" y="49539"/>
                            <a:pt x="7371" y="45976"/>
                          </a:cubicBezTo>
                          <a:cubicBezTo>
                            <a:pt x="7297" y="45144"/>
                            <a:pt x="7420" y="44372"/>
                            <a:pt x="7530" y="43760"/>
                          </a:cubicBezTo>
                          <a:cubicBezTo>
                            <a:pt x="7579" y="43442"/>
                            <a:pt x="7640" y="43148"/>
                            <a:pt x="7640" y="42903"/>
                          </a:cubicBezTo>
                          <a:cubicBezTo>
                            <a:pt x="7677" y="41740"/>
                            <a:pt x="6967" y="40430"/>
                            <a:pt x="6196" y="39034"/>
                          </a:cubicBezTo>
                          <a:cubicBezTo>
                            <a:pt x="6061" y="38777"/>
                            <a:pt x="5926" y="38532"/>
                            <a:pt x="5779" y="38263"/>
                          </a:cubicBezTo>
                          <a:cubicBezTo>
                            <a:pt x="3686" y="34345"/>
                            <a:pt x="2498" y="30145"/>
                            <a:pt x="1347" y="26068"/>
                          </a:cubicBezTo>
                          <a:cubicBezTo>
                            <a:pt x="747" y="23962"/>
                            <a:pt x="0" y="21329"/>
                            <a:pt x="392" y="18623"/>
                          </a:cubicBezTo>
                          <a:cubicBezTo>
                            <a:pt x="686" y="16566"/>
                            <a:pt x="1604" y="14522"/>
                            <a:pt x="3208" y="12379"/>
                          </a:cubicBezTo>
                          <a:cubicBezTo>
                            <a:pt x="7555" y="6526"/>
                            <a:pt x="13787" y="3637"/>
                            <a:pt x="18244" y="2229"/>
                          </a:cubicBezTo>
                          <a:cubicBezTo>
                            <a:pt x="23031" y="710"/>
                            <a:pt x="28504" y="0"/>
                            <a:pt x="35422" y="0"/>
                          </a:cubicBezTo>
                          <a:lnTo>
                            <a:pt x="35728" y="0"/>
                          </a:lnTo>
                          <a:cubicBezTo>
                            <a:pt x="36377" y="0"/>
                            <a:pt x="37283" y="0"/>
                            <a:pt x="38226" y="270"/>
                          </a:cubicBezTo>
                          <a:cubicBezTo>
                            <a:pt x="39230" y="539"/>
                            <a:pt x="40050" y="1029"/>
                            <a:pt x="40711" y="1445"/>
                          </a:cubicBezTo>
                          <a:cubicBezTo>
                            <a:pt x="42903" y="2780"/>
                            <a:pt x="45621" y="4433"/>
                            <a:pt x="47237" y="7200"/>
                          </a:cubicBezTo>
                          <a:cubicBezTo>
                            <a:pt x="47948" y="8424"/>
                            <a:pt x="48229" y="9624"/>
                            <a:pt x="48058" y="10751"/>
                          </a:cubicBezTo>
                          <a:cubicBezTo>
                            <a:pt x="47654" y="13530"/>
                            <a:pt x="45119" y="14167"/>
                            <a:pt x="44029" y="14436"/>
                          </a:cubicBezTo>
                          <a:lnTo>
                            <a:pt x="43858" y="14485"/>
                          </a:lnTo>
                          <a:cubicBezTo>
                            <a:pt x="42376" y="14864"/>
                            <a:pt x="41226" y="15281"/>
                            <a:pt x="40283" y="15807"/>
                          </a:cubicBezTo>
                          <a:cubicBezTo>
                            <a:pt x="39071" y="16456"/>
                            <a:pt x="38165" y="17374"/>
                            <a:pt x="37822" y="18317"/>
                          </a:cubicBezTo>
                          <a:cubicBezTo>
                            <a:pt x="37712" y="18587"/>
                            <a:pt x="37638" y="18905"/>
                            <a:pt x="37540" y="19260"/>
                          </a:cubicBezTo>
                          <a:cubicBezTo>
                            <a:pt x="37393" y="19872"/>
                            <a:pt x="37185" y="20644"/>
                            <a:pt x="36818" y="21378"/>
                          </a:cubicBezTo>
                          <a:cubicBezTo>
                            <a:pt x="36389" y="22211"/>
                            <a:pt x="35814" y="22909"/>
                            <a:pt x="35336" y="23435"/>
                          </a:cubicBezTo>
                          <a:cubicBezTo>
                            <a:pt x="35091" y="23717"/>
                            <a:pt x="34859" y="23974"/>
                            <a:pt x="34700" y="24219"/>
                          </a:cubicBezTo>
                          <a:cubicBezTo>
                            <a:pt x="33965" y="25260"/>
                            <a:pt x="33744" y="26704"/>
                            <a:pt x="34161" y="27904"/>
                          </a:cubicBezTo>
                          <a:cubicBezTo>
                            <a:pt x="34234" y="28137"/>
                            <a:pt x="34344" y="28382"/>
                            <a:pt x="34455" y="28663"/>
                          </a:cubicBezTo>
                          <a:cubicBezTo>
                            <a:pt x="34920" y="29790"/>
                            <a:pt x="35557" y="31357"/>
                            <a:pt x="35006" y="33108"/>
                          </a:cubicBezTo>
                          <a:cubicBezTo>
                            <a:pt x="34589" y="34418"/>
                            <a:pt x="33598" y="35496"/>
                            <a:pt x="32141" y="36230"/>
                          </a:cubicBezTo>
                          <a:cubicBezTo>
                            <a:pt x="30977" y="36818"/>
                            <a:pt x="29655" y="37136"/>
                            <a:pt x="28296" y="37136"/>
                          </a:cubicBezTo>
                          <a:cubicBezTo>
                            <a:pt x="25602" y="37136"/>
                            <a:pt x="22982" y="35912"/>
                            <a:pt x="21366" y="33904"/>
                          </a:cubicBezTo>
                        </a:path>
                      </a:pathLst>
                    </a:custGeom>
                    <a:noFill/>
                    <a:ln w="9525" cap="flat" cmpd="sng">
                      <a:solidFill>
                        <a:schemeClr val="accent4"/>
                      </a:solidFill>
                      <a:prstDash val="dashDot"/>
                      <a:miter lim="12244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-462625" y="1940000"/>
                    <a:ext cx="180502" cy="215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3" h="10336" extrusionOk="0">
                        <a:moveTo>
                          <a:pt x="0" y="10336"/>
                        </a:moveTo>
                        <a:cubicBezTo>
                          <a:pt x="283" y="6392"/>
                          <a:pt x="3463" y="-2023"/>
                          <a:pt x="6553" y="44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43" name="Google Shape;43;p3"/>
                <p:cNvSpPr/>
                <p:nvPr/>
              </p:nvSpPr>
              <p:spPr>
                <a:xfrm>
                  <a:off x="713400" y="1725132"/>
                  <a:ext cx="1004838" cy="483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1" h="9374" extrusionOk="0">
                      <a:moveTo>
                        <a:pt x="11182" y="0"/>
                      </a:moveTo>
                      <a:cubicBezTo>
                        <a:pt x="10744" y="0"/>
                        <a:pt x="10303" y="77"/>
                        <a:pt x="9880" y="234"/>
                      </a:cubicBezTo>
                      <a:cubicBezTo>
                        <a:pt x="8964" y="604"/>
                        <a:pt x="8249" y="1366"/>
                        <a:pt x="7749" y="2223"/>
                      </a:cubicBezTo>
                      <a:cubicBezTo>
                        <a:pt x="7249" y="3080"/>
                        <a:pt x="6963" y="4044"/>
                        <a:pt x="6725" y="4997"/>
                      </a:cubicBezTo>
                      <a:cubicBezTo>
                        <a:pt x="6534" y="4698"/>
                        <a:pt x="6180" y="4547"/>
                        <a:pt x="5822" y="4547"/>
                      </a:cubicBezTo>
                      <a:cubicBezTo>
                        <a:pt x="5623" y="4547"/>
                        <a:pt x="5423" y="4594"/>
                        <a:pt x="5249" y="4687"/>
                      </a:cubicBezTo>
                      <a:cubicBezTo>
                        <a:pt x="4761" y="4949"/>
                        <a:pt x="4475" y="5485"/>
                        <a:pt x="4380" y="6021"/>
                      </a:cubicBezTo>
                      <a:cubicBezTo>
                        <a:pt x="4285" y="6569"/>
                        <a:pt x="4356" y="7128"/>
                        <a:pt x="4427" y="7676"/>
                      </a:cubicBezTo>
                      <a:cubicBezTo>
                        <a:pt x="4292" y="7956"/>
                        <a:pt x="3964" y="8044"/>
                        <a:pt x="3642" y="8044"/>
                      </a:cubicBezTo>
                      <a:cubicBezTo>
                        <a:pt x="3540" y="8044"/>
                        <a:pt x="3438" y="8035"/>
                        <a:pt x="3344" y="8021"/>
                      </a:cubicBezTo>
                      <a:cubicBezTo>
                        <a:pt x="3181" y="7997"/>
                        <a:pt x="3005" y="7973"/>
                        <a:pt x="2835" y="7973"/>
                      </a:cubicBezTo>
                      <a:cubicBezTo>
                        <a:pt x="2582" y="7973"/>
                        <a:pt x="2341" y="8026"/>
                        <a:pt x="2177" y="8212"/>
                      </a:cubicBezTo>
                      <a:cubicBezTo>
                        <a:pt x="2070" y="8331"/>
                        <a:pt x="2022" y="8485"/>
                        <a:pt x="1915" y="8604"/>
                      </a:cubicBezTo>
                      <a:cubicBezTo>
                        <a:pt x="1475" y="9128"/>
                        <a:pt x="498" y="8747"/>
                        <a:pt x="10" y="9224"/>
                      </a:cubicBezTo>
                      <a:cubicBezTo>
                        <a:pt x="1" y="9330"/>
                        <a:pt x="124" y="9373"/>
                        <a:pt x="241" y="9373"/>
                      </a:cubicBezTo>
                      <a:cubicBezTo>
                        <a:pt x="268" y="9373"/>
                        <a:pt x="295" y="9371"/>
                        <a:pt x="320" y="9366"/>
                      </a:cubicBezTo>
                      <a:lnTo>
                        <a:pt x="1189" y="9355"/>
                      </a:lnTo>
                      <a:lnTo>
                        <a:pt x="10738" y="9009"/>
                      </a:lnTo>
                      <a:cubicBezTo>
                        <a:pt x="11244" y="8985"/>
                        <a:pt x="11750" y="8974"/>
                        <a:pt x="12256" y="8974"/>
                      </a:cubicBezTo>
                      <a:cubicBezTo>
                        <a:pt x="12762" y="8974"/>
                        <a:pt x="13268" y="8985"/>
                        <a:pt x="13774" y="9009"/>
                      </a:cubicBezTo>
                      <a:cubicBezTo>
                        <a:pt x="14655" y="9081"/>
                        <a:pt x="15524" y="9224"/>
                        <a:pt x="16393" y="9224"/>
                      </a:cubicBezTo>
                      <a:cubicBezTo>
                        <a:pt x="17274" y="9224"/>
                        <a:pt x="18179" y="9057"/>
                        <a:pt x="19060" y="8902"/>
                      </a:cubicBezTo>
                      <a:cubicBezTo>
                        <a:pt x="19191" y="8878"/>
                        <a:pt x="19334" y="8843"/>
                        <a:pt x="19382" y="8724"/>
                      </a:cubicBezTo>
                      <a:cubicBezTo>
                        <a:pt x="19501" y="8497"/>
                        <a:pt x="19132" y="8331"/>
                        <a:pt x="18858" y="8319"/>
                      </a:cubicBezTo>
                      <a:lnTo>
                        <a:pt x="17977" y="8295"/>
                      </a:lnTo>
                      <a:cubicBezTo>
                        <a:pt x="17846" y="8295"/>
                        <a:pt x="17691" y="8271"/>
                        <a:pt x="17631" y="8152"/>
                      </a:cubicBezTo>
                      <a:cubicBezTo>
                        <a:pt x="17596" y="8069"/>
                        <a:pt x="17584" y="7985"/>
                        <a:pt x="17620" y="7890"/>
                      </a:cubicBezTo>
                      <a:cubicBezTo>
                        <a:pt x="17739" y="7104"/>
                        <a:pt x="17667" y="6307"/>
                        <a:pt x="17429" y="5556"/>
                      </a:cubicBezTo>
                      <a:cubicBezTo>
                        <a:pt x="17348" y="5037"/>
                        <a:pt x="16897" y="4662"/>
                        <a:pt x="16381" y="4662"/>
                      </a:cubicBezTo>
                      <a:cubicBezTo>
                        <a:pt x="16365" y="4662"/>
                        <a:pt x="16350" y="4663"/>
                        <a:pt x="16334" y="4664"/>
                      </a:cubicBezTo>
                      <a:cubicBezTo>
                        <a:pt x="16167" y="4648"/>
                        <a:pt x="15999" y="4640"/>
                        <a:pt x="15831" y="4640"/>
                      </a:cubicBezTo>
                      <a:cubicBezTo>
                        <a:pt x="15495" y="4640"/>
                        <a:pt x="15159" y="4671"/>
                        <a:pt x="14833" y="4735"/>
                      </a:cubicBezTo>
                      <a:cubicBezTo>
                        <a:pt x="15131" y="3378"/>
                        <a:pt x="14703" y="1961"/>
                        <a:pt x="13702" y="985"/>
                      </a:cubicBezTo>
                      <a:cubicBezTo>
                        <a:pt x="13009" y="339"/>
                        <a:pt x="12102" y="0"/>
                        <a:pt x="1118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4" name="Google Shape;44;p3"/>
            <p:cNvSpPr/>
            <p:nvPr/>
          </p:nvSpPr>
          <p:spPr>
            <a:xfrm>
              <a:off x="8248991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23128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2074667" y="3225333"/>
            <a:ext cx="48280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2074667" y="4203300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2074667" y="1789033"/>
            <a:ext cx="5835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9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312021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4"/>
          <p:cNvSpPr/>
          <p:nvPr/>
        </p:nvSpPr>
        <p:spPr>
          <a:xfrm>
            <a:off x="6578933" y="-124816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7848606" y="2281679"/>
            <a:ext cx="5369181" cy="544195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9394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3814795" y="34184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5"/>
          <p:cNvSpPr/>
          <p:nvPr/>
        </p:nvSpPr>
        <p:spPr>
          <a:xfrm rot="1223448">
            <a:off x="9027572" y="-123050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1252209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1252209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3744069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3744069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6235931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6235931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8727791" y="3865633"/>
            <a:ext cx="22120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8727791" y="4542633"/>
            <a:ext cx="2212000" cy="15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08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4275447" y="523241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360117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360117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4680404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4680404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8000692" y="37241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8000692" y="2607367"/>
            <a:ext cx="2831200" cy="111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497347" y="-6233226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1516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2008165" y="2051721"/>
            <a:ext cx="5369436" cy="5442215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7"/>
          <p:cNvSpPr/>
          <p:nvPr/>
        </p:nvSpPr>
        <p:spPr>
          <a:xfrm rot="1223448">
            <a:off x="9027572" y="-123050"/>
            <a:ext cx="6619731" cy="724845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613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8738897" y="-346392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4559800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4559801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8016316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8016303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1103284" y="4183100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1103300" y="4970467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4559800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4559801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8016316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8016303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1103284" y="2069467"/>
            <a:ext cx="3072400" cy="8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1103300" y="2856833"/>
            <a:ext cx="3072400" cy="9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8074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67016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67016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9320785" y="-560512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025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5328798" y="-652765"/>
            <a:ext cx="8529220" cy="864482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4184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4184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438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501502" y="-505099"/>
            <a:ext cx="8529220" cy="8644827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6701633" y="3103400"/>
            <a:ext cx="4183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6701600" y="3745499"/>
            <a:ext cx="41836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5765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3090800" y="2369835"/>
            <a:ext cx="6010400" cy="2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4275447" y="523241"/>
            <a:ext cx="7779363" cy="1290013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7004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8535831" y="-124859"/>
            <a:ext cx="6491168" cy="7107685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4"/>
          <p:cNvSpPr/>
          <p:nvPr/>
        </p:nvSpPr>
        <p:spPr>
          <a:xfrm>
            <a:off x="-306767" y="-124834"/>
            <a:ext cx="6491115" cy="7107627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1037600" y="1672700"/>
            <a:ext cx="4749200" cy="4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6405197" y="1672700"/>
            <a:ext cx="4749200" cy="44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52400" y="478300"/>
            <a:ext cx="120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2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3764457" y="-621115"/>
            <a:ext cx="19434456" cy="9233152"/>
            <a:chOff x="-2823343" y="-465836"/>
            <a:chExt cx="14575842" cy="6924864"/>
          </a:xfrm>
        </p:grpSpPr>
        <p:grpSp>
          <p:nvGrpSpPr>
            <p:cNvPr id="50" name="Google Shape;50;p5"/>
            <p:cNvGrpSpPr/>
            <p:nvPr/>
          </p:nvGrpSpPr>
          <p:grpSpPr>
            <a:xfrm rot="90">
              <a:off x="8430753" y="4513263"/>
              <a:ext cx="484870" cy="326689"/>
              <a:chOff x="5850477" y="3901125"/>
              <a:chExt cx="127450" cy="85874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 rot="503819">
              <a:off x="-2732407" y="-89933"/>
              <a:ext cx="5268076" cy="1632161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 rot="-9878429">
              <a:off x="8010562" y="13897"/>
              <a:ext cx="3589865" cy="1632149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" name="Google Shape;59;p5"/>
            <p:cNvGrpSpPr/>
            <p:nvPr/>
          </p:nvGrpSpPr>
          <p:grpSpPr>
            <a:xfrm>
              <a:off x="6674940" y="2469163"/>
              <a:ext cx="3451998" cy="3989866"/>
              <a:chOff x="-2471448" y="2469163"/>
              <a:chExt cx="3451998" cy="3989866"/>
            </a:xfrm>
          </p:grpSpPr>
          <p:sp>
            <p:nvSpPr>
              <p:cNvPr id="60" name="Google Shape;60;p5"/>
              <p:cNvSpPr/>
              <p:nvPr/>
            </p:nvSpPr>
            <p:spPr>
              <a:xfrm rot="5400000">
                <a:off x="-2578567" y="2868017"/>
                <a:ext cx="3701977" cy="3202080"/>
              </a:xfrm>
              <a:custGeom>
                <a:avLst/>
                <a:gdLst/>
                <a:ahLst/>
                <a:cxnLst/>
                <a:rect l="l" t="t" r="r" b="b"/>
                <a:pathLst>
                  <a:path w="59666" h="51609" fill="none" extrusionOk="0">
                    <a:moveTo>
                      <a:pt x="38275" y="51609"/>
                    </a:moveTo>
                    <a:cubicBezTo>
                      <a:pt x="37026" y="51609"/>
                      <a:pt x="35863" y="50935"/>
                      <a:pt x="35312" y="50568"/>
                    </a:cubicBezTo>
                    <a:cubicBezTo>
                      <a:pt x="34455" y="49993"/>
                      <a:pt x="33977" y="49393"/>
                      <a:pt x="33855" y="48756"/>
                    </a:cubicBezTo>
                    <a:cubicBezTo>
                      <a:pt x="33769" y="48278"/>
                      <a:pt x="33855" y="47789"/>
                      <a:pt x="33965" y="47372"/>
                    </a:cubicBezTo>
                    <a:cubicBezTo>
                      <a:pt x="34602" y="44728"/>
                      <a:pt x="35949" y="42279"/>
                      <a:pt x="37834" y="40320"/>
                    </a:cubicBezTo>
                    <a:lnTo>
                      <a:pt x="37932" y="40222"/>
                    </a:lnTo>
                    <a:cubicBezTo>
                      <a:pt x="38324" y="39818"/>
                      <a:pt x="38740" y="39389"/>
                      <a:pt x="38850" y="38851"/>
                    </a:cubicBezTo>
                    <a:cubicBezTo>
                      <a:pt x="39010" y="38055"/>
                      <a:pt x="38495" y="37320"/>
                      <a:pt x="38006" y="36610"/>
                    </a:cubicBezTo>
                    <a:cubicBezTo>
                      <a:pt x="37957" y="36549"/>
                      <a:pt x="37908" y="36475"/>
                      <a:pt x="37871" y="36414"/>
                    </a:cubicBezTo>
                    <a:cubicBezTo>
                      <a:pt x="36108" y="33843"/>
                      <a:pt x="35545" y="30512"/>
                      <a:pt x="36365" y="27488"/>
                    </a:cubicBezTo>
                    <a:cubicBezTo>
                      <a:pt x="36402" y="27390"/>
                      <a:pt x="36426" y="27292"/>
                      <a:pt x="36463" y="27182"/>
                    </a:cubicBezTo>
                    <a:cubicBezTo>
                      <a:pt x="36659" y="26509"/>
                      <a:pt x="36855" y="25823"/>
                      <a:pt x="36659" y="25162"/>
                    </a:cubicBezTo>
                    <a:cubicBezTo>
                      <a:pt x="36353" y="24146"/>
                      <a:pt x="35177" y="23656"/>
                      <a:pt x="34259" y="23423"/>
                    </a:cubicBezTo>
                    <a:cubicBezTo>
                      <a:pt x="34088" y="23374"/>
                      <a:pt x="33904" y="23350"/>
                      <a:pt x="33732" y="23301"/>
                    </a:cubicBezTo>
                    <a:cubicBezTo>
                      <a:pt x="32863" y="23105"/>
                      <a:pt x="31957" y="22884"/>
                      <a:pt x="31296" y="22272"/>
                    </a:cubicBezTo>
                    <a:cubicBezTo>
                      <a:pt x="30561" y="21599"/>
                      <a:pt x="30292" y="20570"/>
                      <a:pt x="30010" y="19579"/>
                    </a:cubicBezTo>
                    <a:cubicBezTo>
                      <a:pt x="29704" y="18452"/>
                      <a:pt x="29423" y="17362"/>
                      <a:pt x="28480" y="16799"/>
                    </a:cubicBezTo>
                    <a:cubicBezTo>
                      <a:pt x="27292" y="16077"/>
                      <a:pt x="25774" y="16689"/>
                      <a:pt x="24978" y="17118"/>
                    </a:cubicBezTo>
                    <a:cubicBezTo>
                      <a:pt x="24684" y="17264"/>
                      <a:pt x="24403" y="17448"/>
                      <a:pt x="24109" y="17620"/>
                    </a:cubicBezTo>
                    <a:cubicBezTo>
                      <a:pt x="23325" y="18097"/>
                      <a:pt x="22517" y="18575"/>
                      <a:pt x="21599" y="18734"/>
                    </a:cubicBezTo>
                    <a:cubicBezTo>
                      <a:pt x="21158" y="18819"/>
                      <a:pt x="20668" y="18832"/>
                      <a:pt x="20203" y="18832"/>
                    </a:cubicBezTo>
                    <a:cubicBezTo>
                      <a:pt x="19285" y="18844"/>
                      <a:pt x="18428" y="18844"/>
                      <a:pt x="17766" y="19383"/>
                    </a:cubicBezTo>
                    <a:cubicBezTo>
                      <a:pt x="17485" y="19628"/>
                      <a:pt x="17252" y="19946"/>
                      <a:pt x="17056" y="20264"/>
                    </a:cubicBezTo>
                    <a:cubicBezTo>
                      <a:pt x="16958" y="20423"/>
                      <a:pt x="16848" y="20570"/>
                      <a:pt x="16750" y="20717"/>
                    </a:cubicBezTo>
                    <a:cubicBezTo>
                      <a:pt x="15403" y="22493"/>
                      <a:pt x="12954" y="22872"/>
                      <a:pt x="11118" y="22444"/>
                    </a:cubicBezTo>
                    <a:cubicBezTo>
                      <a:pt x="9073" y="21978"/>
                      <a:pt x="7334" y="20656"/>
                      <a:pt x="5792" y="19493"/>
                    </a:cubicBezTo>
                    <a:lnTo>
                      <a:pt x="1788" y="16469"/>
                    </a:lnTo>
                    <a:cubicBezTo>
                      <a:pt x="906" y="15795"/>
                      <a:pt x="0" y="14975"/>
                      <a:pt x="98" y="13922"/>
                    </a:cubicBezTo>
                    <a:cubicBezTo>
                      <a:pt x="123" y="13457"/>
                      <a:pt x="355" y="13040"/>
                      <a:pt x="747" y="12722"/>
                    </a:cubicBezTo>
                    <a:cubicBezTo>
                      <a:pt x="1323" y="12269"/>
                      <a:pt x="2192" y="12024"/>
                      <a:pt x="2988" y="12097"/>
                    </a:cubicBezTo>
                    <a:cubicBezTo>
                      <a:pt x="3649" y="12171"/>
                      <a:pt x="4273" y="12391"/>
                      <a:pt x="4898" y="12587"/>
                    </a:cubicBezTo>
                    <a:cubicBezTo>
                      <a:pt x="5449" y="12771"/>
                      <a:pt x="6000" y="12955"/>
                      <a:pt x="6588" y="13040"/>
                    </a:cubicBezTo>
                    <a:cubicBezTo>
                      <a:pt x="6783" y="13077"/>
                      <a:pt x="7016" y="13089"/>
                      <a:pt x="7224" y="13028"/>
                    </a:cubicBezTo>
                    <a:cubicBezTo>
                      <a:pt x="7469" y="12942"/>
                      <a:pt x="7653" y="12710"/>
                      <a:pt x="7824" y="12489"/>
                    </a:cubicBezTo>
                    <a:cubicBezTo>
                      <a:pt x="8192" y="11987"/>
                      <a:pt x="8547" y="11449"/>
                      <a:pt x="8877" y="10922"/>
                    </a:cubicBezTo>
                    <a:cubicBezTo>
                      <a:pt x="9551" y="9881"/>
                      <a:pt x="10236" y="8792"/>
                      <a:pt x="11179" y="7947"/>
                    </a:cubicBezTo>
                    <a:cubicBezTo>
                      <a:pt x="12771" y="6526"/>
                      <a:pt x="14877" y="5939"/>
                      <a:pt x="16909" y="5376"/>
                    </a:cubicBezTo>
                    <a:cubicBezTo>
                      <a:pt x="18709" y="4886"/>
                      <a:pt x="20570" y="4372"/>
                      <a:pt x="22076" y="3294"/>
                    </a:cubicBezTo>
                    <a:cubicBezTo>
                      <a:pt x="22358" y="3086"/>
                      <a:pt x="22652" y="2853"/>
                      <a:pt x="22946" y="2608"/>
                    </a:cubicBezTo>
                    <a:cubicBezTo>
                      <a:pt x="23460" y="2180"/>
                      <a:pt x="24011" y="1715"/>
                      <a:pt x="24647" y="1433"/>
                    </a:cubicBezTo>
                    <a:cubicBezTo>
                      <a:pt x="25651" y="943"/>
                      <a:pt x="26851" y="894"/>
                      <a:pt x="27892" y="833"/>
                    </a:cubicBezTo>
                    <a:cubicBezTo>
                      <a:pt x="35985" y="429"/>
                      <a:pt x="45168" y="0"/>
                      <a:pt x="53372" y="2927"/>
                    </a:cubicBezTo>
                    <a:cubicBezTo>
                      <a:pt x="53947" y="3147"/>
                      <a:pt x="54559" y="3392"/>
                      <a:pt x="55025" y="3833"/>
                    </a:cubicBezTo>
                    <a:cubicBezTo>
                      <a:pt x="55478" y="4286"/>
                      <a:pt x="55723" y="4898"/>
                      <a:pt x="55955" y="5547"/>
                    </a:cubicBezTo>
                    <a:cubicBezTo>
                      <a:pt x="58037" y="11412"/>
                      <a:pt x="59237" y="17999"/>
                      <a:pt x="59518" y="25150"/>
                    </a:cubicBezTo>
                    <a:cubicBezTo>
                      <a:pt x="59665" y="28492"/>
                      <a:pt x="59580" y="31467"/>
                      <a:pt x="59273" y="34259"/>
                    </a:cubicBezTo>
                    <a:cubicBezTo>
                      <a:pt x="59078" y="36108"/>
                      <a:pt x="58771" y="37981"/>
                      <a:pt x="58465" y="39781"/>
                    </a:cubicBezTo>
                    <a:cubicBezTo>
                      <a:pt x="58355" y="40442"/>
                      <a:pt x="58257" y="41116"/>
                      <a:pt x="58147" y="41777"/>
                    </a:cubicBezTo>
                    <a:cubicBezTo>
                      <a:pt x="57927" y="43087"/>
                      <a:pt x="57718" y="44434"/>
                      <a:pt x="57486" y="45768"/>
                    </a:cubicBezTo>
                    <a:cubicBezTo>
                      <a:pt x="57351" y="46552"/>
                      <a:pt x="57167" y="46981"/>
                      <a:pt x="56874" y="47127"/>
                    </a:cubicBezTo>
                    <a:cubicBezTo>
                      <a:pt x="56568" y="47311"/>
                      <a:pt x="56188" y="47164"/>
                      <a:pt x="55698" y="46981"/>
                    </a:cubicBezTo>
                    <a:cubicBezTo>
                      <a:pt x="55270" y="46809"/>
                      <a:pt x="54792" y="46625"/>
                      <a:pt x="54217" y="46589"/>
                    </a:cubicBezTo>
                    <a:lnTo>
                      <a:pt x="54217" y="46589"/>
                    </a:lnTo>
                    <a:cubicBezTo>
                      <a:pt x="52894" y="46515"/>
                      <a:pt x="51621" y="46895"/>
                      <a:pt x="50384" y="47262"/>
                    </a:cubicBezTo>
                    <a:lnTo>
                      <a:pt x="43650" y="49282"/>
                    </a:lnTo>
                    <a:cubicBezTo>
                      <a:pt x="42744" y="49564"/>
                      <a:pt x="41801" y="49833"/>
                      <a:pt x="41005" y="50372"/>
                    </a:cubicBezTo>
                    <a:cubicBezTo>
                      <a:pt x="40846" y="50482"/>
                      <a:pt x="40699" y="50592"/>
                      <a:pt x="40540" y="50715"/>
                    </a:cubicBezTo>
                    <a:cubicBezTo>
                      <a:pt x="40283" y="50911"/>
                      <a:pt x="40014" y="51119"/>
                      <a:pt x="39708" y="51278"/>
                    </a:cubicBezTo>
                    <a:cubicBezTo>
                      <a:pt x="39193" y="51523"/>
                      <a:pt x="38740" y="51609"/>
                      <a:pt x="38275" y="5160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 rot="5400000">
                <a:off x="-2258753" y="3220459"/>
                <a:ext cx="3025128" cy="2745553"/>
              </a:xfrm>
              <a:custGeom>
                <a:avLst/>
                <a:gdLst/>
                <a:ahLst/>
                <a:cxnLst/>
                <a:rect l="l" t="t" r="r" b="b"/>
                <a:pathLst>
                  <a:path w="48757" h="44251" fill="none" extrusionOk="0">
                    <a:moveTo>
                      <a:pt x="30574" y="44238"/>
                    </a:moveTo>
                    <a:cubicBezTo>
                      <a:pt x="30354" y="44238"/>
                      <a:pt x="30023" y="44165"/>
                      <a:pt x="29901" y="43859"/>
                    </a:cubicBezTo>
                    <a:cubicBezTo>
                      <a:pt x="29264" y="42230"/>
                      <a:pt x="30905" y="40589"/>
                      <a:pt x="32227" y="39292"/>
                    </a:cubicBezTo>
                    <a:lnTo>
                      <a:pt x="32839" y="38679"/>
                    </a:lnTo>
                    <a:lnTo>
                      <a:pt x="32925" y="38606"/>
                    </a:lnTo>
                    <a:cubicBezTo>
                      <a:pt x="33488" y="38018"/>
                      <a:pt x="34419" y="37063"/>
                      <a:pt x="34725" y="35545"/>
                    </a:cubicBezTo>
                    <a:cubicBezTo>
                      <a:pt x="35190" y="33329"/>
                      <a:pt x="33990" y="31615"/>
                      <a:pt x="33354" y="30696"/>
                    </a:cubicBezTo>
                    <a:lnTo>
                      <a:pt x="33231" y="30513"/>
                    </a:lnTo>
                    <a:cubicBezTo>
                      <a:pt x="32031" y="28774"/>
                      <a:pt x="31652" y="26435"/>
                      <a:pt x="32203" y="24403"/>
                    </a:cubicBezTo>
                    <a:cubicBezTo>
                      <a:pt x="32215" y="24329"/>
                      <a:pt x="32252" y="24244"/>
                      <a:pt x="32264" y="24158"/>
                    </a:cubicBezTo>
                    <a:lnTo>
                      <a:pt x="32264" y="24146"/>
                    </a:lnTo>
                    <a:cubicBezTo>
                      <a:pt x="32533" y="23203"/>
                      <a:pt x="32937" y="21795"/>
                      <a:pt x="32447" y="20191"/>
                    </a:cubicBezTo>
                    <a:cubicBezTo>
                      <a:pt x="32092" y="19040"/>
                      <a:pt x="31003" y="16995"/>
                      <a:pt x="27623" y="16138"/>
                    </a:cubicBezTo>
                    <a:cubicBezTo>
                      <a:pt x="27427" y="16089"/>
                      <a:pt x="27244" y="16040"/>
                      <a:pt x="27048" y="16004"/>
                    </a:cubicBezTo>
                    <a:cubicBezTo>
                      <a:pt x="26962" y="15979"/>
                      <a:pt x="26876" y="15967"/>
                      <a:pt x="26778" y="15955"/>
                    </a:cubicBezTo>
                    <a:cubicBezTo>
                      <a:pt x="26534" y="15918"/>
                      <a:pt x="26289" y="15881"/>
                      <a:pt x="26166" y="15771"/>
                    </a:cubicBezTo>
                    <a:cubicBezTo>
                      <a:pt x="26032" y="15636"/>
                      <a:pt x="25970" y="15330"/>
                      <a:pt x="25909" y="15036"/>
                    </a:cubicBezTo>
                    <a:cubicBezTo>
                      <a:pt x="25897" y="14914"/>
                      <a:pt x="25860" y="14804"/>
                      <a:pt x="25836" y="14718"/>
                    </a:cubicBezTo>
                    <a:cubicBezTo>
                      <a:pt x="25456" y="13310"/>
                      <a:pt x="24868" y="11192"/>
                      <a:pt x="22787" y="9906"/>
                    </a:cubicBezTo>
                    <a:cubicBezTo>
                      <a:pt x="21881" y="9355"/>
                      <a:pt x="20877" y="9086"/>
                      <a:pt x="19763" y="9086"/>
                    </a:cubicBezTo>
                    <a:cubicBezTo>
                      <a:pt x="18195" y="9086"/>
                      <a:pt x="16800" y="9649"/>
                      <a:pt x="15918" y="10139"/>
                    </a:cubicBezTo>
                    <a:cubicBezTo>
                      <a:pt x="15551" y="10335"/>
                      <a:pt x="15232" y="10518"/>
                      <a:pt x="14902" y="10714"/>
                    </a:cubicBezTo>
                    <a:cubicBezTo>
                      <a:pt x="14400" y="11020"/>
                      <a:pt x="13837" y="11363"/>
                      <a:pt x="13543" y="11412"/>
                    </a:cubicBezTo>
                    <a:cubicBezTo>
                      <a:pt x="13371" y="11437"/>
                      <a:pt x="13028" y="11437"/>
                      <a:pt x="12722" y="11437"/>
                    </a:cubicBezTo>
                    <a:cubicBezTo>
                      <a:pt x="11535" y="11449"/>
                      <a:pt x="9759" y="11461"/>
                      <a:pt x="8168" y="12759"/>
                    </a:cubicBezTo>
                    <a:cubicBezTo>
                      <a:pt x="7470" y="13322"/>
                      <a:pt x="7041" y="13983"/>
                      <a:pt x="6760" y="14412"/>
                    </a:cubicBezTo>
                    <a:cubicBezTo>
                      <a:pt x="6686" y="14510"/>
                      <a:pt x="6625" y="14620"/>
                      <a:pt x="6576" y="14681"/>
                    </a:cubicBezTo>
                    <a:cubicBezTo>
                      <a:pt x="6331" y="15000"/>
                      <a:pt x="5743" y="15220"/>
                      <a:pt x="5082" y="15220"/>
                    </a:cubicBezTo>
                    <a:cubicBezTo>
                      <a:pt x="4850" y="15220"/>
                      <a:pt x="4641" y="15183"/>
                      <a:pt x="4421" y="15147"/>
                    </a:cubicBezTo>
                    <a:cubicBezTo>
                      <a:pt x="3111" y="14840"/>
                      <a:pt x="1727" y="13800"/>
                      <a:pt x="393" y="12796"/>
                    </a:cubicBezTo>
                    <a:cubicBezTo>
                      <a:pt x="368" y="12783"/>
                      <a:pt x="319" y="12759"/>
                      <a:pt x="270" y="12734"/>
                    </a:cubicBezTo>
                    <a:cubicBezTo>
                      <a:pt x="148" y="12673"/>
                      <a:pt x="1" y="12600"/>
                      <a:pt x="25" y="12490"/>
                    </a:cubicBezTo>
                    <a:cubicBezTo>
                      <a:pt x="87" y="12281"/>
                      <a:pt x="331" y="12281"/>
                      <a:pt x="564" y="12281"/>
                    </a:cubicBezTo>
                    <a:cubicBezTo>
                      <a:pt x="699" y="12281"/>
                      <a:pt x="846" y="12281"/>
                      <a:pt x="944" y="12245"/>
                    </a:cubicBezTo>
                    <a:cubicBezTo>
                      <a:pt x="2168" y="11792"/>
                      <a:pt x="2841" y="10886"/>
                      <a:pt x="3111" y="10531"/>
                    </a:cubicBezTo>
                    <a:cubicBezTo>
                      <a:pt x="3552" y="9943"/>
                      <a:pt x="3919" y="9343"/>
                      <a:pt x="4286" y="8780"/>
                    </a:cubicBezTo>
                    <a:cubicBezTo>
                      <a:pt x="4850" y="7886"/>
                      <a:pt x="5388" y="7029"/>
                      <a:pt x="5988" y="6515"/>
                    </a:cubicBezTo>
                    <a:cubicBezTo>
                      <a:pt x="6980" y="5621"/>
                      <a:pt x="8559" y="5192"/>
                      <a:pt x="10359" y="4690"/>
                    </a:cubicBezTo>
                    <a:cubicBezTo>
                      <a:pt x="12355" y="4139"/>
                      <a:pt x="14596" y="3527"/>
                      <a:pt x="16591" y="2107"/>
                    </a:cubicBezTo>
                    <a:cubicBezTo>
                      <a:pt x="16983" y="1825"/>
                      <a:pt x="17338" y="1531"/>
                      <a:pt x="17644" y="1274"/>
                    </a:cubicBezTo>
                    <a:cubicBezTo>
                      <a:pt x="18012" y="968"/>
                      <a:pt x="18391" y="662"/>
                      <a:pt x="18636" y="539"/>
                    </a:cubicBezTo>
                    <a:cubicBezTo>
                      <a:pt x="19040" y="356"/>
                      <a:pt x="19861" y="307"/>
                      <a:pt x="20583" y="282"/>
                    </a:cubicBezTo>
                    <a:cubicBezTo>
                      <a:pt x="23154" y="160"/>
                      <a:pt x="26350" y="1"/>
                      <a:pt x="29386" y="1"/>
                    </a:cubicBezTo>
                    <a:cubicBezTo>
                      <a:pt x="35802" y="1"/>
                      <a:pt x="40541" y="674"/>
                      <a:pt x="44753" y="2192"/>
                    </a:cubicBezTo>
                    <a:cubicBezTo>
                      <a:pt x="44900" y="2241"/>
                      <a:pt x="45010" y="2290"/>
                      <a:pt x="45108" y="2327"/>
                    </a:cubicBezTo>
                    <a:lnTo>
                      <a:pt x="45120" y="2327"/>
                    </a:lnTo>
                    <a:lnTo>
                      <a:pt x="45120" y="2352"/>
                    </a:lnTo>
                    <a:cubicBezTo>
                      <a:pt x="45181" y="2486"/>
                      <a:pt x="45242" y="2682"/>
                      <a:pt x="45267" y="2756"/>
                    </a:cubicBezTo>
                    <a:cubicBezTo>
                      <a:pt x="47226" y="8302"/>
                      <a:pt x="48365" y="14559"/>
                      <a:pt x="48634" y="21366"/>
                    </a:cubicBezTo>
                    <a:cubicBezTo>
                      <a:pt x="48756" y="24538"/>
                      <a:pt x="48683" y="27354"/>
                      <a:pt x="48414" y="29974"/>
                    </a:cubicBezTo>
                    <a:cubicBezTo>
                      <a:pt x="48230" y="31713"/>
                      <a:pt x="47936" y="33463"/>
                      <a:pt x="47630" y="35300"/>
                    </a:cubicBezTo>
                    <a:cubicBezTo>
                      <a:pt x="47520" y="35973"/>
                      <a:pt x="47410" y="36635"/>
                      <a:pt x="47312" y="37308"/>
                    </a:cubicBezTo>
                    <a:cubicBezTo>
                      <a:pt x="47201" y="37945"/>
                      <a:pt x="47091" y="38594"/>
                      <a:pt x="46981" y="39243"/>
                    </a:cubicBezTo>
                    <a:lnTo>
                      <a:pt x="46981" y="39279"/>
                    </a:lnTo>
                    <a:lnTo>
                      <a:pt x="46920" y="39279"/>
                    </a:lnTo>
                    <a:cubicBezTo>
                      <a:pt x="46761" y="39267"/>
                      <a:pt x="46577" y="39267"/>
                      <a:pt x="46393" y="39267"/>
                    </a:cubicBezTo>
                    <a:cubicBezTo>
                      <a:pt x="44691" y="39267"/>
                      <a:pt x="43161" y="39720"/>
                      <a:pt x="41924" y="40087"/>
                    </a:cubicBezTo>
                    <a:lnTo>
                      <a:pt x="35190" y="42108"/>
                    </a:lnTo>
                    <a:cubicBezTo>
                      <a:pt x="34149" y="42414"/>
                      <a:pt x="32864" y="42818"/>
                      <a:pt x="31639" y="43626"/>
                    </a:cubicBezTo>
                    <a:cubicBezTo>
                      <a:pt x="31394" y="43773"/>
                      <a:pt x="31186" y="43932"/>
                      <a:pt x="31027" y="44067"/>
                    </a:cubicBezTo>
                    <a:cubicBezTo>
                      <a:pt x="31003" y="44079"/>
                      <a:pt x="30978" y="44103"/>
                      <a:pt x="30966" y="44128"/>
                    </a:cubicBezTo>
                    <a:cubicBezTo>
                      <a:pt x="30917" y="44177"/>
                      <a:pt x="30856" y="44238"/>
                      <a:pt x="30795" y="44250"/>
                    </a:cubicBezTo>
                    <a:lnTo>
                      <a:pt x="30795" y="44250"/>
                    </a:lnTo>
                    <a:cubicBezTo>
                      <a:pt x="30721" y="44238"/>
                      <a:pt x="30660" y="44238"/>
                      <a:pt x="30574" y="4423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 rot="5400000">
                <a:off x="-1729661" y="3724537"/>
                <a:ext cx="2172009" cy="2177283"/>
              </a:xfrm>
              <a:custGeom>
                <a:avLst/>
                <a:gdLst/>
                <a:ahLst/>
                <a:cxnLst/>
                <a:rect l="l" t="t" r="r" b="b"/>
                <a:pathLst>
                  <a:path w="35007" h="35092" fill="none" extrusionOk="0">
                    <a:moveTo>
                      <a:pt x="27598" y="35091"/>
                    </a:moveTo>
                    <a:cubicBezTo>
                      <a:pt x="27403" y="35091"/>
                      <a:pt x="27243" y="35030"/>
                      <a:pt x="27121" y="34908"/>
                    </a:cubicBezTo>
                    <a:cubicBezTo>
                      <a:pt x="26888" y="34650"/>
                      <a:pt x="27084" y="34320"/>
                      <a:pt x="27305" y="33965"/>
                    </a:cubicBezTo>
                    <a:cubicBezTo>
                      <a:pt x="27427" y="33744"/>
                      <a:pt x="27562" y="33524"/>
                      <a:pt x="27611" y="33304"/>
                    </a:cubicBezTo>
                    <a:cubicBezTo>
                      <a:pt x="28358" y="29679"/>
                      <a:pt x="26496" y="26998"/>
                      <a:pt x="25713" y="25847"/>
                    </a:cubicBezTo>
                    <a:lnTo>
                      <a:pt x="25590" y="25663"/>
                    </a:lnTo>
                    <a:cubicBezTo>
                      <a:pt x="24966" y="24770"/>
                      <a:pt x="24746" y="23435"/>
                      <a:pt x="25039" y="22358"/>
                    </a:cubicBezTo>
                    <a:cubicBezTo>
                      <a:pt x="25052" y="22296"/>
                      <a:pt x="25076" y="22260"/>
                      <a:pt x="25088" y="22198"/>
                    </a:cubicBezTo>
                    <a:lnTo>
                      <a:pt x="25101" y="22137"/>
                    </a:lnTo>
                    <a:cubicBezTo>
                      <a:pt x="25444" y="20986"/>
                      <a:pt x="26056" y="18843"/>
                      <a:pt x="25272" y="16272"/>
                    </a:cubicBezTo>
                    <a:cubicBezTo>
                      <a:pt x="25039" y="15489"/>
                      <a:pt x="24109" y="14766"/>
                      <a:pt x="22701" y="13689"/>
                    </a:cubicBezTo>
                    <a:cubicBezTo>
                      <a:pt x="21538" y="12783"/>
                      <a:pt x="20081" y="11644"/>
                      <a:pt x="18440" y="10040"/>
                    </a:cubicBezTo>
                    <a:cubicBezTo>
                      <a:pt x="17950" y="9550"/>
                      <a:pt x="17620" y="8840"/>
                      <a:pt x="17240" y="8032"/>
                    </a:cubicBezTo>
                    <a:cubicBezTo>
                      <a:pt x="16591" y="6673"/>
                      <a:pt x="15856" y="5143"/>
                      <a:pt x="14130" y="4090"/>
                    </a:cubicBezTo>
                    <a:cubicBezTo>
                      <a:pt x="12685" y="3208"/>
                      <a:pt x="11081" y="2767"/>
                      <a:pt x="9355" y="2767"/>
                    </a:cubicBezTo>
                    <a:cubicBezTo>
                      <a:pt x="7200" y="2767"/>
                      <a:pt x="5829" y="3502"/>
                      <a:pt x="4653" y="4151"/>
                    </a:cubicBezTo>
                    <a:lnTo>
                      <a:pt x="4506" y="4236"/>
                    </a:lnTo>
                    <a:cubicBezTo>
                      <a:pt x="4286" y="4359"/>
                      <a:pt x="3919" y="4469"/>
                      <a:pt x="3588" y="4592"/>
                    </a:cubicBezTo>
                    <a:cubicBezTo>
                      <a:pt x="3245" y="4702"/>
                      <a:pt x="2939" y="4800"/>
                      <a:pt x="2768" y="4898"/>
                    </a:cubicBezTo>
                    <a:cubicBezTo>
                      <a:pt x="2584" y="5008"/>
                      <a:pt x="968" y="5926"/>
                      <a:pt x="294" y="5632"/>
                    </a:cubicBezTo>
                    <a:cubicBezTo>
                      <a:pt x="135" y="5571"/>
                      <a:pt x="49" y="5449"/>
                      <a:pt x="13" y="5277"/>
                    </a:cubicBezTo>
                    <a:cubicBezTo>
                      <a:pt x="1" y="5228"/>
                      <a:pt x="13" y="5191"/>
                      <a:pt x="49" y="5155"/>
                    </a:cubicBezTo>
                    <a:cubicBezTo>
                      <a:pt x="123" y="5069"/>
                      <a:pt x="307" y="5069"/>
                      <a:pt x="527" y="5045"/>
                    </a:cubicBezTo>
                    <a:cubicBezTo>
                      <a:pt x="649" y="5045"/>
                      <a:pt x="772" y="5045"/>
                      <a:pt x="845" y="5020"/>
                    </a:cubicBezTo>
                    <a:cubicBezTo>
                      <a:pt x="2988" y="4420"/>
                      <a:pt x="5645" y="3698"/>
                      <a:pt x="8143" y="1910"/>
                    </a:cubicBezTo>
                    <a:cubicBezTo>
                      <a:pt x="8633" y="1555"/>
                      <a:pt x="9049" y="1224"/>
                      <a:pt x="9379" y="943"/>
                    </a:cubicBezTo>
                    <a:cubicBezTo>
                      <a:pt x="9404" y="931"/>
                      <a:pt x="9428" y="918"/>
                      <a:pt x="9441" y="882"/>
                    </a:cubicBezTo>
                    <a:cubicBezTo>
                      <a:pt x="9490" y="845"/>
                      <a:pt x="9551" y="784"/>
                      <a:pt x="9612" y="747"/>
                    </a:cubicBezTo>
                    <a:cubicBezTo>
                      <a:pt x="9771" y="686"/>
                      <a:pt x="9967" y="686"/>
                      <a:pt x="10139" y="710"/>
                    </a:cubicBezTo>
                    <a:lnTo>
                      <a:pt x="10334" y="710"/>
                    </a:lnTo>
                    <a:lnTo>
                      <a:pt x="10383" y="710"/>
                    </a:lnTo>
                    <a:cubicBezTo>
                      <a:pt x="12906" y="576"/>
                      <a:pt x="16040" y="429"/>
                      <a:pt x="18966" y="429"/>
                    </a:cubicBezTo>
                    <a:cubicBezTo>
                      <a:pt x="20191" y="429"/>
                      <a:pt x="21403" y="380"/>
                      <a:pt x="22566" y="318"/>
                    </a:cubicBezTo>
                    <a:cubicBezTo>
                      <a:pt x="26558" y="147"/>
                      <a:pt x="29998" y="0"/>
                      <a:pt x="32068" y="2033"/>
                    </a:cubicBezTo>
                    <a:cubicBezTo>
                      <a:pt x="34957" y="4885"/>
                      <a:pt x="34896" y="9746"/>
                      <a:pt x="34847" y="14448"/>
                    </a:cubicBezTo>
                    <a:cubicBezTo>
                      <a:pt x="34835" y="15795"/>
                      <a:pt x="34822" y="17203"/>
                      <a:pt x="34884" y="18537"/>
                    </a:cubicBezTo>
                    <a:cubicBezTo>
                      <a:pt x="35006" y="21537"/>
                      <a:pt x="34933" y="24194"/>
                      <a:pt x="34663" y="26643"/>
                    </a:cubicBezTo>
                    <a:cubicBezTo>
                      <a:pt x="34480" y="28296"/>
                      <a:pt x="34210" y="29985"/>
                      <a:pt x="33916" y="31761"/>
                    </a:cubicBezTo>
                    <a:lnTo>
                      <a:pt x="33916" y="31773"/>
                    </a:lnTo>
                    <a:cubicBezTo>
                      <a:pt x="33892" y="31908"/>
                      <a:pt x="33904" y="32079"/>
                      <a:pt x="33904" y="32238"/>
                    </a:cubicBezTo>
                    <a:cubicBezTo>
                      <a:pt x="33904" y="32557"/>
                      <a:pt x="33916" y="32875"/>
                      <a:pt x="33708" y="33108"/>
                    </a:cubicBezTo>
                    <a:cubicBezTo>
                      <a:pt x="33120" y="33683"/>
                      <a:pt x="32300" y="33732"/>
                      <a:pt x="31578" y="33769"/>
                    </a:cubicBezTo>
                    <a:cubicBezTo>
                      <a:pt x="31210" y="33781"/>
                      <a:pt x="30855" y="33793"/>
                      <a:pt x="30562" y="33891"/>
                    </a:cubicBezTo>
                    <a:cubicBezTo>
                      <a:pt x="30317" y="33965"/>
                      <a:pt x="29949" y="34148"/>
                      <a:pt x="29570" y="34344"/>
                    </a:cubicBezTo>
                    <a:cubicBezTo>
                      <a:pt x="28847" y="34712"/>
                      <a:pt x="28100" y="35091"/>
                      <a:pt x="27598" y="3509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5"/>
              <p:cNvSpPr/>
              <p:nvPr/>
            </p:nvSpPr>
            <p:spPr>
              <a:xfrm rot="5400000">
                <a:off x="-980217" y="4486872"/>
                <a:ext cx="822779" cy="1579418"/>
              </a:xfrm>
              <a:custGeom>
                <a:avLst/>
                <a:gdLst/>
                <a:ahLst/>
                <a:cxnLst/>
                <a:rect l="l" t="t" r="r" b="b"/>
                <a:pathLst>
                  <a:path w="13261" h="25456" fill="none" extrusionOk="0">
                    <a:moveTo>
                      <a:pt x="12452" y="25455"/>
                    </a:moveTo>
                    <a:cubicBezTo>
                      <a:pt x="10358" y="25455"/>
                      <a:pt x="10248" y="22872"/>
                      <a:pt x="10175" y="21158"/>
                    </a:cubicBezTo>
                    <a:cubicBezTo>
                      <a:pt x="10163" y="20851"/>
                      <a:pt x="10138" y="20545"/>
                      <a:pt x="10126" y="20288"/>
                    </a:cubicBezTo>
                    <a:cubicBezTo>
                      <a:pt x="10126" y="20276"/>
                      <a:pt x="10040" y="17864"/>
                      <a:pt x="10260" y="17533"/>
                    </a:cubicBezTo>
                    <a:cubicBezTo>
                      <a:pt x="10567" y="17105"/>
                      <a:pt x="11179" y="15134"/>
                      <a:pt x="10138" y="11681"/>
                    </a:cubicBezTo>
                    <a:cubicBezTo>
                      <a:pt x="9587" y="9881"/>
                      <a:pt x="8203" y="8791"/>
                      <a:pt x="6428" y="7408"/>
                    </a:cubicBezTo>
                    <a:cubicBezTo>
                      <a:pt x="6195" y="7236"/>
                      <a:pt x="5963" y="7053"/>
                      <a:pt x="5706" y="6869"/>
                    </a:cubicBezTo>
                    <a:cubicBezTo>
                      <a:pt x="4714" y="6134"/>
                      <a:pt x="3575" y="5289"/>
                      <a:pt x="2486" y="4053"/>
                    </a:cubicBezTo>
                    <a:cubicBezTo>
                      <a:pt x="2363" y="3918"/>
                      <a:pt x="2179" y="3526"/>
                      <a:pt x="2020" y="3183"/>
                    </a:cubicBezTo>
                    <a:cubicBezTo>
                      <a:pt x="1984" y="3122"/>
                      <a:pt x="1959" y="3049"/>
                      <a:pt x="1922" y="2988"/>
                    </a:cubicBezTo>
                    <a:cubicBezTo>
                      <a:pt x="1800" y="2730"/>
                      <a:pt x="1531" y="2461"/>
                      <a:pt x="1237" y="2167"/>
                    </a:cubicBezTo>
                    <a:cubicBezTo>
                      <a:pt x="649" y="1604"/>
                      <a:pt x="0" y="967"/>
                      <a:pt x="380" y="208"/>
                    </a:cubicBezTo>
                    <a:cubicBezTo>
                      <a:pt x="404" y="159"/>
                      <a:pt x="490" y="171"/>
                      <a:pt x="551" y="184"/>
                    </a:cubicBezTo>
                    <a:cubicBezTo>
                      <a:pt x="575" y="184"/>
                      <a:pt x="588" y="196"/>
                      <a:pt x="624" y="196"/>
                    </a:cubicBezTo>
                    <a:cubicBezTo>
                      <a:pt x="1922" y="196"/>
                      <a:pt x="3159" y="135"/>
                      <a:pt x="4359" y="98"/>
                    </a:cubicBezTo>
                    <a:cubicBezTo>
                      <a:pt x="5412" y="49"/>
                      <a:pt x="6404" y="0"/>
                      <a:pt x="7322" y="0"/>
                    </a:cubicBezTo>
                    <a:cubicBezTo>
                      <a:pt x="9501" y="0"/>
                      <a:pt x="10787" y="257"/>
                      <a:pt x="11350" y="845"/>
                    </a:cubicBezTo>
                    <a:cubicBezTo>
                      <a:pt x="13224" y="2681"/>
                      <a:pt x="13175" y="6648"/>
                      <a:pt x="13126" y="10824"/>
                    </a:cubicBezTo>
                    <a:cubicBezTo>
                      <a:pt x="13113" y="12219"/>
                      <a:pt x="13101" y="13664"/>
                      <a:pt x="13162" y="15085"/>
                    </a:cubicBezTo>
                    <a:cubicBezTo>
                      <a:pt x="13260" y="17925"/>
                      <a:pt x="13199" y="20423"/>
                      <a:pt x="12954" y="22700"/>
                    </a:cubicBezTo>
                    <a:cubicBezTo>
                      <a:pt x="12930" y="22970"/>
                      <a:pt x="12979" y="23337"/>
                      <a:pt x="13015" y="23717"/>
                    </a:cubicBezTo>
                    <a:cubicBezTo>
                      <a:pt x="13101" y="24353"/>
                      <a:pt x="13175" y="24990"/>
                      <a:pt x="12930" y="25284"/>
                    </a:cubicBezTo>
                    <a:cubicBezTo>
                      <a:pt x="12832" y="25394"/>
                      <a:pt x="12709" y="25431"/>
                      <a:pt x="12562" y="25455"/>
                    </a:cubicBezTo>
                    <a:lnTo>
                      <a:pt x="12562" y="25418"/>
                    </a:lnTo>
                    <a:lnTo>
                      <a:pt x="12562" y="2545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5"/>
              <p:cNvSpPr/>
              <p:nvPr/>
            </p:nvSpPr>
            <p:spPr>
              <a:xfrm rot="5400000">
                <a:off x="-143785" y="5301953"/>
                <a:ext cx="177821" cy="135320"/>
              </a:xfrm>
              <a:custGeom>
                <a:avLst/>
                <a:gdLst/>
                <a:ahLst/>
                <a:cxnLst/>
                <a:rect l="l" t="t" r="r" b="b"/>
                <a:pathLst>
                  <a:path w="2866" h="2181" fill="none" extrusionOk="0">
                    <a:moveTo>
                      <a:pt x="184" y="1"/>
                    </a:moveTo>
                    <a:cubicBezTo>
                      <a:pt x="123" y="1"/>
                      <a:pt x="98" y="13"/>
                      <a:pt x="74" y="62"/>
                    </a:cubicBezTo>
                    <a:cubicBezTo>
                      <a:pt x="0" y="307"/>
                      <a:pt x="307" y="429"/>
                      <a:pt x="625" y="564"/>
                    </a:cubicBezTo>
                    <a:cubicBezTo>
                      <a:pt x="784" y="625"/>
                      <a:pt x="955" y="699"/>
                      <a:pt x="1053" y="784"/>
                    </a:cubicBezTo>
                    <a:cubicBezTo>
                      <a:pt x="1347" y="993"/>
                      <a:pt x="1592" y="1176"/>
                      <a:pt x="1825" y="1360"/>
                    </a:cubicBezTo>
                    <a:cubicBezTo>
                      <a:pt x="2155" y="1617"/>
                      <a:pt x="2523" y="1899"/>
                      <a:pt x="2866" y="2180"/>
                    </a:cubicBezTo>
                    <a:cubicBezTo>
                      <a:pt x="2866" y="2131"/>
                      <a:pt x="2841" y="2082"/>
                      <a:pt x="2841" y="2033"/>
                    </a:cubicBezTo>
                    <a:cubicBezTo>
                      <a:pt x="2719" y="1017"/>
                      <a:pt x="2535" y="478"/>
                      <a:pt x="2400" y="197"/>
                    </a:cubicBezTo>
                    <a:cubicBezTo>
                      <a:pt x="2094" y="148"/>
                      <a:pt x="1543" y="87"/>
                      <a:pt x="613" y="87"/>
                    </a:cubicBezTo>
                    <a:cubicBezTo>
                      <a:pt x="551" y="87"/>
                      <a:pt x="478" y="74"/>
                      <a:pt x="392" y="38"/>
                    </a:cubicBezTo>
                    <a:cubicBezTo>
                      <a:pt x="307" y="13"/>
                      <a:pt x="233" y="1"/>
                      <a:pt x="1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5"/>
              <p:cNvSpPr/>
              <p:nvPr/>
            </p:nvSpPr>
            <p:spPr>
              <a:xfrm rot="5400000">
                <a:off x="-2740382" y="2738097"/>
                <a:ext cx="3989866" cy="3451998"/>
              </a:xfrm>
              <a:custGeom>
                <a:avLst/>
                <a:gdLst/>
                <a:ahLst/>
                <a:cxnLst/>
                <a:rect l="l" t="t" r="r" b="b"/>
                <a:pathLst>
                  <a:path w="64306" h="55637" fill="none" extrusionOk="0">
                    <a:moveTo>
                      <a:pt x="64171" y="26827"/>
                    </a:moveTo>
                    <a:cubicBezTo>
                      <a:pt x="63877" y="19456"/>
                      <a:pt x="62628" y="12624"/>
                      <a:pt x="60486" y="6551"/>
                    </a:cubicBezTo>
                    <a:cubicBezTo>
                      <a:pt x="60192" y="5730"/>
                      <a:pt x="59812" y="4763"/>
                      <a:pt x="59016" y="3967"/>
                    </a:cubicBezTo>
                    <a:cubicBezTo>
                      <a:pt x="58159" y="3110"/>
                      <a:pt x="57082" y="2730"/>
                      <a:pt x="56519" y="2522"/>
                    </a:cubicBezTo>
                    <a:cubicBezTo>
                      <a:pt x="51719" y="808"/>
                      <a:pt x="46209" y="0"/>
                      <a:pt x="39169" y="0"/>
                    </a:cubicBezTo>
                    <a:cubicBezTo>
                      <a:pt x="36071" y="0"/>
                      <a:pt x="33071" y="135"/>
                      <a:pt x="30170" y="294"/>
                    </a:cubicBezTo>
                    <a:cubicBezTo>
                      <a:pt x="28970" y="355"/>
                      <a:pt x="27488" y="416"/>
                      <a:pt x="26043" y="1102"/>
                    </a:cubicBezTo>
                    <a:cubicBezTo>
                      <a:pt x="25162" y="1531"/>
                      <a:pt x="24476" y="2094"/>
                      <a:pt x="23876" y="2584"/>
                    </a:cubicBezTo>
                    <a:cubicBezTo>
                      <a:pt x="23619" y="2804"/>
                      <a:pt x="23374" y="3000"/>
                      <a:pt x="23142" y="3171"/>
                    </a:cubicBezTo>
                    <a:cubicBezTo>
                      <a:pt x="21966" y="4016"/>
                      <a:pt x="20387" y="4445"/>
                      <a:pt x="18697" y="4898"/>
                    </a:cubicBezTo>
                    <a:cubicBezTo>
                      <a:pt x="16518" y="5498"/>
                      <a:pt x="14020" y="6183"/>
                      <a:pt x="12024" y="7959"/>
                    </a:cubicBezTo>
                    <a:cubicBezTo>
                      <a:pt x="10849" y="9012"/>
                      <a:pt x="10041" y="10285"/>
                      <a:pt x="9318" y="11399"/>
                    </a:cubicBezTo>
                    <a:cubicBezTo>
                      <a:pt x="9122" y="11730"/>
                      <a:pt x="8902" y="12048"/>
                      <a:pt x="8706" y="12354"/>
                    </a:cubicBezTo>
                    <a:cubicBezTo>
                      <a:pt x="8498" y="12293"/>
                      <a:pt x="8265" y="12220"/>
                      <a:pt x="8033" y="12134"/>
                    </a:cubicBezTo>
                    <a:cubicBezTo>
                      <a:pt x="7335" y="11913"/>
                      <a:pt x="6551" y="11632"/>
                      <a:pt x="5645" y="11546"/>
                    </a:cubicBezTo>
                    <a:cubicBezTo>
                      <a:pt x="5461" y="11522"/>
                      <a:pt x="5265" y="11509"/>
                      <a:pt x="5070" y="11509"/>
                    </a:cubicBezTo>
                    <a:cubicBezTo>
                      <a:pt x="3808" y="11509"/>
                      <a:pt x="2584" y="11938"/>
                      <a:pt x="1678" y="12673"/>
                    </a:cubicBezTo>
                    <a:cubicBezTo>
                      <a:pt x="809" y="13395"/>
                      <a:pt x="294" y="14374"/>
                      <a:pt x="196" y="15440"/>
                    </a:cubicBezTo>
                    <a:cubicBezTo>
                      <a:pt x="0" y="17888"/>
                      <a:pt x="2033" y="19443"/>
                      <a:pt x="2792" y="20019"/>
                    </a:cubicBezTo>
                    <a:lnTo>
                      <a:pt x="6796" y="23031"/>
                    </a:lnTo>
                    <a:cubicBezTo>
                      <a:pt x="8437" y="24280"/>
                      <a:pt x="10481" y="25823"/>
                      <a:pt x="12991" y="26386"/>
                    </a:cubicBezTo>
                    <a:cubicBezTo>
                      <a:pt x="13616" y="26520"/>
                      <a:pt x="14265" y="26606"/>
                      <a:pt x="14926" y="26606"/>
                    </a:cubicBezTo>
                    <a:cubicBezTo>
                      <a:pt x="17411" y="26606"/>
                      <a:pt x="19615" y="25578"/>
                      <a:pt x="20962" y="23802"/>
                    </a:cubicBezTo>
                    <a:cubicBezTo>
                      <a:pt x="21121" y="23606"/>
                      <a:pt x="21244" y="23423"/>
                      <a:pt x="21354" y="23251"/>
                    </a:cubicBezTo>
                    <a:cubicBezTo>
                      <a:pt x="21427" y="23141"/>
                      <a:pt x="21538" y="22970"/>
                      <a:pt x="21599" y="22896"/>
                    </a:cubicBezTo>
                    <a:cubicBezTo>
                      <a:pt x="21795" y="22847"/>
                      <a:pt x="22285" y="22835"/>
                      <a:pt x="22615" y="22835"/>
                    </a:cubicBezTo>
                    <a:cubicBezTo>
                      <a:pt x="23154" y="22835"/>
                      <a:pt x="23754" y="22823"/>
                      <a:pt x="24391" y="22713"/>
                    </a:cubicBezTo>
                    <a:cubicBezTo>
                      <a:pt x="25725" y="22468"/>
                      <a:pt x="26803" y="21831"/>
                      <a:pt x="27684" y="21305"/>
                    </a:cubicBezTo>
                    <a:cubicBezTo>
                      <a:pt x="27941" y="21158"/>
                      <a:pt x="28211" y="20986"/>
                      <a:pt x="28456" y="20864"/>
                    </a:cubicBezTo>
                    <a:cubicBezTo>
                      <a:pt x="28970" y="20582"/>
                      <a:pt x="29386" y="20484"/>
                      <a:pt x="29594" y="20484"/>
                    </a:cubicBezTo>
                    <a:lnTo>
                      <a:pt x="29680" y="20484"/>
                    </a:lnTo>
                    <a:cubicBezTo>
                      <a:pt x="29839" y="20631"/>
                      <a:pt x="30059" y="21427"/>
                      <a:pt x="30182" y="21904"/>
                    </a:cubicBezTo>
                    <a:cubicBezTo>
                      <a:pt x="30500" y="23080"/>
                      <a:pt x="30904" y="24561"/>
                      <a:pt x="32129" y="25688"/>
                    </a:cubicBezTo>
                    <a:cubicBezTo>
                      <a:pt x="33231" y="26692"/>
                      <a:pt x="34541" y="26998"/>
                      <a:pt x="35594" y="27243"/>
                    </a:cubicBezTo>
                    <a:cubicBezTo>
                      <a:pt x="35753" y="27280"/>
                      <a:pt x="35924" y="27316"/>
                      <a:pt x="36071" y="27353"/>
                    </a:cubicBezTo>
                    <a:cubicBezTo>
                      <a:pt x="36439" y="27439"/>
                      <a:pt x="36671" y="27549"/>
                      <a:pt x="36806" y="27622"/>
                    </a:cubicBezTo>
                    <a:cubicBezTo>
                      <a:pt x="36781" y="27806"/>
                      <a:pt x="36696" y="28075"/>
                      <a:pt x="36634" y="28259"/>
                    </a:cubicBezTo>
                    <a:cubicBezTo>
                      <a:pt x="36610" y="28357"/>
                      <a:pt x="36573" y="28467"/>
                      <a:pt x="36549" y="28590"/>
                    </a:cubicBezTo>
                    <a:cubicBezTo>
                      <a:pt x="35533" y="32251"/>
                      <a:pt x="36230" y="36291"/>
                      <a:pt x="38373" y="39426"/>
                    </a:cubicBezTo>
                    <a:cubicBezTo>
                      <a:pt x="38410" y="39499"/>
                      <a:pt x="38459" y="39560"/>
                      <a:pt x="38520" y="39646"/>
                    </a:cubicBezTo>
                    <a:cubicBezTo>
                      <a:pt x="38630" y="39793"/>
                      <a:pt x="38765" y="39989"/>
                      <a:pt x="38875" y="40160"/>
                    </a:cubicBezTo>
                    <a:cubicBezTo>
                      <a:pt x="38814" y="40234"/>
                      <a:pt x="38740" y="40295"/>
                      <a:pt x="38679" y="40356"/>
                    </a:cubicBezTo>
                    <a:lnTo>
                      <a:pt x="38581" y="40454"/>
                    </a:lnTo>
                    <a:cubicBezTo>
                      <a:pt x="36414" y="42719"/>
                      <a:pt x="34859" y="45523"/>
                      <a:pt x="34124" y="48560"/>
                    </a:cubicBezTo>
                    <a:cubicBezTo>
                      <a:pt x="33965" y="49233"/>
                      <a:pt x="33818" y="50029"/>
                      <a:pt x="34002" y="50923"/>
                    </a:cubicBezTo>
                    <a:cubicBezTo>
                      <a:pt x="34247" y="52172"/>
                      <a:pt x="35067" y="53274"/>
                      <a:pt x="36426" y="54192"/>
                    </a:cubicBezTo>
                    <a:cubicBezTo>
                      <a:pt x="37222" y="54731"/>
                      <a:pt x="38826" y="55637"/>
                      <a:pt x="40675" y="55637"/>
                    </a:cubicBezTo>
                    <a:lnTo>
                      <a:pt x="40675" y="55637"/>
                    </a:lnTo>
                    <a:cubicBezTo>
                      <a:pt x="41532" y="55637"/>
                      <a:pt x="42352" y="55453"/>
                      <a:pt x="43087" y="55061"/>
                    </a:cubicBezTo>
                    <a:cubicBezTo>
                      <a:pt x="43577" y="54816"/>
                      <a:pt x="43969" y="54510"/>
                      <a:pt x="44275" y="54290"/>
                    </a:cubicBezTo>
                    <a:lnTo>
                      <a:pt x="44287" y="54265"/>
                    </a:lnTo>
                    <a:cubicBezTo>
                      <a:pt x="44409" y="54180"/>
                      <a:pt x="44532" y="54082"/>
                      <a:pt x="44630" y="54020"/>
                    </a:cubicBezTo>
                    <a:cubicBezTo>
                      <a:pt x="45132" y="53690"/>
                      <a:pt x="45879" y="53457"/>
                      <a:pt x="46650" y="53225"/>
                    </a:cubicBezTo>
                    <a:lnTo>
                      <a:pt x="53384" y="51204"/>
                    </a:lnTo>
                    <a:cubicBezTo>
                      <a:pt x="54388" y="50898"/>
                      <a:pt x="55356" y="50617"/>
                      <a:pt x="56213" y="50617"/>
                    </a:cubicBezTo>
                    <a:lnTo>
                      <a:pt x="56433" y="50617"/>
                    </a:lnTo>
                    <a:cubicBezTo>
                      <a:pt x="56641" y="50629"/>
                      <a:pt x="56898" y="50739"/>
                      <a:pt x="57204" y="50837"/>
                    </a:cubicBezTo>
                    <a:cubicBezTo>
                      <a:pt x="57670" y="51021"/>
                      <a:pt x="58221" y="51241"/>
                      <a:pt x="58906" y="51241"/>
                    </a:cubicBezTo>
                    <a:lnTo>
                      <a:pt x="58906" y="51241"/>
                    </a:lnTo>
                    <a:cubicBezTo>
                      <a:pt x="59433" y="51241"/>
                      <a:pt x="59923" y="51119"/>
                      <a:pt x="60363" y="50861"/>
                    </a:cubicBezTo>
                    <a:cubicBezTo>
                      <a:pt x="61575" y="50164"/>
                      <a:pt x="61918" y="48915"/>
                      <a:pt x="62102" y="47874"/>
                    </a:cubicBezTo>
                    <a:cubicBezTo>
                      <a:pt x="62335" y="46527"/>
                      <a:pt x="62567" y="45180"/>
                      <a:pt x="62775" y="43858"/>
                    </a:cubicBezTo>
                    <a:cubicBezTo>
                      <a:pt x="62886" y="43209"/>
                      <a:pt x="62996" y="42536"/>
                      <a:pt x="63106" y="41874"/>
                    </a:cubicBezTo>
                    <a:cubicBezTo>
                      <a:pt x="63412" y="40038"/>
                      <a:pt x="63718" y="38140"/>
                      <a:pt x="63926" y="36230"/>
                    </a:cubicBezTo>
                    <a:cubicBezTo>
                      <a:pt x="64232" y="33365"/>
                      <a:pt x="64306" y="30279"/>
                      <a:pt x="64171" y="2682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" name="Google Shape;66;p5"/>
            <p:cNvGrpSpPr/>
            <p:nvPr/>
          </p:nvGrpSpPr>
          <p:grpSpPr>
            <a:xfrm>
              <a:off x="-2338325" y="2574912"/>
              <a:ext cx="3661651" cy="3205669"/>
              <a:chOff x="1057550" y="3474725"/>
              <a:chExt cx="1831100" cy="1603075"/>
            </a:xfrm>
          </p:grpSpPr>
          <p:sp>
            <p:nvSpPr>
              <p:cNvPr id="67" name="Google Shape;67;p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5" name="Google Shape;75;p5"/>
          <p:cNvSpPr txBox="1">
            <a:spLocks noGrp="1"/>
          </p:cNvSpPr>
          <p:nvPr>
            <p:ph type="body" idx="1"/>
          </p:nvPr>
        </p:nvSpPr>
        <p:spPr>
          <a:xfrm>
            <a:off x="17644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body" idx="2"/>
          </p:nvPr>
        </p:nvSpPr>
        <p:spPr>
          <a:xfrm>
            <a:off x="6916133" y="3684548"/>
            <a:ext cx="3511600" cy="1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17644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3"/>
          </p:nvPr>
        </p:nvSpPr>
        <p:spPr>
          <a:xfrm>
            <a:off x="6916133" y="3077348"/>
            <a:ext cx="35116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title" idx="4"/>
          </p:nvPr>
        </p:nvSpPr>
        <p:spPr>
          <a:xfrm>
            <a:off x="951000" y="5216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42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727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015767" y="4564917"/>
            <a:ext cx="36180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4015767" y="1754684"/>
            <a:ext cx="5833600" cy="2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8766985" y="-542045"/>
            <a:ext cx="6619684" cy="7248408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32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200733" y="3613967"/>
            <a:ext cx="4448800" cy="16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1200733" y="1675633"/>
            <a:ext cx="4448800" cy="18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526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3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3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8802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2350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9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914400" y="1104000"/>
            <a:ext cx="42888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914400" y="2111600"/>
            <a:ext cx="4288800" cy="36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76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A01127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A01127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5438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100" y="1"/>
            <a:ext cx="12191888" cy="6848908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443193" y="226821"/>
            <a:ext cx="11375607" cy="6385932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415737" y="201665"/>
            <a:ext cx="11423472" cy="6423736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6" name="Google Shape;176;p11"/>
          <p:cNvGrpSpPr/>
          <p:nvPr/>
        </p:nvGrpSpPr>
        <p:grpSpPr>
          <a:xfrm>
            <a:off x="885340" y="715134"/>
            <a:ext cx="9938083" cy="5530305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067" y="2430200"/>
            <a:ext cx="8378000" cy="155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3251851" y="3987800"/>
            <a:ext cx="5688000" cy="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017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5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29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2357000" y="427433"/>
            <a:ext cx="74780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1"/>
          </p:nvPr>
        </p:nvSpPr>
        <p:spPr>
          <a:xfrm>
            <a:off x="1690633" y="2434045"/>
            <a:ext cx="6530000" cy="30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Char char="■"/>
              <a:defRPr sz="2133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13" name="Google Shape;113;p7"/>
          <p:cNvGrpSpPr/>
          <p:nvPr/>
        </p:nvGrpSpPr>
        <p:grpSpPr>
          <a:xfrm>
            <a:off x="-3772919" y="-709748"/>
            <a:ext cx="19916527" cy="10232936"/>
            <a:chOff x="-2829690" y="-532311"/>
            <a:chExt cx="14937395" cy="7674702"/>
          </a:xfrm>
        </p:grpSpPr>
        <p:grpSp>
          <p:nvGrpSpPr>
            <p:cNvPr id="114" name="Google Shape;114;p7"/>
            <p:cNvGrpSpPr/>
            <p:nvPr/>
          </p:nvGrpSpPr>
          <p:grpSpPr>
            <a:xfrm>
              <a:off x="-2829690" y="-532311"/>
              <a:ext cx="14937395" cy="7674702"/>
              <a:chOff x="-2829690" y="-532311"/>
              <a:chExt cx="14937395" cy="7674702"/>
            </a:xfrm>
          </p:grpSpPr>
          <p:grpSp>
            <p:nvGrpSpPr>
              <p:cNvPr id="115" name="Google Shape;115;p7"/>
              <p:cNvGrpSpPr/>
              <p:nvPr/>
            </p:nvGrpSpPr>
            <p:grpSpPr>
              <a:xfrm>
                <a:off x="-2829690" y="2718224"/>
                <a:ext cx="4018183" cy="4424167"/>
                <a:chOff x="-1890669" y="-592228"/>
                <a:chExt cx="3608930" cy="3973565"/>
              </a:xfrm>
            </p:grpSpPr>
            <p:grpSp>
              <p:nvGrpSpPr>
                <p:cNvPr id="116" name="Google Shape;116;p7"/>
                <p:cNvGrpSpPr/>
                <p:nvPr/>
              </p:nvGrpSpPr>
              <p:grpSpPr>
                <a:xfrm>
                  <a:off x="-1890669" y="-592228"/>
                  <a:ext cx="3608930" cy="3973565"/>
                  <a:chOff x="262575" y="279375"/>
                  <a:chExt cx="1205750" cy="1327575"/>
                </a:xfrm>
              </p:grpSpPr>
              <p:sp>
                <p:nvSpPr>
                  <p:cNvPr id="117" name="Google Shape;117;p7"/>
                  <p:cNvSpPr/>
                  <p:nvPr/>
                </p:nvSpPr>
                <p:spPr>
                  <a:xfrm>
                    <a:off x="321025" y="335700"/>
                    <a:ext cx="1088525" cy="121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41" h="48536" fill="none" extrusionOk="0">
                        <a:moveTo>
                          <a:pt x="12392" y="48535"/>
                        </a:moveTo>
                        <a:cubicBezTo>
                          <a:pt x="12061" y="48535"/>
                          <a:pt x="11730" y="48364"/>
                          <a:pt x="11437" y="48205"/>
                        </a:cubicBezTo>
                        <a:cubicBezTo>
                          <a:pt x="9404" y="47005"/>
                          <a:pt x="7506" y="45609"/>
                          <a:pt x="7335" y="43527"/>
                        </a:cubicBezTo>
                        <a:cubicBezTo>
                          <a:pt x="7286" y="42976"/>
                          <a:pt x="7384" y="42413"/>
                          <a:pt x="7470" y="41875"/>
                        </a:cubicBezTo>
                        <a:cubicBezTo>
                          <a:pt x="7531" y="41507"/>
                          <a:pt x="7592" y="41128"/>
                          <a:pt x="7616" y="40748"/>
                        </a:cubicBezTo>
                        <a:cubicBezTo>
                          <a:pt x="7690" y="38936"/>
                          <a:pt x="6772" y="37271"/>
                          <a:pt x="5878" y="35667"/>
                        </a:cubicBezTo>
                        <a:cubicBezTo>
                          <a:pt x="5743" y="35422"/>
                          <a:pt x="5608" y="35177"/>
                          <a:pt x="5474" y="34920"/>
                        </a:cubicBezTo>
                        <a:cubicBezTo>
                          <a:pt x="3490" y="31222"/>
                          <a:pt x="2327" y="27121"/>
                          <a:pt x="1213" y="23178"/>
                        </a:cubicBezTo>
                        <a:cubicBezTo>
                          <a:pt x="650" y="21170"/>
                          <a:pt x="1" y="18893"/>
                          <a:pt x="331" y="16676"/>
                        </a:cubicBezTo>
                        <a:cubicBezTo>
                          <a:pt x="576" y="14999"/>
                          <a:pt x="1348" y="13309"/>
                          <a:pt x="2719" y="11473"/>
                        </a:cubicBezTo>
                        <a:cubicBezTo>
                          <a:pt x="6698" y="6122"/>
                          <a:pt x="12465" y="3453"/>
                          <a:pt x="16591" y="2131"/>
                        </a:cubicBezTo>
                        <a:cubicBezTo>
                          <a:pt x="21219" y="674"/>
                          <a:pt x="26558" y="0"/>
                          <a:pt x="33366" y="25"/>
                        </a:cubicBezTo>
                        <a:cubicBezTo>
                          <a:pt x="33929" y="25"/>
                          <a:pt x="34639" y="25"/>
                          <a:pt x="35276" y="208"/>
                        </a:cubicBezTo>
                        <a:cubicBezTo>
                          <a:pt x="35973" y="392"/>
                          <a:pt x="36586" y="772"/>
                          <a:pt x="37173" y="1127"/>
                        </a:cubicBezTo>
                        <a:cubicBezTo>
                          <a:pt x="39243" y="2376"/>
                          <a:pt x="41606" y="3820"/>
                          <a:pt x="42916" y="6085"/>
                        </a:cubicBezTo>
                        <a:cubicBezTo>
                          <a:pt x="43381" y="6857"/>
                          <a:pt x="43540" y="7530"/>
                          <a:pt x="43467" y="8167"/>
                        </a:cubicBezTo>
                        <a:cubicBezTo>
                          <a:pt x="43283" y="9416"/>
                          <a:pt x="42169" y="9710"/>
                          <a:pt x="41177" y="9955"/>
                        </a:cubicBezTo>
                        <a:lnTo>
                          <a:pt x="41006" y="10004"/>
                        </a:lnTo>
                        <a:cubicBezTo>
                          <a:pt x="39316" y="10432"/>
                          <a:pt x="38006" y="10922"/>
                          <a:pt x="36892" y="11534"/>
                        </a:cubicBezTo>
                        <a:lnTo>
                          <a:pt x="36892" y="11534"/>
                        </a:lnTo>
                        <a:cubicBezTo>
                          <a:pt x="35178" y="12465"/>
                          <a:pt x="33929" y="13775"/>
                          <a:pt x="33366" y="15232"/>
                        </a:cubicBezTo>
                        <a:cubicBezTo>
                          <a:pt x="33219" y="15611"/>
                          <a:pt x="33108" y="16028"/>
                          <a:pt x="33010" y="16432"/>
                        </a:cubicBezTo>
                        <a:cubicBezTo>
                          <a:pt x="32876" y="16983"/>
                          <a:pt x="32729" y="17558"/>
                          <a:pt x="32459" y="18085"/>
                        </a:cubicBezTo>
                        <a:cubicBezTo>
                          <a:pt x="32153" y="18672"/>
                          <a:pt x="31725" y="19186"/>
                          <a:pt x="31296" y="19688"/>
                        </a:cubicBezTo>
                        <a:cubicBezTo>
                          <a:pt x="31039" y="19995"/>
                          <a:pt x="30770" y="20313"/>
                          <a:pt x="30525" y="20656"/>
                        </a:cubicBezTo>
                        <a:cubicBezTo>
                          <a:pt x="29362" y="22284"/>
                          <a:pt x="29031" y="24513"/>
                          <a:pt x="29680" y="26410"/>
                        </a:cubicBezTo>
                        <a:cubicBezTo>
                          <a:pt x="29766" y="26692"/>
                          <a:pt x="29913" y="26998"/>
                          <a:pt x="30011" y="27280"/>
                        </a:cubicBezTo>
                        <a:cubicBezTo>
                          <a:pt x="30402" y="28223"/>
                          <a:pt x="30807" y="29190"/>
                          <a:pt x="30500" y="30157"/>
                        </a:cubicBezTo>
                        <a:cubicBezTo>
                          <a:pt x="30231" y="31039"/>
                          <a:pt x="29423" y="31614"/>
                          <a:pt x="28786" y="31932"/>
                        </a:cubicBezTo>
                        <a:cubicBezTo>
                          <a:pt x="26080" y="33304"/>
                          <a:pt x="22419" y="32422"/>
                          <a:pt x="20644" y="29961"/>
                        </a:cubicBezTo>
                        <a:cubicBezTo>
                          <a:pt x="20583" y="29863"/>
                          <a:pt x="20509" y="29753"/>
                          <a:pt x="20448" y="29667"/>
                        </a:cubicBezTo>
                        <a:cubicBezTo>
                          <a:pt x="20179" y="29263"/>
                          <a:pt x="19897" y="28859"/>
                          <a:pt x="19481" y="28627"/>
                        </a:cubicBezTo>
                        <a:cubicBezTo>
                          <a:pt x="18379" y="28002"/>
                          <a:pt x="17020" y="28933"/>
                          <a:pt x="16224" y="30047"/>
                        </a:cubicBezTo>
                        <a:cubicBezTo>
                          <a:pt x="14253" y="32814"/>
                          <a:pt x="13787" y="36646"/>
                          <a:pt x="15061" y="39793"/>
                        </a:cubicBezTo>
                        <a:lnTo>
                          <a:pt x="15195" y="40124"/>
                        </a:lnTo>
                        <a:cubicBezTo>
                          <a:pt x="15428" y="40675"/>
                          <a:pt x="15661" y="41226"/>
                          <a:pt x="15661" y="41838"/>
                        </a:cubicBezTo>
                        <a:cubicBezTo>
                          <a:pt x="15661" y="42291"/>
                          <a:pt x="15502" y="42719"/>
                          <a:pt x="15355" y="43160"/>
                        </a:cubicBezTo>
                        <a:cubicBezTo>
                          <a:pt x="14791" y="44752"/>
                          <a:pt x="14093" y="46331"/>
                          <a:pt x="13334" y="47837"/>
                        </a:cubicBezTo>
                        <a:cubicBezTo>
                          <a:pt x="13200" y="48094"/>
                          <a:pt x="13053" y="48339"/>
                          <a:pt x="12832" y="48462"/>
                        </a:cubicBezTo>
                        <a:cubicBezTo>
                          <a:pt x="12649" y="48511"/>
                          <a:pt x="12526" y="48535"/>
                          <a:pt x="12392" y="485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8" name="Google Shape;118;p7"/>
                  <p:cNvSpPr/>
                  <p:nvPr/>
                </p:nvSpPr>
                <p:spPr>
                  <a:xfrm>
                    <a:off x="408275" y="421100"/>
                    <a:ext cx="903000" cy="1014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20" h="40589" fill="none" extrusionOk="0">
                        <a:moveTo>
                          <a:pt x="7824" y="40589"/>
                        </a:moveTo>
                        <a:lnTo>
                          <a:pt x="7800" y="40552"/>
                        </a:lnTo>
                        <a:cubicBezTo>
                          <a:pt x="7322" y="40148"/>
                          <a:pt x="7224" y="39916"/>
                          <a:pt x="7224" y="39830"/>
                        </a:cubicBezTo>
                        <a:cubicBezTo>
                          <a:pt x="7212" y="39683"/>
                          <a:pt x="7273" y="39291"/>
                          <a:pt x="7334" y="38997"/>
                        </a:cubicBezTo>
                        <a:cubicBezTo>
                          <a:pt x="7408" y="38556"/>
                          <a:pt x="7494" y="38054"/>
                          <a:pt x="7518" y="37479"/>
                        </a:cubicBezTo>
                        <a:cubicBezTo>
                          <a:pt x="7640" y="34712"/>
                          <a:pt x="6392" y="32435"/>
                          <a:pt x="5375" y="30610"/>
                        </a:cubicBezTo>
                        <a:lnTo>
                          <a:pt x="5363" y="30586"/>
                        </a:lnTo>
                        <a:cubicBezTo>
                          <a:pt x="5241" y="30353"/>
                          <a:pt x="5118" y="30120"/>
                          <a:pt x="4996" y="29912"/>
                        </a:cubicBezTo>
                        <a:cubicBezTo>
                          <a:pt x="3184" y="26545"/>
                          <a:pt x="2082" y="22627"/>
                          <a:pt x="1016" y="18844"/>
                        </a:cubicBezTo>
                        <a:cubicBezTo>
                          <a:pt x="502" y="17081"/>
                          <a:pt x="0" y="15256"/>
                          <a:pt x="221" y="13750"/>
                        </a:cubicBezTo>
                        <a:cubicBezTo>
                          <a:pt x="368" y="12661"/>
                          <a:pt x="955" y="11448"/>
                          <a:pt x="1959" y="10089"/>
                        </a:cubicBezTo>
                        <a:cubicBezTo>
                          <a:pt x="5412" y="5461"/>
                          <a:pt x="10493" y="3122"/>
                          <a:pt x="14130" y="1959"/>
                        </a:cubicBezTo>
                        <a:cubicBezTo>
                          <a:pt x="18354" y="625"/>
                          <a:pt x="23239" y="0"/>
                          <a:pt x="29508" y="0"/>
                        </a:cubicBezTo>
                        <a:lnTo>
                          <a:pt x="29594" y="0"/>
                        </a:lnTo>
                        <a:lnTo>
                          <a:pt x="29876" y="0"/>
                        </a:lnTo>
                        <a:cubicBezTo>
                          <a:pt x="30182" y="0"/>
                          <a:pt x="30696" y="0"/>
                          <a:pt x="30904" y="61"/>
                        </a:cubicBezTo>
                        <a:cubicBezTo>
                          <a:pt x="31137" y="123"/>
                          <a:pt x="31577" y="404"/>
                          <a:pt x="31933" y="612"/>
                        </a:cubicBezTo>
                        <a:cubicBezTo>
                          <a:pt x="32312" y="845"/>
                          <a:pt x="32826" y="1053"/>
                          <a:pt x="33365" y="1286"/>
                        </a:cubicBezTo>
                        <a:cubicBezTo>
                          <a:pt x="34712" y="1849"/>
                          <a:pt x="36120" y="2437"/>
                          <a:pt x="35814" y="3490"/>
                        </a:cubicBezTo>
                        <a:cubicBezTo>
                          <a:pt x="35520" y="4506"/>
                          <a:pt x="34443" y="4616"/>
                          <a:pt x="33377" y="4739"/>
                        </a:cubicBezTo>
                        <a:cubicBezTo>
                          <a:pt x="32765" y="4800"/>
                          <a:pt x="32190" y="4886"/>
                          <a:pt x="31761" y="5106"/>
                        </a:cubicBezTo>
                        <a:cubicBezTo>
                          <a:pt x="29337" y="6428"/>
                          <a:pt x="27537" y="8375"/>
                          <a:pt x="26692" y="10604"/>
                        </a:cubicBezTo>
                        <a:cubicBezTo>
                          <a:pt x="26484" y="11167"/>
                          <a:pt x="26337" y="11705"/>
                          <a:pt x="26215" y="12171"/>
                        </a:cubicBezTo>
                        <a:cubicBezTo>
                          <a:pt x="26129" y="12550"/>
                          <a:pt x="26019" y="12942"/>
                          <a:pt x="25933" y="13126"/>
                        </a:cubicBezTo>
                        <a:cubicBezTo>
                          <a:pt x="25823" y="13346"/>
                          <a:pt x="25517" y="13701"/>
                          <a:pt x="25223" y="14032"/>
                        </a:cubicBezTo>
                        <a:cubicBezTo>
                          <a:pt x="24917" y="14387"/>
                          <a:pt x="24586" y="14779"/>
                          <a:pt x="24243" y="15244"/>
                        </a:cubicBezTo>
                        <a:cubicBezTo>
                          <a:pt x="22456" y="17766"/>
                          <a:pt x="21966" y="21133"/>
                          <a:pt x="22958" y="24060"/>
                        </a:cubicBezTo>
                        <a:cubicBezTo>
                          <a:pt x="23092" y="24451"/>
                          <a:pt x="23239" y="24807"/>
                          <a:pt x="23374" y="25125"/>
                        </a:cubicBezTo>
                        <a:cubicBezTo>
                          <a:pt x="23386" y="25162"/>
                          <a:pt x="23423" y="25211"/>
                          <a:pt x="23447" y="25235"/>
                        </a:cubicBezTo>
                        <a:cubicBezTo>
                          <a:pt x="23509" y="25333"/>
                          <a:pt x="23582" y="25431"/>
                          <a:pt x="23545" y="25541"/>
                        </a:cubicBezTo>
                        <a:cubicBezTo>
                          <a:pt x="23435" y="25798"/>
                          <a:pt x="23068" y="25774"/>
                          <a:pt x="22750" y="25762"/>
                        </a:cubicBezTo>
                        <a:cubicBezTo>
                          <a:pt x="22652" y="25762"/>
                          <a:pt x="22578" y="25737"/>
                          <a:pt x="22480" y="25737"/>
                        </a:cubicBezTo>
                        <a:cubicBezTo>
                          <a:pt x="21439" y="25737"/>
                          <a:pt x="20435" y="25272"/>
                          <a:pt x="19897" y="24537"/>
                        </a:cubicBezTo>
                        <a:lnTo>
                          <a:pt x="19762" y="24353"/>
                        </a:lnTo>
                        <a:lnTo>
                          <a:pt x="19750" y="24317"/>
                        </a:lnTo>
                        <a:cubicBezTo>
                          <a:pt x="19382" y="23766"/>
                          <a:pt x="18746" y="22847"/>
                          <a:pt x="17644" y="22235"/>
                        </a:cubicBezTo>
                        <a:cubicBezTo>
                          <a:pt x="16909" y="21819"/>
                          <a:pt x="16077" y="21599"/>
                          <a:pt x="15219" y="21599"/>
                        </a:cubicBezTo>
                        <a:cubicBezTo>
                          <a:pt x="13273" y="21599"/>
                          <a:pt x="11301" y="22737"/>
                          <a:pt x="9955" y="24635"/>
                        </a:cubicBezTo>
                        <a:cubicBezTo>
                          <a:pt x="7285" y="28370"/>
                          <a:pt x="6685" y="33353"/>
                          <a:pt x="8387" y="37614"/>
                        </a:cubicBezTo>
                        <a:cubicBezTo>
                          <a:pt x="8436" y="37736"/>
                          <a:pt x="8498" y="37859"/>
                          <a:pt x="8547" y="38006"/>
                        </a:cubicBezTo>
                        <a:cubicBezTo>
                          <a:pt x="8559" y="38030"/>
                          <a:pt x="8571" y="38079"/>
                          <a:pt x="8608" y="38103"/>
                        </a:cubicBezTo>
                        <a:cubicBezTo>
                          <a:pt x="8657" y="38201"/>
                          <a:pt x="8693" y="38287"/>
                          <a:pt x="8693" y="38385"/>
                        </a:cubicBezTo>
                        <a:cubicBezTo>
                          <a:pt x="8693" y="38446"/>
                          <a:pt x="8669" y="38508"/>
                          <a:pt x="8644" y="38556"/>
                        </a:cubicBezTo>
                        <a:cubicBezTo>
                          <a:pt x="8644" y="38569"/>
                          <a:pt x="8632" y="38581"/>
                          <a:pt x="8632" y="38581"/>
                        </a:cubicBezTo>
                        <a:cubicBezTo>
                          <a:pt x="8400" y="39242"/>
                          <a:pt x="8142" y="39903"/>
                          <a:pt x="7873" y="4054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9" name="Google Shape;119;p7"/>
                  <p:cNvSpPr/>
                  <p:nvPr/>
                </p:nvSpPr>
                <p:spPr>
                  <a:xfrm>
                    <a:off x="493675" y="440375"/>
                    <a:ext cx="630900" cy="58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6" h="23461" fill="none" extrusionOk="0">
                        <a:moveTo>
                          <a:pt x="2816" y="23460"/>
                        </a:moveTo>
                        <a:lnTo>
                          <a:pt x="2767" y="23460"/>
                        </a:lnTo>
                        <a:cubicBezTo>
                          <a:pt x="1286" y="23338"/>
                          <a:pt x="1200" y="21428"/>
                          <a:pt x="1102" y="19591"/>
                        </a:cubicBezTo>
                        <a:cubicBezTo>
                          <a:pt x="1053" y="18734"/>
                          <a:pt x="1017" y="17828"/>
                          <a:pt x="833" y="17154"/>
                        </a:cubicBezTo>
                        <a:cubicBezTo>
                          <a:pt x="453" y="15869"/>
                          <a:pt x="0" y="14240"/>
                          <a:pt x="123" y="13445"/>
                        </a:cubicBezTo>
                        <a:cubicBezTo>
                          <a:pt x="172" y="13163"/>
                          <a:pt x="368" y="12502"/>
                          <a:pt x="1237" y="11326"/>
                        </a:cubicBezTo>
                        <a:cubicBezTo>
                          <a:pt x="4151" y="7420"/>
                          <a:pt x="8547" y="5400"/>
                          <a:pt x="11730" y="4408"/>
                        </a:cubicBezTo>
                        <a:cubicBezTo>
                          <a:pt x="12599" y="4127"/>
                          <a:pt x="13726" y="3576"/>
                          <a:pt x="14938" y="3000"/>
                        </a:cubicBezTo>
                        <a:cubicBezTo>
                          <a:pt x="17828" y="1592"/>
                          <a:pt x="21109" y="1"/>
                          <a:pt x="23178" y="833"/>
                        </a:cubicBezTo>
                        <a:cubicBezTo>
                          <a:pt x="23913" y="1139"/>
                          <a:pt x="24427" y="1739"/>
                          <a:pt x="24733" y="2645"/>
                        </a:cubicBezTo>
                        <a:cubicBezTo>
                          <a:pt x="25235" y="4127"/>
                          <a:pt x="23913" y="5119"/>
                          <a:pt x="22492" y="6184"/>
                        </a:cubicBezTo>
                        <a:cubicBezTo>
                          <a:pt x="21501" y="6918"/>
                          <a:pt x="20484" y="7678"/>
                          <a:pt x="20129" y="8645"/>
                        </a:cubicBezTo>
                        <a:cubicBezTo>
                          <a:pt x="19836" y="9392"/>
                          <a:pt x="19689" y="10041"/>
                          <a:pt x="19542" y="10567"/>
                        </a:cubicBezTo>
                        <a:cubicBezTo>
                          <a:pt x="19542" y="10592"/>
                          <a:pt x="19529" y="10616"/>
                          <a:pt x="19529" y="10653"/>
                        </a:cubicBezTo>
                        <a:cubicBezTo>
                          <a:pt x="19517" y="10714"/>
                          <a:pt x="19517" y="10775"/>
                          <a:pt x="19480" y="10837"/>
                        </a:cubicBezTo>
                        <a:cubicBezTo>
                          <a:pt x="19431" y="10910"/>
                          <a:pt x="19370" y="10971"/>
                          <a:pt x="19334" y="11032"/>
                        </a:cubicBezTo>
                        <a:lnTo>
                          <a:pt x="19272" y="11094"/>
                        </a:lnTo>
                        <a:cubicBezTo>
                          <a:pt x="18929" y="11473"/>
                          <a:pt x="18513" y="11963"/>
                          <a:pt x="18085" y="12563"/>
                        </a:cubicBezTo>
                        <a:cubicBezTo>
                          <a:pt x="17570" y="13298"/>
                          <a:pt x="17423" y="14302"/>
                          <a:pt x="17277" y="15281"/>
                        </a:cubicBezTo>
                        <a:cubicBezTo>
                          <a:pt x="17081" y="16628"/>
                          <a:pt x="16897" y="17901"/>
                          <a:pt x="15795" y="18465"/>
                        </a:cubicBezTo>
                        <a:cubicBezTo>
                          <a:pt x="15073" y="18832"/>
                          <a:pt x="14338" y="18452"/>
                          <a:pt x="13554" y="18060"/>
                        </a:cubicBezTo>
                        <a:cubicBezTo>
                          <a:pt x="12991" y="17767"/>
                          <a:pt x="12416" y="17473"/>
                          <a:pt x="11828" y="17473"/>
                        </a:cubicBezTo>
                        <a:cubicBezTo>
                          <a:pt x="8804" y="17473"/>
                          <a:pt x="5804" y="19138"/>
                          <a:pt x="3808" y="21942"/>
                        </a:cubicBezTo>
                        <a:cubicBezTo>
                          <a:pt x="3686" y="22113"/>
                          <a:pt x="3612" y="22370"/>
                          <a:pt x="3514" y="22603"/>
                        </a:cubicBezTo>
                        <a:cubicBezTo>
                          <a:pt x="3343" y="23019"/>
                          <a:pt x="3184" y="23460"/>
                          <a:pt x="2816" y="2346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" name="Google Shape;120;p7"/>
                  <p:cNvSpPr/>
                  <p:nvPr/>
                </p:nvSpPr>
                <p:spPr>
                  <a:xfrm>
                    <a:off x="579075" y="560075"/>
                    <a:ext cx="386025" cy="30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41" h="12073" fill="none" extrusionOk="0">
                        <a:moveTo>
                          <a:pt x="1715" y="12073"/>
                        </a:moveTo>
                        <a:cubicBezTo>
                          <a:pt x="1408" y="12073"/>
                          <a:pt x="1090" y="12024"/>
                          <a:pt x="759" y="11901"/>
                        </a:cubicBezTo>
                        <a:lnTo>
                          <a:pt x="759" y="11901"/>
                        </a:lnTo>
                        <a:cubicBezTo>
                          <a:pt x="662" y="11864"/>
                          <a:pt x="662" y="11730"/>
                          <a:pt x="662" y="11620"/>
                        </a:cubicBezTo>
                        <a:cubicBezTo>
                          <a:pt x="662" y="11558"/>
                          <a:pt x="662" y="11497"/>
                          <a:pt x="637" y="11448"/>
                        </a:cubicBezTo>
                        <a:cubicBezTo>
                          <a:pt x="600" y="11289"/>
                          <a:pt x="539" y="11093"/>
                          <a:pt x="453" y="10897"/>
                        </a:cubicBezTo>
                        <a:cubicBezTo>
                          <a:pt x="257" y="10334"/>
                          <a:pt x="0" y="9636"/>
                          <a:pt x="74" y="9195"/>
                        </a:cubicBezTo>
                        <a:cubicBezTo>
                          <a:pt x="86" y="9073"/>
                          <a:pt x="196" y="8938"/>
                          <a:pt x="355" y="8754"/>
                        </a:cubicBezTo>
                        <a:cubicBezTo>
                          <a:pt x="392" y="8693"/>
                          <a:pt x="453" y="8620"/>
                          <a:pt x="502" y="8534"/>
                        </a:cubicBezTo>
                        <a:cubicBezTo>
                          <a:pt x="2865" y="5351"/>
                          <a:pt x="6600" y="3673"/>
                          <a:pt x="9306" y="2816"/>
                        </a:cubicBezTo>
                        <a:cubicBezTo>
                          <a:pt x="10408" y="2461"/>
                          <a:pt x="11657" y="1861"/>
                          <a:pt x="12979" y="1224"/>
                        </a:cubicBezTo>
                        <a:cubicBezTo>
                          <a:pt x="13175" y="1126"/>
                          <a:pt x="13408" y="931"/>
                          <a:pt x="13652" y="722"/>
                        </a:cubicBezTo>
                        <a:cubicBezTo>
                          <a:pt x="14069" y="367"/>
                          <a:pt x="14497" y="0"/>
                          <a:pt x="14828" y="49"/>
                        </a:cubicBezTo>
                        <a:cubicBezTo>
                          <a:pt x="14950" y="61"/>
                          <a:pt x="15048" y="122"/>
                          <a:pt x="15122" y="245"/>
                        </a:cubicBezTo>
                        <a:cubicBezTo>
                          <a:pt x="15440" y="698"/>
                          <a:pt x="14950" y="1126"/>
                          <a:pt x="14448" y="1579"/>
                        </a:cubicBezTo>
                        <a:cubicBezTo>
                          <a:pt x="14081" y="1910"/>
                          <a:pt x="13677" y="2253"/>
                          <a:pt x="13542" y="2645"/>
                        </a:cubicBezTo>
                        <a:cubicBezTo>
                          <a:pt x="13432" y="2951"/>
                          <a:pt x="13359" y="3245"/>
                          <a:pt x="13285" y="3514"/>
                        </a:cubicBezTo>
                        <a:cubicBezTo>
                          <a:pt x="13187" y="3857"/>
                          <a:pt x="13114" y="4175"/>
                          <a:pt x="12979" y="4420"/>
                        </a:cubicBezTo>
                        <a:cubicBezTo>
                          <a:pt x="12857" y="4665"/>
                          <a:pt x="12636" y="4910"/>
                          <a:pt x="12428" y="5155"/>
                        </a:cubicBezTo>
                        <a:cubicBezTo>
                          <a:pt x="12257" y="5351"/>
                          <a:pt x="12073" y="5571"/>
                          <a:pt x="11901" y="5804"/>
                        </a:cubicBezTo>
                        <a:cubicBezTo>
                          <a:pt x="11473" y="6391"/>
                          <a:pt x="11387" y="7175"/>
                          <a:pt x="11289" y="7861"/>
                        </a:cubicBezTo>
                        <a:cubicBezTo>
                          <a:pt x="11204" y="8644"/>
                          <a:pt x="11093" y="9391"/>
                          <a:pt x="10530" y="9722"/>
                        </a:cubicBezTo>
                        <a:cubicBezTo>
                          <a:pt x="10187" y="9918"/>
                          <a:pt x="9808" y="9746"/>
                          <a:pt x="9379" y="9563"/>
                        </a:cubicBezTo>
                        <a:cubicBezTo>
                          <a:pt x="9061" y="9428"/>
                          <a:pt x="8718" y="9293"/>
                          <a:pt x="8375" y="9293"/>
                        </a:cubicBezTo>
                        <a:cubicBezTo>
                          <a:pt x="7175" y="9293"/>
                          <a:pt x="6061" y="10003"/>
                          <a:pt x="4971" y="10701"/>
                        </a:cubicBezTo>
                        <a:cubicBezTo>
                          <a:pt x="3869" y="11411"/>
                          <a:pt x="2816" y="12073"/>
                          <a:pt x="1715" y="1207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1" name="Google Shape;121;p7"/>
                  <p:cNvSpPr/>
                  <p:nvPr/>
                </p:nvSpPr>
                <p:spPr>
                  <a:xfrm>
                    <a:off x="262575" y="279375"/>
                    <a:ext cx="1205750" cy="13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30" h="53103" fill="none" extrusionOk="0">
                        <a:moveTo>
                          <a:pt x="19027" y="37087"/>
                        </a:moveTo>
                        <a:cubicBezTo>
                          <a:pt x="18831" y="38471"/>
                          <a:pt x="18966" y="39903"/>
                          <a:pt x="19480" y="41189"/>
                        </a:cubicBezTo>
                        <a:cubicBezTo>
                          <a:pt x="19529" y="41287"/>
                          <a:pt x="19566" y="41385"/>
                          <a:pt x="19603" y="41483"/>
                        </a:cubicBezTo>
                        <a:cubicBezTo>
                          <a:pt x="19884" y="42144"/>
                          <a:pt x="20252" y="43026"/>
                          <a:pt x="20239" y="44103"/>
                        </a:cubicBezTo>
                        <a:cubicBezTo>
                          <a:pt x="20215" y="44911"/>
                          <a:pt x="20007" y="45597"/>
                          <a:pt x="19786" y="46185"/>
                        </a:cubicBezTo>
                        <a:cubicBezTo>
                          <a:pt x="19199" y="47862"/>
                          <a:pt x="18476" y="49539"/>
                          <a:pt x="17644" y="51119"/>
                        </a:cubicBezTo>
                        <a:cubicBezTo>
                          <a:pt x="17484" y="51462"/>
                          <a:pt x="17080" y="52245"/>
                          <a:pt x="16199" y="52735"/>
                        </a:cubicBezTo>
                        <a:cubicBezTo>
                          <a:pt x="15734" y="52980"/>
                          <a:pt x="15244" y="53102"/>
                          <a:pt x="14730" y="53102"/>
                        </a:cubicBezTo>
                        <a:cubicBezTo>
                          <a:pt x="13836" y="53102"/>
                          <a:pt x="13089" y="52711"/>
                          <a:pt x="12611" y="52441"/>
                        </a:cubicBezTo>
                        <a:cubicBezTo>
                          <a:pt x="11007" y="51486"/>
                          <a:pt x="7677" y="49539"/>
                          <a:pt x="7371" y="45976"/>
                        </a:cubicBezTo>
                        <a:cubicBezTo>
                          <a:pt x="7297" y="45144"/>
                          <a:pt x="7420" y="44372"/>
                          <a:pt x="7530" y="43760"/>
                        </a:cubicBezTo>
                        <a:cubicBezTo>
                          <a:pt x="7579" y="43442"/>
                          <a:pt x="7640" y="43148"/>
                          <a:pt x="7640" y="42903"/>
                        </a:cubicBezTo>
                        <a:cubicBezTo>
                          <a:pt x="7677" y="41740"/>
                          <a:pt x="6967" y="40430"/>
                          <a:pt x="6196" y="39034"/>
                        </a:cubicBezTo>
                        <a:cubicBezTo>
                          <a:pt x="6061" y="38777"/>
                          <a:pt x="5926" y="38532"/>
                          <a:pt x="5779" y="38263"/>
                        </a:cubicBezTo>
                        <a:cubicBezTo>
                          <a:pt x="3686" y="34345"/>
                          <a:pt x="2498" y="30145"/>
                          <a:pt x="1347" y="26068"/>
                        </a:cubicBezTo>
                        <a:cubicBezTo>
                          <a:pt x="747" y="23962"/>
                          <a:pt x="0" y="21329"/>
                          <a:pt x="392" y="18623"/>
                        </a:cubicBezTo>
                        <a:cubicBezTo>
                          <a:pt x="686" y="16566"/>
                          <a:pt x="1604" y="14522"/>
                          <a:pt x="3208" y="12379"/>
                        </a:cubicBezTo>
                        <a:cubicBezTo>
                          <a:pt x="7555" y="6526"/>
                          <a:pt x="13787" y="3637"/>
                          <a:pt x="18244" y="2229"/>
                        </a:cubicBezTo>
                        <a:cubicBezTo>
                          <a:pt x="23031" y="710"/>
                          <a:pt x="28504" y="0"/>
                          <a:pt x="35422" y="0"/>
                        </a:cubicBezTo>
                        <a:lnTo>
                          <a:pt x="35728" y="0"/>
                        </a:lnTo>
                        <a:cubicBezTo>
                          <a:pt x="36377" y="0"/>
                          <a:pt x="37283" y="0"/>
                          <a:pt x="38226" y="270"/>
                        </a:cubicBezTo>
                        <a:cubicBezTo>
                          <a:pt x="39230" y="539"/>
                          <a:pt x="40050" y="1029"/>
                          <a:pt x="40711" y="1445"/>
                        </a:cubicBezTo>
                        <a:cubicBezTo>
                          <a:pt x="42903" y="2780"/>
                          <a:pt x="45621" y="4433"/>
                          <a:pt x="47237" y="7200"/>
                        </a:cubicBezTo>
                        <a:cubicBezTo>
                          <a:pt x="47948" y="8424"/>
                          <a:pt x="48229" y="9624"/>
                          <a:pt x="48058" y="10751"/>
                        </a:cubicBezTo>
                        <a:cubicBezTo>
                          <a:pt x="47654" y="13530"/>
                          <a:pt x="45119" y="14167"/>
                          <a:pt x="44029" y="14436"/>
                        </a:cubicBezTo>
                        <a:lnTo>
                          <a:pt x="43858" y="14485"/>
                        </a:lnTo>
                        <a:cubicBezTo>
                          <a:pt x="42376" y="14864"/>
                          <a:pt x="41226" y="15281"/>
                          <a:pt x="40283" y="15807"/>
                        </a:cubicBezTo>
                        <a:cubicBezTo>
                          <a:pt x="39071" y="16456"/>
                          <a:pt x="38165" y="17374"/>
                          <a:pt x="37822" y="18317"/>
                        </a:cubicBezTo>
                        <a:cubicBezTo>
                          <a:pt x="37712" y="18587"/>
                          <a:pt x="37638" y="18905"/>
                          <a:pt x="37540" y="19260"/>
                        </a:cubicBezTo>
                        <a:cubicBezTo>
                          <a:pt x="37393" y="19872"/>
                          <a:pt x="37185" y="20644"/>
                          <a:pt x="36818" y="21378"/>
                        </a:cubicBezTo>
                        <a:cubicBezTo>
                          <a:pt x="36389" y="22211"/>
                          <a:pt x="35814" y="22909"/>
                          <a:pt x="35336" y="23435"/>
                        </a:cubicBezTo>
                        <a:cubicBezTo>
                          <a:pt x="35091" y="23717"/>
                          <a:pt x="34859" y="23974"/>
                          <a:pt x="34700" y="24219"/>
                        </a:cubicBezTo>
                        <a:cubicBezTo>
                          <a:pt x="33965" y="25260"/>
                          <a:pt x="33744" y="26704"/>
                          <a:pt x="34161" y="27904"/>
                        </a:cubicBezTo>
                        <a:cubicBezTo>
                          <a:pt x="34234" y="28137"/>
                          <a:pt x="34344" y="28382"/>
                          <a:pt x="34455" y="28663"/>
                        </a:cubicBezTo>
                        <a:cubicBezTo>
                          <a:pt x="34920" y="29790"/>
                          <a:pt x="35557" y="31357"/>
                          <a:pt x="35006" y="33108"/>
                        </a:cubicBezTo>
                        <a:cubicBezTo>
                          <a:pt x="34589" y="34418"/>
                          <a:pt x="33598" y="35496"/>
                          <a:pt x="32141" y="36230"/>
                        </a:cubicBezTo>
                        <a:cubicBezTo>
                          <a:pt x="30977" y="36818"/>
                          <a:pt x="29655" y="37136"/>
                          <a:pt x="28296" y="37136"/>
                        </a:cubicBezTo>
                        <a:cubicBezTo>
                          <a:pt x="25602" y="37136"/>
                          <a:pt x="22982" y="35912"/>
                          <a:pt x="21366" y="3390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2" name="Google Shape;122;p7"/>
                <p:cNvSpPr/>
                <p:nvPr/>
              </p:nvSpPr>
              <p:spPr>
                <a:xfrm>
                  <a:off x="-462625" y="1940000"/>
                  <a:ext cx="180502" cy="215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3" h="10336" extrusionOk="0">
                      <a:moveTo>
                        <a:pt x="0" y="10336"/>
                      </a:moveTo>
                      <a:cubicBezTo>
                        <a:pt x="283" y="6392"/>
                        <a:pt x="3463" y="-2023"/>
                        <a:pt x="6553" y="446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123" name="Google Shape;123;p7"/>
              <p:cNvSpPr/>
              <p:nvPr/>
            </p:nvSpPr>
            <p:spPr>
              <a:xfrm rot="503819">
                <a:off x="6748693" y="-156408"/>
                <a:ext cx="5268076" cy="1632161"/>
              </a:xfrm>
              <a:custGeom>
                <a:avLst/>
                <a:gdLst/>
                <a:ahLst/>
                <a:cxnLst/>
                <a:rect l="l" t="t" r="r" b="b"/>
                <a:pathLst>
                  <a:path w="86976" h="26947" extrusionOk="0">
                    <a:moveTo>
                      <a:pt x="71061" y="0"/>
                    </a:moveTo>
                    <a:cubicBezTo>
                      <a:pt x="70664" y="0"/>
                      <a:pt x="70269" y="10"/>
                      <a:pt x="69878" y="33"/>
                    </a:cubicBezTo>
                    <a:cubicBezTo>
                      <a:pt x="68009" y="128"/>
                      <a:pt x="66116" y="474"/>
                      <a:pt x="64259" y="652"/>
                    </a:cubicBezTo>
                    <a:cubicBezTo>
                      <a:pt x="61425" y="926"/>
                      <a:pt x="58556" y="902"/>
                      <a:pt x="55734" y="1212"/>
                    </a:cubicBezTo>
                    <a:cubicBezTo>
                      <a:pt x="54365" y="1367"/>
                      <a:pt x="52995" y="1545"/>
                      <a:pt x="51626" y="1688"/>
                    </a:cubicBezTo>
                    <a:cubicBezTo>
                      <a:pt x="50638" y="1783"/>
                      <a:pt x="49864" y="2117"/>
                      <a:pt x="48923" y="2271"/>
                    </a:cubicBezTo>
                    <a:cubicBezTo>
                      <a:pt x="48447" y="2355"/>
                      <a:pt x="48019" y="2331"/>
                      <a:pt x="47542" y="2438"/>
                    </a:cubicBezTo>
                    <a:cubicBezTo>
                      <a:pt x="47136" y="2540"/>
                      <a:pt x="46522" y="2892"/>
                      <a:pt x="46491" y="2950"/>
                    </a:cubicBezTo>
                    <a:lnTo>
                      <a:pt x="46491" y="2950"/>
                    </a:lnTo>
                    <a:cubicBezTo>
                      <a:pt x="46451" y="2949"/>
                      <a:pt x="46411" y="2949"/>
                      <a:pt x="46372" y="2949"/>
                    </a:cubicBezTo>
                    <a:cubicBezTo>
                      <a:pt x="45578" y="2949"/>
                      <a:pt x="44776" y="3033"/>
                      <a:pt x="44006" y="3200"/>
                    </a:cubicBezTo>
                    <a:cubicBezTo>
                      <a:pt x="42339" y="3533"/>
                      <a:pt x="40637" y="3664"/>
                      <a:pt x="38946" y="3843"/>
                    </a:cubicBezTo>
                    <a:cubicBezTo>
                      <a:pt x="37863" y="3962"/>
                      <a:pt x="36874" y="4200"/>
                      <a:pt x="35815" y="4379"/>
                    </a:cubicBezTo>
                    <a:cubicBezTo>
                      <a:pt x="35243" y="4474"/>
                      <a:pt x="34862" y="4665"/>
                      <a:pt x="34303" y="4795"/>
                    </a:cubicBezTo>
                    <a:cubicBezTo>
                      <a:pt x="33731" y="4926"/>
                      <a:pt x="32481" y="4986"/>
                      <a:pt x="32207" y="5474"/>
                    </a:cubicBezTo>
                    <a:cubicBezTo>
                      <a:pt x="32017" y="5808"/>
                      <a:pt x="32338" y="5986"/>
                      <a:pt x="31909" y="6272"/>
                    </a:cubicBezTo>
                    <a:cubicBezTo>
                      <a:pt x="31564" y="6498"/>
                      <a:pt x="30814" y="6593"/>
                      <a:pt x="30409" y="6724"/>
                    </a:cubicBezTo>
                    <a:cubicBezTo>
                      <a:pt x="29814" y="6915"/>
                      <a:pt x="29278" y="7212"/>
                      <a:pt x="28671" y="7379"/>
                    </a:cubicBezTo>
                    <a:cubicBezTo>
                      <a:pt x="28876" y="7365"/>
                      <a:pt x="29098" y="7344"/>
                      <a:pt x="29316" y="7344"/>
                    </a:cubicBezTo>
                    <a:cubicBezTo>
                      <a:pt x="29478" y="7344"/>
                      <a:pt x="29638" y="7356"/>
                      <a:pt x="29790" y="7391"/>
                    </a:cubicBezTo>
                    <a:cubicBezTo>
                      <a:pt x="29802" y="7867"/>
                      <a:pt x="28778" y="7867"/>
                      <a:pt x="28326" y="7986"/>
                    </a:cubicBezTo>
                    <a:cubicBezTo>
                      <a:pt x="26456" y="8534"/>
                      <a:pt x="24718" y="9367"/>
                      <a:pt x="22861" y="9963"/>
                    </a:cubicBezTo>
                    <a:cubicBezTo>
                      <a:pt x="20765" y="10630"/>
                      <a:pt x="18574" y="11189"/>
                      <a:pt x="16538" y="11939"/>
                    </a:cubicBezTo>
                    <a:cubicBezTo>
                      <a:pt x="15824" y="12213"/>
                      <a:pt x="14467" y="12642"/>
                      <a:pt x="14038" y="13213"/>
                    </a:cubicBezTo>
                    <a:cubicBezTo>
                      <a:pt x="14111" y="13235"/>
                      <a:pt x="14198" y="13244"/>
                      <a:pt x="14296" y="13244"/>
                    </a:cubicBezTo>
                    <a:cubicBezTo>
                      <a:pt x="14958" y="13244"/>
                      <a:pt x="16126" y="12813"/>
                      <a:pt x="16799" y="12813"/>
                    </a:cubicBezTo>
                    <a:cubicBezTo>
                      <a:pt x="17008" y="12813"/>
                      <a:pt x="17169" y="12854"/>
                      <a:pt x="17253" y="12963"/>
                    </a:cubicBezTo>
                    <a:cubicBezTo>
                      <a:pt x="16181" y="13439"/>
                      <a:pt x="15098" y="13820"/>
                      <a:pt x="14169" y="14451"/>
                    </a:cubicBezTo>
                    <a:cubicBezTo>
                      <a:pt x="13205" y="15106"/>
                      <a:pt x="12252" y="15749"/>
                      <a:pt x="11276" y="16392"/>
                    </a:cubicBezTo>
                    <a:cubicBezTo>
                      <a:pt x="10502" y="16904"/>
                      <a:pt x="9788" y="17404"/>
                      <a:pt x="8918" y="17821"/>
                    </a:cubicBezTo>
                    <a:cubicBezTo>
                      <a:pt x="7811" y="18345"/>
                      <a:pt x="6490" y="18666"/>
                      <a:pt x="5323" y="19107"/>
                    </a:cubicBezTo>
                    <a:cubicBezTo>
                      <a:pt x="3989" y="19607"/>
                      <a:pt x="2644" y="20143"/>
                      <a:pt x="1322" y="20678"/>
                    </a:cubicBezTo>
                    <a:cubicBezTo>
                      <a:pt x="858" y="20857"/>
                      <a:pt x="239" y="21047"/>
                      <a:pt x="1" y="21405"/>
                    </a:cubicBezTo>
                    <a:cubicBezTo>
                      <a:pt x="214" y="21441"/>
                      <a:pt x="430" y="21457"/>
                      <a:pt x="647" y="21457"/>
                    </a:cubicBezTo>
                    <a:cubicBezTo>
                      <a:pt x="2086" y="21457"/>
                      <a:pt x="3578" y="20749"/>
                      <a:pt x="4882" y="20428"/>
                    </a:cubicBezTo>
                    <a:cubicBezTo>
                      <a:pt x="6573" y="20024"/>
                      <a:pt x="8347" y="19928"/>
                      <a:pt x="10026" y="19547"/>
                    </a:cubicBezTo>
                    <a:cubicBezTo>
                      <a:pt x="10907" y="19357"/>
                      <a:pt x="11740" y="19083"/>
                      <a:pt x="12621" y="18904"/>
                    </a:cubicBezTo>
                    <a:cubicBezTo>
                      <a:pt x="14372" y="18547"/>
                      <a:pt x="16098" y="18166"/>
                      <a:pt x="17848" y="17785"/>
                    </a:cubicBezTo>
                    <a:cubicBezTo>
                      <a:pt x="18622" y="17619"/>
                      <a:pt x="19408" y="17476"/>
                      <a:pt x="20170" y="17285"/>
                    </a:cubicBezTo>
                    <a:cubicBezTo>
                      <a:pt x="20608" y="17181"/>
                      <a:pt x="21460" y="16832"/>
                      <a:pt x="21913" y="16832"/>
                    </a:cubicBezTo>
                    <a:cubicBezTo>
                      <a:pt x="21928" y="16832"/>
                      <a:pt x="21942" y="16832"/>
                      <a:pt x="21956" y="16833"/>
                    </a:cubicBezTo>
                    <a:cubicBezTo>
                      <a:pt x="20706" y="17749"/>
                      <a:pt x="18658" y="18202"/>
                      <a:pt x="17622" y="19297"/>
                    </a:cubicBezTo>
                    <a:cubicBezTo>
                      <a:pt x="17757" y="19347"/>
                      <a:pt x="17897" y="19368"/>
                      <a:pt x="18039" y="19368"/>
                    </a:cubicBezTo>
                    <a:cubicBezTo>
                      <a:pt x="18702" y="19368"/>
                      <a:pt x="19426" y="18922"/>
                      <a:pt x="20094" y="18922"/>
                    </a:cubicBezTo>
                    <a:cubicBezTo>
                      <a:pt x="20139" y="18922"/>
                      <a:pt x="20184" y="18924"/>
                      <a:pt x="20229" y="18928"/>
                    </a:cubicBezTo>
                    <a:cubicBezTo>
                      <a:pt x="20575" y="19512"/>
                      <a:pt x="19027" y="20071"/>
                      <a:pt x="18777" y="20595"/>
                    </a:cubicBezTo>
                    <a:cubicBezTo>
                      <a:pt x="18646" y="20893"/>
                      <a:pt x="18848" y="21190"/>
                      <a:pt x="18717" y="21488"/>
                    </a:cubicBezTo>
                    <a:cubicBezTo>
                      <a:pt x="18503" y="21964"/>
                      <a:pt x="17943" y="22083"/>
                      <a:pt x="17372" y="22310"/>
                    </a:cubicBezTo>
                    <a:cubicBezTo>
                      <a:pt x="15681" y="22964"/>
                      <a:pt x="14038" y="23738"/>
                      <a:pt x="12467" y="24631"/>
                    </a:cubicBezTo>
                    <a:cubicBezTo>
                      <a:pt x="11871" y="24988"/>
                      <a:pt x="11276" y="25334"/>
                      <a:pt x="10621" y="25643"/>
                    </a:cubicBezTo>
                    <a:cubicBezTo>
                      <a:pt x="9978" y="25941"/>
                      <a:pt x="9061" y="26155"/>
                      <a:pt x="8645" y="26655"/>
                    </a:cubicBezTo>
                    <a:cubicBezTo>
                      <a:pt x="8817" y="26680"/>
                      <a:pt x="8984" y="26691"/>
                      <a:pt x="9146" y="26691"/>
                    </a:cubicBezTo>
                    <a:cubicBezTo>
                      <a:pt x="10076" y="26691"/>
                      <a:pt x="10849" y="26324"/>
                      <a:pt x="11752" y="26060"/>
                    </a:cubicBezTo>
                    <a:cubicBezTo>
                      <a:pt x="12871" y="25715"/>
                      <a:pt x="14002" y="25453"/>
                      <a:pt x="15157" y="25262"/>
                    </a:cubicBezTo>
                    <a:cubicBezTo>
                      <a:pt x="15606" y="25182"/>
                      <a:pt x="16132" y="25024"/>
                      <a:pt x="16597" y="25024"/>
                    </a:cubicBezTo>
                    <a:cubicBezTo>
                      <a:pt x="16613" y="25024"/>
                      <a:pt x="16629" y="25024"/>
                      <a:pt x="16646" y="25024"/>
                    </a:cubicBezTo>
                    <a:cubicBezTo>
                      <a:pt x="17015" y="25727"/>
                      <a:pt x="14872" y="26298"/>
                      <a:pt x="14562" y="26870"/>
                    </a:cubicBezTo>
                    <a:cubicBezTo>
                      <a:pt x="14699" y="26923"/>
                      <a:pt x="14859" y="26947"/>
                      <a:pt x="15036" y="26947"/>
                    </a:cubicBezTo>
                    <a:cubicBezTo>
                      <a:pt x="16075" y="26947"/>
                      <a:pt x="17678" y="26138"/>
                      <a:pt x="18360" y="25893"/>
                    </a:cubicBezTo>
                    <a:cubicBezTo>
                      <a:pt x="20337" y="25179"/>
                      <a:pt x="22730" y="24881"/>
                      <a:pt x="24801" y="24286"/>
                    </a:cubicBezTo>
                    <a:cubicBezTo>
                      <a:pt x="26099" y="23929"/>
                      <a:pt x="27290" y="23453"/>
                      <a:pt x="28599" y="23131"/>
                    </a:cubicBezTo>
                    <a:cubicBezTo>
                      <a:pt x="29314" y="22952"/>
                      <a:pt x="29766" y="22667"/>
                      <a:pt x="30409" y="22393"/>
                    </a:cubicBezTo>
                    <a:cubicBezTo>
                      <a:pt x="30802" y="22226"/>
                      <a:pt x="31528" y="22155"/>
                      <a:pt x="31802" y="21905"/>
                    </a:cubicBezTo>
                    <a:cubicBezTo>
                      <a:pt x="31386" y="21798"/>
                      <a:pt x="30338" y="22024"/>
                      <a:pt x="30409" y="21488"/>
                    </a:cubicBezTo>
                    <a:cubicBezTo>
                      <a:pt x="31183" y="21131"/>
                      <a:pt x="31981" y="20857"/>
                      <a:pt x="32802" y="20643"/>
                    </a:cubicBezTo>
                    <a:cubicBezTo>
                      <a:pt x="33092" y="20577"/>
                      <a:pt x="33860" y="20328"/>
                      <a:pt x="34372" y="20328"/>
                    </a:cubicBezTo>
                    <a:cubicBezTo>
                      <a:pt x="34512" y="20328"/>
                      <a:pt x="34632" y="20347"/>
                      <a:pt x="34719" y="20393"/>
                    </a:cubicBezTo>
                    <a:cubicBezTo>
                      <a:pt x="35136" y="20619"/>
                      <a:pt x="34612" y="21059"/>
                      <a:pt x="34886" y="21321"/>
                    </a:cubicBezTo>
                    <a:cubicBezTo>
                      <a:pt x="35004" y="21432"/>
                      <a:pt x="35208" y="21471"/>
                      <a:pt x="35446" y="21471"/>
                    </a:cubicBezTo>
                    <a:cubicBezTo>
                      <a:pt x="35952" y="21471"/>
                      <a:pt x="36610" y="21291"/>
                      <a:pt x="36910" y="21226"/>
                    </a:cubicBezTo>
                    <a:cubicBezTo>
                      <a:pt x="37767" y="21059"/>
                      <a:pt x="38636" y="21000"/>
                      <a:pt x="39506" y="20881"/>
                    </a:cubicBezTo>
                    <a:cubicBezTo>
                      <a:pt x="40195" y="20796"/>
                      <a:pt x="40988" y="20560"/>
                      <a:pt x="41709" y="20560"/>
                    </a:cubicBezTo>
                    <a:cubicBezTo>
                      <a:pt x="41797" y="20560"/>
                      <a:pt x="41884" y="20563"/>
                      <a:pt x="41970" y="20571"/>
                    </a:cubicBezTo>
                    <a:cubicBezTo>
                      <a:pt x="42510" y="20625"/>
                      <a:pt x="42834" y="20816"/>
                      <a:pt x="43368" y="20816"/>
                    </a:cubicBezTo>
                    <a:cubicBezTo>
                      <a:pt x="43424" y="20816"/>
                      <a:pt x="43481" y="20814"/>
                      <a:pt x="43542" y="20809"/>
                    </a:cubicBezTo>
                    <a:cubicBezTo>
                      <a:pt x="44685" y="20726"/>
                      <a:pt x="45709" y="19964"/>
                      <a:pt x="46745" y="19571"/>
                    </a:cubicBezTo>
                    <a:cubicBezTo>
                      <a:pt x="48697" y="18833"/>
                      <a:pt x="50709" y="18261"/>
                      <a:pt x="52757" y="17845"/>
                    </a:cubicBezTo>
                    <a:lnTo>
                      <a:pt x="52757" y="17845"/>
                    </a:lnTo>
                    <a:cubicBezTo>
                      <a:pt x="52637" y="17865"/>
                      <a:pt x="52463" y="17889"/>
                      <a:pt x="52296" y="17889"/>
                    </a:cubicBezTo>
                    <a:cubicBezTo>
                      <a:pt x="52167" y="17889"/>
                      <a:pt x="52041" y="17874"/>
                      <a:pt x="51948" y="17833"/>
                    </a:cubicBezTo>
                    <a:cubicBezTo>
                      <a:pt x="51293" y="17535"/>
                      <a:pt x="52257" y="17083"/>
                      <a:pt x="52591" y="16857"/>
                    </a:cubicBezTo>
                    <a:cubicBezTo>
                      <a:pt x="54400" y="15594"/>
                      <a:pt x="56913" y="14797"/>
                      <a:pt x="59210" y="14082"/>
                    </a:cubicBezTo>
                    <a:cubicBezTo>
                      <a:pt x="60770" y="13594"/>
                      <a:pt x="62366" y="13154"/>
                      <a:pt x="63925" y="12654"/>
                    </a:cubicBezTo>
                    <a:cubicBezTo>
                      <a:pt x="64616" y="12427"/>
                      <a:pt x="65426" y="12249"/>
                      <a:pt x="65926" y="11820"/>
                    </a:cubicBezTo>
                    <a:cubicBezTo>
                      <a:pt x="66664" y="11189"/>
                      <a:pt x="65842" y="11344"/>
                      <a:pt x="65687" y="10891"/>
                    </a:cubicBezTo>
                    <a:cubicBezTo>
                      <a:pt x="65533" y="10475"/>
                      <a:pt x="67712" y="10225"/>
                      <a:pt x="68116" y="10118"/>
                    </a:cubicBezTo>
                    <a:cubicBezTo>
                      <a:pt x="70474" y="9487"/>
                      <a:pt x="72772" y="8760"/>
                      <a:pt x="75153" y="8189"/>
                    </a:cubicBezTo>
                    <a:cubicBezTo>
                      <a:pt x="76867" y="7784"/>
                      <a:pt x="78070" y="7189"/>
                      <a:pt x="79606" y="6570"/>
                    </a:cubicBezTo>
                    <a:cubicBezTo>
                      <a:pt x="81130" y="5950"/>
                      <a:pt x="82678" y="5474"/>
                      <a:pt x="84142" y="4760"/>
                    </a:cubicBezTo>
                    <a:cubicBezTo>
                      <a:pt x="84928" y="4379"/>
                      <a:pt x="86250" y="3760"/>
                      <a:pt x="86547" y="3057"/>
                    </a:cubicBezTo>
                    <a:cubicBezTo>
                      <a:pt x="86976" y="2009"/>
                      <a:pt x="85845" y="1486"/>
                      <a:pt x="84452" y="1307"/>
                    </a:cubicBezTo>
                    <a:cubicBezTo>
                      <a:pt x="82952" y="1105"/>
                      <a:pt x="81404" y="1045"/>
                      <a:pt x="79892" y="855"/>
                    </a:cubicBezTo>
                    <a:cubicBezTo>
                      <a:pt x="78427" y="676"/>
                      <a:pt x="76975" y="390"/>
                      <a:pt x="75486" y="259"/>
                    </a:cubicBezTo>
                    <a:cubicBezTo>
                      <a:pt x="74041" y="137"/>
                      <a:pt x="72537" y="0"/>
                      <a:pt x="710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4" name="Google Shape;124;p7"/>
              <p:cNvGrpSpPr/>
              <p:nvPr/>
            </p:nvGrpSpPr>
            <p:grpSpPr>
              <a:xfrm>
                <a:off x="6744875" y="2031607"/>
                <a:ext cx="3661651" cy="3748974"/>
                <a:chOff x="6744875" y="2031607"/>
                <a:chExt cx="3661651" cy="3748974"/>
              </a:xfrm>
            </p:grpSpPr>
            <p:grpSp>
              <p:nvGrpSpPr>
                <p:cNvPr id="125" name="Google Shape;125;p7"/>
                <p:cNvGrpSpPr/>
                <p:nvPr/>
              </p:nvGrpSpPr>
              <p:grpSpPr>
                <a:xfrm>
                  <a:off x="7179211" y="4303269"/>
                  <a:ext cx="379812" cy="699459"/>
                  <a:chOff x="5887475" y="4238125"/>
                  <a:chExt cx="87275" cy="160725"/>
                </a:xfrm>
              </p:grpSpPr>
              <p:sp>
                <p:nvSpPr>
                  <p:cNvPr id="126" name="Google Shape;126;p7"/>
                  <p:cNvSpPr/>
                  <p:nvPr/>
                </p:nvSpPr>
                <p:spPr>
                  <a:xfrm>
                    <a:off x="5933700" y="4289550"/>
                    <a:ext cx="31250" cy="23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20" extrusionOk="0">
                        <a:moveTo>
                          <a:pt x="1" y="1"/>
                        </a:moveTo>
                        <a:lnTo>
                          <a:pt x="1" y="919"/>
                        </a:lnTo>
                        <a:lnTo>
                          <a:pt x="1250" y="919"/>
                        </a:lnTo>
                        <a:lnTo>
                          <a:pt x="125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7" name="Google Shape;127;p7"/>
                  <p:cNvSpPr/>
                  <p:nvPr/>
                </p:nvSpPr>
                <p:spPr>
                  <a:xfrm>
                    <a:off x="5887475" y="4316200"/>
                    <a:ext cx="29425" cy="2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7" h="870" extrusionOk="0">
                        <a:moveTo>
                          <a:pt x="1" y="0"/>
                        </a:moveTo>
                        <a:lnTo>
                          <a:pt x="1" y="869"/>
                        </a:lnTo>
                        <a:lnTo>
                          <a:pt x="1176" y="869"/>
                        </a:lnTo>
                        <a:lnTo>
                          <a:pt x="1176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8" name="Google Shape;128;p7"/>
                  <p:cNvSpPr/>
                  <p:nvPr/>
                </p:nvSpPr>
                <p:spPr>
                  <a:xfrm>
                    <a:off x="5960025" y="4261700"/>
                    <a:ext cx="147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8" y="429"/>
                        </a:lnTo>
                        <a:lnTo>
                          <a:pt x="58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9" name="Google Shape;129;p7"/>
                  <p:cNvSpPr/>
                  <p:nvPr/>
                </p:nvSpPr>
                <p:spPr>
                  <a:xfrm>
                    <a:off x="5902175" y="4388125"/>
                    <a:ext cx="150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0" name="Google Shape;130;p7"/>
                  <p:cNvSpPr/>
                  <p:nvPr/>
                </p:nvSpPr>
                <p:spPr>
                  <a:xfrm>
                    <a:off x="5937075" y="4354150"/>
                    <a:ext cx="14725" cy="10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588" y="429"/>
                        </a:lnTo>
                        <a:lnTo>
                          <a:pt x="588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1" name="Google Shape;131;p7"/>
                  <p:cNvSpPr/>
                  <p:nvPr/>
                </p:nvSpPr>
                <p:spPr>
                  <a:xfrm>
                    <a:off x="5919325" y="4238125"/>
                    <a:ext cx="15025" cy="10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2" name="Google Shape;132;p7"/>
                <p:cNvSpPr/>
                <p:nvPr/>
              </p:nvSpPr>
              <p:spPr>
                <a:xfrm>
                  <a:off x="7930887" y="4351948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3" name="Google Shape;133;p7"/>
                <p:cNvGrpSpPr/>
                <p:nvPr/>
              </p:nvGrpSpPr>
              <p:grpSpPr>
                <a:xfrm>
                  <a:off x="7930865" y="2917093"/>
                  <a:ext cx="354625" cy="225150"/>
                  <a:chOff x="7551213" y="1538800"/>
                  <a:chExt cx="369825" cy="234800"/>
                </a:xfrm>
              </p:grpSpPr>
              <p:sp>
                <p:nvSpPr>
                  <p:cNvPr id="134" name="Google Shape;134;p7"/>
                  <p:cNvSpPr/>
                  <p:nvPr/>
                </p:nvSpPr>
                <p:spPr>
                  <a:xfrm>
                    <a:off x="7702799" y="1604296"/>
                    <a:ext cx="71570" cy="53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" h="919" extrusionOk="0">
                        <a:moveTo>
                          <a:pt x="0" y="0"/>
                        </a:moveTo>
                        <a:lnTo>
                          <a:pt x="0" y="919"/>
                        </a:lnTo>
                        <a:lnTo>
                          <a:pt x="1237" y="919"/>
                        </a:lnTo>
                        <a:lnTo>
                          <a:pt x="1237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" name="Google Shape;135;p7"/>
                  <p:cNvSpPr/>
                  <p:nvPr/>
                </p:nvSpPr>
                <p:spPr>
                  <a:xfrm>
                    <a:off x="7852997" y="1702078"/>
                    <a:ext cx="68040" cy="503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870" extrusionOk="0">
                        <a:moveTo>
                          <a:pt x="0" y="0"/>
                        </a:moveTo>
                        <a:lnTo>
                          <a:pt x="0" y="869"/>
                        </a:lnTo>
                        <a:lnTo>
                          <a:pt x="1175" y="869"/>
                        </a:lnTo>
                        <a:lnTo>
                          <a:pt x="1175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6" name="Google Shape;136;p7"/>
                  <p:cNvSpPr/>
                  <p:nvPr/>
                </p:nvSpPr>
                <p:spPr>
                  <a:xfrm>
                    <a:off x="7551213" y="1592907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0" y="0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7" name="Google Shape;137;p7"/>
                  <p:cNvSpPr/>
                  <p:nvPr/>
                </p:nvSpPr>
                <p:spPr>
                  <a:xfrm>
                    <a:off x="7774311" y="1748779"/>
                    <a:ext cx="34772" cy="248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29" extrusionOk="0">
                        <a:moveTo>
                          <a:pt x="1" y="0"/>
                        </a:moveTo>
                        <a:lnTo>
                          <a:pt x="1" y="429"/>
                        </a:lnTo>
                        <a:lnTo>
                          <a:pt x="601" y="429"/>
                        </a:lnTo>
                        <a:lnTo>
                          <a:pt x="601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8" name="Google Shape;138;p7"/>
                  <p:cNvSpPr/>
                  <p:nvPr/>
                </p:nvSpPr>
                <p:spPr>
                  <a:xfrm>
                    <a:off x="7585927" y="1704806"/>
                    <a:ext cx="34772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430" extrusionOk="0">
                        <a:moveTo>
                          <a:pt x="0" y="1"/>
                        </a:moveTo>
                        <a:lnTo>
                          <a:pt x="0" y="429"/>
                        </a:lnTo>
                        <a:lnTo>
                          <a:pt x="600" y="429"/>
                        </a:lnTo>
                        <a:lnTo>
                          <a:pt x="60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9" name="Google Shape;139;p7"/>
                  <p:cNvSpPr/>
                  <p:nvPr/>
                </p:nvSpPr>
                <p:spPr>
                  <a:xfrm>
                    <a:off x="7853346" y="1538800"/>
                    <a:ext cx="34078" cy="24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" h="430" extrusionOk="0">
                        <a:moveTo>
                          <a:pt x="1" y="1"/>
                        </a:moveTo>
                        <a:lnTo>
                          <a:pt x="1" y="429"/>
                        </a:lnTo>
                        <a:lnTo>
                          <a:pt x="589" y="429"/>
                        </a:lnTo>
                        <a:lnTo>
                          <a:pt x="589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40" name="Google Shape;140;p7"/>
                <p:cNvSpPr/>
                <p:nvPr/>
              </p:nvSpPr>
              <p:spPr>
                <a:xfrm>
                  <a:off x="7513195" y="2994801"/>
                  <a:ext cx="179130" cy="17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6" h="4176" extrusionOk="0">
                      <a:moveTo>
                        <a:pt x="1776" y="1"/>
                      </a:moveTo>
                      <a:lnTo>
                        <a:pt x="1776" y="1776"/>
                      </a:lnTo>
                      <a:lnTo>
                        <a:pt x="0" y="1776"/>
                      </a:lnTo>
                      <a:lnTo>
                        <a:pt x="0" y="2400"/>
                      </a:lnTo>
                      <a:lnTo>
                        <a:pt x="1776" y="2400"/>
                      </a:lnTo>
                      <a:lnTo>
                        <a:pt x="1776" y="4176"/>
                      </a:lnTo>
                      <a:lnTo>
                        <a:pt x="2400" y="4176"/>
                      </a:lnTo>
                      <a:lnTo>
                        <a:pt x="2400" y="2400"/>
                      </a:lnTo>
                      <a:lnTo>
                        <a:pt x="4175" y="2400"/>
                      </a:lnTo>
                      <a:lnTo>
                        <a:pt x="4175" y="1776"/>
                      </a:lnTo>
                      <a:lnTo>
                        <a:pt x="2400" y="1776"/>
                      </a:lnTo>
                      <a:lnTo>
                        <a:pt x="240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41" name="Google Shape;141;p7"/>
                <p:cNvGrpSpPr/>
                <p:nvPr/>
              </p:nvGrpSpPr>
              <p:grpSpPr>
                <a:xfrm>
                  <a:off x="6744875" y="2574912"/>
                  <a:ext cx="3661651" cy="3205669"/>
                  <a:chOff x="1057550" y="3474725"/>
                  <a:chExt cx="1831100" cy="1603075"/>
                </a:xfrm>
              </p:grpSpPr>
              <p:sp>
                <p:nvSpPr>
                  <p:cNvPr id="142" name="Google Shape;142;p7"/>
                  <p:cNvSpPr/>
                  <p:nvPr/>
                </p:nvSpPr>
                <p:spPr>
                  <a:xfrm>
                    <a:off x="1057550" y="3474725"/>
                    <a:ext cx="1831100" cy="1603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4" h="64123" fill="none" extrusionOk="0">
                        <a:moveTo>
                          <a:pt x="38152" y="64122"/>
                        </a:moveTo>
                        <a:cubicBezTo>
                          <a:pt x="36940" y="64122"/>
                          <a:pt x="35655" y="63987"/>
                          <a:pt x="34320" y="63816"/>
                        </a:cubicBezTo>
                        <a:lnTo>
                          <a:pt x="16285" y="61526"/>
                        </a:lnTo>
                        <a:cubicBezTo>
                          <a:pt x="13371" y="61159"/>
                          <a:pt x="10040" y="60730"/>
                          <a:pt x="7322" y="59114"/>
                        </a:cubicBezTo>
                        <a:cubicBezTo>
                          <a:pt x="1065" y="55368"/>
                          <a:pt x="208" y="46944"/>
                          <a:pt x="123" y="43479"/>
                        </a:cubicBezTo>
                        <a:cubicBezTo>
                          <a:pt x="0" y="38336"/>
                          <a:pt x="906" y="33071"/>
                          <a:pt x="2731" y="28260"/>
                        </a:cubicBezTo>
                        <a:cubicBezTo>
                          <a:pt x="3233" y="26937"/>
                          <a:pt x="3722" y="25884"/>
                          <a:pt x="4518" y="25039"/>
                        </a:cubicBezTo>
                        <a:cubicBezTo>
                          <a:pt x="5694" y="23803"/>
                          <a:pt x="7371" y="23215"/>
                          <a:pt x="9097" y="22701"/>
                        </a:cubicBezTo>
                        <a:lnTo>
                          <a:pt x="9244" y="22652"/>
                        </a:lnTo>
                        <a:cubicBezTo>
                          <a:pt x="10836" y="22174"/>
                          <a:pt x="12513" y="21672"/>
                          <a:pt x="13750" y="20570"/>
                        </a:cubicBezTo>
                        <a:cubicBezTo>
                          <a:pt x="14975" y="19481"/>
                          <a:pt x="15721" y="17485"/>
                          <a:pt x="14852" y="16016"/>
                        </a:cubicBezTo>
                        <a:cubicBezTo>
                          <a:pt x="14619" y="15624"/>
                          <a:pt x="14301" y="15305"/>
                          <a:pt x="13995" y="14999"/>
                        </a:cubicBezTo>
                        <a:cubicBezTo>
                          <a:pt x="13836" y="14852"/>
                          <a:pt x="13677" y="14681"/>
                          <a:pt x="13517" y="14510"/>
                        </a:cubicBezTo>
                        <a:cubicBezTo>
                          <a:pt x="11252" y="11938"/>
                          <a:pt x="11742" y="8094"/>
                          <a:pt x="12599" y="4323"/>
                        </a:cubicBezTo>
                        <a:cubicBezTo>
                          <a:pt x="12771" y="3588"/>
                          <a:pt x="13003" y="2559"/>
                          <a:pt x="13701" y="1959"/>
                        </a:cubicBezTo>
                        <a:cubicBezTo>
                          <a:pt x="14840" y="992"/>
                          <a:pt x="16578" y="1470"/>
                          <a:pt x="17815" y="2253"/>
                        </a:cubicBezTo>
                        <a:cubicBezTo>
                          <a:pt x="18097" y="2425"/>
                          <a:pt x="18366" y="2608"/>
                          <a:pt x="18648" y="2792"/>
                        </a:cubicBezTo>
                        <a:cubicBezTo>
                          <a:pt x="19578" y="3417"/>
                          <a:pt x="20533" y="4078"/>
                          <a:pt x="21647" y="4163"/>
                        </a:cubicBezTo>
                        <a:cubicBezTo>
                          <a:pt x="21954" y="4200"/>
                          <a:pt x="22284" y="4163"/>
                          <a:pt x="22590" y="4151"/>
                        </a:cubicBezTo>
                        <a:cubicBezTo>
                          <a:pt x="23080" y="4114"/>
                          <a:pt x="23607" y="4090"/>
                          <a:pt x="24084" y="4225"/>
                        </a:cubicBezTo>
                        <a:cubicBezTo>
                          <a:pt x="24598" y="4384"/>
                          <a:pt x="25027" y="4727"/>
                          <a:pt x="25443" y="5069"/>
                        </a:cubicBezTo>
                        <a:cubicBezTo>
                          <a:pt x="25676" y="5253"/>
                          <a:pt x="25896" y="5437"/>
                          <a:pt x="26141" y="5584"/>
                        </a:cubicBezTo>
                        <a:cubicBezTo>
                          <a:pt x="28039" y="6796"/>
                          <a:pt x="30549" y="6061"/>
                          <a:pt x="32263" y="5400"/>
                        </a:cubicBezTo>
                        <a:cubicBezTo>
                          <a:pt x="34491" y="4543"/>
                          <a:pt x="36659" y="3490"/>
                          <a:pt x="38691" y="2253"/>
                        </a:cubicBezTo>
                        <a:lnTo>
                          <a:pt x="38973" y="2082"/>
                        </a:lnTo>
                        <a:cubicBezTo>
                          <a:pt x="40038" y="1421"/>
                          <a:pt x="41140" y="747"/>
                          <a:pt x="42401" y="649"/>
                        </a:cubicBezTo>
                        <a:cubicBezTo>
                          <a:pt x="43099" y="588"/>
                          <a:pt x="43797" y="711"/>
                          <a:pt x="44483" y="833"/>
                        </a:cubicBezTo>
                        <a:cubicBezTo>
                          <a:pt x="44923" y="907"/>
                          <a:pt x="45389" y="992"/>
                          <a:pt x="45829" y="1017"/>
                        </a:cubicBezTo>
                        <a:lnTo>
                          <a:pt x="45829" y="1017"/>
                        </a:lnTo>
                        <a:cubicBezTo>
                          <a:pt x="46307" y="1041"/>
                          <a:pt x="46870" y="809"/>
                          <a:pt x="47421" y="600"/>
                        </a:cubicBezTo>
                        <a:cubicBezTo>
                          <a:pt x="48156" y="307"/>
                          <a:pt x="48915" y="0"/>
                          <a:pt x="49503" y="319"/>
                        </a:cubicBezTo>
                        <a:cubicBezTo>
                          <a:pt x="51033" y="1139"/>
                          <a:pt x="50127" y="3404"/>
                          <a:pt x="49637" y="4629"/>
                        </a:cubicBezTo>
                        <a:lnTo>
                          <a:pt x="49552" y="4849"/>
                        </a:lnTo>
                        <a:cubicBezTo>
                          <a:pt x="48829" y="6686"/>
                          <a:pt x="48462" y="8694"/>
                          <a:pt x="48486" y="10665"/>
                        </a:cubicBezTo>
                        <a:cubicBezTo>
                          <a:pt x="48511" y="11179"/>
                          <a:pt x="48548" y="11693"/>
                          <a:pt x="48854" y="12061"/>
                        </a:cubicBezTo>
                        <a:cubicBezTo>
                          <a:pt x="49184" y="12428"/>
                          <a:pt x="49698" y="12551"/>
                          <a:pt x="50200" y="12624"/>
                        </a:cubicBezTo>
                        <a:cubicBezTo>
                          <a:pt x="50666" y="12710"/>
                          <a:pt x="51143" y="12746"/>
                          <a:pt x="51584" y="12795"/>
                        </a:cubicBezTo>
                        <a:cubicBezTo>
                          <a:pt x="53188" y="12979"/>
                          <a:pt x="54853" y="13163"/>
                          <a:pt x="56176" y="14093"/>
                        </a:cubicBezTo>
                        <a:cubicBezTo>
                          <a:pt x="57045" y="14705"/>
                          <a:pt x="57694" y="15611"/>
                          <a:pt x="58318" y="16469"/>
                        </a:cubicBezTo>
                        <a:cubicBezTo>
                          <a:pt x="59139" y="17620"/>
                          <a:pt x="59934" y="18709"/>
                          <a:pt x="61196" y="19199"/>
                        </a:cubicBezTo>
                        <a:cubicBezTo>
                          <a:pt x="61771" y="19419"/>
                          <a:pt x="62469" y="19530"/>
                          <a:pt x="63118" y="19628"/>
                        </a:cubicBezTo>
                        <a:cubicBezTo>
                          <a:pt x="64452" y="19823"/>
                          <a:pt x="65714" y="20007"/>
                          <a:pt x="66228" y="21158"/>
                        </a:cubicBezTo>
                        <a:cubicBezTo>
                          <a:pt x="66460" y="21660"/>
                          <a:pt x="66460" y="22235"/>
                          <a:pt x="66448" y="22750"/>
                        </a:cubicBezTo>
                        <a:cubicBezTo>
                          <a:pt x="66424" y="23558"/>
                          <a:pt x="66265" y="24427"/>
                          <a:pt x="66105" y="25272"/>
                        </a:cubicBezTo>
                        <a:cubicBezTo>
                          <a:pt x="65787" y="26937"/>
                          <a:pt x="65444" y="28664"/>
                          <a:pt x="66363" y="29937"/>
                        </a:cubicBezTo>
                        <a:cubicBezTo>
                          <a:pt x="66938" y="30721"/>
                          <a:pt x="67881" y="30990"/>
                          <a:pt x="68897" y="31296"/>
                        </a:cubicBezTo>
                        <a:cubicBezTo>
                          <a:pt x="69766" y="31565"/>
                          <a:pt x="70685" y="31822"/>
                          <a:pt x="71309" y="32459"/>
                        </a:cubicBezTo>
                        <a:cubicBezTo>
                          <a:pt x="72607" y="33782"/>
                          <a:pt x="73244" y="36071"/>
                          <a:pt x="72044" y="37626"/>
                        </a:cubicBezTo>
                        <a:cubicBezTo>
                          <a:pt x="71591" y="38214"/>
                          <a:pt x="70930" y="38606"/>
                          <a:pt x="70305" y="38985"/>
                        </a:cubicBezTo>
                        <a:lnTo>
                          <a:pt x="70256" y="39010"/>
                        </a:lnTo>
                        <a:cubicBezTo>
                          <a:pt x="67342" y="40761"/>
                          <a:pt x="64085" y="42964"/>
                          <a:pt x="61979" y="46136"/>
                        </a:cubicBezTo>
                        <a:cubicBezTo>
                          <a:pt x="61257" y="47213"/>
                          <a:pt x="60657" y="48425"/>
                          <a:pt x="60081" y="49601"/>
                        </a:cubicBezTo>
                        <a:cubicBezTo>
                          <a:pt x="59053" y="51682"/>
                          <a:pt x="58000" y="53825"/>
                          <a:pt x="56188" y="55331"/>
                        </a:cubicBezTo>
                        <a:cubicBezTo>
                          <a:pt x="54731" y="56543"/>
                          <a:pt x="52919" y="57192"/>
                          <a:pt x="51155" y="57841"/>
                        </a:cubicBezTo>
                        <a:cubicBezTo>
                          <a:pt x="49613" y="58404"/>
                          <a:pt x="48021" y="58992"/>
                          <a:pt x="46674" y="59922"/>
                        </a:cubicBezTo>
                        <a:cubicBezTo>
                          <a:pt x="46086" y="60339"/>
                          <a:pt x="45548" y="60804"/>
                          <a:pt x="45021" y="61269"/>
                        </a:cubicBezTo>
                        <a:cubicBezTo>
                          <a:pt x="44287" y="61906"/>
                          <a:pt x="43515" y="62579"/>
                          <a:pt x="42646" y="63069"/>
                        </a:cubicBezTo>
                        <a:cubicBezTo>
                          <a:pt x="41287" y="63865"/>
                          <a:pt x="39769" y="64122"/>
                          <a:pt x="38152" y="64122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dashDot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3" name="Google Shape;143;p7"/>
                  <p:cNvSpPr/>
                  <p:nvPr/>
                </p:nvSpPr>
                <p:spPr>
                  <a:xfrm>
                    <a:off x="1142950" y="3575725"/>
                    <a:ext cx="1648975" cy="1416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59" h="56679" fill="none" extrusionOk="0">
                        <a:moveTo>
                          <a:pt x="34700" y="56678"/>
                        </a:moveTo>
                        <a:lnTo>
                          <a:pt x="34700" y="56678"/>
                        </a:lnTo>
                        <a:cubicBezTo>
                          <a:pt x="33647" y="56678"/>
                          <a:pt x="32496" y="56531"/>
                          <a:pt x="31333" y="56397"/>
                        </a:cubicBezTo>
                        <a:lnTo>
                          <a:pt x="13297" y="54107"/>
                        </a:lnTo>
                        <a:cubicBezTo>
                          <a:pt x="10579" y="53752"/>
                          <a:pt x="7763" y="53397"/>
                          <a:pt x="5645" y="52148"/>
                        </a:cubicBezTo>
                        <a:cubicBezTo>
                          <a:pt x="845" y="49283"/>
                          <a:pt x="172" y="42255"/>
                          <a:pt x="110" y="39365"/>
                        </a:cubicBezTo>
                        <a:cubicBezTo>
                          <a:pt x="0" y="34651"/>
                          <a:pt x="833" y="29827"/>
                          <a:pt x="2486" y="25407"/>
                        </a:cubicBezTo>
                        <a:cubicBezTo>
                          <a:pt x="2792" y="24599"/>
                          <a:pt x="3122" y="23791"/>
                          <a:pt x="3551" y="23326"/>
                        </a:cubicBezTo>
                        <a:cubicBezTo>
                          <a:pt x="4163" y="22689"/>
                          <a:pt x="5424" y="22273"/>
                          <a:pt x="6649" y="21905"/>
                        </a:cubicBezTo>
                        <a:lnTo>
                          <a:pt x="6796" y="21856"/>
                        </a:lnTo>
                        <a:cubicBezTo>
                          <a:pt x="8571" y="21318"/>
                          <a:pt x="10763" y="20669"/>
                          <a:pt x="12563" y="19077"/>
                        </a:cubicBezTo>
                        <a:cubicBezTo>
                          <a:pt x="14864" y="17032"/>
                          <a:pt x="16199" y="13347"/>
                          <a:pt x="14326" y="10225"/>
                        </a:cubicBezTo>
                        <a:cubicBezTo>
                          <a:pt x="13885" y="9490"/>
                          <a:pt x="13346" y="8951"/>
                          <a:pt x="12967" y="8559"/>
                        </a:cubicBezTo>
                        <a:lnTo>
                          <a:pt x="12636" y="8217"/>
                        </a:lnTo>
                        <a:cubicBezTo>
                          <a:pt x="11754" y="7225"/>
                          <a:pt x="10750" y="4605"/>
                          <a:pt x="11142" y="2768"/>
                        </a:cubicBezTo>
                        <a:cubicBezTo>
                          <a:pt x="11326" y="1936"/>
                          <a:pt x="11791" y="1348"/>
                          <a:pt x="12489" y="1042"/>
                        </a:cubicBezTo>
                        <a:cubicBezTo>
                          <a:pt x="12526" y="1029"/>
                          <a:pt x="12550" y="1054"/>
                          <a:pt x="12587" y="1078"/>
                        </a:cubicBezTo>
                        <a:lnTo>
                          <a:pt x="12599" y="1091"/>
                        </a:lnTo>
                        <a:cubicBezTo>
                          <a:pt x="12820" y="1225"/>
                          <a:pt x="13065" y="1385"/>
                          <a:pt x="13309" y="1544"/>
                        </a:cubicBezTo>
                        <a:cubicBezTo>
                          <a:pt x="14424" y="2303"/>
                          <a:pt x="15942" y="3344"/>
                          <a:pt x="17925" y="3490"/>
                        </a:cubicBezTo>
                        <a:cubicBezTo>
                          <a:pt x="18121" y="3503"/>
                          <a:pt x="18305" y="3527"/>
                          <a:pt x="18525" y="3527"/>
                        </a:cubicBezTo>
                        <a:cubicBezTo>
                          <a:pt x="18844" y="3527"/>
                          <a:pt x="19125" y="3503"/>
                          <a:pt x="19370" y="3490"/>
                        </a:cubicBezTo>
                        <a:cubicBezTo>
                          <a:pt x="19395" y="3490"/>
                          <a:pt x="19431" y="3490"/>
                          <a:pt x="19456" y="3478"/>
                        </a:cubicBezTo>
                        <a:cubicBezTo>
                          <a:pt x="19517" y="3466"/>
                          <a:pt x="19578" y="3466"/>
                          <a:pt x="19640" y="3478"/>
                        </a:cubicBezTo>
                        <a:cubicBezTo>
                          <a:pt x="19713" y="3490"/>
                          <a:pt x="19762" y="3552"/>
                          <a:pt x="19811" y="3601"/>
                        </a:cubicBezTo>
                        <a:lnTo>
                          <a:pt x="19872" y="3662"/>
                        </a:lnTo>
                        <a:cubicBezTo>
                          <a:pt x="20142" y="3870"/>
                          <a:pt x="20484" y="4152"/>
                          <a:pt x="20901" y="4409"/>
                        </a:cubicBezTo>
                        <a:cubicBezTo>
                          <a:pt x="22125" y="5192"/>
                          <a:pt x="23545" y="5584"/>
                          <a:pt x="25125" y="5584"/>
                        </a:cubicBezTo>
                        <a:cubicBezTo>
                          <a:pt x="26606" y="5584"/>
                          <a:pt x="28186" y="5254"/>
                          <a:pt x="30059" y="4531"/>
                        </a:cubicBezTo>
                        <a:cubicBezTo>
                          <a:pt x="32496" y="3601"/>
                          <a:pt x="34834" y="2450"/>
                          <a:pt x="37038" y="1115"/>
                        </a:cubicBezTo>
                        <a:lnTo>
                          <a:pt x="37320" y="956"/>
                        </a:lnTo>
                        <a:cubicBezTo>
                          <a:pt x="38018" y="527"/>
                          <a:pt x="38814" y="38"/>
                          <a:pt x="39267" y="1"/>
                        </a:cubicBezTo>
                        <a:lnTo>
                          <a:pt x="39352" y="1"/>
                        </a:lnTo>
                        <a:cubicBezTo>
                          <a:pt x="39634" y="1"/>
                          <a:pt x="40026" y="74"/>
                          <a:pt x="40454" y="160"/>
                        </a:cubicBezTo>
                        <a:cubicBezTo>
                          <a:pt x="40956" y="246"/>
                          <a:pt x="41544" y="356"/>
                          <a:pt x="42181" y="381"/>
                        </a:cubicBezTo>
                        <a:cubicBezTo>
                          <a:pt x="42291" y="381"/>
                          <a:pt x="42401" y="405"/>
                          <a:pt x="42511" y="405"/>
                        </a:cubicBezTo>
                        <a:lnTo>
                          <a:pt x="42536" y="405"/>
                        </a:lnTo>
                        <a:cubicBezTo>
                          <a:pt x="42573" y="381"/>
                          <a:pt x="42609" y="381"/>
                          <a:pt x="42646" y="417"/>
                        </a:cubicBezTo>
                        <a:cubicBezTo>
                          <a:pt x="43405" y="1458"/>
                          <a:pt x="42903" y="2731"/>
                          <a:pt x="42352" y="4090"/>
                        </a:cubicBezTo>
                        <a:cubicBezTo>
                          <a:pt x="41997" y="4960"/>
                          <a:pt x="41630" y="5878"/>
                          <a:pt x="41654" y="6723"/>
                        </a:cubicBezTo>
                        <a:cubicBezTo>
                          <a:pt x="41666" y="7335"/>
                          <a:pt x="41679" y="8939"/>
                          <a:pt x="42842" y="10274"/>
                        </a:cubicBezTo>
                        <a:cubicBezTo>
                          <a:pt x="44017" y="11633"/>
                          <a:pt x="45646" y="11890"/>
                          <a:pt x="46258" y="11988"/>
                        </a:cubicBezTo>
                        <a:cubicBezTo>
                          <a:pt x="46772" y="12061"/>
                          <a:pt x="47286" y="12122"/>
                          <a:pt x="47776" y="12184"/>
                        </a:cubicBezTo>
                        <a:cubicBezTo>
                          <a:pt x="49013" y="12318"/>
                          <a:pt x="50176" y="12465"/>
                          <a:pt x="50788" y="12894"/>
                        </a:cubicBezTo>
                        <a:cubicBezTo>
                          <a:pt x="51205" y="13175"/>
                          <a:pt x="51658" y="13824"/>
                          <a:pt x="52147" y="14498"/>
                        </a:cubicBezTo>
                        <a:cubicBezTo>
                          <a:pt x="53127" y="15845"/>
                          <a:pt x="54351" y="17522"/>
                          <a:pt x="56531" y="18379"/>
                        </a:cubicBezTo>
                        <a:cubicBezTo>
                          <a:pt x="57461" y="18746"/>
                          <a:pt x="58428" y="18906"/>
                          <a:pt x="59188" y="19016"/>
                        </a:cubicBezTo>
                        <a:lnTo>
                          <a:pt x="59200" y="19016"/>
                        </a:lnTo>
                        <a:lnTo>
                          <a:pt x="59322" y="19016"/>
                        </a:lnTo>
                        <a:cubicBezTo>
                          <a:pt x="59432" y="19016"/>
                          <a:pt x="59543" y="18991"/>
                          <a:pt x="59616" y="19089"/>
                        </a:cubicBezTo>
                        <a:cubicBezTo>
                          <a:pt x="59812" y="19334"/>
                          <a:pt x="59677" y="19701"/>
                          <a:pt x="59543" y="20093"/>
                        </a:cubicBezTo>
                        <a:cubicBezTo>
                          <a:pt x="59481" y="20277"/>
                          <a:pt x="59408" y="20461"/>
                          <a:pt x="59371" y="20644"/>
                        </a:cubicBezTo>
                        <a:cubicBezTo>
                          <a:pt x="58979" y="22689"/>
                          <a:pt x="58428" y="25481"/>
                          <a:pt x="60216" y="27966"/>
                        </a:cubicBezTo>
                        <a:cubicBezTo>
                          <a:pt x="61465" y="29693"/>
                          <a:pt x="63326" y="30244"/>
                          <a:pt x="64550" y="30599"/>
                        </a:cubicBezTo>
                        <a:cubicBezTo>
                          <a:pt x="64624" y="30611"/>
                          <a:pt x="64710" y="30648"/>
                          <a:pt x="64808" y="30672"/>
                        </a:cubicBezTo>
                        <a:cubicBezTo>
                          <a:pt x="65101" y="30746"/>
                          <a:pt x="65420" y="30843"/>
                          <a:pt x="65554" y="30929"/>
                        </a:cubicBezTo>
                        <a:cubicBezTo>
                          <a:pt x="65799" y="31113"/>
                          <a:pt x="65959" y="31468"/>
                          <a:pt x="65897" y="31639"/>
                        </a:cubicBezTo>
                        <a:cubicBezTo>
                          <a:pt x="65836" y="31786"/>
                          <a:pt x="65616" y="31884"/>
                          <a:pt x="65408" y="31994"/>
                        </a:cubicBezTo>
                        <a:cubicBezTo>
                          <a:pt x="65310" y="32031"/>
                          <a:pt x="65236" y="32068"/>
                          <a:pt x="65175" y="32117"/>
                        </a:cubicBezTo>
                        <a:lnTo>
                          <a:pt x="65126" y="32141"/>
                        </a:lnTo>
                        <a:cubicBezTo>
                          <a:pt x="61894" y="34076"/>
                          <a:pt x="58245" y="36549"/>
                          <a:pt x="55759" y="40284"/>
                        </a:cubicBezTo>
                        <a:cubicBezTo>
                          <a:pt x="54914" y="41557"/>
                          <a:pt x="54266" y="42867"/>
                          <a:pt x="53653" y="44140"/>
                        </a:cubicBezTo>
                        <a:cubicBezTo>
                          <a:pt x="52698" y="46050"/>
                          <a:pt x="51890" y="47728"/>
                          <a:pt x="50654" y="48744"/>
                        </a:cubicBezTo>
                        <a:cubicBezTo>
                          <a:pt x="49637" y="49577"/>
                          <a:pt x="48168" y="50115"/>
                          <a:pt x="46625" y="50679"/>
                        </a:cubicBezTo>
                        <a:cubicBezTo>
                          <a:pt x="44960" y="51291"/>
                          <a:pt x="43075" y="51977"/>
                          <a:pt x="41360" y="53176"/>
                        </a:cubicBezTo>
                        <a:cubicBezTo>
                          <a:pt x="40626" y="53691"/>
                          <a:pt x="39977" y="54254"/>
                          <a:pt x="39414" y="54768"/>
                        </a:cubicBezTo>
                        <a:cubicBezTo>
                          <a:pt x="38789" y="55319"/>
                          <a:pt x="38201" y="55833"/>
                          <a:pt x="37650" y="56140"/>
                        </a:cubicBezTo>
                        <a:cubicBezTo>
                          <a:pt x="36879" y="56495"/>
                          <a:pt x="35961" y="56678"/>
                          <a:pt x="34700" y="5667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4" name="Google Shape;144;p7"/>
                  <p:cNvSpPr/>
                  <p:nvPr/>
                </p:nvSpPr>
                <p:spPr>
                  <a:xfrm>
                    <a:off x="1227425" y="3650125"/>
                    <a:ext cx="1399200" cy="125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68" h="50336" fill="none" extrusionOk="0">
                        <a:moveTo>
                          <a:pt x="31321" y="50335"/>
                        </a:moveTo>
                        <a:cubicBezTo>
                          <a:pt x="30451" y="50335"/>
                          <a:pt x="29435" y="50213"/>
                          <a:pt x="28382" y="50066"/>
                        </a:cubicBezTo>
                        <a:lnTo>
                          <a:pt x="10359" y="47776"/>
                        </a:lnTo>
                        <a:cubicBezTo>
                          <a:pt x="7959" y="47470"/>
                          <a:pt x="5510" y="47164"/>
                          <a:pt x="4004" y="46258"/>
                        </a:cubicBezTo>
                        <a:cubicBezTo>
                          <a:pt x="539" y="44189"/>
                          <a:pt x="147" y="38116"/>
                          <a:pt x="98" y="36291"/>
                        </a:cubicBezTo>
                        <a:cubicBezTo>
                          <a:pt x="1" y="32006"/>
                          <a:pt x="735" y="27623"/>
                          <a:pt x="2253" y="23607"/>
                        </a:cubicBezTo>
                        <a:cubicBezTo>
                          <a:pt x="2302" y="23472"/>
                          <a:pt x="2351" y="23349"/>
                          <a:pt x="2400" y="23239"/>
                        </a:cubicBezTo>
                        <a:cubicBezTo>
                          <a:pt x="2486" y="22970"/>
                          <a:pt x="2547" y="22798"/>
                          <a:pt x="2645" y="22701"/>
                        </a:cubicBezTo>
                        <a:cubicBezTo>
                          <a:pt x="2804" y="22541"/>
                          <a:pt x="3172" y="22443"/>
                          <a:pt x="3661" y="22309"/>
                        </a:cubicBezTo>
                        <a:cubicBezTo>
                          <a:pt x="3845" y="22260"/>
                          <a:pt x="4053" y="22199"/>
                          <a:pt x="4261" y="22137"/>
                        </a:cubicBezTo>
                        <a:lnTo>
                          <a:pt x="4408" y="22101"/>
                        </a:lnTo>
                        <a:cubicBezTo>
                          <a:pt x="6392" y="21501"/>
                          <a:pt x="9098" y="20680"/>
                          <a:pt x="11461" y="18611"/>
                        </a:cubicBezTo>
                        <a:cubicBezTo>
                          <a:pt x="14791" y="15648"/>
                          <a:pt x="16677" y="10199"/>
                          <a:pt x="13861" y="5510"/>
                        </a:cubicBezTo>
                        <a:cubicBezTo>
                          <a:pt x="13653" y="5167"/>
                          <a:pt x="13322" y="4873"/>
                          <a:pt x="13016" y="4616"/>
                        </a:cubicBezTo>
                        <a:cubicBezTo>
                          <a:pt x="12575" y="4237"/>
                          <a:pt x="12171" y="3894"/>
                          <a:pt x="12379" y="3563"/>
                        </a:cubicBezTo>
                        <a:cubicBezTo>
                          <a:pt x="12587" y="3208"/>
                          <a:pt x="13016" y="3404"/>
                          <a:pt x="13493" y="3624"/>
                        </a:cubicBezTo>
                        <a:cubicBezTo>
                          <a:pt x="13763" y="3747"/>
                          <a:pt x="14044" y="3869"/>
                          <a:pt x="14302" y="3894"/>
                        </a:cubicBezTo>
                        <a:cubicBezTo>
                          <a:pt x="14595" y="3931"/>
                          <a:pt x="14865" y="3931"/>
                          <a:pt x="15171" y="3931"/>
                        </a:cubicBezTo>
                        <a:lnTo>
                          <a:pt x="15195" y="3931"/>
                        </a:lnTo>
                        <a:cubicBezTo>
                          <a:pt x="15318" y="3980"/>
                          <a:pt x="15416" y="4053"/>
                          <a:pt x="15538" y="4139"/>
                        </a:cubicBezTo>
                        <a:cubicBezTo>
                          <a:pt x="15599" y="4188"/>
                          <a:pt x="15685" y="4249"/>
                          <a:pt x="15746" y="4298"/>
                        </a:cubicBezTo>
                        <a:cubicBezTo>
                          <a:pt x="17522" y="5424"/>
                          <a:pt x="19542" y="6000"/>
                          <a:pt x="21770" y="6000"/>
                        </a:cubicBezTo>
                        <a:cubicBezTo>
                          <a:pt x="23680" y="6000"/>
                          <a:pt x="25627" y="5596"/>
                          <a:pt x="27905" y="4726"/>
                        </a:cubicBezTo>
                        <a:cubicBezTo>
                          <a:pt x="28860" y="4359"/>
                          <a:pt x="29839" y="3526"/>
                          <a:pt x="30782" y="2731"/>
                        </a:cubicBezTo>
                        <a:cubicBezTo>
                          <a:pt x="32459" y="1323"/>
                          <a:pt x="34014" y="0"/>
                          <a:pt x="35398" y="1102"/>
                        </a:cubicBezTo>
                        <a:cubicBezTo>
                          <a:pt x="35802" y="1421"/>
                          <a:pt x="35557" y="1984"/>
                          <a:pt x="35300" y="2571"/>
                        </a:cubicBezTo>
                        <a:cubicBezTo>
                          <a:pt x="35116" y="2976"/>
                          <a:pt x="34933" y="3404"/>
                          <a:pt x="34933" y="3808"/>
                        </a:cubicBezTo>
                        <a:cubicBezTo>
                          <a:pt x="34945" y="4665"/>
                          <a:pt x="34982" y="7236"/>
                          <a:pt x="36941" y="9514"/>
                        </a:cubicBezTo>
                        <a:cubicBezTo>
                          <a:pt x="38924" y="11828"/>
                          <a:pt x="41532" y="12220"/>
                          <a:pt x="42389" y="12342"/>
                        </a:cubicBezTo>
                        <a:cubicBezTo>
                          <a:pt x="42989" y="12440"/>
                          <a:pt x="43552" y="12501"/>
                          <a:pt x="44042" y="12563"/>
                        </a:cubicBezTo>
                        <a:cubicBezTo>
                          <a:pt x="44177" y="12575"/>
                          <a:pt x="44336" y="12575"/>
                          <a:pt x="44483" y="12587"/>
                        </a:cubicBezTo>
                        <a:cubicBezTo>
                          <a:pt x="44862" y="12612"/>
                          <a:pt x="45279" y="12624"/>
                          <a:pt x="45511" y="12758"/>
                        </a:cubicBezTo>
                        <a:cubicBezTo>
                          <a:pt x="45683" y="12869"/>
                          <a:pt x="45805" y="13065"/>
                          <a:pt x="45903" y="13260"/>
                        </a:cubicBezTo>
                        <a:cubicBezTo>
                          <a:pt x="45952" y="13358"/>
                          <a:pt x="46001" y="13432"/>
                          <a:pt x="46062" y="13493"/>
                        </a:cubicBezTo>
                        <a:cubicBezTo>
                          <a:pt x="47164" y="15011"/>
                          <a:pt x="48830" y="17301"/>
                          <a:pt x="51927" y="18525"/>
                        </a:cubicBezTo>
                        <a:cubicBezTo>
                          <a:pt x="51964" y="18550"/>
                          <a:pt x="52025" y="18562"/>
                          <a:pt x="52086" y="18562"/>
                        </a:cubicBezTo>
                        <a:cubicBezTo>
                          <a:pt x="52197" y="18574"/>
                          <a:pt x="52319" y="18611"/>
                          <a:pt x="52380" y="18697"/>
                        </a:cubicBezTo>
                        <a:cubicBezTo>
                          <a:pt x="52919" y="19566"/>
                          <a:pt x="52919" y="20717"/>
                          <a:pt x="52919" y="21929"/>
                        </a:cubicBezTo>
                        <a:cubicBezTo>
                          <a:pt x="52919" y="23521"/>
                          <a:pt x="52919" y="25308"/>
                          <a:pt x="54094" y="26937"/>
                        </a:cubicBezTo>
                        <a:cubicBezTo>
                          <a:pt x="54327" y="27255"/>
                          <a:pt x="54682" y="27488"/>
                          <a:pt x="55013" y="27733"/>
                        </a:cubicBezTo>
                        <a:cubicBezTo>
                          <a:pt x="55503" y="28063"/>
                          <a:pt x="55968" y="28369"/>
                          <a:pt x="55968" y="28871"/>
                        </a:cubicBezTo>
                        <a:cubicBezTo>
                          <a:pt x="55943" y="30561"/>
                          <a:pt x="54401" y="31590"/>
                          <a:pt x="52748" y="32667"/>
                        </a:cubicBezTo>
                        <a:cubicBezTo>
                          <a:pt x="51560" y="33463"/>
                          <a:pt x="50299" y="34283"/>
                          <a:pt x="49552" y="35410"/>
                        </a:cubicBezTo>
                        <a:cubicBezTo>
                          <a:pt x="48585" y="36867"/>
                          <a:pt x="47850" y="38348"/>
                          <a:pt x="47213" y="39646"/>
                        </a:cubicBezTo>
                        <a:cubicBezTo>
                          <a:pt x="46479" y="41164"/>
                          <a:pt x="45769" y="42572"/>
                          <a:pt x="45083" y="43136"/>
                        </a:cubicBezTo>
                        <a:cubicBezTo>
                          <a:pt x="44532" y="43601"/>
                          <a:pt x="43271" y="44054"/>
                          <a:pt x="42046" y="44507"/>
                        </a:cubicBezTo>
                        <a:cubicBezTo>
                          <a:pt x="40271" y="45144"/>
                          <a:pt x="38067" y="45952"/>
                          <a:pt x="36010" y="47409"/>
                        </a:cubicBezTo>
                        <a:cubicBezTo>
                          <a:pt x="35116" y="48033"/>
                          <a:pt x="34369" y="48694"/>
                          <a:pt x="33757" y="49233"/>
                        </a:cubicBezTo>
                        <a:cubicBezTo>
                          <a:pt x="33390" y="49564"/>
                          <a:pt x="32827" y="50054"/>
                          <a:pt x="32606" y="50176"/>
                        </a:cubicBezTo>
                        <a:cubicBezTo>
                          <a:pt x="32557" y="50200"/>
                          <a:pt x="32276" y="50335"/>
                          <a:pt x="31321" y="5033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5" name="Google Shape;145;p7"/>
                  <p:cNvSpPr/>
                  <p:nvPr/>
                </p:nvSpPr>
                <p:spPr>
                  <a:xfrm>
                    <a:off x="1302725" y="3801025"/>
                    <a:ext cx="1217375" cy="1025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95" h="41006" fill="none" extrusionOk="0">
                        <a:moveTo>
                          <a:pt x="27696" y="41006"/>
                        </a:moveTo>
                        <a:cubicBezTo>
                          <a:pt x="27366" y="41006"/>
                          <a:pt x="26999" y="40932"/>
                          <a:pt x="26594" y="40859"/>
                        </a:cubicBezTo>
                        <a:cubicBezTo>
                          <a:pt x="26337" y="40785"/>
                          <a:pt x="26056" y="40748"/>
                          <a:pt x="25786" y="40712"/>
                        </a:cubicBezTo>
                        <a:lnTo>
                          <a:pt x="7751" y="38422"/>
                        </a:lnTo>
                        <a:cubicBezTo>
                          <a:pt x="5902" y="38189"/>
                          <a:pt x="3600" y="37896"/>
                          <a:pt x="2706" y="37345"/>
                        </a:cubicBezTo>
                        <a:cubicBezTo>
                          <a:pt x="1482" y="36610"/>
                          <a:pt x="515" y="33610"/>
                          <a:pt x="441" y="30194"/>
                        </a:cubicBezTo>
                        <a:cubicBezTo>
                          <a:pt x="417" y="29582"/>
                          <a:pt x="392" y="28957"/>
                          <a:pt x="356" y="28296"/>
                        </a:cubicBezTo>
                        <a:cubicBezTo>
                          <a:pt x="196" y="25113"/>
                          <a:pt x="1" y="21501"/>
                          <a:pt x="2180" y="19358"/>
                        </a:cubicBezTo>
                        <a:lnTo>
                          <a:pt x="2302" y="19321"/>
                        </a:lnTo>
                        <a:lnTo>
                          <a:pt x="2351" y="19297"/>
                        </a:lnTo>
                        <a:cubicBezTo>
                          <a:pt x="4494" y="18660"/>
                          <a:pt x="7739" y="17681"/>
                          <a:pt x="10641" y="15110"/>
                        </a:cubicBezTo>
                        <a:cubicBezTo>
                          <a:pt x="12196" y="13750"/>
                          <a:pt x="12538" y="11620"/>
                          <a:pt x="12918" y="9367"/>
                        </a:cubicBezTo>
                        <a:cubicBezTo>
                          <a:pt x="13298" y="7041"/>
                          <a:pt x="13689" y="4641"/>
                          <a:pt x="15501" y="3000"/>
                        </a:cubicBezTo>
                        <a:cubicBezTo>
                          <a:pt x="16003" y="2559"/>
                          <a:pt x="16689" y="2792"/>
                          <a:pt x="17424" y="3037"/>
                        </a:cubicBezTo>
                        <a:cubicBezTo>
                          <a:pt x="17865" y="3184"/>
                          <a:pt x="18318" y="3319"/>
                          <a:pt x="18746" y="3319"/>
                        </a:cubicBezTo>
                        <a:cubicBezTo>
                          <a:pt x="21072" y="3319"/>
                          <a:pt x="23411" y="2853"/>
                          <a:pt x="26092" y="1825"/>
                        </a:cubicBezTo>
                        <a:cubicBezTo>
                          <a:pt x="26472" y="1666"/>
                          <a:pt x="26827" y="1335"/>
                          <a:pt x="27182" y="992"/>
                        </a:cubicBezTo>
                        <a:cubicBezTo>
                          <a:pt x="27696" y="490"/>
                          <a:pt x="28186" y="1"/>
                          <a:pt x="28786" y="233"/>
                        </a:cubicBezTo>
                        <a:cubicBezTo>
                          <a:pt x="29913" y="662"/>
                          <a:pt x="30182" y="1849"/>
                          <a:pt x="30439" y="3123"/>
                        </a:cubicBezTo>
                        <a:cubicBezTo>
                          <a:pt x="30623" y="4041"/>
                          <a:pt x="30819" y="4996"/>
                          <a:pt x="31382" y="5645"/>
                        </a:cubicBezTo>
                        <a:cubicBezTo>
                          <a:pt x="33255" y="7812"/>
                          <a:pt x="35765" y="9135"/>
                          <a:pt x="38875" y="9612"/>
                        </a:cubicBezTo>
                        <a:cubicBezTo>
                          <a:pt x="39120" y="9649"/>
                          <a:pt x="39365" y="9661"/>
                          <a:pt x="39585" y="9661"/>
                        </a:cubicBezTo>
                        <a:cubicBezTo>
                          <a:pt x="39989" y="9673"/>
                          <a:pt x="40369" y="9673"/>
                          <a:pt x="40651" y="9845"/>
                        </a:cubicBezTo>
                        <a:cubicBezTo>
                          <a:pt x="42059" y="10653"/>
                          <a:pt x="44667" y="12171"/>
                          <a:pt x="46528" y="15097"/>
                        </a:cubicBezTo>
                        <a:cubicBezTo>
                          <a:pt x="46626" y="15256"/>
                          <a:pt x="46601" y="15465"/>
                          <a:pt x="46564" y="15648"/>
                        </a:cubicBezTo>
                        <a:cubicBezTo>
                          <a:pt x="46552" y="15734"/>
                          <a:pt x="46540" y="15807"/>
                          <a:pt x="46540" y="15869"/>
                        </a:cubicBezTo>
                        <a:cubicBezTo>
                          <a:pt x="46540" y="17644"/>
                          <a:pt x="46552" y="20338"/>
                          <a:pt x="48352" y="22848"/>
                        </a:cubicBezTo>
                        <a:cubicBezTo>
                          <a:pt x="48389" y="22897"/>
                          <a:pt x="48450" y="22946"/>
                          <a:pt x="48499" y="22995"/>
                        </a:cubicBezTo>
                        <a:cubicBezTo>
                          <a:pt x="48585" y="23068"/>
                          <a:pt x="48695" y="23154"/>
                          <a:pt x="48683" y="23264"/>
                        </a:cubicBezTo>
                        <a:cubicBezTo>
                          <a:pt x="48646" y="23497"/>
                          <a:pt x="48389" y="23607"/>
                          <a:pt x="48181" y="23680"/>
                        </a:cubicBezTo>
                        <a:cubicBezTo>
                          <a:pt x="48070" y="23729"/>
                          <a:pt x="47972" y="23754"/>
                          <a:pt x="47899" y="23803"/>
                        </a:cubicBezTo>
                        <a:cubicBezTo>
                          <a:pt x="46552" y="24684"/>
                          <a:pt x="44887" y="25786"/>
                          <a:pt x="43748" y="27488"/>
                        </a:cubicBezTo>
                        <a:cubicBezTo>
                          <a:pt x="42671" y="29129"/>
                          <a:pt x="41850" y="30782"/>
                          <a:pt x="41202" y="32092"/>
                        </a:cubicBezTo>
                        <a:cubicBezTo>
                          <a:pt x="41091" y="32300"/>
                          <a:pt x="40993" y="32545"/>
                          <a:pt x="40871" y="32765"/>
                        </a:cubicBezTo>
                        <a:cubicBezTo>
                          <a:pt x="40553" y="33475"/>
                          <a:pt x="40234" y="34210"/>
                          <a:pt x="39916" y="34467"/>
                        </a:cubicBezTo>
                        <a:cubicBezTo>
                          <a:pt x="39634" y="34700"/>
                          <a:pt x="39010" y="34896"/>
                          <a:pt x="38459" y="35079"/>
                        </a:cubicBezTo>
                        <a:cubicBezTo>
                          <a:pt x="38263" y="35141"/>
                          <a:pt x="38055" y="35202"/>
                          <a:pt x="37908" y="35263"/>
                        </a:cubicBezTo>
                        <a:cubicBezTo>
                          <a:pt x="36047" y="35937"/>
                          <a:pt x="33512" y="36867"/>
                          <a:pt x="31076" y="38569"/>
                        </a:cubicBezTo>
                        <a:cubicBezTo>
                          <a:pt x="30035" y="39304"/>
                          <a:pt x="29178" y="40075"/>
                          <a:pt x="28541" y="40626"/>
                        </a:cubicBezTo>
                        <a:lnTo>
                          <a:pt x="28517" y="40638"/>
                        </a:lnTo>
                        <a:cubicBezTo>
                          <a:pt x="28505" y="40650"/>
                          <a:pt x="28480" y="40687"/>
                          <a:pt x="28456" y="40712"/>
                        </a:cubicBezTo>
                        <a:cubicBezTo>
                          <a:pt x="28394" y="40773"/>
                          <a:pt x="28333" y="40871"/>
                          <a:pt x="28235" y="40895"/>
                        </a:cubicBezTo>
                        <a:lnTo>
                          <a:pt x="28235" y="40895"/>
                        </a:lnTo>
                        <a:cubicBezTo>
                          <a:pt x="28052" y="40993"/>
                          <a:pt x="27880" y="41006"/>
                          <a:pt x="27696" y="41006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6" name="Google Shape;146;p7"/>
                  <p:cNvSpPr/>
                  <p:nvPr/>
                </p:nvSpPr>
                <p:spPr>
                  <a:xfrm>
                    <a:off x="1384750" y="3924375"/>
                    <a:ext cx="1036500" cy="81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0" h="32570" fill="none" extrusionOk="0">
                        <a:moveTo>
                          <a:pt x="23730" y="32570"/>
                        </a:moveTo>
                        <a:lnTo>
                          <a:pt x="23730" y="32570"/>
                        </a:lnTo>
                        <a:cubicBezTo>
                          <a:pt x="23534" y="32521"/>
                          <a:pt x="23240" y="32472"/>
                          <a:pt x="22934" y="32435"/>
                        </a:cubicBezTo>
                        <a:lnTo>
                          <a:pt x="4899" y="30133"/>
                        </a:lnTo>
                        <a:cubicBezTo>
                          <a:pt x="4654" y="30109"/>
                          <a:pt x="4323" y="30084"/>
                          <a:pt x="3980" y="30072"/>
                        </a:cubicBezTo>
                        <a:cubicBezTo>
                          <a:pt x="3037" y="30023"/>
                          <a:pt x="1862" y="29962"/>
                          <a:pt x="1360" y="29570"/>
                        </a:cubicBezTo>
                        <a:cubicBezTo>
                          <a:pt x="870" y="29166"/>
                          <a:pt x="601" y="27684"/>
                          <a:pt x="540" y="25187"/>
                        </a:cubicBezTo>
                        <a:cubicBezTo>
                          <a:pt x="527" y="24538"/>
                          <a:pt x="491" y="23840"/>
                          <a:pt x="442" y="23191"/>
                        </a:cubicBezTo>
                        <a:cubicBezTo>
                          <a:pt x="417" y="22738"/>
                          <a:pt x="393" y="22273"/>
                          <a:pt x="344" y="21795"/>
                        </a:cubicBezTo>
                        <a:cubicBezTo>
                          <a:pt x="172" y="19971"/>
                          <a:pt x="1" y="18085"/>
                          <a:pt x="895" y="17338"/>
                        </a:cubicBezTo>
                        <a:cubicBezTo>
                          <a:pt x="1691" y="16677"/>
                          <a:pt x="2805" y="16236"/>
                          <a:pt x="4103" y="15734"/>
                        </a:cubicBezTo>
                        <a:cubicBezTo>
                          <a:pt x="5866" y="15049"/>
                          <a:pt x="7862" y="14265"/>
                          <a:pt x="9612" y="12686"/>
                        </a:cubicBezTo>
                        <a:cubicBezTo>
                          <a:pt x="12049" y="10531"/>
                          <a:pt x="12551" y="7457"/>
                          <a:pt x="12967" y="4984"/>
                        </a:cubicBezTo>
                        <a:cubicBezTo>
                          <a:pt x="13029" y="4592"/>
                          <a:pt x="13065" y="4176"/>
                          <a:pt x="13078" y="3760"/>
                        </a:cubicBezTo>
                        <a:cubicBezTo>
                          <a:pt x="13126" y="2768"/>
                          <a:pt x="13163" y="1837"/>
                          <a:pt x="13824" y="1531"/>
                        </a:cubicBezTo>
                        <a:cubicBezTo>
                          <a:pt x="14082" y="1409"/>
                          <a:pt x="14388" y="1495"/>
                          <a:pt x="14730" y="1605"/>
                        </a:cubicBezTo>
                        <a:cubicBezTo>
                          <a:pt x="14975" y="1678"/>
                          <a:pt x="15220" y="1764"/>
                          <a:pt x="15477" y="1764"/>
                        </a:cubicBezTo>
                        <a:cubicBezTo>
                          <a:pt x="18232" y="1764"/>
                          <a:pt x="20950" y="1213"/>
                          <a:pt x="24011" y="50"/>
                        </a:cubicBezTo>
                        <a:cubicBezTo>
                          <a:pt x="24011" y="50"/>
                          <a:pt x="24036" y="50"/>
                          <a:pt x="24036" y="25"/>
                        </a:cubicBezTo>
                        <a:cubicBezTo>
                          <a:pt x="24048" y="13"/>
                          <a:pt x="24073" y="1"/>
                          <a:pt x="24109" y="13"/>
                        </a:cubicBezTo>
                        <a:cubicBezTo>
                          <a:pt x="24587" y="258"/>
                          <a:pt x="24746" y="821"/>
                          <a:pt x="24905" y="1433"/>
                        </a:cubicBezTo>
                        <a:cubicBezTo>
                          <a:pt x="25040" y="1960"/>
                          <a:pt x="25199" y="2511"/>
                          <a:pt x="25542" y="2927"/>
                        </a:cubicBezTo>
                        <a:cubicBezTo>
                          <a:pt x="27954" y="5707"/>
                          <a:pt x="31150" y="7421"/>
                          <a:pt x="35068" y="8021"/>
                        </a:cubicBezTo>
                        <a:cubicBezTo>
                          <a:pt x="35251" y="8045"/>
                          <a:pt x="35435" y="8045"/>
                          <a:pt x="35606" y="8045"/>
                        </a:cubicBezTo>
                        <a:cubicBezTo>
                          <a:pt x="35802" y="8045"/>
                          <a:pt x="35986" y="8045"/>
                          <a:pt x="36121" y="8094"/>
                        </a:cubicBezTo>
                        <a:cubicBezTo>
                          <a:pt x="36806" y="8290"/>
                          <a:pt x="39145" y="9123"/>
                          <a:pt x="39867" y="11229"/>
                        </a:cubicBezTo>
                        <a:cubicBezTo>
                          <a:pt x="39953" y="11473"/>
                          <a:pt x="40063" y="11743"/>
                          <a:pt x="40173" y="12024"/>
                        </a:cubicBezTo>
                        <a:cubicBezTo>
                          <a:pt x="40724" y="13408"/>
                          <a:pt x="41459" y="15294"/>
                          <a:pt x="40896" y="17326"/>
                        </a:cubicBezTo>
                        <a:cubicBezTo>
                          <a:pt x="40688" y="18073"/>
                          <a:pt x="40014" y="18587"/>
                          <a:pt x="39280" y="19126"/>
                        </a:cubicBezTo>
                        <a:cubicBezTo>
                          <a:pt x="38680" y="19579"/>
                          <a:pt x="38067" y="20044"/>
                          <a:pt x="37639" y="20693"/>
                        </a:cubicBezTo>
                        <a:cubicBezTo>
                          <a:pt x="36427" y="22517"/>
                          <a:pt x="35557" y="24268"/>
                          <a:pt x="34872" y="25676"/>
                        </a:cubicBezTo>
                        <a:lnTo>
                          <a:pt x="34504" y="26460"/>
                        </a:lnTo>
                        <a:lnTo>
                          <a:pt x="34504" y="26460"/>
                        </a:lnTo>
                        <a:cubicBezTo>
                          <a:pt x="34480" y="26485"/>
                          <a:pt x="34468" y="26533"/>
                          <a:pt x="34456" y="26582"/>
                        </a:cubicBezTo>
                        <a:cubicBezTo>
                          <a:pt x="34419" y="26693"/>
                          <a:pt x="34394" y="26815"/>
                          <a:pt x="34296" y="26889"/>
                        </a:cubicBezTo>
                        <a:cubicBezTo>
                          <a:pt x="34272" y="26913"/>
                          <a:pt x="34223" y="26938"/>
                          <a:pt x="34186" y="26938"/>
                        </a:cubicBezTo>
                        <a:cubicBezTo>
                          <a:pt x="34162" y="26938"/>
                          <a:pt x="34149" y="26938"/>
                          <a:pt x="34137" y="26950"/>
                        </a:cubicBezTo>
                        <a:cubicBezTo>
                          <a:pt x="33917" y="27011"/>
                          <a:pt x="33672" y="27084"/>
                          <a:pt x="33452" y="27182"/>
                        </a:cubicBezTo>
                        <a:cubicBezTo>
                          <a:pt x="31529" y="27880"/>
                          <a:pt x="28640" y="28921"/>
                          <a:pt x="25824" y="30892"/>
                        </a:cubicBezTo>
                        <a:cubicBezTo>
                          <a:pt x="25162" y="31394"/>
                          <a:pt x="24477" y="31921"/>
                          <a:pt x="23730" y="3257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7" name="Google Shape;147;p7"/>
                  <p:cNvSpPr/>
                  <p:nvPr/>
                </p:nvSpPr>
                <p:spPr>
                  <a:xfrm>
                    <a:off x="1468325" y="4007950"/>
                    <a:ext cx="866300" cy="64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52" h="25946" fill="none" extrusionOk="0">
                        <a:moveTo>
                          <a:pt x="16922" y="25945"/>
                        </a:moveTo>
                        <a:cubicBezTo>
                          <a:pt x="13971" y="25945"/>
                          <a:pt x="10151" y="25125"/>
                          <a:pt x="6918" y="24415"/>
                        </a:cubicBezTo>
                        <a:cubicBezTo>
                          <a:pt x="5070" y="24023"/>
                          <a:pt x="3306" y="23644"/>
                          <a:pt x="1984" y="23472"/>
                        </a:cubicBezTo>
                        <a:lnTo>
                          <a:pt x="1984" y="23472"/>
                        </a:lnTo>
                        <a:cubicBezTo>
                          <a:pt x="1592" y="23423"/>
                          <a:pt x="1176" y="23399"/>
                          <a:pt x="796" y="23374"/>
                        </a:cubicBezTo>
                        <a:lnTo>
                          <a:pt x="760" y="23374"/>
                        </a:lnTo>
                        <a:cubicBezTo>
                          <a:pt x="735" y="23374"/>
                          <a:pt x="686" y="23399"/>
                          <a:pt x="637" y="23362"/>
                        </a:cubicBezTo>
                        <a:cubicBezTo>
                          <a:pt x="441" y="23178"/>
                          <a:pt x="478" y="22823"/>
                          <a:pt x="515" y="22419"/>
                        </a:cubicBezTo>
                        <a:cubicBezTo>
                          <a:pt x="539" y="22199"/>
                          <a:pt x="564" y="22003"/>
                          <a:pt x="552" y="21770"/>
                        </a:cubicBezTo>
                        <a:cubicBezTo>
                          <a:pt x="539" y="21048"/>
                          <a:pt x="490" y="20350"/>
                          <a:pt x="454" y="19664"/>
                        </a:cubicBezTo>
                        <a:cubicBezTo>
                          <a:pt x="429" y="19150"/>
                          <a:pt x="380" y="18636"/>
                          <a:pt x="331" y="18146"/>
                        </a:cubicBezTo>
                        <a:cubicBezTo>
                          <a:pt x="319" y="17987"/>
                          <a:pt x="270" y="17803"/>
                          <a:pt x="233" y="17607"/>
                        </a:cubicBezTo>
                        <a:cubicBezTo>
                          <a:pt x="123" y="17130"/>
                          <a:pt x="1" y="16615"/>
                          <a:pt x="209" y="16273"/>
                        </a:cubicBezTo>
                        <a:cubicBezTo>
                          <a:pt x="417" y="15954"/>
                          <a:pt x="882" y="15832"/>
                          <a:pt x="1347" y="15709"/>
                        </a:cubicBezTo>
                        <a:cubicBezTo>
                          <a:pt x="1556" y="15648"/>
                          <a:pt x="1776" y="15599"/>
                          <a:pt x="1972" y="15526"/>
                        </a:cubicBezTo>
                        <a:cubicBezTo>
                          <a:pt x="3882" y="14779"/>
                          <a:pt x="6269" y="13824"/>
                          <a:pt x="8473" y="11865"/>
                        </a:cubicBezTo>
                        <a:cubicBezTo>
                          <a:pt x="11804" y="8914"/>
                          <a:pt x="12477" y="4874"/>
                          <a:pt x="12918" y="2192"/>
                        </a:cubicBezTo>
                        <a:lnTo>
                          <a:pt x="12918" y="2057"/>
                        </a:lnTo>
                        <a:cubicBezTo>
                          <a:pt x="12918" y="1959"/>
                          <a:pt x="12893" y="1862"/>
                          <a:pt x="12979" y="1776"/>
                        </a:cubicBezTo>
                        <a:cubicBezTo>
                          <a:pt x="14461" y="417"/>
                          <a:pt x="17020" y="0"/>
                          <a:pt x="18942" y="821"/>
                        </a:cubicBezTo>
                        <a:cubicBezTo>
                          <a:pt x="19162" y="906"/>
                          <a:pt x="19248" y="1127"/>
                          <a:pt x="19371" y="1347"/>
                        </a:cubicBezTo>
                        <a:cubicBezTo>
                          <a:pt x="19456" y="1506"/>
                          <a:pt x="19505" y="1653"/>
                          <a:pt x="19615" y="1776"/>
                        </a:cubicBezTo>
                        <a:cubicBezTo>
                          <a:pt x="22554" y="5180"/>
                          <a:pt x="26448" y="7273"/>
                          <a:pt x="31174" y="8008"/>
                        </a:cubicBezTo>
                        <a:cubicBezTo>
                          <a:pt x="31357" y="8045"/>
                          <a:pt x="31529" y="8045"/>
                          <a:pt x="31676" y="8057"/>
                        </a:cubicBezTo>
                        <a:cubicBezTo>
                          <a:pt x="31823" y="8057"/>
                          <a:pt x="31945" y="8069"/>
                          <a:pt x="32043" y="8081"/>
                        </a:cubicBezTo>
                        <a:cubicBezTo>
                          <a:pt x="32741" y="8228"/>
                          <a:pt x="33206" y="8718"/>
                          <a:pt x="33304" y="9000"/>
                        </a:cubicBezTo>
                        <a:cubicBezTo>
                          <a:pt x="33414" y="9306"/>
                          <a:pt x="33537" y="9612"/>
                          <a:pt x="33659" y="9943"/>
                        </a:cubicBezTo>
                        <a:cubicBezTo>
                          <a:pt x="33733" y="10151"/>
                          <a:pt x="33843" y="10371"/>
                          <a:pt x="33929" y="10579"/>
                        </a:cubicBezTo>
                        <a:cubicBezTo>
                          <a:pt x="34284" y="11363"/>
                          <a:pt x="34651" y="12159"/>
                          <a:pt x="34320" y="12771"/>
                        </a:cubicBezTo>
                        <a:cubicBezTo>
                          <a:pt x="34271" y="12881"/>
                          <a:pt x="34137" y="12955"/>
                          <a:pt x="34014" y="13028"/>
                        </a:cubicBezTo>
                        <a:cubicBezTo>
                          <a:pt x="33965" y="13065"/>
                          <a:pt x="33916" y="13089"/>
                          <a:pt x="33867" y="13126"/>
                        </a:cubicBezTo>
                        <a:cubicBezTo>
                          <a:pt x="33157" y="13652"/>
                          <a:pt x="32178" y="14375"/>
                          <a:pt x="31455" y="15514"/>
                        </a:cubicBezTo>
                        <a:cubicBezTo>
                          <a:pt x="30868" y="16383"/>
                          <a:pt x="30476" y="17264"/>
                          <a:pt x="30084" y="18146"/>
                        </a:cubicBezTo>
                        <a:cubicBezTo>
                          <a:pt x="29594" y="19260"/>
                          <a:pt x="29166" y="20240"/>
                          <a:pt x="28456" y="20864"/>
                        </a:cubicBezTo>
                        <a:cubicBezTo>
                          <a:pt x="27635" y="21587"/>
                          <a:pt x="26448" y="22064"/>
                          <a:pt x="25052" y="22591"/>
                        </a:cubicBezTo>
                        <a:cubicBezTo>
                          <a:pt x="23631" y="23142"/>
                          <a:pt x="22003" y="23778"/>
                          <a:pt x="20497" y="24831"/>
                        </a:cubicBezTo>
                        <a:cubicBezTo>
                          <a:pt x="20350" y="24917"/>
                          <a:pt x="20252" y="25027"/>
                          <a:pt x="20130" y="25150"/>
                        </a:cubicBezTo>
                        <a:cubicBezTo>
                          <a:pt x="19897" y="25370"/>
                          <a:pt x="19664" y="25590"/>
                          <a:pt x="19346" y="25676"/>
                        </a:cubicBezTo>
                        <a:cubicBezTo>
                          <a:pt x="18697" y="25872"/>
                          <a:pt x="17865" y="25945"/>
                          <a:pt x="16922" y="2594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8" name="Google Shape;148;p7"/>
                  <p:cNvSpPr/>
                  <p:nvPr/>
                </p:nvSpPr>
                <p:spPr>
                  <a:xfrm>
                    <a:off x="1559250" y="4101300"/>
                    <a:ext cx="676175" cy="47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47" h="18857" fill="none" extrusionOk="0">
                        <a:moveTo>
                          <a:pt x="13885" y="18857"/>
                        </a:moveTo>
                        <a:lnTo>
                          <a:pt x="13615" y="18857"/>
                        </a:lnTo>
                        <a:lnTo>
                          <a:pt x="13272" y="18857"/>
                        </a:lnTo>
                        <a:cubicBezTo>
                          <a:pt x="10714" y="18857"/>
                          <a:pt x="7138" y="18085"/>
                          <a:pt x="3979" y="17412"/>
                        </a:cubicBezTo>
                        <a:cubicBezTo>
                          <a:pt x="3526" y="17314"/>
                          <a:pt x="3037" y="17289"/>
                          <a:pt x="2547" y="17265"/>
                        </a:cubicBezTo>
                        <a:cubicBezTo>
                          <a:pt x="1616" y="17240"/>
                          <a:pt x="735" y="17204"/>
                          <a:pt x="233" y="16628"/>
                        </a:cubicBezTo>
                        <a:cubicBezTo>
                          <a:pt x="98" y="16469"/>
                          <a:pt x="122" y="16261"/>
                          <a:pt x="159" y="16040"/>
                        </a:cubicBezTo>
                        <a:cubicBezTo>
                          <a:pt x="171" y="15955"/>
                          <a:pt x="184" y="15845"/>
                          <a:pt x="184" y="15759"/>
                        </a:cubicBezTo>
                        <a:cubicBezTo>
                          <a:pt x="184" y="15636"/>
                          <a:pt x="159" y="15514"/>
                          <a:pt x="122" y="15391"/>
                        </a:cubicBezTo>
                        <a:cubicBezTo>
                          <a:pt x="61" y="15159"/>
                          <a:pt x="0" y="14914"/>
                          <a:pt x="122" y="14718"/>
                        </a:cubicBezTo>
                        <a:cubicBezTo>
                          <a:pt x="710" y="13763"/>
                          <a:pt x="1898" y="13286"/>
                          <a:pt x="3281" y="12735"/>
                        </a:cubicBezTo>
                        <a:cubicBezTo>
                          <a:pt x="4518" y="12245"/>
                          <a:pt x="5938" y="11682"/>
                          <a:pt x="7102" y="10641"/>
                        </a:cubicBezTo>
                        <a:cubicBezTo>
                          <a:pt x="9269" y="8731"/>
                          <a:pt x="10016" y="6233"/>
                          <a:pt x="10689" y="4041"/>
                        </a:cubicBezTo>
                        <a:cubicBezTo>
                          <a:pt x="11167" y="2450"/>
                          <a:pt x="11595" y="1078"/>
                          <a:pt x="12452" y="148"/>
                        </a:cubicBezTo>
                        <a:cubicBezTo>
                          <a:pt x="12575" y="1"/>
                          <a:pt x="12795" y="25"/>
                          <a:pt x="13015" y="38"/>
                        </a:cubicBezTo>
                        <a:cubicBezTo>
                          <a:pt x="13077" y="38"/>
                          <a:pt x="13138" y="50"/>
                          <a:pt x="13199" y="50"/>
                        </a:cubicBezTo>
                        <a:lnTo>
                          <a:pt x="13224" y="50"/>
                        </a:lnTo>
                        <a:lnTo>
                          <a:pt x="13309" y="50"/>
                        </a:lnTo>
                        <a:cubicBezTo>
                          <a:pt x="13370" y="87"/>
                          <a:pt x="13395" y="123"/>
                          <a:pt x="13432" y="184"/>
                        </a:cubicBezTo>
                        <a:cubicBezTo>
                          <a:pt x="13444" y="221"/>
                          <a:pt x="13456" y="233"/>
                          <a:pt x="13468" y="270"/>
                        </a:cubicBezTo>
                        <a:cubicBezTo>
                          <a:pt x="15366" y="2474"/>
                          <a:pt x="17925" y="3417"/>
                          <a:pt x="20619" y="4409"/>
                        </a:cubicBezTo>
                        <a:cubicBezTo>
                          <a:pt x="22798" y="5229"/>
                          <a:pt x="25027" y="6049"/>
                          <a:pt x="27010" y="7617"/>
                        </a:cubicBezTo>
                        <a:cubicBezTo>
                          <a:pt x="27035" y="7629"/>
                          <a:pt x="27047" y="7653"/>
                          <a:pt x="27047" y="7690"/>
                        </a:cubicBezTo>
                        <a:cubicBezTo>
                          <a:pt x="26937" y="8168"/>
                          <a:pt x="26508" y="8535"/>
                          <a:pt x="26067" y="8914"/>
                        </a:cubicBezTo>
                        <a:cubicBezTo>
                          <a:pt x="25712" y="9221"/>
                          <a:pt x="25345" y="9527"/>
                          <a:pt x="25088" y="9918"/>
                        </a:cubicBezTo>
                        <a:cubicBezTo>
                          <a:pt x="24353" y="11020"/>
                          <a:pt x="23851" y="12159"/>
                          <a:pt x="23447" y="13065"/>
                        </a:cubicBezTo>
                        <a:lnTo>
                          <a:pt x="23386" y="13200"/>
                        </a:lnTo>
                        <a:cubicBezTo>
                          <a:pt x="23141" y="13763"/>
                          <a:pt x="22835" y="14473"/>
                          <a:pt x="22639" y="14657"/>
                        </a:cubicBezTo>
                        <a:cubicBezTo>
                          <a:pt x="22345" y="14938"/>
                          <a:pt x="21366" y="15330"/>
                          <a:pt x="20509" y="15649"/>
                        </a:cubicBezTo>
                        <a:lnTo>
                          <a:pt x="20301" y="15722"/>
                        </a:lnTo>
                        <a:cubicBezTo>
                          <a:pt x="18770" y="16322"/>
                          <a:pt x="16872" y="17057"/>
                          <a:pt x="15036" y="18342"/>
                        </a:cubicBezTo>
                        <a:cubicBezTo>
                          <a:pt x="14938" y="18404"/>
                          <a:pt x="14864" y="18477"/>
                          <a:pt x="14779" y="18550"/>
                        </a:cubicBezTo>
                        <a:cubicBezTo>
                          <a:pt x="14668" y="18648"/>
                          <a:pt x="14570" y="18734"/>
                          <a:pt x="14472" y="18783"/>
                        </a:cubicBezTo>
                        <a:cubicBezTo>
                          <a:pt x="14289" y="18844"/>
                          <a:pt x="14105" y="18857"/>
                          <a:pt x="13885" y="1885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49" name="Google Shape;149;p7"/>
                  <p:cNvSpPr/>
                  <p:nvPr/>
                </p:nvSpPr>
                <p:spPr>
                  <a:xfrm>
                    <a:off x="1739825" y="4215475"/>
                    <a:ext cx="374400" cy="287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76" h="11498" fill="none" extrusionOk="0">
                        <a:moveTo>
                          <a:pt x="2548" y="11498"/>
                        </a:moveTo>
                        <a:cubicBezTo>
                          <a:pt x="1862" y="11498"/>
                          <a:pt x="1213" y="11388"/>
                          <a:pt x="760" y="11094"/>
                        </a:cubicBezTo>
                        <a:cubicBezTo>
                          <a:pt x="368" y="10849"/>
                          <a:pt x="148" y="10518"/>
                          <a:pt x="87" y="10078"/>
                        </a:cubicBezTo>
                        <a:cubicBezTo>
                          <a:pt x="1" y="9563"/>
                          <a:pt x="552" y="9355"/>
                          <a:pt x="1140" y="9123"/>
                        </a:cubicBezTo>
                        <a:cubicBezTo>
                          <a:pt x="1507" y="8988"/>
                          <a:pt x="1874" y="8829"/>
                          <a:pt x="2119" y="8596"/>
                        </a:cubicBezTo>
                        <a:cubicBezTo>
                          <a:pt x="3552" y="7335"/>
                          <a:pt x="4103" y="5511"/>
                          <a:pt x="4617" y="3907"/>
                        </a:cubicBezTo>
                        <a:cubicBezTo>
                          <a:pt x="5107" y="2290"/>
                          <a:pt x="5535" y="907"/>
                          <a:pt x="6698" y="478"/>
                        </a:cubicBezTo>
                        <a:cubicBezTo>
                          <a:pt x="7996" y="1"/>
                          <a:pt x="9172" y="907"/>
                          <a:pt x="10323" y="1788"/>
                        </a:cubicBezTo>
                        <a:cubicBezTo>
                          <a:pt x="10959" y="2290"/>
                          <a:pt x="11572" y="2768"/>
                          <a:pt x="12220" y="3001"/>
                        </a:cubicBezTo>
                        <a:cubicBezTo>
                          <a:pt x="12490" y="3111"/>
                          <a:pt x="12833" y="3148"/>
                          <a:pt x="13151" y="3197"/>
                        </a:cubicBezTo>
                        <a:cubicBezTo>
                          <a:pt x="13824" y="3307"/>
                          <a:pt x="14510" y="3417"/>
                          <a:pt x="14694" y="3980"/>
                        </a:cubicBezTo>
                        <a:cubicBezTo>
                          <a:pt x="14975" y="4862"/>
                          <a:pt x="14326" y="5596"/>
                          <a:pt x="13763" y="6245"/>
                        </a:cubicBezTo>
                        <a:cubicBezTo>
                          <a:pt x="13494" y="6551"/>
                          <a:pt x="13249" y="6845"/>
                          <a:pt x="13127" y="7115"/>
                        </a:cubicBezTo>
                        <a:cubicBezTo>
                          <a:pt x="13102" y="7151"/>
                          <a:pt x="13090" y="7188"/>
                          <a:pt x="13078" y="7249"/>
                        </a:cubicBezTo>
                        <a:cubicBezTo>
                          <a:pt x="13029" y="7372"/>
                          <a:pt x="12980" y="7531"/>
                          <a:pt x="12906" y="7592"/>
                        </a:cubicBezTo>
                        <a:cubicBezTo>
                          <a:pt x="12735" y="7739"/>
                          <a:pt x="12490" y="7800"/>
                          <a:pt x="12282" y="7861"/>
                        </a:cubicBezTo>
                        <a:cubicBezTo>
                          <a:pt x="12184" y="7886"/>
                          <a:pt x="12110" y="7910"/>
                          <a:pt x="12037" y="7947"/>
                        </a:cubicBezTo>
                        <a:lnTo>
                          <a:pt x="11816" y="8021"/>
                        </a:lnTo>
                        <a:cubicBezTo>
                          <a:pt x="11192" y="8266"/>
                          <a:pt x="10506" y="8657"/>
                          <a:pt x="9784" y="9086"/>
                        </a:cubicBezTo>
                        <a:cubicBezTo>
                          <a:pt x="8682" y="9735"/>
                          <a:pt x="7445" y="10469"/>
                          <a:pt x="5976" y="10922"/>
                        </a:cubicBezTo>
                        <a:lnTo>
                          <a:pt x="5964" y="10898"/>
                        </a:lnTo>
                        <a:lnTo>
                          <a:pt x="5976" y="10922"/>
                        </a:lnTo>
                        <a:cubicBezTo>
                          <a:pt x="5547" y="11033"/>
                          <a:pt x="3968" y="11498"/>
                          <a:pt x="2548" y="114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0" name="Google Shape;150;p7"/>
                <p:cNvGrpSpPr/>
                <p:nvPr/>
              </p:nvGrpSpPr>
              <p:grpSpPr>
                <a:xfrm rot="6499934">
                  <a:off x="7821810" y="2338940"/>
                  <a:ext cx="267032" cy="465633"/>
                  <a:chOff x="526150" y="3997550"/>
                  <a:chExt cx="344075" cy="599975"/>
                </a:xfrm>
              </p:grpSpPr>
              <p:sp>
                <p:nvSpPr>
                  <p:cNvPr id="151" name="Google Shape;151;p7"/>
                  <p:cNvSpPr/>
                  <p:nvPr/>
                </p:nvSpPr>
                <p:spPr>
                  <a:xfrm>
                    <a:off x="526150" y="3997550"/>
                    <a:ext cx="344075" cy="59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3" h="23999" fill="none" extrusionOk="0">
                        <a:moveTo>
                          <a:pt x="7322" y="23998"/>
                        </a:moveTo>
                        <a:cubicBezTo>
                          <a:pt x="6980" y="23998"/>
                          <a:pt x="6710" y="23913"/>
                          <a:pt x="6490" y="23766"/>
                        </a:cubicBezTo>
                        <a:cubicBezTo>
                          <a:pt x="5645" y="23153"/>
                          <a:pt x="5927" y="21390"/>
                          <a:pt x="6221" y="19688"/>
                        </a:cubicBezTo>
                        <a:cubicBezTo>
                          <a:pt x="6257" y="19382"/>
                          <a:pt x="6331" y="19064"/>
                          <a:pt x="6367" y="18758"/>
                        </a:cubicBezTo>
                        <a:cubicBezTo>
                          <a:pt x="6906" y="15097"/>
                          <a:pt x="5376" y="10995"/>
                          <a:pt x="2315" y="7775"/>
                        </a:cubicBezTo>
                        <a:cubicBezTo>
                          <a:pt x="2205" y="7665"/>
                          <a:pt x="2094" y="7542"/>
                          <a:pt x="1996" y="7432"/>
                        </a:cubicBezTo>
                        <a:cubicBezTo>
                          <a:pt x="1409" y="6832"/>
                          <a:pt x="809" y="6245"/>
                          <a:pt x="466" y="5473"/>
                        </a:cubicBezTo>
                        <a:cubicBezTo>
                          <a:pt x="62" y="4628"/>
                          <a:pt x="1" y="3392"/>
                          <a:pt x="796" y="2669"/>
                        </a:cubicBezTo>
                        <a:cubicBezTo>
                          <a:pt x="1384" y="2155"/>
                          <a:pt x="2180" y="2094"/>
                          <a:pt x="2964" y="2045"/>
                        </a:cubicBezTo>
                        <a:cubicBezTo>
                          <a:pt x="3196" y="2033"/>
                          <a:pt x="3453" y="2020"/>
                          <a:pt x="3674" y="1984"/>
                        </a:cubicBezTo>
                        <a:cubicBezTo>
                          <a:pt x="4947" y="1812"/>
                          <a:pt x="5694" y="1286"/>
                          <a:pt x="6233" y="894"/>
                        </a:cubicBezTo>
                        <a:cubicBezTo>
                          <a:pt x="6416" y="759"/>
                          <a:pt x="6588" y="649"/>
                          <a:pt x="6735" y="576"/>
                        </a:cubicBezTo>
                        <a:cubicBezTo>
                          <a:pt x="7861" y="0"/>
                          <a:pt x="9918" y="465"/>
                          <a:pt x="10212" y="710"/>
                        </a:cubicBezTo>
                        <a:lnTo>
                          <a:pt x="10212" y="710"/>
                        </a:lnTo>
                        <a:cubicBezTo>
                          <a:pt x="13347" y="3184"/>
                          <a:pt x="12453" y="4934"/>
                          <a:pt x="11387" y="6979"/>
                        </a:cubicBezTo>
                        <a:cubicBezTo>
                          <a:pt x="10567" y="8571"/>
                          <a:pt x="9649" y="10383"/>
                          <a:pt x="10592" y="12856"/>
                        </a:cubicBezTo>
                        <a:cubicBezTo>
                          <a:pt x="10824" y="13432"/>
                          <a:pt x="11241" y="14093"/>
                          <a:pt x="11669" y="14791"/>
                        </a:cubicBezTo>
                        <a:cubicBezTo>
                          <a:pt x="12649" y="16370"/>
                          <a:pt x="13763" y="18158"/>
                          <a:pt x="13273" y="19921"/>
                        </a:cubicBezTo>
                        <a:cubicBezTo>
                          <a:pt x="12942" y="21145"/>
                          <a:pt x="11877" y="22186"/>
                          <a:pt x="10041" y="23117"/>
                        </a:cubicBezTo>
                        <a:cubicBezTo>
                          <a:pt x="8877" y="23704"/>
                          <a:pt x="7984" y="23998"/>
                          <a:pt x="7322" y="23998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2" name="Google Shape;152;p7"/>
                  <p:cNvSpPr/>
                  <p:nvPr/>
                </p:nvSpPr>
                <p:spPr>
                  <a:xfrm>
                    <a:off x="599000" y="4068850"/>
                    <a:ext cx="190125" cy="449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05" h="17988" fill="none" extrusionOk="0">
                        <a:moveTo>
                          <a:pt x="5719" y="17987"/>
                        </a:moveTo>
                        <a:cubicBezTo>
                          <a:pt x="5694" y="17987"/>
                          <a:pt x="5657" y="17975"/>
                          <a:pt x="5645" y="17963"/>
                        </a:cubicBezTo>
                        <a:cubicBezTo>
                          <a:pt x="5535" y="17865"/>
                          <a:pt x="5645" y="17547"/>
                          <a:pt x="5817" y="17020"/>
                        </a:cubicBezTo>
                        <a:cubicBezTo>
                          <a:pt x="5902" y="16751"/>
                          <a:pt x="6012" y="16457"/>
                          <a:pt x="6037" y="16261"/>
                        </a:cubicBezTo>
                        <a:cubicBezTo>
                          <a:pt x="6123" y="15710"/>
                          <a:pt x="6074" y="15122"/>
                          <a:pt x="6025" y="14559"/>
                        </a:cubicBezTo>
                        <a:cubicBezTo>
                          <a:pt x="5963" y="13922"/>
                          <a:pt x="5927" y="13249"/>
                          <a:pt x="6061" y="12649"/>
                        </a:cubicBezTo>
                        <a:cubicBezTo>
                          <a:pt x="6061" y="12637"/>
                          <a:pt x="6074" y="12576"/>
                          <a:pt x="6123" y="12576"/>
                        </a:cubicBezTo>
                        <a:cubicBezTo>
                          <a:pt x="6184" y="12576"/>
                          <a:pt x="6245" y="12673"/>
                          <a:pt x="6368" y="12967"/>
                        </a:cubicBezTo>
                        <a:cubicBezTo>
                          <a:pt x="6404" y="13090"/>
                          <a:pt x="6465" y="13212"/>
                          <a:pt x="6514" y="13286"/>
                        </a:cubicBezTo>
                        <a:cubicBezTo>
                          <a:pt x="7323" y="14608"/>
                          <a:pt x="7604" y="15637"/>
                          <a:pt x="7359" y="16457"/>
                        </a:cubicBezTo>
                        <a:cubicBezTo>
                          <a:pt x="7163" y="17081"/>
                          <a:pt x="6674" y="17571"/>
                          <a:pt x="5829" y="17938"/>
                        </a:cubicBezTo>
                        <a:lnTo>
                          <a:pt x="5829" y="17938"/>
                        </a:lnTo>
                        <a:cubicBezTo>
                          <a:pt x="5792" y="17987"/>
                          <a:pt x="5755" y="17987"/>
                          <a:pt x="5719" y="17987"/>
                        </a:cubicBezTo>
                        <a:close/>
                        <a:moveTo>
                          <a:pt x="4617" y="7837"/>
                        </a:moveTo>
                        <a:cubicBezTo>
                          <a:pt x="3882" y="7837"/>
                          <a:pt x="1433" y="5009"/>
                          <a:pt x="503" y="3270"/>
                        </a:cubicBezTo>
                        <a:cubicBezTo>
                          <a:pt x="123" y="2548"/>
                          <a:pt x="1" y="2070"/>
                          <a:pt x="172" y="1825"/>
                        </a:cubicBezTo>
                        <a:cubicBezTo>
                          <a:pt x="1054" y="466"/>
                          <a:pt x="2927" y="283"/>
                          <a:pt x="4910" y="87"/>
                        </a:cubicBezTo>
                        <a:lnTo>
                          <a:pt x="5021" y="62"/>
                        </a:lnTo>
                        <a:cubicBezTo>
                          <a:pt x="5682" y="1"/>
                          <a:pt x="6172" y="172"/>
                          <a:pt x="6453" y="564"/>
                        </a:cubicBezTo>
                        <a:cubicBezTo>
                          <a:pt x="6821" y="1066"/>
                          <a:pt x="6759" y="1752"/>
                          <a:pt x="6661" y="1997"/>
                        </a:cubicBezTo>
                        <a:cubicBezTo>
                          <a:pt x="6257" y="2915"/>
                          <a:pt x="6074" y="4041"/>
                          <a:pt x="5902" y="5058"/>
                        </a:cubicBezTo>
                        <a:cubicBezTo>
                          <a:pt x="5645" y="6551"/>
                          <a:pt x="5437" y="7837"/>
                          <a:pt x="4617" y="7837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3" name="Google Shape;153;p7"/>
                  <p:cNvSpPr/>
                  <p:nvPr/>
                </p:nvSpPr>
                <p:spPr>
                  <a:xfrm>
                    <a:off x="669100" y="4120900"/>
                    <a:ext cx="38300" cy="56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2254" fill="none" extrusionOk="0">
                        <a:moveTo>
                          <a:pt x="882" y="2253"/>
                        </a:moveTo>
                        <a:cubicBezTo>
                          <a:pt x="870" y="2253"/>
                          <a:pt x="858" y="2253"/>
                          <a:pt x="833" y="2241"/>
                        </a:cubicBezTo>
                        <a:cubicBezTo>
                          <a:pt x="564" y="2119"/>
                          <a:pt x="1" y="845"/>
                          <a:pt x="86" y="551"/>
                        </a:cubicBezTo>
                        <a:cubicBezTo>
                          <a:pt x="147" y="392"/>
                          <a:pt x="466" y="209"/>
                          <a:pt x="760" y="111"/>
                        </a:cubicBezTo>
                        <a:cubicBezTo>
                          <a:pt x="870" y="86"/>
                          <a:pt x="1139" y="0"/>
                          <a:pt x="1262" y="86"/>
                        </a:cubicBezTo>
                        <a:cubicBezTo>
                          <a:pt x="1531" y="270"/>
                          <a:pt x="1311" y="1580"/>
                          <a:pt x="992" y="2192"/>
                        </a:cubicBezTo>
                        <a:lnTo>
                          <a:pt x="992" y="2192"/>
                        </a:lnTo>
                        <a:cubicBezTo>
                          <a:pt x="943" y="2241"/>
                          <a:pt x="919" y="2253"/>
                          <a:pt x="882" y="2253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54" name="Google Shape;154;p7"/>
                <p:cNvGrpSpPr/>
                <p:nvPr/>
              </p:nvGrpSpPr>
              <p:grpSpPr>
                <a:xfrm rot="3890659">
                  <a:off x="8703654" y="1971457"/>
                  <a:ext cx="464398" cy="940396"/>
                  <a:chOff x="715325" y="2926500"/>
                  <a:chExt cx="464375" cy="940350"/>
                </a:xfrm>
              </p:grpSpPr>
              <p:sp>
                <p:nvSpPr>
                  <p:cNvPr id="155" name="Google Shape;155;p7"/>
                  <p:cNvSpPr/>
                  <p:nvPr/>
                </p:nvSpPr>
                <p:spPr>
                  <a:xfrm>
                    <a:off x="715325" y="2926500"/>
                    <a:ext cx="464375" cy="94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5" h="37614" fill="none" extrusionOk="0">
                        <a:moveTo>
                          <a:pt x="6196" y="37614"/>
                        </a:moveTo>
                        <a:cubicBezTo>
                          <a:pt x="5461" y="37614"/>
                          <a:pt x="4714" y="37430"/>
                          <a:pt x="4065" y="37051"/>
                        </a:cubicBezTo>
                        <a:cubicBezTo>
                          <a:pt x="3074" y="36475"/>
                          <a:pt x="2363" y="35520"/>
                          <a:pt x="1678" y="34528"/>
                        </a:cubicBezTo>
                        <a:cubicBezTo>
                          <a:pt x="1127" y="33733"/>
                          <a:pt x="613" y="32937"/>
                          <a:pt x="368" y="32067"/>
                        </a:cubicBezTo>
                        <a:cubicBezTo>
                          <a:pt x="0" y="30794"/>
                          <a:pt x="209" y="29423"/>
                          <a:pt x="392" y="28223"/>
                        </a:cubicBezTo>
                        <a:cubicBezTo>
                          <a:pt x="686" y="26325"/>
                          <a:pt x="1004" y="24182"/>
                          <a:pt x="2192" y="22480"/>
                        </a:cubicBezTo>
                        <a:cubicBezTo>
                          <a:pt x="2927" y="21440"/>
                          <a:pt x="3943" y="20632"/>
                          <a:pt x="4947" y="19848"/>
                        </a:cubicBezTo>
                        <a:cubicBezTo>
                          <a:pt x="5314" y="19554"/>
                          <a:pt x="5694" y="19248"/>
                          <a:pt x="6061" y="18942"/>
                        </a:cubicBezTo>
                        <a:cubicBezTo>
                          <a:pt x="7212" y="17962"/>
                          <a:pt x="8228" y="16836"/>
                          <a:pt x="9085" y="15599"/>
                        </a:cubicBezTo>
                        <a:cubicBezTo>
                          <a:pt x="9906" y="14424"/>
                          <a:pt x="10371" y="13420"/>
                          <a:pt x="10591" y="12416"/>
                        </a:cubicBezTo>
                        <a:cubicBezTo>
                          <a:pt x="10898" y="11020"/>
                          <a:pt x="10702" y="9575"/>
                          <a:pt x="10493" y="8167"/>
                        </a:cubicBezTo>
                        <a:cubicBezTo>
                          <a:pt x="10359" y="7139"/>
                          <a:pt x="10212" y="6074"/>
                          <a:pt x="10273" y="5021"/>
                        </a:cubicBezTo>
                        <a:lnTo>
                          <a:pt x="10273" y="5021"/>
                        </a:lnTo>
                        <a:cubicBezTo>
                          <a:pt x="10334" y="3796"/>
                          <a:pt x="10665" y="2584"/>
                          <a:pt x="11228" y="1482"/>
                        </a:cubicBezTo>
                        <a:lnTo>
                          <a:pt x="11326" y="1298"/>
                        </a:lnTo>
                        <a:cubicBezTo>
                          <a:pt x="11522" y="882"/>
                          <a:pt x="11779" y="392"/>
                          <a:pt x="12171" y="221"/>
                        </a:cubicBezTo>
                        <a:cubicBezTo>
                          <a:pt x="12734" y="1"/>
                          <a:pt x="13469" y="466"/>
                          <a:pt x="13677" y="625"/>
                        </a:cubicBezTo>
                        <a:cubicBezTo>
                          <a:pt x="13836" y="735"/>
                          <a:pt x="13983" y="858"/>
                          <a:pt x="14142" y="980"/>
                        </a:cubicBezTo>
                        <a:cubicBezTo>
                          <a:pt x="14461" y="1249"/>
                          <a:pt x="14816" y="1531"/>
                          <a:pt x="15207" y="1666"/>
                        </a:cubicBezTo>
                        <a:cubicBezTo>
                          <a:pt x="15562" y="1788"/>
                          <a:pt x="15942" y="1813"/>
                          <a:pt x="16334" y="1849"/>
                        </a:cubicBezTo>
                        <a:cubicBezTo>
                          <a:pt x="16897" y="1898"/>
                          <a:pt x="17497" y="1923"/>
                          <a:pt x="17901" y="2327"/>
                        </a:cubicBezTo>
                        <a:cubicBezTo>
                          <a:pt x="18574" y="2951"/>
                          <a:pt x="18379" y="4078"/>
                          <a:pt x="17926" y="4886"/>
                        </a:cubicBezTo>
                        <a:cubicBezTo>
                          <a:pt x="17473" y="5645"/>
                          <a:pt x="16836" y="6306"/>
                          <a:pt x="16211" y="6931"/>
                        </a:cubicBezTo>
                        <a:cubicBezTo>
                          <a:pt x="16003" y="7127"/>
                          <a:pt x="15795" y="7347"/>
                          <a:pt x="15599" y="7555"/>
                        </a:cubicBezTo>
                        <a:cubicBezTo>
                          <a:pt x="14938" y="8253"/>
                          <a:pt x="14069" y="9318"/>
                          <a:pt x="13959" y="10604"/>
                        </a:cubicBezTo>
                        <a:cubicBezTo>
                          <a:pt x="13910" y="11167"/>
                          <a:pt x="14007" y="11730"/>
                          <a:pt x="14105" y="12281"/>
                        </a:cubicBezTo>
                        <a:cubicBezTo>
                          <a:pt x="14216" y="12893"/>
                          <a:pt x="14326" y="13530"/>
                          <a:pt x="14228" y="14142"/>
                        </a:cubicBezTo>
                        <a:cubicBezTo>
                          <a:pt x="14044" y="15379"/>
                          <a:pt x="13150" y="16297"/>
                          <a:pt x="12269" y="17203"/>
                        </a:cubicBezTo>
                        <a:cubicBezTo>
                          <a:pt x="11644" y="17840"/>
                          <a:pt x="10983" y="18513"/>
                          <a:pt x="10591" y="19309"/>
                        </a:cubicBezTo>
                        <a:cubicBezTo>
                          <a:pt x="9991" y="20509"/>
                          <a:pt x="10028" y="21868"/>
                          <a:pt x="10040" y="23203"/>
                        </a:cubicBezTo>
                        <a:cubicBezTo>
                          <a:pt x="10053" y="23888"/>
                          <a:pt x="10065" y="24611"/>
                          <a:pt x="9991" y="25297"/>
                        </a:cubicBezTo>
                        <a:cubicBezTo>
                          <a:pt x="9942" y="25737"/>
                          <a:pt x="9857" y="26178"/>
                          <a:pt x="9783" y="26631"/>
                        </a:cubicBezTo>
                        <a:cubicBezTo>
                          <a:pt x="9636" y="27354"/>
                          <a:pt x="9502" y="28100"/>
                          <a:pt x="9538" y="28835"/>
                        </a:cubicBezTo>
                        <a:cubicBezTo>
                          <a:pt x="9563" y="29582"/>
                          <a:pt x="9783" y="30317"/>
                          <a:pt x="9979" y="31014"/>
                        </a:cubicBezTo>
                        <a:cubicBezTo>
                          <a:pt x="10212" y="31835"/>
                          <a:pt x="10457" y="32692"/>
                          <a:pt x="10420" y="33549"/>
                        </a:cubicBezTo>
                        <a:cubicBezTo>
                          <a:pt x="10371" y="34994"/>
                          <a:pt x="9514" y="36414"/>
                          <a:pt x="8253" y="37112"/>
                        </a:cubicBezTo>
                        <a:cubicBezTo>
                          <a:pt x="7616" y="37430"/>
                          <a:pt x="6906" y="37614"/>
                          <a:pt x="6196" y="37614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56" name="Google Shape;156;p7"/>
                  <p:cNvSpPr/>
                  <p:nvPr/>
                </p:nvSpPr>
                <p:spPr>
                  <a:xfrm>
                    <a:off x="775325" y="3007000"/>
                    <a:ext cx="327550" cy="799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2" h="31970" fill="none" extrusionOk="0">
                        <a:moveTo>
                          <a:pt x="3649" y="31970"/>
                        </a:moveTo>
                        <a:cubicBezTo>
                          <a:pt x="3318" y="31970"/>
                          <a:pt x="2559" y="31737"/>
                          <a:pt x="1286" y="29900"/>
                        </a:cubicBezTo>
                        <a:lnTo>
                          <a:pt x="1286" y="29900"/>
                        </a:lnTo>
                        <a:cubicBezTo>
                          <a:pt x="845" y="29251"/>
                          <a:pt x="453" y="28676"/>
                          <a:pt x="306" y="28150"/>
                        </a:cubicBezTo>
                        <a:cubicBezTo>
                          <a:pt x="0" y="27072"/>
                          <a:pt x="612" y="22309"/>
                          <a:pt x="1776" y="20656"/>
                        </a:cubicBezTo>
                        <a:cubicBezTo>
                          <a:pt x="1971" y="20375"/>
                          <a:pt x="2082" y="20105"/>
                          <a:pt x="2192" y="19824"/>
                        </a:cubicBezTo>
                        <a:cubicBezTo>
                          <a:pt x="2351" y="19383"/>
                          <a:pt x="2522" y="18967"/>
                          <a:pt x="3086" y="18526"/>
                        </a:cubicBezTo>
                        <a:cubicBezTo>
                          <a:pt x="3429" y="18269"/>
                          <a:pt x="4763" y="17350"/>
                          <a:pt x="5228" y="17595"/>
                        </a:cubicBezTo>
                        <a:cubicBezTo>
                          <a:pt x="5804" y="17901"/>
                          <a:pt x="5571" y="18660"/>
                          <a:pt x="5351" y="19358"/>
                        </a:cubicBezTo>
                        <a:cubicBezTo>
                          <a:pt x="5277" y="19579"/>
                          <a:pt x="5216" y="19811"/>
                          <a:pt x="5192" y="20007"/>
                        </a:cubicBezTo>
                        <a:cubicBezTo>
                          <a:pt x="5118" y="20473"/>
                          <a:pt x="5130" y="20681"/>
                          <a:pt x="5143" y="20926"/>
                        </a:cubicBezTo>
                        <a:cubicBezTo>
                          <a:pt x="5167" y="21281"/>
                          <a:pt x="5204" y="21685"/>
                          <a:pt x="4959" y="22934"/>
                        </a:cubicBezTo>
                        <a:cubicBezTo>
                          <a:pt x="4812" y="23766"/>
                          <a:pt x="4628" y="24685"/>
                          <a:pt x="4665" y="25701"/>
                        </a:cubicBezTo>
                        <a:cubicBezTo>
                          <a:pt x="4714" y="26729"/>
                          <a:pt x="4971" y="27660"/>
                          <a:pt x="5204" y="28480"/>
                        </a:cubicBezTo>
                        <a:cubicBezTo>
                          <a:pt x="5400" y="29166"/>
                          <a:pt x="5571" y="29766"/>
                          <a:pt x="5559" y="30231"/>
                        </a:cubicBezTo>
                        <a:cubicBezTo>
                          <a:pt x="5547" y="30941"/>
                          <a:pt x="4971" y="31933"/>
                          <a:pt x="3796" y="31933"/>
                        </a:cubicBezTo>
                        <a:cubicBezTo>
                          <a:pt x="3784" y="31945"/>
                          <a:pt x="3722" y="31970"/>
                          <a:pt x="3649" y="31970"/>
                        </a:cubicBezTo>
                        <a:close/>
                        <a:moveTo>
                          <a:pt x="10420" y="3809"/>
                        </a:moveTo>
                        <a:cubicBezTo>
                          <a:pt x="10383" y="3809"/>
                          <a:pt x="10346" y="3784"/>
                          <a:pt x="10297" y="3772"/>
                        </a:cubicBezTo>
                        <a:cubicBezTo>
                          <a:pt x="9979" y="3600"/>
                          <a:pt x="10138" y="2780"/>
                          <a:pt x="10236" y="2229"/>
                        </a:cubicBezTo>
                        <a:cubicBezTo>
                          <a:pt x="10273" y="2070"/>
                          <a:pt x="10285" y="1972"/>
                          <a:pt x="10285" y="1911"/>
                        </a:cubicBezTo>
                        <a:lnTo>
                          <a:pt x="10285" y="1911"/>
                        </a:lnTo>
                        <a:cubicBezTo>
                          <a:pt x="10285" y="1752"/>
                          <a:pt x="10285" y="1580"/>
                          <a:pt x="10273" y="1409"/>
                        </a:cubicBezTo>
                        <a:cubicBezTo>
                          <a:pt x="10236" y="846"/>
                          <a:pt x="10212" y="221"/>
                          <a:pt x="10689" y="86"/>
                        </a:cubicBezTo>
                        <a:cubicBezTo>
                          <a:pt x="10934" y="1"/>
                          <a:pt x="11154" y="184"/>
                          <a:pt x="11399" y="405"/>
                        </a:cubicBezTo>
                        <a:cubicBezTo>
                          <a:pt x="11571" y="539"/>
                          <a:pt x="11754" y="699"/>
                          <a:pt x="11950" y="772"/>
                        </a:cubicBezTo>
                        <a:cubicBezTo>
                          <a:pt x="12073" y="821"/>
                          <a:pt x="12232" y="821"/>
                          <a:pt x="12379" y="821"/>
                        </a:cubicBezTo>
                        <a:cubicBezTo>
                          <a:pt x="12624" y="821"/>
                          <a:pt x="12869" y="833"/>
                          <a:pt x="12930" y="1029"/>
                        </a:cubicBezTo>
                        <a:cubicBezTo>
                          <a:pt x="13101" y="1494"/>
                          <a:pt x="13040" y="1935"/>
                          <a:pt x="12746" y="2229"/>
                        </a:cubicBezTo>
                        <a:cubicBezTo>
                          <a:pt x="12648" y="2327"/>
                          <a:pt x="12428" y="2437"/>
                          <a:pt x="12220" y="2560"/>
                        </a:cubicBezTo>
                        <a:cubicBezTo>
                          <a:pt x="11987" y="2682"/>
                          <a:pt x="11742" y="2805"/>
                          <a:pt x="11632" y="2927"/>
                        </a:cubicBezTo>
                        <a:cubicBezTo>
                          <a:pt x="11081" y="3515"/>
                          <a:pt x="10665" y="3809"/>
                          <a:pt x="10420" y="3809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4"/>
                    </a:solidFill>
                    <a:prstDash val="solid"/>
                    <a:miter lim="1224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157" name="Google Shape;157;p7"/>
            <p:cNvSpPr/>
            <p:nvPr/>
          </p:nvSpPr>
          <p:spPr>
            <a:xfrm>
              <a:off x="-728859" y="106549"/>
              <a:ext cx="1876289" cy="90189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18662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85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69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53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93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53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494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6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310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27200" y="2554167"/>
            <a:ext cx="70772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0406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549367" y="2822333"/>
            <a:ext cx="773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49367" y="4193135"/>
            <a:ext cx="773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35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3223570" y="-1877977"/>
            <a:ext cx="19068275" cy="11517013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1182633" y="2000033"/>
            <a:ext cx="5713200" cy="23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5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1182633" y="4029267"/>
            <a:ext cx="5777200" cy="9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2373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524907">
              <a:spcBef>
                <a:spcPts val="800"/>
              </a:spcBef>
              <a:spcAft>
                <a:spcPts val="0"/>
              </a:spcAft>
              <a:buSzPts val="2600"/>
              <a:buChar char="◈"/>
              <a:defRPr sz="3467"/>
            </a:lvl1pPr>
            <a:lvl2pPr marL="1219140" lvl="1" indent="-524907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3467"/>
            </a:lvl2pPr>
            <a:lvl3pPr marL="1828709" lvl="2" indent="-524907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3467"/>
            </a:lvl3pPr>
            <a:lvl4pPr marL="2438278" lvl="3" indent="-524907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3467"/>
            </a:lvl4pPr>
            <a:lvl5pPr marL="3047848" lvl="4" indent="-524907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5pPr>
            <a:lvl6pPr marL="3657418" lvl="5" indent="-524907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6pPr>
            <a:lvl7pPr marL="4266987" lvl="6" indent="-524907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7pPr>
            <a:lvl8pPr marL="4876557" lvl="7" indent="-524907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8pPr>
            <a:lvl9pPr marL="5486126" lvl="8" indent="-524907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3467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24" name="Google Shape;24;p5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714644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074900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91042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40" lvl="1" indent="-491042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09" lvl="2" indent="-491042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278" lvl="3" indent="-491042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848" lvl="4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418" lvl="5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6987" lvl="6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557" lvl="7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126" lvl="8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615029" y="1972500"/>
            <a:ext cx="4282400" cy="47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91042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33"/>
            </a:lvl1pPr>
            <a:lvl2pPr marL="1219140" lvl="1" indent="-491042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33"/>
            </a:lvl2pPr>
            <a:lvl3pPr marL="1828709" lvl="2" indent="-491042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33"/>
            </a:lvl3pPr>
            <a:lvl4pPr marL="2438278" lvl="3" indent="-491042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33"/>
            </a:lvl4pPr>
            <a:lvl5pPr marL="3047848" lvl="4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5pPr>
            <a:lvl6pPr marL="3657418" lvl="5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6pPr>
            <a:lvl7pPr marL="4266987" lvl="6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7pPr>
            <a:lvl8pPr marL="4876557" lvl="7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8pPr>
            <a:lvl9pPr marL="5486126" lvl="8" indent="-491042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33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30" name="Google Shape;30;p6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2716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1" name="Google Shape;41;p8"/>
          <p:cNvCxnSpPr/>
          <p:nvPr/>
        </p:nvCxnSpPr>
        <p:spPr>
          <a:xfrm>
            <a:off x="2219667" y="1809500"/>
            <a:ext cx="87016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573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2123133" y="4853700"/>
            <a:ext cx="87500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04784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2133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45" name="Google Shape;45;p9"/>
          <p:cNvCxnSpPr/>
          <p:nvPr/>
        </p:nvCxnSpPr>
        <p:spPr>
          <a:xfrm>
            <a:off x="2275933" y="4857500"/>
            <a:ext cx="842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0340621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5757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70215"/>
      </p:ext>
    </p:extLst>
  </p:cSld>
  <p:clrMapOvr>
    <a:masterClrMapping/>
  </p:clrMapOvr>
  <p:transition advClick="0" advTm="0">
    <p:circl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155109"/>
      </p:ext>
    </p:extLst>
  </p:cSld>
  <p:clrMapOvr>
    <a:masterClrMapping/>
  </p:clrMapOvr>
  <p:transition advClick="0" advTm="0">
    <p:circl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20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09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41428"/>
      </p:ext>
    </p:extLst>
  </p:cSld>
  <p:clrMapOvr>
    <a:masterClrMapping/>
  </p:clrMapOvr>
  <p:transition advClick="0" advTm="0">
    <p:circl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407266"/>
      </p:ext>
    </p:extLst>
  </p:cSld>
  <p:clrMapOvr>
    <a:masterClrMapping/>
  </p:clrMapOvr>
  <p:transition advClick="0" advTm="0">
    <p:circl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428657"/>
      </p:ext>
    </p:extLst>
  </p:cSld>
  <p:clrMapOvr>
    <a:masterClrMapping/>
  </p:clrMapOvr>
  <p:transition advClick="0" advTm="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7691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49752"/>
      </p:ext>
    </p:extLst>
  </p:cSld>
  <p:clrMapOvr>
    <a:masterClrMapping/>
  </p:clrMapOvr>
  <p:transition advClick="0" advTm="0">
    <p:circl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1"/>
            <a:ext cx="12192000" cy="686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DF40FDAF-6CBA-4BE6-A769-7C3BE5DD1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1" y="0"/>
            <a:ext cx="12195764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F8513E65-4002-4444-939C-088655585408}"/>
              </a:ext>
            </a:extLst>
          </p:cNvPr>
          <p:cNvSpPr/>
          <p:nvPr userDrawn="1"/>
        </p:nvSpPr>
        <p:spPr>
          <a:xfrm>
            <a:off x="192608" y="136526"/>
            <a:ext cx="11806784" cy="6584950"/>
          </a:xfrm>
          <a:prstGeom prst="snip2DiagRect">
            <a:avLst>
              <a:gd name="adj1" fmla="val 0"/>
              <a:gd name="adj2" fmla="val 12493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088E1946-123A-4138-9CCF-D5CC4DEE8C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6616"/>
          <a:stretch/>
        </p:blipFill>
        <p:spPr>
          <a:xfrm>
            <a:off x="0" y="4630119"/>
            <a:ext cx="12192000" cy="2227881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AC5D7C95-665A-451E-8EBA-90B877EDD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" b="26080"/>
          <a:stretch/>
        </p:blipFill>
        <p:spPr>
          <a:xfrm flipV="1">
            <a:off x="11510" y="1"/>
            <a:ext cx="12168981" cy="16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62034"/>
      </p:ext>
    </p:extLst>
  </p:cSld>
  <p:clrMapOvr>
    <a:masterClrMapping/>
  </p:clrMapOvr>
  <p:transition advClick="0" advTm="0">
    <p:circl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A4D81879-231E-4D89-A718-93F5CE15F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1" y="0"/>
            <a:ext cx="12195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47035"/>
      </p:ext>
    </p:extLst>
  </p:cSld>
  <p:clrMapOvr>
    <a:masterClrMapping/>
  </p:clrMapOvr>
  <p:transition advClick="0" advTm="0">
    <p:circl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A4D81879-231E-4D89-A718-93F5CE15F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1" y="0"/>
            <a:ext cx="12195764" cy="685800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595FEC1-E7A6-4044-90AF-7E96CF2B8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6616"/>
          <a:stretch/>
        </p:blipFill>
        <p:spPr>
          <a:xfrm>
            <a:off x="0" y="4630119"/>
            <a:ext cx="12192000" cy="22278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5705617-01FA-42ED-B88F-D727034AA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" b="26080"/>
          <a:stretch/>
        </p:blipFill>
        <p:spPr>
          <a:xfrm flipV="1">
            <a:off x="11510" y="1"/>
            <a:ext cx="12168981" cy="16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74714"/>
      </p:ext>
    </p:extLst>
  </p:cSld>
  <p:clrMapOvr>
    <a:masterClrMapping/>
  </p:clrMapOvr>
  <p:transition advClick="0" advTm="0">
    <p:circl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1"/>
            <a:ext cx="12192000" cy="686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5D126FC8-9F20-49F7-9EA3-4740BA832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1" y="0"/>
            <a:ext cx="12195764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F840CA-5B21-4AB5-AD84-7721F0B06B38}"/>
              </a:ext>
            </a:extLst>
          </p:cNvPr>
          <p:cNvSpPr/>
          <p:nvPr userDrawn="1"/>
        </p:nvSpPr>
        <p:spPr>
          <a:xfrm>
            <a:off x="167342" y="151086"/>
            <a:ext cx="11857317" cy="655583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0F9AFD29-F245-4B04-9E2A-959964F7B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6616"/>
          <a:stretch/>
        </p:blipFill>
        <p:spPr>
          <a:xfrm>
            <a:off x="0" y="4630119"/>
            <a:ext cx="12192000" cy="222788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AF3738A3-B838-42C1-B856-150901C986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" b="26080"/>
          <a:stretch/>
        </p:blipFill>
        <p:spPr>
          <a:xfrm flipV="1">
            <a:off x="11510" y="1"/>
            <a:ext cx="12168981" cy="16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60361"/>
      </p:ext>
    </p:extLst>
  </p:cSld>
  <p:clrMapOvr>
    <a:masterClrMapping/>
  </p:clrMapOvr>
  <p:transition advClick="0" advTm="0">
    <p:circl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1"/>
            <a:ext cx="12192000" cy="686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D6EFD80-EF67-4A2D-9F71-2C47E7E16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1" y="0"/>
            <a:ext cx="12195764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A334B4-7A47-4382-B5A3-409C826FC008}"/>
              </a:ext>
            </a:extLst>
          </p:cNvPr>
          <p:cNvSpPr/>
          <p:nvPr userDrawn="1"/>
        </p:nvSpPr>
        <p:spPr>
          <a:xfrm>
            <a:off x="167342" y="151086"/>
            <a:ext cx="11857317" cy="65558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CCF04750-AEB0-475A-85CA-C5A167F7B0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6616"/>
          <a:stretch/>
        </p:blipFill>
        <p:spPr>
          <a:xfrm>
            <a:off x="0" y="4630119"/>
            <a:ext cx="12192000" cy="2227881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3079EE2C-AA5F-4FD1-B64D-D6CB133C5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86" b="26080"/>
          <a:stretch/>
        </p:blipFill>
        <p:spPr>
          <a:xfrm flipV="1">
            <a:off x="11510" y="1"/>
            <a:ext cx="12168981" cy="16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98884"/>
      </p:ext>
    </p:extLst>
  </p:cSld>
  <p:clrMapOvr>
    <a:masterClrMapping/>
  </p:clrMapOvr>
  <p:transition advClick="0" advTm="0">
    <p:circl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i là triệu phú/Phiên bản 8 (2015-2017) | Wiki Ai là triệu phú | Fandom">
            <a:extLst>
              <a:ext uri="{FF2B5EF4-FFF2-40B4-BE49-F238E27FC236}">
                <a16:creationId xmlns:a16="http://schemas.microsoft.com/office/drawing/2014/main" id="{DF4651B7-5DDB-422B-AC49-A7EA3BEA83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3A0D9-1A66-49B6-B787-4A1A5836B54E}"/>
              </a:ext>
            </a:extLst>
          </p:cNvPr>
          <p:cNvSpPr txBox="1"/>
          <p:nvPr userDrawn="1"/>
        </p:nvSpPr>
        <p:spPr>
          <a:xfrm>
            <a:off x="0" y="1"/>
            <a:ext cx="1920213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6FBD2E-E760-4DA2-8B54-52424A5B6380}"/>
              </a:ext>
            </a:extLst>
          </p:cNvPr>
          <p:cNvSpPr txBox="1"/>
          <p:nvPr userDrawn="1"/>
        </p:nvSpPr>
        <p:spPr>
          <a:xfrm>
            <a:off x="10560496" y="6365710"/>
            <a:ext cx="1920213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149564426"/>
      </p:ext>
    </p:extLst>
  </p:cSld>
  <p:clrMapOvr>
    <a:masterClrMapping/>
  </p:clrMapOvr>
  <p:transition advClick="0" advTm="0">
    <p:circl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58419"/>
      </p:ext>
    </p:extLst>
  </p:cSld>
  <p:clrMapOvr>
    <a:masterClrMapping/>
  </p:clrMapOvr>
  <p:transition advClick="0" advTm="0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954435"/>
      </p:ext>
    </p:extLst>
  </p:cSld>
  <p:clrMapOvr>
    <a:masterClrMapping/>
  </p:clrMapOvr>
  <p:transition advClick="0" advTm="0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88528"/>
      </p:ext>
    </p:extLst>
  </p:cSld>
  <p:clrMapOvr>
    <a:masterClrMapping/>
  </p:clrMapOvr>
  <p:transition advClick="0" advTm="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360733" y="-1047832"/>
            <a:ext cx="18687473" cy="11846219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10117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10117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10117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5567800" y="16422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5567800" y="22518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5567800" y="27574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0117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10117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10117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5567800" y="3863433"/>
            <a:ext cx="1334400" cy="7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5567800" y="4473033"/>
            <a:ext cx="3815200" cy="7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5567800" y="4978633"/>
            <a:ext cx="3815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133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667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4267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399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94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94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421E820-4398-486C-8A0E-AB272243CEDE}" type="datetimeFigureOut">
              <a:rPr lang="zh-CN" altLang="en-US" smtClean="0"/>
              <a:pPr/>
              <a:t>2025/12/10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97E31A2-B2BC-4EB4-8B56-75304C41C08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287487"/>
      </p:ext>
    </p:extLst>
  </p:cSld>
  <p:clrMapOvr>
    <a:masterClrMapping/>
  </p:clrMapOvr>
  <p:transition advClick="0" advTm="0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111235"/>
      </p:ext>
    </p:extLst>
  </p:cSld>
  <p:clrMapOvr>
    <a:masterClrMapping/>
  </p:clrMapOvr>
  <p:transition advClick="0" advTm="0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579729"/>
      </p:ext>
    </p:extLst>
  </p:cSld>
  <p:clrMapOvr>
    <a:masterClrMapping/>
  </p:clrMapOvr>
  <p:transition advClick="0" advTm="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5"/>
          <p:cNvGrpSpPr/>
          <p:nvPr/>
        </p:nvGrpSpPr>
        <p:grpSpPr>
          <a:xfrm>
            <a:off x="-2089849" y="-2586700"/>
            <a:ext cx="17867384" cy="10177408"/>
            <a:chOff x="-1567387" y="-1940025"/>
            <a:chExt cx="13400538" cy="7633056"/>
          </a:xfrm>
        </p:grpSpPr>
        <p:grpSp>
          <p:nvGrpSpPr>
            <p:cNvPr id="367" name="Google Shape;367;p15"/>
            <p:cNvGrpSpPr/>
            <p:nvPr/>
          </p:nvGrpSpPr>
          <p:grpSpPr>
            <a:xfrm rot="10800000">
              <a:off x="-1567387" y="-1940025"/>
              <a:ext cx="4020585" cy="3545433"/>
              <a:chOff x="-2417677" y="2452996"/>
              <a:chExt cx="5416388" cy="4776280"/>
            </a:xfrm>
          </p:grpSpPr>
          <p:grpSp>
            <p:nvGrpSpPr>
              <p:cNvPr id="368" name="Google Shape;368;p15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369" name="Google Shape;369;p15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5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5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5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5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5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75" name="Google Shape;375;p15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76" name="Google Shape;376;p15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377" name="Google Shape;377;p15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5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5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0" name="Google Shape;380;p15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1" name="Google Shape;381;p15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2" name="Google Shape;382;p15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" name="Google Shape;383;p15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4" name="Google Shape;384;p15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5" name="Google Shape;385;p15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86" name="Google Shape;386;p15"/>
            <p:cNvSpPr/>
            <p:nvPr/>
          </p:nvSpPr>
          <p:spPr>
            <a:xfrm rot="-9900105">
              <a:off x="7380690" y="-662896"/>
              <a:ext cx="3312080" cy="1945135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" name="Google Shape;387;p15"/>
            <p:cNvGrpSpPr/>
            <p:nvPr/>
          </p:nvGrpSpPr>
          <p:grpSpPr>
            <a:xfrm>
              <a:off x="8171500" y="2487362"/>
              <a:ext cx="3661651" cy="3205669"/>
              <a:chOff x="1057550" y="3474725"/>
              <a:chExt cx="1831100" cy="1603075"/>
            </a:xfrm>
          </p:grpSpPr>
          <p:sp>
            <p:nvSpPr>
              <p:cNvPr id="388" name="Google Shape;388;p15"/>
              <p:cNvSpPr/>
              <p:nvPr/>
            </p:nvSpPr>
            <p:spPr>
              <a:xfrm>
                <a:off x="1057550" y="3474725"/>
                <a:ext cx="1831100" cy="1603075"/>
              </a:xfrm>
              <a:custGeom>
                <a:avLst/>
                <a:gdLst/>
                <a:ahLst/>
                <a:cxnLst/>
                <a:rect l="l" t="t" r="r" b="b"/>
                <a:pathLst>
                  <a:path w="73244" h="64123" fill="none" extrusionOk="0">
                    <a:moveTo>
                      <a:pt x="38152" y="64122"/>
                    </a:moveTo>
                    <a:cubicBezTo>
                      <a:pt x="36940" y="64122"/>
                      <a:pt x="35655" y="63987"/>
                      <a:pt x="34320" y="63816"/>
                    </a:cubicBezTo>
                    <a:lnTo>
                      <a:pt x="16285" y="61526"/>
                    </a:lnTo>
                    <a:cubicBezTo>
                      <a:pt x="13371" y="61159"/>
                      <a:pt x="10040" y="60730"/>
                      <a:pt x="7322" y="59114"/>
                    </a:cubicBezTo>
                    <a:cubicBezTo>
                      <a:pt x="1065" y="55368"/>
                      <a:pt x="208" y="46944"/>
                      <a:pt x="123" y="43479"/>
                    </a:cubicBezTo>
                    <a:cubicBezTo>
                      <a:pt x="0" y="38336"/>
                      <a:pt x="906" y="33071"/>
                      <a:pt x="2731" y="28260"/>
                    </a:cubicBezTo>
                    <a:cubicBezTo>
                      <a:pt x="3233" y="26937"/>
                      <a:pt x="3722" y="25884"/>
                      <a:pt x="4518" y="25039"/>
                    </a:cubicBezTo>
                    <a:cubicBezTo>
                      <a:pt x="5694" y="23803"/>
                      <a:pt x="7371" y="23215"/>
                      <a:pt x="9097" y="22701"/>
                    </a:cubicBezTo>
                    <a:lnTo>
                      <a:pt x="9244" y="22652"/>
                    </a:lnTo>
                    <a:cubicBezTo>
                      <a:pt x="10836" y="22174"/>
                      <a:pt x="12513" y="21672"/>
                      <a:pt x="13750" y="20570"/>
                    </a:cubicBezTo>
                    <a:cubicBezTo>
                      <a:pt x="14975" y="19481"/>
                      <a:pt x="15721" y="17485"/>
                      <a:pt x="14852" y="16016"/>
                    </a:cubicBezTo>
                    <a:cubicBezTo>
                      <a:pt x="14619" y="15624"/>
                      <a:pt x="14301" y="15305"/>
                      <a:pt x="13995" y="14999"/>
                    </a:cubicBezTo>
                    <a:cubicBezTo>
                      <a:pt x="13836" y="14852"/>
                      <a:pt x="13677" y="14681"/>
                      <a:pt x="13517" y="14510"/>
                    </a:cubicBezTo>
                    <a:cubicBezTo>
                      <a:pt x="11252" y="11938"/>
                      <a:pt x="11742" y="8094"/>
                      <a:pt x="12599" y="4323"/>
                    </a:cubicBezTo>
                    <a:cubicBezTo>
                      <a:pt x="12771" y="3588"/>
                      <a:pt x="13003" y="2559"/>
                      <a:pt x="13701" y="1959"/>
                    </a:cubicBezTo>
                    <a:cubicBezTo>
                      <a:pt x="14840" y="992"/>
                      <a:pt x="16578" y="1470"/>
                      <a:pt x="17815" y="2253"/>
                    </a:cubicBezTo>
                    <a:cubicBezTo>
                      <a:pt x="18097" y="2425"/>
                      <a:pt x="18366" y="2608"/>
                      <a:pt x="18648" y="2792"/>
                    </a:cubicBezTo>
                    <a:cubicBezTo>
                      <a:pt x="19578" y="3417"/>
                      <a:pt x="20533" y="4078"/>
                      <a:pt x="21647" y="4163"/>
                    </a:cubicBezTo>
                    <a:cubicBezTo>
                      <a:pt x="21954" y="4200"/>
                      <a:pt x="22284" y="4163"/>
                      <a:pt x="22590" y="4151"/>
                    </a:cubicBezTo>
                    <a:cubicBezTo>
                      <a:pt x="23080" y="4114"/>
                      <a:pt x="23607" y="4090"/>
                      <a:pt x="24084" y="4225"/>
                    </a:cubicBezTo>
                    <a:cubicBezTo>
                      <a:pt x="24598" y="4384"/>
                      <a:pt x="25027" y="4727"/>
                      <a:pt x="25443" y="5069"/>
                    </a:cubicBezTo>
                    <a:cubicBezTo>
                      <a:pt x="25676" y="5253"/>
                      <a:pt x="25896" y="5437"/>
                      <a:pt x="26141" y="5584"/>
                    </a:cubicBezTo>
                    <a:cubicBezTo>
                      <a:pt x="28039" y="6796"/>
                      <a:pt x="30549" y="6061"/>
                      <a:pt x="32263" y="5400"/>
                    </a:cubicBezTo>
                    <a:cubicBezTo>
                      <a:pt x="34491" y="4543"/>
                      <a:pt x="36659" y="3490"/>
                      <a:pt x="38691" y="2253"/>
                    </a:cubicBezTo>
                    <a:lnTo>
                      <a:pt x="38973" y="2082"/>
                    </a:lnTo>
                    <a:cubicBezTo>
                      <a:pt x="40038" y="1421"/>
                      <a:pt x="41140" y="747"/>
                      <a:pt x="42401" y="649"/>
                    </a:cubicBezTo>
                    <a:cubicBezTo>
                      <a:pt x="43099" y="588"/>
                      <a:pt x="43797" y="711"/>
                      <a:pt x="44483" y="833"/>
                    </a:cubicBezTo>
                    <a:cubicBezTo>
                      <a:pt x="44923" y="907"/>
                      <a:pt x="45389" y="992"/>
                      <a:pt x="45829" y="1017"/>
                    </a:cubicBezTo>
                    <a:lnTo>
                      <a:pt x="45829" y="1017"/>
                    </a:lnTo>
                    <a:cubicBezTo>
                      <a:pt x="46307" y="1041"/>
                      <a:pt x="46870" y="809"/>
                      <a:pt x="47421" y="600"/>
                    </a:cubicBezTo>
                    <a:cubicBezTo>
                      <a:pt x="48156" y="307"/>
                      <a:pt x="48915" y="0"/>
                      <a:pt x="49503" y="319"/>
                    </a:cubicBezTo>
                    <a:cubicBezTo>
                      <a:pt x="51033" y="1139"/>
                      <a:pt x="50127" y="3404"/>
                      <a:pt x="49637" y="4629"/>
                    </a:cubicBezTo>
                    <a:lnTo>
                      <a:pt x="49552" y="4849"/>
                    </a:lnTo>
                    <a:cubicBezTo>
                      <a:pt x="48829" y="6686"/>
                      <a:pt x="48462" y="8694"/>
                      <a:pt x="48486" y="10665"/>
                    </a:cubicBezTo>
                    <a:cubicBezTo>
                      <a:pt x="48511" y="11179"/>
                      <a:pt x="48548" y="11693"/>
                      <a:pt x="48854" y="12061"/>
                    </a:cubicBezTo>
                    <a:cubicBezTo>
                      <a:pt x="49184" y="12428"/>
                      <a:pt x="49698" y="12551"/>
                      <a:pt x="50200" y="12624"/>
                    </a:cubicBezTo>
                    <a:cubicBezTo>
                      <a:pt x="50666" y="12710"/>
                      <a:pt x="51143" y="12746"/>
                      <a:pt x="51584" y="12795"/>
                    </a:cubicBezTo>
                    <a:cubicBezTo>
                      <a:pt x="53188" y="12979"/>
                      <a:pt x="54853" y="13163"/>
                      <a:pt x="56176" y="14093"/>
                    </a:cubicBezTo>
                    <a:cubicBezTo>
                      <a:pt x="57045" y="14705"/>
                      <a:pt x="57694" y="15611"/>
                      <a:pt x="58318" y="16469"/>
                    </a:cubicBezTo>
                    <a:cubicBezTo>
                      <a:pt x="59139" y="17620"/>
                      <a:pt x="59934" y="18709"/>
                      <a:pt x="61196" y="19199"/>
                    </a:cubicBezTo>
                    <a:cubicBezTo>
                      <a:pt x="61771" y="19419"/>
                      <a:pt x="62469" y="19530"/>
                      <a:pt x="63118" y="19628"/>
                    </a:cubicBezTo>
                    <a:cubicBezTo>
                      <a:pt x="64452" y="19823"/>
                      <a:pt x="65714" y="20007"/>
                      <a:pt x="66228" y="21158"/>
                    </a:cubicBezTo>
                    <a:cubicBezTo>
                      <a:pt x="66460" y="21660"/>
                      <a:pt x="66460" y="22235"/>
                      <a:pt x="66448" y="22750"/>
                    </a:cubicBezTo>
                    <a:cubicBezTo>
                      <a:pt x="66424" y="23558"/>
                      <a:pt x="66265" y="24427"/>
                      <a:pt x="66105" y="25272"/>
                    </a:cubicBezTo>
                    <a:cubicBezTo>
                      <a:pt x="65787" y="26937"/>
                      <a:pt x="65444" y="28664"/>
                      <a:pt x="66363" y="29937"/>
                    </a:cubicBezTo>
                    <a:cubicBezTo>
                      <a:pt x="66938" y="30721"/>
                      <a:pt x="67881" y="30990"/>
                      <a:pt x="68897" y="31296"/>
                    </a:cubicBezTo>
                    <a:cubicBezTo>
                      <a:pt x="69766" y="31565"/>
                      <a:pt x="70685" y="31822"/>
                      <a:pt x="71309" y="32459"/>
                    </a:cubicBezTo>
                    <a:cubicBezTo>
                      <a:pt x="72607" y="33782"/>
                      <a:pt x="73244" y="36071"/>
                      <a:pt x="72044" y="37626"/>
                    </a:cubicBezTo>
                    <a:cubicBezTo>
                      <a:pt x="71591" y="38214"/>
                      <a:pt x="70930" y="38606"/>
                      <a:pt x="70305" y="38985"/>
                    </a:cubicBezTo>
                    <a:lnTo>
                      <a:pt x="70256" y="39010"/>
                    </a:lnTo>
                    <a:cubicBezTo>
                      <a:pt x="67342" y="40761"/>
                      <a:pt x="64085" y="42964"/>
                      <a:pt x="61979" y="46136"/>
                    </a:cubicBezTo>
                    <a:cubicBezTo>
                      <a:pt x="61257" y="47213"/>
                      <a:pt x="60657" y="48425"/>
                      <a:pt x="60081" y="49601"/>
                    </a:cubicBezTo>
                    <a:cubicBezTo>
                      <a:pt x="59053" y="51682"/>
                      <a:pt x="58000" y="53825"/>
                      <a:pt x="56188" y="55331"/>
                    </a:cubicBezTo>
                    <a:cubicBezTo>
                      <a:pt x="54731" y="56543"/>
                      <a:pt x="52919" y="57192"/>
                      <a:pt x="51155" y="57841"/>
                    </a:cubicBezTo>
                    <a:cubicBezTo>
                      <a:pt x="49613" y="58404"/>
                      <a:pt x="48021" y="58992"/>
                      <a:pt x="46674" y="59922"/>
                    </a:cubicBezTo>
                    <a:cubicBezTo>
                      <a:pt x="46086" y="60339"/>
                      <a:pt x="45548" y="60804"/>
                      <a:pt x="45021" y="61269"/>
                    </a:cubicBezTo>
                    <a:cubicBezTo>
                      <a:pt x="44287" y="61906"/>
                      <a:pt x="43515" y="62579"/>
                      <a:pt x="42646" y="63069"/>
                    </a:cubicBezTo>
                    <a:cubicBezTo>
                      <a:pt x="41287" y="63865"/>
                      <a:pt x="39769" y="64122"/>
                      <a:pt x="38152" y="6412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1142950" y="3575725"/>
                <a:ext cx="1648975" cy="1416975"/>
              </a:xfrm>
              <a:custGeom>
                <a:avLst/>
                <a:gdLst/>
                <a:ahLst/>
                <a:cxnLst/>
                <a:rect l="l" t="t" r="r" b="b"/>
                <a:pathLst>
                  <a:path w="65959" h="56679" fill="none" extrusionOk="0">
                    <a:moveTo>
                      <a:pt x="34700" y="56678"/>
                    </a:moveTo>
                    <a:lnTo>
                      <a:pt x="34700" y="56678"/>
                    </a:lnTo>
                    <a:cubicBezTo>
                      <a:pt x="33647" y="56678"/>
                      <a:pt x="32496" y="56531"/>
                      <a:pt x="31333" y="56397"/>
                    </a:cubicBezTo>
                    <a:lnTo>
                      <a:pt x="13297" y="54107"/>
                    </a:lnTo>
                    <a:cubicBezTo>
                      <a:pt x="10579" y="53752"/>
                      <a:pt x="7763" y="53397"/>
                      <a:pt x="5645" y="52148"/>
                    </a:cubicBezTo>
                    <a:cubicBezTo>
                      <a:pt x="845" y="49283"/>
                      <a:pt x="172" y="42255"/>
                      <a:pt x="110" y="39365"/>
                    </a:cubicBezTo>
                    <a:cubicBezTo>
                      <a:pt x="0" y="34651"/>
                      <a:pt x="833" y="29827"/>
                      <a:pt x="2486" y="25407"/>
                    </a:cubicBezTo>
                    <a:cubicBezTo>
                      <a:pt x="2792" y="24599"/>
                      <a:pt x="3122" y="23791"/>
                      <a:pt x="3551" y="23326"/>
                    </a:cubicBezTo>
                    <a:cubicBezTo>
                      <a:pt x="4163" y="22689"/>
                      <a:pt x="5424" y="22273"/>
                      <a:pt x="6649" y="21905"/>
                    </a:cubicBezTo>
                    <a:lnTo>
                      <a:pt x="6796" y="21856"/>
                    </a:lnTo>
                    <a:cubicBezTo>
                      <a:pt x="8571" y="21318"/>
                      <a:pt x="10763" y="20669"/>
                      <a:pt x="12563" y="19077"/>
                    </a:cubicBezTo>
                    <a:cubicBezTo>
                      <a:pt x="14864" y="17032"/>
                      <a:pt x="16199" y="13347"/>
                      <a:pt x="14326" y="10225"/>
                    </a:cubicBezTo>
                    <a:cubicBezTo>
                      <a:pt x="13885" y="9490"/>
                      <a:pt x="13346" y="8951"/>
                      <a:pt x="12967" y="8559"/>
                    </a:cubicBezTo>
                    <a:lnTo>
                      <a:pt x="12636" y="8217"/>
                    </a:lnTo>
                    <a:cubicBezTo>
                      <a:pt x="11754" y="7225"/>
                      <a:pt x="10750" y="4605"/>
                      <a:pt x="11142" y="2768"/>
                    </a:cubicBezTo>
                    <a:cubicBezTo>
                      <a:pt x="11326" y="1936"/>
                      <a:pt x="11791" y="1348"/>
                      <a:pt x="12489" y="1042"/>
                    </a:cubicBezTo>
                    <a:cubicBezTo>
                      <a:pt x="12526" y="1029"/>
                      <a:pt x="12550" y="1054"/>
                      <a:pt x="12587" y="1078"/>
                    </a:cubicBezTo>
                    <a:lnTo>
                      <a:pt x="12599" y="1091"/>
                    </a:lnTo>
                    <a:cubicBezTo>
                      <a:pt x="12820" y="1225"/>
                      <a:pt x="13065" y="1385"/>
                      <a:pt x="13309" y="1544"/>
                    </a:cubicBezTo>
                    <a:cubicBezTo>
                      <a:pt x="14424" y="2303"/>
                      <a:pt x="15942" y="3344"/>
                      <a:pt x="17925" y="3490"/>
                    </a:cubicBezTo>
                    <a:cubicBezTo>
                      <a:pt x="18121" y="3503"/>
                      <a:pt x="18305" y="3527"/>
                      <a:pt x="18525" y="3527"/>
                    </a:cubicBezTo>
                    <a:cubicBezTo>
                      <a:pt x="18844" y="3527"/>
                      <a:pt x="19125" y="3503"/>
                      <a:pt x="19370" y="3490"/>
                    </a:cubicBezTo>
                    <a:cubicBezTo>
                      <a:pt x="19395" y="3490"/>
                      <a:pt x="19431" y="3490"/>
                      <a:pt x="19456" y="3478"/>
                    </a:cubicBezTo>
                    <a:cubicBezTo>
                      <a:pt x="19517" y="3466"/>
                      <a:pt x="19578" y="3466"/>
                      <a:pt x="19640" y="3478"/>
                    </a:cubicBezTo>
                    <a:cubicBezTo>
                      <a:pt x="19713" y="3490"/>
                      <a:pt x="19762" y="3552"/>
                      <a:pt x="19811" y="3601"/>
                    </a:cubicBezTo>
                    <a:lnTo>
                      <a:pt x="19872" y="3662"/>
                    </a:lnTo>
                    <a:cubicBezTo>
                      <a:pt x="20142" y="3870"/>
                      <a:pt x="20484" y="4152"/>
                      <a:pt x="20901" y="4409"/>
                    </a:cubicBezTo>
                    <a:cubicBezTo>
                      <a:pt x="22125" y="5192"/>
                      <a:pt x="23545" y="5584"/>
                      <a:pt x="25125" y="5584"/>
                    </a:cubicBezTo>
                    <a:cubicBezTo>
                      <a:pt x="26606" y="5584"/>
                      <a:pt x="28186" y="5254"/>
                      <a:pt x="30059" y="4531"/>
                    </a:cubicBezTo>
                    <a:cubicBezTo>
                      <a:pt x="32496" y="3601"/>
                      <a:pt x="34834" y="2450"/>
                      <a:pt x="37038" y="1115"/>
                    </a:cubicBezTo>
                    <a:lnTo>
                      <a:pt x="37320" y="956"/>
                    </a:lnTo>
                    <a:cubicBezTo>
                      <a:pt x="38018" y="527"/>
                      <a:pt x="38814" y="38"/>
                      <a:pt x="39267" y="1"/>
                    </a:cubicBezTo>
                    <a:lnTo>
                      <a:pt x="39352" y="1"/>
                    </a:lnTo>
                    <a:cubicBezTo>
                      <a:pt x="39634" y="1"/>
                      <a:pt x="40026" y="74"/>
                      <a:pt x="40454" y="160"/>
                    </a:cubicBezTo>
                    <a:cubicBezTo>
                      <a:pt x="40956" y="246"/>
                      <a:pt x="41544" y="356"/>
                      <a:pt x="42181" y="381"/>
                    </a:cubicBezTo>
                    <a:cubicBezTo>
                      <a:pt x="42291" y="381"/>
                      <a:pt x="42401" y="405"/>
                      <a:pt x="42511" y="405"/>
                    </a:cubicBezTo>
                    <a:lnTo>
                      <a:pt x="42536" y="405"/>
                    </a:lnTo>
                    <a:cubicBezTo>
                      <a:pt x="42573" y="381"/>
                      <a:pt x="42609" y="381"/>
                      <a:pt x="42646" y="417"/>
                    </a:cubicBezTo>
                    <a:cubicBezTo>
                      <a:pt x="43405" y="1458"/>
                      <a:pt x="42903" y="2731"/>
                      <a:pt x="42352" y="4090"/>
                    </a:cubicBezTo>
                    <a:cubicBezTo>
                      <a:pt x="41997" y="4960"/>
                      <a:pt x="41630" y="5878"/>
                      <a:pt x="41654" y="6723"/>
                    </a:cubicBezTo>
                    <a:cubicBezTo>
                      <a:pt x="41666" y="7335"/>
                      <a:pt x="41679" y="8939"/>
                      <a:pt x="42842" y="10274"/>
                    </a:cubicBezTo>
                    <a:cubicBezTo>
                      <a:pt x="44017" y="11633"/>
                      <a:pt x="45646" y="11890"/>
                      <a:pt x="46258" y="11988"/>
                    </a:cubicBezTo>
                    <a:cubicBezTo>
                      <a:pt x="46772" y="12061"/>
                      <a:pt x="47286" y="12122"/>
                      <a:pt x="47776" y="12184"/>
                    </a:cubicBezTo>
                    <a:cubicBezTo>
                      <a:pt x="49013" y="12318"/>
                      <a:pt x="50176" y="12465"/>
                      <a:pt x="50788" y="12894"/>
                    </a:cubicBezTo>
                    <a:cubicBezTo>
                      <a:pt x="51205" y="13175"/>
                      <a:pt x="51658" y="13824"/>
                      <a:pt x="52147" y="14498"/>
                    </a:cubicBezTo>
                    <a:cubicBezTo>
                      <a:pt x="53127" y="15845"/>
                      <a:pt x="54351" y="17522"/>
                      <a:pt x="56531" y="18379"/>
                    </a:cubicBezTo>
                    <a:cubicBezTo>
                      <a:pt x="57461" y="18746"/>
                      <a:pt x="58428" y="18906"/>
                      <a:pt x="59188" y="19016"/>
                    </a:cubicBezTo>
                    <a:lnTo>
                      <a:pt x="59200" y="19016"/>
                    </a:lnTo>
                    <a:lnTo>
                      <a:pt x="59322" y="19016"/>
                    </a:lnTo>
                    <a:cubicBezTo>
                      <a:pt x="59432" y="19016"/>
                      <a:pt x="59543" y="18991"/>
                      <a:pt x="59616" y="19089"/>
                    </a:cubicBezTo>
                    <a:cubicBezTo>
                      <a:pt x="59812" y="19334"/>
                      <a:pt x="59677" y="19701"/>
                      <a:pt x="59543" y="20093"/>
                    </a:cubicBezTo>
                    <a:cubicBezTo>
                      <a:pt x="59481" y="20277"/>
                      <a:pt x="59408" y="20461"/>
                      <a:pt x="59371" y="20644"/>
                    </a:cubicBezTo>
                    <a:cubicBezTo>
                      <a:pt x="58979" y="22689"/>
                      <a:pt x="58428" y="25481"/>
                      <a:pt x="60216" y="27966"/>
                    </a:cubicBezTo>
                    <a:cubicBezTo>
                      <a:pt x="61465" y="29693"/>
                      <a:pt x="63326" y="30244"/>
                      <a:pt x="64550" y="30599"/>
                    </a:cubicBezTo>
                    <a:cubicBezTo>
                      <a:pt x="64624" y="30611"/>
                      <a:pt x="64710" y="30648"/>
                      <a:pt x="64808" y="30672"/>
                    </a:cubicBezTo>
                    <a:cubicBezTo>
                      <a:pt x="65101" y="30746"/>
                      <a:pt x="65420" y="30843"/>
                      <a:pt x="65554" y="30929"/>
                    </a:cubicBezTo>
                    <a:cubicBezTo>
                      <a:pt x="65799" y="31113"/>
                      <a:pt x="65959" y="31468"/>
                      <a:pt x="65897" y="31639"/>
                    </a:cubicBezTo>
                    <a:cubicBezTo>
                      <a:pt x="65836" y="31786"/>
                      <a:pt x="65616" y="31884"/>
                      <a:pt x="65408" y="31994"/>
                    </a:cubicBezTo>
                    <a:cubicBezTo>
                      <a:pt x="65310" y="32031"/>
                      <a:pt x="65236" y="32068"/>
                      <a:pt x="65175" y="32117"/>
                    </a:cubicBezTo>
                    <a:lnTo>
                      <a:pt x="65126" y="32141"/>
                    </a:lnTo>
                    <a:cubicBezTo>
                      <a:pt x="61894" y="34076"/>
                      <a:pt x="58245" y="36549"/>
                      <a:pt x="55759" y="40284"/>
                    </a:cubicBezTo>
                    <a:cubicBezTo>
                      <a:pt x="54914" y="41557"/>
                      <a:pt x="54266" y="42867"/>
                      <a:pt x="53653" y="44140"/>
                    </a:cubicBezTo>
                    <a:cubicBezTo>
                      <a:pt x="52698" y="46050"/>
                      <a:pt x="51890" y="47728"/>
                      <a:pt x="50654" y="48744"/>
                    </a:cubicBezTo>
                    <a:cubicBezTo>
                      <a:pt x="49637" y="49577"/>
                      <a:pt x="48168" y="50115"/>
                      <a:pt x="46625" y="50679"/>
                    </a:cubicBezTo>
                    <a:cubicBezTo>
                      <a:pt x="44960" y="51291"/>
                      <a:pt x="43075" y="51977"/>
                      <a:pt x="41360" y="53176"/>
                    </a:cubicBezTo>
                    <a:cubicBezTo>
                      <a:pt x="40626" y="53691"/>
                      <a:pt x="39977" y="54254"/>
                      <a:pt x="39414" y="54768"/>
                    </a:cubicBezTo>
                    <a:cubicBezTo>
                      <a:pt x="38789" y="55319"/>
                      <a:pt x="38201" y="55833"/>
                      <a:pt x="37650" y="56140"/>
                    </a:cubicBezTo>
                    <a:cubicBezTo>
                      <a:pt x="36879" y="56495"/>
                      <a:pt x="35961" y="56678"/>
                      <a:pt x="34700" y="5667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1227425" y="3650125"/>
                <a:ext cx="1399200" cy="1258400"/>
              </a:xfrm>
              <a:custGeom>
                <a:avLst/>
                <a:gdLst/>
                <a:ahLst/>
                <a:cxnLst/>
                <a:rect l="l" t="t" r="r" b="b"/>
                <a:pathLst>
                  <a:path w="55968" h="50336" fill="none" extrusionOk="0">
                    <a:moveTo>
                      <a:pt x="31321" y="50335"/>
                    </a:moveTo>
                    <a:cubicBezTo>
                      <a:pt x="30451" y="50335"/>
                      <a:pt x="29435" y="50213"/>
                      <a:pt x="28382" y="50066"/>
                    </a:cubicBezTo>
                    <a:lnTo>
                      <a:pt x="10359" y="47776"/>
                    </a:lnTo>
                    <a:cubicBezTo>
                      <a:pt x="7959" y="47470"/>
                      <a:pt x="5510" y="47164"/>
                      <a:pt x="4004" y="46258"/>
                    </a:cubicBezTo>
                    <a:cubicBezTo>
                      <a:pt x="539" y="44189"/>
                      <a:pt x="147" y="38116"/>
                      <a:pt x="98" y="36291"/>
                    </a:cubicBezTo>
                    <a:cubicBezTo>
                      <a:pt x="1" y="32006"/>
                      <a:pt x="735" y="27623"/>
                      <a:pt x="2253" y="23607"/>
                    </a:cubicBezTo>
                    <a:cubicBezTo>
                      <a:pt x="2302" y="23472"/>
                      <a:pt x="2351" y="23349"/>
                      <a:pt x="2400" y="23239"/>
                    </a:cubicBezTo>
                    <a:cubicBezTo>
                      <a:pt x="2486" y="22970"/>
                      <a:pt x="2547" y="22798"/>
                      <a:pt x="2645" y="22701"/>
                    </a:cubicBezTo>
                    <a:cubicBezTo>
                      <a:pt x="2804" y="22541"/>
                      <a:pt x="3172" y="22443"/>
                      <a:pt x="3661" y="22309"/>
                    </a:cubicBezTo>
                    <a:cubicBezTo>
                      <a:pt x="3845" y="22260"/>
                      <a:pt x="4053" y="22199"/>
                      <a:pt x="4261" y="22137"/>
                    </a:cubicBezTo>
                    <a:lnTo>
                      <a:pt x="4408" y="22101"/>
                    </a:lnTo>
                    <a:cubicBezTo>
                      <a:pt x="6392" y="21501"/>
                      <a:pt x="9098" y="20680"/>
                      <a:pt x="11461" y="18611"/>
                    </a:cubicBezTo>
                    <a:cubicBezTo>
                      <a:pt x="14791" y="15648"/>
                      <a:pt x="16677" y="10199"/>
                      <a:pt x="13861" y="5510"/>
                    </a:cubicBezTo>
                    <a:cubicBezTo>
                      <a:pt x="13653" y="5167"/>
                      <a:pt x="13322" y="4873"/>
                      <a:pt x="13016" y="4616"/>
                    </a:cubicBezTo>
                    <a:cubicBezTo>
                      <a:pt x="12575" y="4237"/>
                      <a:pt x="12171" y="3894"/>
                      <a:pt x="12379" y="3563"/>
                    </a:cubicBezTo>
                    <a:cubicBezTo>
                      <a:pt x="12587" y="3208"/>
                      <a:pt x="13016" y="3404"/>
                      <a:pt x="13493" y="3624"/>
                    </a:cubicBezTo>
                    <a:cubicBezTo>
                      <a:pt x="13763" y="3747"/>
                      <a:pt x="14044" y="3869"/>
                      <a:pt x="14302" y="3894"/>
                    </a:cubicBezTo>
                    <a:cubicBezTo>
                      <a:pt x="14595" y="3931"/>
                      <a:pt x="14865" y="3931"/>
                      <a:pt x="15171" y="3931"/>
                    </a:cubicBezTo>
                    <a:lnTo>
                      <a:pt x="15195" y="3931"/>
                    </a:lnTo>
                    <a:cubicBezTo>
                      <a:pt x="15318" y="3980"/>
                      <a:pt x="15416" y="4053"/>
                      <a:pt x="15538" y="4139"/>
                    </a:cubicBezTo>
                    <a:cubicBezTo>
                      <a:pt x="15599" y="4188"/>
                      <a:pt x="15685" y="4249"/>
                      <a:pt x="15746" y="4298"/>
                    </a:cubicBezTo>
                    <a:cubicBezTo>
                      <a:pt x="17522" y="5424"/>
                      <a:pt x="19542" y="6000"/>
                      <a:pt x="21770" y="6000"/>
                    </a:cubicBezTo>
                    <a:cubicBezTo>
                      <a:pt x="23680" y="6000"/>
                      <a:pt x="25627" y="5596"/>
                      <a:pt x="27905" y="4726"/>
                    </a:cubicBezTo>
                    <a:cubicBezTo>
                      <a:pt x="28860" y="4359"/>
                      <a:pt x="29839" y="3526"/>
                      <a:pt x="30782" y="2731"/>
                    </a:cubicBezTo>
                    <a:cubicBezTo>
                      <a:pt x="32459" y="1323"/>
                      <a:pt x="34014" y="0"/>
                      <a:pt x="35398" y="1102"/>
                    </a:cubicBezTo>
                    <a:cubicBezTo>
                      <a:pt x="35802" y="1421"/>
                      <a:pt x="35557" y="1984"/>
                      <a:pt x="35300" y="2571"/>
                    </a:cubicBezTo>
                    <a:cubicBezTo>
                      <a:pt x="35116" y="2976"/>
                      <a:pt x="34933" y="3404"/>
                      <a:pt x="34933" y="3808"/>
                    </a:cubicBezTo>
                    <a:cubicBezTo>
                      <a:pt x="34945" y="4665"/>
                      <a:pt x="34982" y="7236"/>
                      <a:pt x="36941" y="9514"/>
                    </a:cubicBezTo>
                    <a:cubicBezTo>
                      <a:pt x="38924" y="11828"/>
                      <a:pt x="41532" y="12220"/>
                      <a:pt x="42389" y="12342"/>
                    </a:cubicBezTo>
                    <a:cubicBezTo>
                      <a:pt x="42989" y="12440"/>
                      <a:pt x="43552" y="12501"/>
                      <a:pt x="44042" y="12563"/>
                    </a:cubicBezTo>
                    <a:cubicBezTo>
                      <a:pt x="44177" y="12575"/>
                      <a:pt x="44336" y="12575"/>
                      <a:pt x="44483" y="12587"/>
                    </a:cubicBezTo>
                    <a:cubicBezTo>
                      <a:pt x="44862" y="12612"/>
                      <a:pt x="45279" y="12624"/>
                      <a:pt x="45511" y="12758"/>
                    </a:cubicBezTo>
                    <a:cubicBezTo>
                      <a:pt x="45683" y="12869"/>
                      <a:pt x="45805" y="13065"/>
                      <a:pt x="45903" y="13260"/>
                    </a:cubicBezTo>
                    <a:cubicBezTo>
                      <a:pt x="45952" y="13358"/>
                      <a:pt x="46001" y="13432"/>
                      <a:pt x="46062" y="13493"/>
                    </a:cubicBezTo>
                    <a:cubicBezTo>
                      <a:pt x="47164" y="15011"/>
                      <a:pt x="48830" y="17301"/>
                      <a:pt x="51927" y="18525"/>
                    </a:cubicBezTo>
                    <a:cubicBezTo>
                      <a:pt x="51964" y="18550"/>
                      <a:pt x="52025" y="18562"/>
                      <a:pt x="52086" y="18562"/>
                    </a:cubicBezTo>
                    <a:cubicBezTo>
                      <a:pt x="52197" y="18574"/>
                      <a:pt x="52319" y="18611"/>
                      <a:pt x="52380" y="18697"/>
                    </a:cubicBezTo>
                    <a:cubicBezTo>
                      <a:pt x="52919" y="19566"/>
                      <a:pt x="52919" y="20717"/>
                      <a:pt x="52919" y="21929"/>
                    </a:cubicBezTo>
                    <a:cubicBezTo>
                      <a:pt x="52919" y="23521"/>
                      <a:pt x="52919" y="25308"/>
                      <a:pt x="54094" y="26937"/>
                    </a:cubicBezTo>
                    <a:cubicBezTo>
                      <a:pt x="54327" y="27255"/>
                      <a:pt x="54682" y="27488"/>
                      <a:pt x="55013" y="27733"/>
                    </a:cubicBezTo>
                    <a:cubicBezTo>
                      <a:pt x="55503" y="28063"/>
                      <a:pt x="55968" y="28369"/>
                      <a:pt x="55968" y="28871"/>
                    </a:cubicBezTo>
                    <a:cubicBezTo>
                      <a:pt x="55943" y="30561"/>
                      <a:pt x="54401" y="31590"/>
                      <a:pt x="52748" y="32667"/>
                    </a:cubicBezTo>
                    <a:cubicBezTo>
                      <a:pt x="51560" y="33463"/>
                      <a:pt x="50299" y="34283"/>
                      <a:pt x="49552" y="35410"/>
                    </a:cubicBezTo>
                    <a:cubicBezTo>
                      <a:pt x="48585" y="36867"/>
                      <a:pt x="47850" y="38348"/>
                      <a:pt x="47213" y="39646"/>
                    </a:cubicBezTo>
                    <a:cubicBezTo>
                      <a:pt x="46479" y="41164"/>
                      <a:pt x="45769" y="42572"/>
                      <a:pt x="45083" y="43136"/>
                    </a:cubicBezTo>
                    <a:cubicBezTo>
                      <a:pt x="44532" y="43601"/>
                      <a:pt x="43271" y="44054"/>
                      <a:pt x="42046" y="44507"/>
                    </a:cubicBezTo>
                    <a:cubicBezTo>
                      <a:pt x="40271" y="45144"/>
                      <a:pt x="38067" y="45952"/>
                      <a:pt x="36010" y="47409"/>
                    </a:cubicBezTo>
                    <a:cubicBezTo>
                      <a:pt x="35116" y="48033"/>
                      <a:pt x="34369" y="48694"/>
                      <a:pt x="33757" y="49233"/>
                    </a:cubicBezTo>
                    <a:cubicBezTo>
                      <a:pt x="33390" y="49564"/>
                      <a:pt x="32827" y="50054"/>
                      <a:pt x="32606" y="50176"/>
                    </a:cubicBezTo>
                    <a:cubicBezTo>
                      <a:pt x="32557" y="50200"/>
                      <a:pt x="32276" y="50335"/>
                      <a:pt x="31321" y="5033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1302725" y="3801025"/>
                <a:ext cx="1217375" cy="1025150"/>
              </a:xfrm>
              <a:custGeom>
                <a:avLst/>
                <a:gdLst/>
                <a:ahLst/>
                <a:cxnLst/>
                <a:rect l="l" t="t" r="r" b="b"/>
                <a:pathLst>
                  <a:path w="48695" h="41006" fill="none" extrusionOk="0">
                    <a:moveTo>
                      <a:pt x="27696" y="41006"/>
                    </a:moveTo>
                    <a:cubicBezTo>
                      <a:pt x="27366" y="41006"/>
                      <a:pt x="26999" y="40932"/>
                      <a:pt x="26594" y="40859"/>
                    </a:cubicBezTo>
                    <a:cubicBezTo>
                      <a:pt x="26337" y="40785"/>
                      <a:pt x="26056" y="40748"/>
                      <a:pt x="25786" y="40712"/>
                    </a:cubicBezTo>
                    <a:lnTo>
                      <a:pt x="7751" y="38422"/>
                    </a:lnTo>
                    <a:cubicBezTo>
                      <a:pt x="5902" y="38189"/>
                      <a:pt x="3600" y="37896"/>
                      <a:pt x="2706" y="37345"/>
                    </a:cubicBezTo>
                    <a:cubicBezTo>
                      <a:pt x="1482" y="36610"/>
                      <a:pt x="515" y="33610"/>
                      <a:pt x="441" y="30194"/>
                    </a:cubicBezTo>
                    <a:cubicBezTo>
                      <a:pt x="417" y="29582"/>
                      <a:pt x="392" y="28957"/>
                      <a:pt x="356" y="28296"/>
                    </a:cubicBezTo>
                    <a:cubicBezTo>
                      <a:pt x="196" y="25113"/>
                      <a:pt x="1" y="21501"/>
                      <a:pt x="2180" y="19358"/>
                    </a:cubicBezTo>
                    <a:lnTo>
                      <a:pt x="2302" y="19321"/>
                    </a:lnTo>
                    <a:lnTo>
                      <a:pt x="2351" y="19297"/>
                    </a:lnTo>
                    <a:cubicBezTo>
                      <a:pt x="4494" y="18660"/>
                      <a:pt x="7739" y="17681"/>
                      <a:pt x="10641" y="15110"/>
                    </a:cubicBezTo>
                    <a:cubicBezTo>
                      <a:pt x="12196" y="13750"/>
                      <a:pt x="12538" y="11620"/>
                      <a:pt x="12918" y="9367"/>
                    </a:cubicBezTo>
                    <a:cubicBezTo>
                      <a:pt x="13298" y="7041"/>
                      <a:pt x="13689" y="4641"/>
                      <a:pt x="15501" y="3000"/>
                    </a:cubicBezTo>
                    <a:cubicBezTo>
                      <a:pt x="16003" y="2559"/>
                      <a:pt x="16689" y="2792"/>
                      <a:pt x="17424" y="3037"/>
                    </a:cubicBezTo>
                    <a:cubicBezTo>
                      <a:pt x="17865" y="3184"/>
                      <a:pt x="18318" y="3319"/>
                      <a:pt x="18746" y="3319"/>
                    </a:cubicBezTo>
                    <a:cubicBezTo>
                      <a:pt x="21072" y="3319"/>
                      <a:pt x="23411" y="2853"/>
                      <a:pt x="26092" y="1825"/>
                    </a:cubicBezTo>
                    <a:cubicBezTo>
                      <a:pt x="26472" y="1666"/>
                      <a:pt x="26827" y="1335"/>
                      <a:pt x="27182" y="992"/>
                    </a:cubicBezTo>
                    <a:cubicBezTo>
                      <a:pt x="27696" y="490"/>
                      <a:pt x="28186" y="1"/>
                      <a:pt x="28786" y="233"/>
                    </a:cubicBezTo>
                    <a:cubicBezTo>
                      <a:pt x="29913" y="662"/>
                      <a:pt x="30182" y="1849"/>
                      <a:pt x="30439" y="3123"/>
                    </a:cubicBezTo>
                    <a:cubicBezTo>
                      <a:pt x="30623" y="4041"/>
                      <a:pt x="30819" y="4996"/>
                      <a:pt x="31382" y="5645"/>
                    </a:cubicBezTo>
                    <a:cubicBezTo>
                      <a:pt x="33255" y="7812"/>
                      <a:pt x="35765" y="9135"/>
                      <a:pt x="38875" y="9612"/>
                    </a:cubicBezTo>
                    <a:cubicBezTo>
                      <a:pt x="39120" y="9649"/>
                      <a:pt x="39365" y="9661"/>
                      <a:pt x="39585" y="9661"/>
                    </a:cubicBezTo>
                    <a:cubicBezTo>
                      <a:pt x="39989" y="9673"/>
                      <a:pt x="40369" y="9673"/>
                      <a:pt x="40651" y="9845"/>
                    </a:cubicBezTo>
                    <a:cubicBezTo>
                      <a:pt x="42059" y="10653"/>
                      <a:pt x="44667" y="12171"/>
                      <a:pt x="46528" y="15097"/>
                    </a:cubicBezTo>
                    <a:cubicBezTo>
                      <a:pt x="46626" y="15256"/>
                      <a:pt x="46601" y="15465"/>
                      <a:pt x="46564" y="15648"/>
                    </a:cubicBezTo>
                    <a:cubicBezTo>
                      <a:pt x="46552" y="15734"/>
                      <a:pt x="46540" y="15807"/>
                      <a:pt x="46540" y="15869"/>
                    </a:cubicBezTo>
                    <a:cubicBezTo>
                      <a:pt x="46540" y="17644"/>
                      <a:pt x="46552" y="20338"/>
                      <a:pt x="48352" y="22848"/>
                    </a:cubicBezTo>
                    <a:cubicBezTo>
                      <a:pt x="48389" y="22897"/>
                      <a:pt x="48450" y="22946"/>
                      <a:pt x="48499" y="22995"/>
                    </a:cubicBezTo>
                    <a:cubicBezTo>
                      <a:pt x="48585" y="23068"/>
                      <a:pt x="48695" y="23154"/>
                      <a:pt x="48683" y="23264"/>
                    </a:cubicBezTo>
                    <a:cubicBezTo>
                      <a:pt x="48646" y="23497"/>
                      <a:pt x="48389" y="23607"/>
                      <a:pt x="48181" y="23680"/>
                    </a:cubicBezTo>
                    <a:cubicBezTo>
                      <a:pt x="48070" y="23729"/>
                      <a:pt x="47972" y="23754"/>
                      <a:pt x="47899" y="23803"/>
                    </a:cubicBezTo>
                    <a:cubicBezTo>
                      <a:pt x="46552" y="24684"/>
                      <a:pt x="44887" y="25786"/>
                      <a:pt x="43748" y="27488"/>
                    </a:cubicBezTo>
                    <a:cubicBezTo>
                      <a:pt x="42671" y="29129"/>
                      <a:pt x="41850" y="30782"/>
                      <a:pt x="41202" y="32092"/>
                    </a:cubicBezTo>
                    <a:cubicBezTo>
                      <a:pt x="41091" y="32300"/>
                      <a:pt x="40993" y="32545"/>
                      <a:pt x="40871" y="32765"/>
                    </a:cubicBezTo>
                    <a:cubicBezTo>
                      <a:pt x="40553" y="33475"/>
                      <a:pt x="40234" y="34210"/>
                      <a:pt x="39916" y="34467"/>
                    </a:cubicBezTo>
                    <a:cubicBezTo>
                      <a:pt x="39634" y="34700"/>
                      <a:pt x="39010" y="34896"/>
                      <a:pt x="38459" y="35079"/>
                    </a:cubicBezTo>
                    <a:cubicBezTo>
                      <a:pt x="38263" y="35141"/>
                      <a:pt x="38055" y="35202"/>
                      <a:pt x="37908" y="35263"/>
                    </a:cubicBezTo>
                    <a:cubicBezTo>
                      <a:pt x="36047" y="35937"/>
                      <a:pt x="33512" y="36867"/>
                      <a:pt x="31076" y="38569"/>
                    </a:cubicBezTo>
                    <a:cubicBezTo>
                      <a:pt x="30035" y="39304"/>
                      <a:pt x="29178" y="40075"/>
                      <a:pt x="28541" y="40626"/>
                    </a:cubicBezTo>
                    <a:lnTo>
                      <a:pt x="28517" y="40638"/>
                    </a:lnTo>
                    <a:cubicBezTo>
                      <a:pt x="28505" y="40650"/>
                      <a:pt x="28480" y="40687"/>
                      <a:pt x="28456" y="40712"/>
                    </a:cubicBezTo>
                    <a:cubicBezTo>
                      <a:pt x="28394" y="40773"/>
                      <a:pt x="28333" y="40871"/>
                      <a:pt x="28235" y="40895"/>
                    </a:cubicBezTo>
                    <a:lnTo>
                      <a:pt x="28235" y="40895"/>
                    </a:lnTo>
                    <a:cubicBezTo>
                      <a:pt x="28052" y="40993"/>
                      <a:pt x="27880" y="41006"/>
                      <a:pt x="27696" y="4100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1384750" y="3924375"/>
                <a:ext cx="1036500" cy="8142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2570" fill="none" extrusionOk="0">
                    <a:moveTo>
                      <a:pt x="23730" y="32570"/>
                    </a:moveTo>
                    <a:lnTo>
                      <a:pt x="23730" y="32570"/>
                    </a:lnTo>
                    <a:cubicBezTo>
                      <a:pt x="23534" y="32521"/>
                      <a:pt x="23240" y="32472"/>
                      <a:pt x="22934" y="32435"/>
                    </a:cubicBezTo>
                    <a:lnTo>
                      <a:pt x="4899" y="30133"/>
                    </a:lnTo>
                    <a:cubicBezTo>
                      <a:pt x="4654" y="30109"/>
                      <a:pt x="4323" y="30084"/>
                      <a:pt x="3980" y="30072"/>
                    </a:cubicBezTo>
                    <a:cubicBezTo>
                      <a:pt x="3037" y="30023"/>
                      <a:pt x="1862" y="29962"/>
                      <a:pt x="1360" y="29570"/>
                    </a:cubicBezTo>
                    <a:cubicBezTo>
                      <a:pt x="870" y="29166"/>
                      <a:pt x="601" y="27684"/>
                      <a:pt x="540" y="25187"/>
                    </a:cubicBezTo>
                    <a:cubicBezTo>
                      <a:pt x="527" y="24538"/>
                      <a:pt x="491" y="23840"/>
                      <a:pt x="442" y="23191"/>
                    </a:cubicBezTo>
                    <a:cubicBezTo>
                      <a:pt x="417" y="22738"/>
                      <a:pt x="393" y="22273"/>
                      <a:pt x="344" y="21795"/>
                    </a:cubicBezTo>
                    <a:cubicBezTo>
                      <a:pt x="172" y="19971"/>
                      <a:pt x="1" y="18085"/>
                      <a:pt x="895" y="17338"/>
                    </a:cubicBezTo>
                    <a:cubicBezTo>
                      <a:pt x="1691" y="16677"/>
                      <a:pt x="2805" y="16236"/>
                      <a:pt x="4103" y="15734"/>
                    </a:cubicBezTo>
                    <a:cubicBezTo>
                      <a:pt x="5866" y="15049"/>
                      <a:pt x="7862" y="14265"/>
                      <a:pt x="9612" y="12686"/>
                    </a:cubicBezTo>
                    <a:cubicBezTo>
                      <a:pt x="12049" y="10531"/>
                      <a:pt x="12551" y="7457"/>
                      <a:pt x="12967" y="4984"/>
                    </a:cubicBezTo>
                    <a:cubicBezTo>
                      <a:pt x="13029" y="4592"/>
                      <a:pt x="13065" y="4176"/>
                      <a:pt x="13078" y="3760"/>
                    </a:cubicBezTo>
                    <a:cubicBezTo>
                      <a:pt x="13126" y="2768"/>
                      <a:pt x="13163" y="1837"/>
                      <a:pt x="13824" y="1531"/>
                    </a:cubicBezTo>
                    <a:cubicBezTo>
                      <a:pt x="14082" y="1409"/>
                      <a:pt x="14388" y="1495"/>
                      <a:pt x="14730" y="1605"/>
                    </a:cubicBezTo>
                    <a:cubicBezTo>
                      <a:pt x="14975" y="1678"/>
                      <a:pt x="15220" y="1764"/>
                      <a:pt x="15477" y="1764"/>
                    </a:cubicBezTo>
                    <a:cubicBezTo>
                      <a:pt x="18232" y="1764"/>
                      <a:pt x="20950" y="1213"/>
                      <a:pt x="24011" y="50"/>
                    </a:cubicBezTo>
                    <a:cubicBezTo>
                      <a:pt x="24011" y="50"/>
                      <a:pt x="24036" y="50"/>
                      <a:pt x="24036" y="25"/>
                    </a:cubicBezTo>
                    <a:cubicBezTo>
                      <a:pt x="24048" y="13"/>
                      <a:pt x="24073" y="1"/>
                      <a:pt x="24109" y="13"/>
                    </a:cubicBezTo>
                    <a:cubicBezTo>
                      <a:pt x="24587" y="258"/>
                      <a:pt x="24746" y="821"/>
                      <a:pt x="24905" y="1433"/>
                    </a:cubicBezTo>
                    <a:cubicBezTo>
                      <a:pt x="25040" y="1960"/>
                      <a:pt x="25199" y="2511"/>
                      <a:pt x="25542" y="2927"/>
                    </a:cubicBezTo>
                    <a:cubicBezTo>
                      <a:pt x="27954" y="5707"/>
                      <a:pt x="31150" y="7421"/>
                      <a:pt x="35068" y="8021"/>
                    </a:cubicBezTo>
                    <a:cubicBezTo>
                      <a:pt x="35251" y="8045"/>
                      <a:pt x="35435" y="8045"/>
                      <a:pt x="35606" y="8045"/>
                    </a:cubicBezTo>
                    <a:cubicBezTo>
                      <a:pt x="35802" y="8045"/>
                      <a:pt x="35986" y="8045"/>
                      <a:pt x="36121" y="8094"/>
                    </a:cubicBezTo>
                    <a:cubicBezTo>
                      <a:pt x="36806" y="8290"/>
                      <a:pt x="39145" y="9123"/>
                      <a:pt x="39867" y="11229"/>
                    </a:cubicBezTo>
                    <a:cubicBezTo>
                      <a:pt x="39953" y="11473"/>
                      <a:pt x="40063" y="11743"/>
                      <a:pt x="40173" y="12024"/>
                    </a:cubicBezTo>
                    <a:cubicBezTo>
                      <a:pt x="40724" y="13408"/>
                      <a:pt x="41459" y="15294"/>
                      <a:pt x="40896" y="17326"/>
                    </a:cubicBezTo>
                    <a:cubicBezTo>
                      <a:pt x="40688" y="18073"/>
                      <a:pt x="40014" y="18587"/>
                      <a:pt x="39280" y="19126"/>
                    </a:cubicBezTo>
                    <a:cubicBezTo>
                      <a:pt x="38680" y="19579"/>
                      <a:pt x="38067" y="20044"/>
                      <a:pt x="37639" y="20693"/>
                    </a:cubicBezTo>
                    <a:cubicBezTo>
                      <a:pt x="36427" y="22517"/>
                      <a:pt x="35557" y="24268"/>
                      <a:pt x="34872" y="25676"/>
                    </a:cubicBezTo>
                    <a:lnTo>
                      <a:pt x="34504" y="26460"/>
                    </a:lnTo>
                    <a:lnTo>
                      <a:pt x="34504" y="26460"/>
                    </a:lnTo>
                    <a:cubicBezTo>
                      <a:pt x="34480" y="26485"/>
                      <a:pt x="34468" y="26533"/>
                      <a:pt x="34456" y="26582"/>
                    </a:cubicBezTo>
                    <a:cubicBezTo>
                      <a:pt x="34419" y="26693"/>
                      <a:pt x="34394" y="26815"/>
                      <a:pt x="34296" y="26889"/>
                    </a:cubicBezTo>
                    <a:cubicBezTo>
                      <a:pt x="34272" y="26913"/>
                      <a:pt x="34223" y="26938"/>
                      <a:pt x="34186" y="26938"/>
                    </a:cubicBezTo>
                    <a:cubicBezTo>
                      <a:pt x="34162" y="26938"/>
                      <a:pt x="34149" y="26938"/>
                      <a:pt x="34137" y="26950"/>
                    </a:cubicBezTo>
                    <a:cubicBezTo>
                      <a:pt x="33917" y="27011"/>
                      <a:pt x="33672" y="27084"/>
                      <a:pt x="33452" y="27182"/>
                    </a:cubicBezTo>
                    <a:cubicBezTo>
                      <a:pt x="31529" y="27880"/>
                      <a:pt x="28640" y="28921"/>
                      <a:pt x="25824" y="30892"/>
                    </a:cubicBezTo>
                    <a:cubicBezTo>
                      <a:pt x="25162" y="31394"/>
                      <a:pt x="24477" y="31921"/>
                      <a:pt x="23730" y="3257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1468325" y="4007950"/>
                <a:ext cx="866300" cy="648650"/>
              </a:xfrm>
              <a:custGeom>
                <a:avLst/>
                <a:gdLst/>
                <a:ahLst/>
                <a:cxnLst/>
                <a:rect l="l" t="t" r="r" b="b"/>
                <a:pathLst>
                  <a:path w="34652" h="25946" fill="none" extrusionOk="0">
                    <a:moveTo>
                      <a:pt x="16922" y="25945"/>
                    </a:moveTo>
                    <a:cubicBezTo>
                      <a:pt x="13971" y="25945"/>
                      <a:pt x="10151" y="25125"/>
                      <a:pt x="6918" y="24415"/>
                    </a:cubicBezTo>
                    <a:cubicBezTo>
                      <a:pt x="5070" y="24023"/>
                      <a:pt x="3306" y="23644"/>
                      <a:pt x="1984" y="23472"/>
                    </a:cubicBezTo>
                    <a:lnTo>
                      <a:pt x="1984" y="23472"/>
                    </a:lnTo>
                    <a:cubicBezTo>
                      <a:pt x="1592" y="23423"/>
                      <a:pt x="1176" y="23399"/>
                      <a:pt x="796" y="23374"/>
                    </a:cubicBezTo>
                    <a:lnTo>
                      <a:pt x="760" y="23374"/>
                    </a:lnTo>
                    <a:cubicBezTo>
                      <a:pt x="735" y="23374"/>
                      <a:pt x="686" y="23399"/>
                      <a:pt x="637" y="23362"/>
                    </a:cubicBezTo>
                    <a:cubicBezTo>
                      <a:pt x="441" y="23178"/>
                      <a:pt x="478" y="22823"/>
                      <a:pt x="515" y="22419"/>
                    </a:cubicBezTo>
                    <a:cubicBezTo>
                      <a:pt x="539" y="22199"/>
                      <a:pt x="564" y="22003"/>
                      <a:pt x="552" y="21770"/>
                    </a:cubicBezTo>
                    <a:cubicBezTo>
                      <a:pt x="539" y="21048"/>
                      <a:pt x="490" y="20350"/>
                      <a:pt x="454" y="19664"/>
                    </a:cubicBezTo>
                    <a:cubicBezTo>
                      <a:pt x="429" y="19150"/>
                      <a:pt x="380" y="18636"/>
                      <a:pt x="331" y="18146"/>
                    </a:cubicBezTo>
                    <a:cubicBezTo>
                      <a:pt x="319" y="17987"/>
                      <a:pt x="270" y="17803"/>
                      <a:pt x="233" y="17607"/>
                    </a:cubicBezTo>
                    <a:cubicBezTo>
                      <a:pt x="123" y="17130"/>
                      <a:pt x="1" y="16615"/>
                      <a:pt x="209" y="16273"/>
                    </a:cubicBezTo>
                    <a:cubicBezTo>
                      <a:pt x="417" y="15954"/>
                      <a:pt x="882" y="15832"/>
                      <a:pt x="1347" y="15709"/>
                    </a:cubicBezTo>
                    <a:cubicBezTo>
                      <a:pt x="1556" y="15648"/>
                      <a:pt x="1776" y="15599"/>
                      <a:pt x="1972" y="15526"/>
                    </a:cubicBezTo>
                    <a:cubicBezTo>
                      <a:pt x="3882" y="14779"/>
                      <a:pt x="6269" y="13824"/>
                      <a:pt x="8473" y="11865"/>
                    </a:cubicBezTo>
                    <a:cubicBezTo>
                      <a:pt x="11804" y="8914"/>
                      <a:pt x="12477" y="4874"/>
                      <a:pt x="12918" y="2192"/>
                    </a:cubicBezTo>
                    <a:lnTo>
                      <a:pt x="12918" y="2057"/>
                    </a:lnTo>
                    <a:cubicBezTo>
                      <a:pt x="12918" y="1959"/>
                      <a:pt x="12893" y="1862"/>
                      <a:pt x="12979" y="1776"/>
                    </a:cubicBezTo>
                    <a:cubicBezTo>
                      <a:pt x="14461" y="417"/>
                      <a:pt x="17020" y="0"/>
                      <a:pt x="18942" y="821"/>
                    </a:cubicBezTo>
                    <a:cubicBezTo>
                      <a:pt x="19162" y="906"/>
                      <a:pt x="19248" y="1127"/>
                      <a:pt x="19371" y="1347"/>
                    </a:cubicBezTo>
                    <a:cubicBezTo>
                      <a:pt x="19456" y="1506"/>
                      <a:pt x="19505" y="1653"/>
                      <a:pt x="19615" y="1776"/>
                    </a:cubicBezTo>
                    <a:cubicBezTo>
                      <a:pt x="22554" y="5180"/>
                      <a:pt x="26448" y="7273"/>
                      <a:pt x="31174" y="8008"/>
                    </a:cubicBezTo>
                    <a:cubicBezTo>
                      <a:pt x="31357" y="8045"/>
                      <a:pt x="31529" y="8045"/>
                      <a:pt x="31676" y="8057"/>
                    </a:cubicBezTo>
                    <a:cubicBezTo>
                      <a:pt x="31823" y="8057"/>
                      <a:pt x="31945" y="8069"/>
                      <a:pt x="32043" y="8081"/>
                    </a:cubicBezTo>
                    <a:cubicBezTo>
                      <a:pt x="32741" y="8228"/>
                      <a:pt x="33206" y="8718"/>
                      <a:pt x="33304" y="9000"/>
                    </a:cubicBezTo>
                    <a:cubicBezTo>
                      <a:pt x="33414" y="9306"/>
                      <a:pt x="33537" y="9612"/>
                      <a:pt x="33659" y="9943"/>
                    </a:cubicBezTo>
                    <a:cubicBezTo>
                      <a:pt x="33733" y="10151"/>
                      <a:pt x="33843" y="10371"/>
                      <a:pt x="33929" y="10579"/>
                    </a:cubicBezTo>
                    <a:cubicBezTo>
                      <a:pt x="34284" y="11363"/>
                      <a:pt x="34651" y="12159"/>
                      <a:pt x="34320" y="12771"/>
                    </a:cubicBezTo>
                    <a:cubicBezTo>
                      <a:pt x="34271" y="12881"/>
                      <a:pt x="34137" y="12955"/>
                      <a:pt x="34014" y="13028"/>
                    </a:cubicBezTo>
                    <a:cubicBezTo>
                      <a:pt x="33965" y="13065"/>
                      <a:pt x="33916" y="13089"/>
                      <a:pt x="33867" y="13126"/>
                    </a:cubicBezTo>
                    <a:cubicBezTo>
                      <a:pt x="33157" y="13652"/>
                      <a:pt x="32178" y="14375"/>
                      <a:pt x="31455" y="15514"/>
                    </a:cubicBezTo>
                    <a:cubicBezTo>
                      <a:pt x="30868" y="16383"/>
                      <a:pt x="30476" y="17264"/>
                      <a:pt x="30084" y="18146"/>
                    </a:cubicBezTo>
                    <a:cubicBezTo>
                      <a:pt x="29594" y="19260"/>
                      <a:pt x="29166" y="20240"/>
                      <a:pt x="28456" y="20864"/>
                    </a:cubicBezTo>
                    <a:cubicBezTo>
                      <a:pt x="27635" y="21587"/>
                      <a:pt x="26448" y="22064"/>
                      <a:pt x="25052" y="22591"/>
                    </a:cubicBezTo>
                    <a:cubicBezTo>
                      <a:pt x="23631" y="23142"/>
                      <a:pt x="22003" y="23778"/>
                      <a:pt x="20497" y="24831"/>
                    </a:cubicBezTo>
                    <a:cubicBezTo>
                      <a:pt x="20350" y="24917"/>
                      <a:pt x="20252" y="25027"/>
                      <a:pt x="20130" y="25150"/>
                    </a:cubicBezTo>
                    <a:cubicBezTo>
                      <a:pt x="19897" y="25370"/>
                      <a:pt x="19664" y="25590"/>
                      <a:pt x="19346" y="25676"/>
                    </a:cubicBezTo>
                    <a:cubicBezTo>
                      <a:pt x="18697" y="25872"/>
                      <a:pt x="17865" y="25945"/>
                      <a:pt x="16922" y="2594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1559250" y="4101300"/>
                <a:ext cx="676175" cy="471425"/>
              </a:xfrm>
              <a:custGeom>
                <a:avLst/>
                <a:gdLst/>
                <a:ahLst/>
                <a:cxnLst/>
                <a:rect l="l" t="t" r="r" b="b"/>
                <a:pathLst>
                  <a:path w="27047" h="18857" fill="none" extrusionOk="0">
                    <a:moveTo>
                      <a:pt x="13885" y="18857"/>
                    </a:moveTo>
                    <a:lnTo>
                      <a:pt x="13615" y="18857"/>
                    </a:lnTo>
                    <a:lnTo>
                      <a:pt x="13272" y="18857"/>
                    </a:lnTo>
                    <a:cubicBezTo>
                      <a:pt x="10714" y="18857"/>
                      <a:pt x="7138" y="18085"/>
                      <a:pt x="3979" y="17412"/>
                    </a:cubicBezTo>
                    <a:cubicBezTo>
                      <a:pt x="3526" y="17314"/>
                      <a:pt x="3037" y="17289"/>
                      <a:pt x="2547" y="17265"/>
                    </a:cubicBezTo>
                    <a:cubicBezTo>
                      <a:pt x="1616" y="17240"/>
                      <a:pt x="735" y="17204"/>
                      <a:pt x="233" y="16628"/>
                    </a:cubicBezTo>
                    <a:cubicBezTo>
                      <a:pt x="98" y="16469"/>
                      <a:pt x="122" y="16261"/>
                      <a:pt x="159" y="16040"/>
                    </a:cubicBezTo>
                    <a:cubicBezTo>
                      <a:pt x="171" y="15955"/>
                      <a:pt x="184" y="15845"/>
                      <a:pt x="184" y="15759"/>
                    </a:cubicBezTo>
                    <a:cubicBezTo>
                      <a:pt x="184" y="15636"/>
                      <a:pt x="159" y="15514"/>
                      <a:pt x="122" y="15391"/>
                    </a:cubicBezTo>
                    <a:cubicBezTo>
                      <a:pt x="61" y="15159"/>
                      <a:pt x="0" y="14914"/>
                      <a:pt x="122" y="14718"/>
                    </a:cubicBezTo>
                    <a:cubicBezTo>
                      <a:pt x="710" y="13763"/>
                      <a:pt x="1898" y="13286"/>
                      <a:pt x="3281" y="12735"/>
                    </a:cubicBezTo>
                    <a:cubicBezTo>
                      <a:pt x="4518" y="12245"/>
                      <a:pt x="5938" y="11682"/>
                      <a:pt x="7102" y="10641"/>
                    </a:cubicBezTo>
                    <a:cubicBezTo>
                      <a:pt x="9269" y="8731"/>
                      <a:pt x="10016" y="6233"/>
                      <a:pt x="10689" y="4041"/>
                    </a:cubicBezTo>
                    <a:cubicBezTo>
                      <a:pt x="11167" y="2450"/>
                      <a:pt x="11595" y="1078"/>
                      <a:pt x="12452" y="148"/>
                    </a:cubicBezTo>
                    <a:cubicBezTo>
                      <a:pt x="12575" y="1"/>
                      <a:pt x="12795" y="25"/>
                      <a:pt x="13015" y="38"/>
                    </a:cubicBezTo>
                    <a:cubicBezTo>
                      <a:pt x="13077" y="38"/>
                      <a:pt x="13138" y="50"/>
                      <a:pt x="13199" y="50"/>
                    </a:cubicBezTo>
                    <a:lnTo>
                      <a:pt x="13224" y="50"/>
                    </a:lnTo>
                    <a:lnTo>
                      <a:pt x="13309" y="50"/>
                    </a:lnTo>
                    <a:cubicBezTo>
                      <a:pt x="13370" y="87"/>
                      <a:pt x="13395" y="123"/>
                      <a:pt x="13432" y="184"/>
                    </a:cubicBezTo>
                    <a:cubicBezTo>
                      <a:pt x="13444" y="221"/>
                      <a:pt x="13456" y="233"/>
                      <a:pt x="13468" y="270"/>
                    </a:cubicBezTo>
                    <a:cubicBezTo>
                      <a:pt x="15366" y="2474"/>
                      <a:pt x="17925" y="3417"/>
                      <a:pt x="20619" y="4409"/>
                    </a:cubicBezTo>
                    <a:cubicBezTo>
                      <a:pt x="22798" y="5229"/>
                      <a:pt x="25027" y="6049"/>
                      <a:pt x="27010" y="7617"/>
                    </a:cubicBezTo>
                    <a:cubicBezTo>
                      <a:pt x="27035" y="7629"/>
                      <a:pt x="27047" y="7653"/>
                      <a:pt x="27047" y="7690"/>
                    </a:cubicBezTo>
                    <a:cubicBezTo>
                      <a:pt x="26937" y="8168"/>
                      <a:pt x="26508" y="8535"/>
                      <a:pt x="26067" y="8914"/>
                    </a:cubicBezTo>
                    <a:cubicBezTo>
                      <a:pt x="25712" y="9221"/>
                      <a:pt x="25345" y="9527"/>
                      <a:pt x="25088" y="9918"/>
                    </a:cubicBezTo>
                    <a:cubicBezTo>
                      <a:pt x="24353" y="11020"/>
                      <a:pt x="23851" y="12159"/>
                      <a:pt x="23447" y="13065"/>
                    </a:cubicBezTo>
                    <a:lnTo>
                      <a:pt x="23386" y="13200"/>
                    </a:lnTo>
                    <a:cubicBezTo>
                      <a:pt x="23141" y="13763"/>
                      <a:pt x="22835" y="14473"/>
                      <a:pt x="22639" y="14657"/>
                    </a:cubicBezTo>
                    <a:cubicBezTo>
                      <a:pt x="22345" y="14938"/>
                      <a:pt x="21366" y="15330"/>
                      <a:pt x="20509" y="15649"/>
                    </a:cubicBezTo>
                    <a:lnTo>
                      <a:pt x="20301" y="15722"/>
                    </a:lnTo>
                    <a:cubicBezTo>
                      <a:pt x="18770" y="16322"/>
                      <a:pt x="16872" y="17057"/>
                      <a:pt x="15036" y="18342"/>
                    </a:cubicBezTo>
                    <a:cubicBezTo>
                      <a:pt x="14938" y="18404"/>
                      <a:pt x="14864" y="18477"/>
                      <a:pt x="14779" y="18550"/>
                    </a:cubicBezTo>
                    <a:cubicBezTo>
                      <a:pt x="14668" y="18648"/>
                      <a:pt x="14570" y="18734"/>
                      <a:pt x="14472" y="18783"/>
                    </a:cubicBezTo>
                    <a:cubicBezTo>
                      <a:pt x="14289" y="18844"/>
                      <a:pt x="14105" y="18857"/>
                      <a:pt x="13885" y="1885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1739825" y="4215475"/>
                <a:ext cx="374400" cy="287450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11498" fill="none" extrusionOk="0">
                    <a:moveTo>
                      <a:pt x="2548" y="11498"/>
                    </a:moveTo>
                    <a:cubicBezTo>
                      <a:pt x="1862" y="11498"/>
                      <a:pt x="1213" y="11388"/>
                      <a:pt x="760" y="11094"/>
                    </a:cubicBezTo>
                    <a:cubicBezTo>
                      <a:pt x="368" y="10849"/>
                      <a:pt x="148" y="10518"/>
                      <a:pt x="87" y="10078"/>
                    </a:cubicBezTo>
                    <a:cubicBezTo>
                      <a:pt x="1" y="9563"/>
                      <a:pt x="552" y="9355"/>
                      <a:pt x="1140" y="9123"/>
                    </a:cubicBezTo>
                    <a:cubicBezTo>
                      <a:pt x="1507" y="8988"/>
                      <a:pt x="1874" y="8829"/>
                      <a:pt x="2119" y="8596"/>
                    </a:cubicBezTo>
                    <a:cubicBezTo>
                      <a:pt x="3552" y="7335"/>
                      <a:pt x="4103" y="5511"/>
                      <a:pt x="4617" y="3907"/>
                    </a:cubicBezTo>
                    <a:cubicBezTo>
                      <a:pt x="5107" y="2290"/>
                      <a:pt x="5535" y="907"/>
                      <a:pt x="6698" y="478"/>
                    </a:cubicBezTo>
                    <a:cubicBezTo>
                      <a:pt x="7996" y="1"/>
                      <a:pt x="9172" y="907"/>
                      <a:pt x="10323" y="1788"/>
                    </a:cubicBezTo>
                    <a:cubicBezTo>
                      <a:pt x="10959" y="2290"/>
                      <a:pt x="11572" y="2768"/>
                      <a:pt x="12220" y="3001"/>
                    </a:cubicBezTo>
                    <a:cubicBezTo>
                      <a:pt x="12490" y="3111"/>
                      <a:pt x="12833" y="3148"/>
                      <a:pt x="13151" y="3197"/>
                    </a:cubicBezTo>
                    <a:cubicBezTo>
                      <a:pt x="13824" y="3307"/>
                      <a:pt x="14510" y="3417"/>
                      <a:pt x="14694" y="3980"/>
                    </a:cubicBezTo>
                    <a:cubicBezTo>
                      <a:pt x="14975" y="4862"/>
                      <a:pt x="14326" y="5596"/>
                      <a:pt x="13763" y="6245"/>
                    </a:cubicBezTo>
                    <a:cubicBezTo>
                      <a:pt x="13494" y="6551"/>
                      <a:pt x="13249" y="6845"/>
                      <a:pt x="13127" y="7115"/>
                    </a:cubicBezTo>
                    <a:cubicBezTo>
                      <a:pt x="13102" y="7151"/>
                      <a:pt x="13090" y="7188"/>
                      <a:pt x="13078" y="7249"/>
                    </a:cubicBezTo>
                    <a:cubicBezTo>
                      <a:pt x="13029" y="7372"/>
                      <a:pt x="12980" y="7531"/>
                      <a:pt x="12906" y="7592"/>
                    </a:cubicBezTo>
                    <a:cubicBezTo>
                      <a:pt x="12735" y="7739"/>
                      <a:pt x="12490" y="7800"/>
                      <a:pt x="12282" y="7861"/>
                    </a:cubicBezTo>
                    <a:cubicBezTo>
                      <a:pt x="12184" y="7886"/>
                      <a:pt x="12110" y="7910"/>
                      <a:pt x="12037" y="7947"/>
                    </a:cubicBezTo>
                    <a:lnTo>
                      <a:pt x="11816" y="8021"/>
                    </a:lnTo>
                    <a:cubicBezTo>
                      <a:pt x="11192" y="8266"/>
                      <a:pt x="10506" y="8657"/>
                      <a:pt x="9784" y="9086"/>
                    </a:cubicBezTo>
                    <a:cubicBezTo>
                      <a:pt x="8682" y="9735"/>
                      <a:pt x="7445" y="10469"/>
                      <a:pt x="5976" y="10922"/>
                    </a:cubicBezTo>
                    <a:lnTo>
                      <a:pt x="5964" y="10898"/>
                    </a:lnTo>
                    <a:lnTo>
                      <a:pt x="5976" y="10922"/>
                    </a:lnTo>
                    <a:cubicBezTo>
                      <a:pt x="5547" y="11033"/>
                      <a:pt x="3968" y="11498"/>
                      <a:pt x="2548" y="11498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3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6" name="Google Shape;396;p15"/>
          <p:cNvSpPr txBox="1">
            <a:spLocks noGrp="1"/>
          </p:cNvSpPr>
          <p:nvPr>
            <p:ph type="title"/>
          </p:nvPr>
        </p:nvSpPr>
        <p:spPr>
          <a:xfrm>
            <a:off x="5664267" y="1570551"/>
            <a:ext cx="4976000" cy="219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7" name="Google Shape;397;p15"/>
          <p:cNvSpPr txBox="1">
            <a:spLocks noGrp="1"/>
          </p:cNvSpPr>
          <p:nvPr>
            <p:ph type="subTitle" idx="1"/>
          </p:nvPr>
        </p:nvSpPr>
        <p:spPr>
          <a:xfrm>
            <a:off x="6411633" y="3781467"/>
            <a:ext cx="42288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3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01458-25C1-CE16-17C1-EA0A30F4FB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82" y="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00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11700" y="521645"/>
            <a:ext cx="101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jdhani"/>
              <a:buNone/>
              <a:defRPr sz="35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1700" y="1912600"/>
            <a:ext cx="10168400" cy="4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●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○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ssistant Medium"/>
              <a:buChar char="■"/>
              <a:defRPr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01458-25C1-CE16-17C1-EA0A30F4FB2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317" y="124239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913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01458-25C1-CE16-17C1-EA0A30F4FB26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883" y="203752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63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7" r:id="rId6"/>
    <p:sldLayoutId id="2147483728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12857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7" r:id="rId4"/>
    <p:sldLayoutId id="214748375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4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074900" y="1838428"/>
            <a:ext cx="8822400" cy="4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6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2416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76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</p:sldLayoutIdLst>
  <p:transition advClick="0" advTm="0">
    <p:circle/>
  </p:transition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7.xml"/><Relationship Id="rId9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8.xml"/><Relationship Id="rId9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3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6000"/>
          </a:schemeClr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886A53-91E8-AC41-BB63-58719335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587" y="-233916"/>
            <a:ext cx="5080000" cy="7091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BB835-86CB-E735-8600-18A4FEC67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82" y="1200752"/>
            <a:ext cx="827908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6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19FE7A-3849-42BE-2236-8BAFE25F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676275"/>
            <a:ext cx="8934450" cy="577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5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AF370-4B42-2D13-9954-B0CC20F4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D7823-3FB8-40FD-BAE8-337070D77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THÁCH ĐỐ Lương Thế Vinh để thử TÀI TRÍ bằng việc Cân Voi  Sử Ký Toàn Thư_v720P">
            <a:hlinkClick r:id="" action="ppaction://media"/>
            <a:extLst>
              <a:ext uri="{FF2B5EF4-FFF2-40B4-BE49-F238E27FC236}">
                <a16:creationId xmlns:a16="http://schemas.microsoft.com/office/drawing/2014/main" id="{C72A1E9E-2E36-60BE-FA89-387ED6255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D00F8E1-3F7B-1864-12AB-C8411BD4864E}"/>
              </a:ext>
            </a:extLst>
          </p:cNvPr>
          <p:cNvSpPr/>
          <p:nvPr/>
        </p:nvSpPr>
        <p:spPr>
          <a:xfrm>
            <a:off x="5000625" y="3048000"/>
            <a:ext cx="2190750" cy="942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Lê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DDDCA5-CD9D-DB53-9E79-EC53E530A8F3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476750" y="2867025"/>
            <a:ext cx="844703" cy="3190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042FCCB-FAF9-9D69-3D99-954B80A78E23}"/>
              </a:ext>
            </a:extLst>
          </p:cNvPr>
          <p:cNvSpPr/>
          <p:nvPr/>
        </p:nvSpPr>
        <p:spPr>
          <a:xfrm>
            <a:off x="1457325" y="1685925"/>
            <a:ext cx="3133725" cy="1619251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coi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,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bước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endParaRPr lang="en-US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65BD77-A3D5-AE1E-D0BF-A978FB49A057}"/>
              </a:ext>
            </a:extLst>
          </p:cNvPr>
          <p:cNvCxnSpPr>
            <a:cxnSpLocks/>
            <a:endCxn id="4" idx="7"/>
          </p:cNvCxnSpPr>
          <p:nvPr/>
        </p:nvCxnSpPr>
        <p:spPr>
          <a:xfrm flipH="1">
            <a:off x="6870547" y="2752725"/>
            <a:ext cx="1111403" cy="4333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19FEA86-66A0-06D9-A932-E8BA27B41FD6}"/>
              </a:ext>
            </a:extLst>
          </p:cNvPr>
          <p:cNvSpPr/>
          <p:nvPr/>
        </p:nvSpPr>
        <p:spPr>
          <a:xfrm>
            <a:off x="7705724" y="1295400"/>
            <a:ext cx="3648075" cy="18573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: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, ban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Quốc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(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E1C06B-EB90-2BE8-3774-9615ADA5FE4B}"/>
              </a:ext>
            </a:extLst>
          </p:cNvPr>
          <p:cNvCxnSpPr>
            <a:cxnSpLocks/>
            <a:stCxn id="16" idx="7"/>
            <a:endCxn id="4" idx="3"/>
          </p:cNvCxnSpPr>
          <p:nvPr/>
        </p:nvCxnSpPr>
        <p:spPr>
          <a:xfrm flipV="1">
            <a:off x="4217175" y="3852880"/>
            <a:ext cx="1104278" cy="44931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F0F0B6C-1EF4-A6E6-DA30-28B945257311}"/>
              </a:ext>
            </a:extLst>
          </p:cNvPr>
          <p:cNvSpPr/>
          <p:nvPr/>
        </p:nvSpPr>
        <p:spPr>
          <a:xfrm>
            <a:off x="1704975" y="4095750"/>
            <a:ext cx="2943225" cy="14097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Văn </a:t>
            </a:r>
            <a:r>
              <a:rPr lang="en-US" sz="2400" dirty="0" err="1"/>
              <a:t>hoá</a:t>
            </a:r>
            <a:r>
              <a:rPr lang="en-US" sz="2400" dirty="0"/>
              <a:t>: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cực</a:t>
            </a:r>
            <a:endParaRPr lang="en-US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3BAC9-BCDD-5BC6-6ABD-4272F8F91D11}"/>
              </a:ext>
            </a:extLst>
          </p:cNvPr>
          <p:cNvCxnSpPr>
            <a:cxnSpLocks/>
          </p:cNvCxnSpPr>
          <p:nvPr/>
        </p:nvCxnSpPr>
        <p:spPr>
          <a:xfrm flipH="1" flipV="1">
            <a:off x="7048500" y="3752850"/>
            <a:ext cx="1085850" cy="4667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C21408B-93B6-B327-AC6F-5F471578350F}"/>
              </a:ext>
            </a:extLst>
          </p:cNvPr>
          <p:cNvSpPr/>
          <p:nvPr/>
        </p:nvSpPr>
        <p:spPr>
          <a:xfrm>
            <a:off x="7877173" y="3752850"/>
            <a:ext cx="3562351" cy="19526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Kinh</a:t>
            </a:r>
            <a:r>
              <a:rPr lang="en-US" sz="2000" dirty="0"/>
              <a:t> </a:t>
            </a:r>
            <a:r>
              <a:rPr lang="en-US" sz="2000" dirty="0" err="1"/>
              <a:t>tế</a:t>
            </a:r>
            <a:r>
              <a:rPr lang="en-US" sz="2000" dirty="0"/>
              <a:t>: </a:t>
            </a:r>
            <a:r>
              <a:rPr lang="en-US" sz="2000" dirty="0" err="1"/>
              <a:t>Đời</a:t>
            </a:r>
            <a:r>
              <a:rPr lang="en-US" sz="2000" dirty="0"/>
              <a:t> </a:t>
            </a:r>
            <a:r>
              <a:rPr lang="en-US" sz="2000" dirty="0" err="1"/>
              <a:t>sống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dân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tâm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,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biệt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Lê </a:t>
            </a:r>
            <a:r>
              <a:rPr lang="en-US" sz="2000" dirty="0" err="1"/>
              <a:t>Thánh</a:t>
            </a:r>
            <a:r>
              <a:rPr lang="en-US" sz="2000" dirty="0"/>
              <a:t> </a:t>
            </a:r>
            <a:r>
              <a:rPr lang="en-US" sz="2000" dirty="0" err="1"/>
              <a:t>Tông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960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6000"/>
          </a:schemeClr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886A53-91E8-AC41-BB63-587193351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5587" y="-233916"/>
            <a:ext cx="5080000" cy="7091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38336C-BE14-9B97-DD8C-2A3F3EC66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737" y="1155762"/>
            <a:ext cx="785842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5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là triệu phú/Phiên bản 8 (2015-2017) | Wiki Ai là triệu phú | Fandom">
            <a:extLst>
              <a:ext uri="{FF2B5EF4-FFF2-40B4-BE49-F238E27FC236}">
                <a16:creationId xmlns:a16="http://schemas.microsoft.com/office/drawing/2014/main" id="{43F5EB88-45DC-40AF-A781-0CECB5A9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A680FF8-54C4-4BF5-B3D1-01704B059EF1}"/>
              </a:ext>
            </a:extLst>
          </p:cNvPr>
          <p:cNvGrpSpPr/>
          <p:nvPr/>
        </p:nvGrpSpPr>
        <p:grpSpPr>
          <a:xfrm>
            <a:off x="-2940" y="5361182"/>
            <a:ext cx="6098626" cy="966090"/>
            <a:chOff x="-3617" y="4022127"/>
            <a:chExt cx="4575381" cy="724791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8518BD3-A812-40DE-AD0F-2DC446B4EB32}"/>
                </a:ext>
              </a:extLst>
            </p:cNvPr>
            <p:cNvSpPr/>
            <p:nvPr/>
          </p:nvSpPr>
          <p:spPr>
            <a:xfrm>
              <a:off x="585849" y="4022127"/>
              <a:ext cx="3985915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995532A5-2C07-414D-96E6-B7442EA65698}"/>
                </a:ext>
              </a:extLst>
            </p:cNvPr>
            <p:cNvSpPr/>
            <p:nvPr/>
          </p:nvSpPr>
          <p:spPr>
            <a:xfrm>
              <a:off x="607092" y="4022127"/>
              <a:ext cx="394663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3F4E7-DF95-42F4-B6E6-F80867D11B73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>
              <a:off x="-3617" y="4384523"/>
              <a:ext cx="589466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2BADE6-F982-4E0A-A78C-32DF2E380DB1}"/>
              </a:ext>
            </a:extLst>
          </p:cNvPr>
          <p:cNvGrpSpPr/>
          <p:nvPr/>
        </p:nvGrpSpPr>
        <p:grpSpPr>
          <a:xfrm>
            <a:off x="6103622" y="5361182"/>
            <a:ext cx="6065804" cy="966090"/>
            <a:chOff x="4577718" y="4022127"/>
            <a:chExt cx="4550757" cy="724791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BE611574-94B5-4160-AD3A-8D6C8D7CC6B9}"/>
                </a:ext>
              </a:extLst>
            </p:cNvPr>
            <p:cNvSpPr/>
            <p:nvPr/>
          </p:nvSpPr>
          <p:spPr>
            <a:xfrm flipH="1">
              <a:off x="4577718" y="4022127"/>
              <a:ext cx="3964464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EE129CDA-8EEC-42CC-B260-796B91FAD0A9}"/>
                </a:ext>
              </a:extLst>
            </p:cNvPr>
            <p:cNvSpPr/>
            <p:nvPr/>
          </p:nvSpPr>
          <p:spPr>
            <a:xfrm flipH="1">
              <a:off x="4595657" y="4022127"/>
              <a:ext cx="392539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B772CA5-30C6-42DB-9938-EA05BBCE0C24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>
              <a:off x="8542182" y="4384523"/>
              <a:ext cx="586293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Ai là triệu phú - Intro Ai là triệu phú của VN bản ngắn (fan-made)">
            <a:hlinkClick r:id="" action="ppaction://media"/>
            <a:extLst>
              <a:ext uri="{FF2B5EF4-FFF2-40B4-BE49-F238E27FC236}">
                <a16:creationId xmlns:a16="http://schemas.microsoft.com/office/drawing/2014/main" id="{CFCED5CF-5D7B-4C54-9A8F-A533DDEC07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4866" y="-1395203"/>
            <a:ext cx="1381334" cy="138133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DC718AF-8B2F-48DA-8D8E-C356F26FC43D}"/>
              </a:ext>
            </a:extLst>
          </p:cNvPr>
          <p:cNvGrpSpPr/>
          <p:nvPr/>
        </p:nvGrpSpPr>
        <p:grpSpPr>
          <a:xfrm>
            <a:off x="-7696" y="4095843"/>
            <a:ext cx="6098626" cy="966090"/>
            <a:chOff x="-7185" y="3072830"/>
            <a:chExt cx="4575381" cy="72479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C792A88-93C4-47B8-BE9B-D41EBEB3595A}"/>
                </a:ext>
              </a:extLst>
            </p:cNvPr>
            <p:cNvSpPr/>
            <p:nvPr/>
          </p:nvSpPr>
          <p:spPr>
            <a:xfrm>
              <a:off x="582281" y="3072830"/>
              <a:ext cx="3985915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68932CED-F429-4F24-ACAC-454110AFF418}"/>
                </a:ext>
              </a:extLst>
            </p:cNvPr>
            <p:cNvSpPr/>
            <p:nvPr/>
          </p:nvSpPr>
          <p:spPr>
            <a:xfrm>
              <a:off x="603524" y="3072830"/>
              <a:ext cx="394663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4DF399-8CE6-4FD8-BAFF-E90DB4D63440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>
              <a:off x="-7185" y="3435226"/>
              <a:ext cx="589466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BDCB43-1EFE-408E-A7FF-1835CDA52EFF}"/>
              </a:ext>
            </a:extLst>
          </p:cNvPr>
          <p:cNvGrpSpPr/>
          <p:nvPr/>
        </p:nvGrpSpPr>
        <p:grpSpPr>
          <a:xfrm>
            <a:off x="6119244" y="4095843"/>
            <a:ext cx="6065804" cy="966090"/>
            <a:chOff x="4589438" y="3072830"/>
            <a:chExt cx="4550757" cy="724791"/>
          </a:xfrm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176AD0F-7642-44DA-81B6-C1EA34A3F677}"/>
                </a:ext>
              </a:extLst>
            </p:cNvPr>
            <p:cNvSpPr/>
            <p:nvPr/>
          </p:nvSpPr>
          <p:spPr>
            <a:xfrm flipH="1">
              <a:off x="4589438" y="3072830"/>
              <a:ext cx="3964464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EDA91694-817D-416D-9174-94DCE3AD04E3}"/>
                </a:ext>
              </a:extLst>
            </p:cNvPr>
            <p:cNvSpPr/>
            <p:nvPr/>
          </p:nvSpPr>
          <p:spPr>
            <a:xfrm flipH="1">
              <a:off x="4607377" y="3072830"/>
              <a:ext cx="392539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23F37-35D8-4E1C-B8AD-6A47D72E7BDD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>
              <a:off x="8553902" y="3435226"/>
              <a:ext cx="586293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A688EC-07BC-401D-83BA-5BBD9FF9094C}"/>
              </a:ext>
            </a:extLst>
          </p:cNvPr>
          <p:cNvGrpSpPr/>
          <p:nvPr/>
        </p:nvGrpSpPr>
        <p:grpSpPr>
          <a:xfrm>
            <a:off x="127490" y="3760976"/>
            <a:ext cx="12159923" cy="1836173"/>
            <a:chOff x="0" y="916360"/>
            <a:chExt cx="9122757" cy="8507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799135-2D47-4898-BD99-9A49C4AF6CF1}"/>
                </a:ext>
              </a:extLst>
            </p:cNvPr>
            <p:cNvGrpSpPr/>
            <p:nvPr/>
          </p:nvGrpSpPr>
          <p:grpSpPr>
            <a:xfrm>
              <a:off x="1043608" y="916360"/>
              <a:ext cx="7056784" cy="850708"/>
              <a:chOff x="1520044" y="916360"/>
              <a:chExt cx="6103912" cy="850708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B3AFBD38-AA75-4EFD-97BC-E07BE97D8DC7}"/>
                  </a:ext>
                </a:extLst>
              </p:cNvPr>
              <p:cNvSpPr/>
              <p:nvPr/>
            </p:nvSpPr>
            <p:spPr>
              <a:xfrm>
                <a:off x="1520044" y="916360"/>
                <a:ext cx="6103912" cy="850708"/>
              </a:xfrm>
              <a:prstGeom prst="hexagon">
                <a:avLst>
                  <a:gd name="adj" fmla="val 56324"/>
                  <a:gd name="vf" fmla="val 115470"/>
                </a:avLst>
              </a:prstGeom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ln w="57150">
                <a:solidFill>
                  <a:schemeClr val="bg2">
                    <a:lumMod val="25000"/>
                  </a:schemeClr>
                </a:solidFill>
              </a:ln>
              <a:scene3d>
                <a:camera prst="obliqueBottom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135609E6-B805-42D7-B020-517B68F2A5D4}"/>
                  </a:ext>
                </a:extLst>
              </p:cNvPr>
              <p:cNvSpPr/>
              <p:nvPr/>
            </p:nvSpPr>
            <p:spPr>
              <a:xfrm>
                <a:off x="1552575" y="916360"/>
                <a:ext cx="6043761" cy="828092"/>
              </a:xfrm>
              <a:prstGeom prst="hexagon">
                <a:avLst>
                  <a:gd name="adj" fmla="val 56324"/>
                  <a:gd name="vf" fmla="val 115470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62000">
                    <a:srgbClr val="072E68"/>
                  </a:gs>
                  <a:gs pos="25000">
                    <a:srgbClr val="18517D"/>
                  </a:gs>
                  <a:gs pos="99000">
                    <a:srgbClr val="002060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14D856-448F-46D9-B6B0-B4A5D91B9F0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8100392" y="1341714"/>
              <a:ext cx="1022365" cy="0"/>
            </a:xfrm>
            <a:prstGeom prst="line">
              <a:avLst/>
            </a:prstGeom>
            <a:gradFill flip="none" rotWithShape="1">
              <a:gsLst>
                <a:gs pos="0">
                  <a:srgbClr val="FFEBBB"/>
                </a:gs>
                <a:gs pos="100000">
                  <a:srgbClr val="F499A3"/>
                </a:gs>
              </a:gsLst>
              <a:lin ang="5400000" scaled="1"/>
              <a:tileRect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22CE6F-DF88-4B9E-81D1-B45C94FDDF7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>
              <a:off x="0" y="1341714"/>
              <a:ext cx="1043608" cy="0"/>
            </a:xfrm>
            <a:prstGeom prst="line">
              <a:avLst/>
            </a:prstGeom>
            <a:gradFill flip="none" rotWithShape="1">
              <a:gsLst>
                <a:gs pos="0">
                  <a:srgbClr val="FFEBBB"/>
                </a:gs>
                <a:gs pos="100000">
                  <a:srgbClr val="F499A3"/>
                </a:gs>
              </a:gsLst>
              <a:lin ang="5400000" scaled="1"/>
              <a:tileRect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48A96F-F2B6-4127-8E35-0F50D809518E}"/>
              </a:ext>
            </a:extLst>
          </p:cNvPr>
          <p:cNvSpPr txBox="1"/>
          <p:nvPr/>
        </p:nvSpPr>
        <p:spPr>
          <a:xfrm>
            <a:off x="2262539" y="3854681"/>
            <a:ext cx="7902898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804">
              <a:spcBef>
                <a:spcPct val="0"/>
              </a:spcBef>
            </a:pP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ĐÚNG - 9Slide.vn">
            <a:extLst>
              <a:ext uri="{FF2B5EF4-FFF2-40B4-BE49-F238E27FC236}">
                <a16:creationId xmlns:a16="http://schemas.microsoft.com/office/drawing/2014/main" id="{B2D257D9-0F6A-431A-BA8B-3C76488CA1E5}"/>
              </a:ext>
            </a:extLst>
          </p:cNvPr>
          <p:cNvSpPr/>
          <p:nvPr/>
        </p:nvSpPr>
        <p:spPr>
          <a:xfrm flipH="1">
            <a:off x="817043" y="5348621"/>
            <a:ext cx="5232246" cy="940406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Lê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66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B - 9Slide.vn">
            <a:extLst>
              <a:ext uri="{FF2B5EF4-FFF2-40B4-BE49-F238E27FC236}">
                <a16:creationId xmlns:a16="http://schemas.microsoft.com/office/drawing/2014/main" id="{8A15F3F0-4000-4F58-8757-40DA63F8A110}"/>
              </a:ext>
            </a:extLst>
          </p:cNvPr>
          <p:cNvSpPr/>
          <p:nvPr/>
        </p:nvSpPr>
        <p:spPr>
          <a:xfrm flipH="1">
            <a:off x="6135533" y="4088780"/>
            <a:ext cx="5239423" cy="966090"/>
          </a:xfrm>
          <a:prstGeom prst="hexagon">
            <a:avLst>
              <a:gd name="adj" fmla="val 53672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Lê Lai</a:t>
            </a:r>
          </a:p>
        </p:txBody>
      </p:sp>
      <p:sp>
        <p:nvSpPr>
          <p:cNvPr id="56" name="A - 9Slide.vn">
            <a:extLst>
              <a:ext uri="{FF2B5EF4-FFF2-40B4-BE49-F238E27FC236}">
                <a16:creationId xmlns:a16="http://schemas.microsoft.com/office/drawing/2014/main" id="{BED145E5-C5A4-423A-8823-3048D4D58E8E}"/>
              </a:ext>
            </a:extLst>
          </p:cNvPr>
          <p:cNvSpPr/>
          <p:nvPr/>
        </p:nvSpPr>
        <p:spPr>
          <a:xfrm flipH="1">
            <a:off x="825033" y="4088779"/>
            <a:ext cx="5295412" cy="953942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D - 9Slide.vn">
            <a:extLst>
              <a:ext uri="{FF2B5EF4-FFF2-40B4-BE49-F238E27FC236}">
                <a16:creationId xmlns:a16="http://schemas.microsoft.com/office/drawing/2014/main" id="{D97B6CF5-C84D-44DE-ABA2-8AD68461CCB0}"/>
              </a:ext>
            </a:extLst>
          </p:cNvPr>
          <p:cNvSpPr/>
          <p:nvPr/>
        </p:nvSpPr>
        <p:spPr>
          <a:xfrm flipH="1">
            <a:off x="6135534" y="5354118"/>
            <a:ext cx="5239424" cy="954313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endParaRPr lang="en-US" sz="266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fill="hold" grpId="1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7.40741E-7 L 4.58333E-6 -0.40532 " pathEditMode="relative" rAng="0" ptsTypes="AA" p14:bounceEnd="20000"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4.07407E-6 L -4.58333E-6 -0.40533 " pathEditMode="relative" rAng="0" ptsTypes="AA" p14:bounceEnd="20000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2D050"/>
                                          </p:to>
                                        </p:animClr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7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6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  <p:bldP spid="52" grpId="0"/>
          <p:bldP spid="52" grpId="1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57" grpId="0" animBg="1"/>
          <p:bldP spid="57" grpId="1" animBg="1"/>
          <p:bldP spid="5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1262E-6 L 0 -0.40543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-1.43474E-6 L 8.33333E-7 -0.40543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2D050"/>
                                          </p:to>
                                        </p:animClr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6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7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8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4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6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  <p:bldP spid="52" grpId="0"/>
          <p:bldP spid="52" grpId="1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57" grpId="0" animBg="1"/>
          <p:bldP spid="57" grpId="1" animBg="1"/>
          <p:bldP spid="57" grpId="2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là triệu phú/Phiên bản 8 (2015-2017) | Wiki Ai là triệu phú | Fandom">
            <a:extLst>
              <a:ext uri="{FF2B5EF4-FFF2-40B4-BE49-F238E27FC236}">
                <a16:creationId xmlns:a16="http://schemas.microsoft.com/office/drawing/2014/main" id="{43F5EB88-45DC-40AF-A781-0CECB5A9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A680FF8-54C4-4BF5-B3D1-01704B059EF1}"/>
              </a:ext>
            </a:extLst>
          </p:cNvPr>
          <p:cNvGrpSpPr/>
          <p:nvPr/>
        </p:nvGrpSpPr>
        <p:grpSpPr>
          <a:xfrm>
            <a:off x="-2940" y="5361182"/>
            <a:ext cx="6098626" cy="966090"/>
            <a:chOff x="-3617" y="4022127"/>
            <a:chExt cx="4575381" cy="724791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8518BD3-A812-40DE-AD0F-2DC446B4EB32}"/>
                </a:ext>
              </a:extLst>
            </p:cNvPr>
            <p:cNvSpPr/>
            <p:nvPr/>
          </p:nvSpPr>
          <p:spPr>
            <a:xfrm>
              <a:off x="585849" y="4022127"/>
              <a:ext cx="3985915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995532A5-2C07-414D-96E6-B7442EA65698}"/>
                </a:ext>
              </a:extLst>
            </p:cNvPr>
            <p:cNvSpPr/>
            <p:nvPr/>
          </p:nvSpPr>
          <p:spPr>
            <a:xfrm>
              <a:off x="607092" y="4022127"/>
              <a:ext cx="394663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3F4E7-DF95-42F4-B6E6-F80867D11B73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>
              <a:off x="-3617" y="4384523"/>
              <a:ext cx="589466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2BADE6-F982-4E0A-A78C-32DF2E380DB1}"/>
              </a:ext>
            </a:extLst>
          </p:cNvPr>
          <p:cNvGrpSpPr/>
          <p:nvPr/>
        </p:nvGrpSpPr>
        <p:grpSpPr>
          <a:xfrm>
            <a:off x="6103622" y="5361182"/>
            <a:ext cx="6065804" cy="966090"/>
            <a:chOff x="4577718" y="4022127"/>
            <a:chExt cx="4550757" cy="724791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BE611574-94B5-4160-AD3A-8D6C8D7CC6B9}"/>
                </a:ext>
              </a:extLst>
            </p:cNvPr>
            <p:cNvSpPr/>
            <p:nvPr/>
          </p:nvSpPr>
          <p:spPr>
            <a:xfrm flipH="1">
              <a:off x="4577718" y="4022127"/>
              <a:ext cx="3964464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EE129CDA-8EEC-42CC-B260-796B91FAD0A9}"/>
                </a:ext>
              </a:extLst>
            </p:cNvPr>
            <p:cNvSpPr/>
            <p:nvPr/>
          </p:nvSpPr>
          <p:spPr>
            <a:xfrm flipH="1">
              <a:off x="4595657" y="4022127"/>
              <a:ext cx="392539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B772CA5-30C6-42DB-9938-EA05BBCE0C24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>
              <a:off x="8542182" y="4384523"/>
              <a:ext cx="586293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C718AF-8B2F-48DA-8D8E-C356F26FC43D}"/>
              </a:ext>
            </a:extLst>
          </p:cNvPr>
          <p:cNvGrpSpPr/>
          <p:nvPr/>
        </p:nvGrpSpPr>
        <p:grpSpPr>
          <a:xfrm>
            <a:off x="-7696" y="4095843"/>
            <a:ext cx="6098626" cy="966090"/>
            <a:chOff x="-7185" y="3072830"/>
            <a:chExt cx="4575381" cy="72479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C792A88-93C4-47B8-BE9B-D41EBEB3595A}"/>
                </a:ext>
              </a:extLst>
            </p:cNvPr>
            <p:cNvSpPr/>
            <p:nvPr/>
          </p:nvSpPr>
          <p:spPr>
            <a:xfrm>
              <a:off x="582281" y="3072830"/>
              <a:ext cx="3985915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68932CED-F429-4F24-ACAC-454110AFF418}"/>
                </a:ext>
              </a:extLst>
            </p:cNvPr>
            <p:cNvSpPr/>
            <p:nvPr/>
          </p:nvSpPr>
          <p:spPr>
            <a:xfrm>
              <a:off x="603524" y="3072830"/>
              <a:ext cx="394663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4DF399-8CE6-4FD8-BAFF-E90DB4D63440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>
              <a:off x="-7185" y="3435226"/>
              <a:ext cx="589466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BDCB43-1EFE-408E-A7FF-1835CDA52EFF}"/>
              </a:ext>
            </a:extLst>
          </p:cNvPr>
          <p:cNvGrpSpPr/>
          <p:nvPr/>
        </p:nvGrpSpPr>
        <p:grpSpPr>
          <a:xfrm>
            <a:off x="6119244" y="4095843"/>
            <a:ext cx="6065804" cy="966090"/>
            <a:chOff x="4589438" y="3072830"/>
            <a:chExt cx="4550757" cy="724791"/>
          </a:xfrm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176AD0F-7642-44DA-81B6-C1EA34A3F677}"/>
                </a:ext>
              </a:extLst>
            </p:cNvPr>
            <p:cNvSpPr/>
            <p:nvPr/>
          </p:nvSpPr>
          <p:spPr>
            <a:xfrm flipH="1">
              <a:off x="4589438" y="3072830"/>
              <a:ext cx="3964464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EDA91694-817D-416D-9174-94DCE3AD04E3}"/>
                </a:ext>
              </a:extLst>
            </p:cNvPr>
            <p:cNvSpPr/>
            <p:nvPr/>
          </p:nvSpPr>
          <p:spPr>
            <a:xfrm flipH="1">
              <a:off x="4607377" y="3072830"/>
              <a:ext cx="392539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23F37-35D8-4E1C-B8AD-6A47D72E7BDD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>
              <a:off x="8553902" y="3435226"/>
              <a:ext cx="586293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A688EC-07BC-401D-83BA-5BBD9FF9094C}"/>
              </a:ext>
            </a:extLst>
          </p:cNvPr>
          <p:cNvGrpSpPr/>
          <p:nvPr/>
        </p:nvGrpSpPr>
        <p:grpSpPr>
          <a:xfrm>
            <a:off x="32077" y="5006419"/>
            <a:ext cx="12159923" cy="1133927"/>
            <a:chOff x="0" y="916360"/>
            <a:chExt cx="9122757" cy="8507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799135-2D47-4898-BD99-9A49C4AF6CF1}"/>
                </a:ext>
              </a:extLst>
            </p:cNvPr>
            <p:cNvGrpSpPr/>
            <p:nvPr/>
          </p:nvGrpSpPr>
          <p:grpSpPr>
            <a:xfrm>
              <a:off x="1043608" y="916360"/>
              <a:ext cx="7056784" cy="850708"/>
              <a:chOff x="1520044" y="916360"/>
              <a:chExt cx="6103912" cy="850708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B3AFBD38-AA75-4EFD-97BC-E07BE97D8DC7}"/>
                  </a:ext>
                </a:extLst>
              </p:cNvPr>
              <p:cNvSpPr/>
              <p:nvPr/>
            </p:nvSpPr>
            <p:spPr>
              <a:xfrm>
                <a:off x="1520044" y="916360"/>
                <a:ext cx="6103912" cy="850708"/>
              </a:xfrm>
              <a:prstGeom prst="hexagon">
                <a:avLst>
                  <a:gd name="adj" fmla="val 56324"/>
                  <a:gd name="vf" fmla="val 115470"/>
                </a:avLst>
              </a:prstGeom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ln w="57150">
                <a:solidFill>
                  <a:schemeClr val="bg2">
                    <a:lumMod val="25000"/>
                  </a:schemeClr>
                </a:solidFill>
              </a:ln>
              <a:scene3d>
                <a:camera prst="obliqueBottom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135609E6-B805-42D7-B020-517B68F2A5D4}"/>
                  </a:ext>
                </a:extLst>
              </p:cNvPr>
              <p:cNvSpPr/>
              <p:nvPr/>
            </p:nvSpPr>
            <p:spPr>
              <a:xfrm>
                <a:off x="1552575" y="916360"/>
                <a:ext cx="6043761" cy="828092"/>
              </a:xfrm>
              <a:prstGeom prst="hexagon">
                <a:avLst>
                  <a:gd name="adj" fmla="val 56324"/>
                  <a:gd name="vf" fmla="val 115470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62000">
                    <a:srgbClr val="072E68"/>
                  </a:gs>
                  <a:gs pos="25000">
                    <a:srgbClr val="18517D"/>
                  </a:gs>
                  <a:gs pos="99000">
                    <a:srgbClr val="002060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14D856-448F-46D9-B6B0-B4A5D91B9F0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8100392" y="1341714"/>
              <a:ext cx="1022365" cy="0"/>
            </a:xfrm>
            <a:prstGeom prst="line">
              <a:avLst/>
            </a:prstGeom>
            <a:gradFill flip="none" rotWithShape="1">
              <a:gsLst>
                <a:gs pos="0">
                  <a:srgbClr val="FFEBBB"/>
                </a:gs>
                <a:gs pos="100000">
                  <a:srgbClr val="F499A3"/>
                </a:gs>
              </a:gsLst>
              <a:lin ang="5400000" scaled="1"/>
              <a:tileRect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22CE6F-DF88-4B9E-81D1-B45C94FDDF7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>
              <a:off x="0" y="1341714"/>
              <a:ext cx="1043608" cy="0"/>
            </a:xfrm>
            <a:prstGeom prst="line">
              <a:avLst/>
            </a:prstGeom>
            <a:gradFill flip="none" rotWithShape="1">
              <a:gsLst>
                <a:gs pos="0">
                  <a:srgbClr val="FFEBBB"/>
                </a:gs>
                <a:gs pos="100000">
                  <a:srgbClr val="F499A3"/>
                </a:gs>
              </a:gsLst>
              <a:lin ang="5400000" scaled="1"/>
              <a:tileRect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48A96F-F2B6-4127-8E35-0F50D809518E}"/>
              </a:ext>
            </a:extLst>
          </p:cNvPr>
          <p:cNvSpPr txBox="1"/>
          <p:nvPr/>
        </p:nvSpPr>
        <p:spPr>
          <a:xfrm>
            <a:off x="2022876" y="4989531"/>
            <a:ext cx="8014417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804"/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ĐÚNG - 9Slide.vn">
            <a:extLst>
              <a:ext uri="{FF2B5EF4-FFF2-40B4-BE49-F238E27FC236}">
                <a16:creationId xmlns:a16="http://schemas.microsoft.com/office/drawing/2014/main" id="{B2D257D9-0F6A-431A-BA8B-3C76488CA1E5}"/>
              </a:ext>
            </a:extLst>
          </p:cNvPr>
          <p:cNvSpPr/>
          <p:nvPr/>
        </p:nvSpPr>
        <p:spPr>
          <a:xfrm flipH="1">
            <a:off x="817043" y="4091218"/>
            <a:ext cx="5232246" cy="940406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66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B - 9Slide.vn">
            <a:extLst>
              <a:ext uri="{FF2B5EF4-FFF2-40B4-BE49-F238E27FC236}">
                <a16:creationId xmlns:a16="http://schemas.microsoft.com/office/drawing/2014/main" id="{8A15F3F0-4000-4F58-8757-40DA63F8A110}"/>
              </a:ext>
            </a:extLst>
          </p:cNvPr>
          <p:cNvSpPr/>
          <p:nvPr/>
        </p:nvSpPr>
        <p:spPr>
          <a:xfrm flipH="1">
            <a:off x="6135533" y="4088780"/>
            <a:ext cx="5239423" cy="966090"/>
          </a:xfrm>
          <a:prstGeom prst="hexagon">
            <a:avLst>
              <a:gd name="adj" fmla="val 53672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Xuân</a:t>
            </a:r>
          </a:p>
        </p:txBody>
      </p:sp>
      <p:sp>
        <p:nvSpPr>
          <p:cNvPr id="56" name="C - 9Slide.vn">
            <a:extLst>
              <a:ext uri="{FF2B5EF4-FFF2-40B4-BE49-F238E27FC236}">
                <a16:creationId xmlns:a16="http://schemas.microsoft.com/office/drawing/2014/main" id="{BED145E5-C5A4-423A-8823-3048D4D58E8E}"/>
              </a:ext>
            </a:extLst>
          </p:cNvPr>
          <p:cNvSpPr/>
          <p:nvPr/>
        </p:nvSpPr>
        <p:spPr>
          <a:xfrm flipH="1">
            <a:off x="800587" y="5354490"/>
            <a:ext cx="5295412" cy="953942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Nam</a:t>
            </a:r>
          </a:p>
        </p:txBody>
      </p:sp>
      <p:sp>
        <p:nvSpPr>
          <p:cNvPr id="57" name="D - 9Slide.vn">
            <a:extLst>
              <a:ext uri="{FF2B5EF4-FFF2-40B4-BE49-F238E27FC236}">
                <a16:creationId xmlns:a16="http://schemas.microsoft.com/office/drawing/2014/main" id="{D97B6CF5-C84D-44DE-ABA2-8AD68461CCB0}"/>
              </a:ext>
            </a:extLst>
          </p:cNvPr>
          <p:cNvSpPr/>
          <p:nvPr/>
        </p:nvSpPr>
        <p:spPr>
          <a:xfrm flipH="1">
            <a:off x="6135534" y="5354118"/>
            <a:ext cx="5239424" cy="954313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6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6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266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Ai là triệu phú - Intro Ai là triệu phú của VN bản ngắn (fan-made)">
            <a:hlinkClick r:id="" action="ppaction://media"/>
            <a:extLst>
              <a:ext uri="{FF2B5EF4-FFF2-40B4-BE49-F238E27FC236}">
                <a16:creationId xmlns:a16="http://schemas.microsoft.com/office/drawing/2014/main" id="{A8A0794E-B689-46FD-A398-6DD9B2C6DF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4866" y="-1395203"/>
            <a:ext cx="1381334" cy="13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fill="hold" grpId="1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1.48148E-6 L -1.25E-6 -0.40533 " pathEditMode="relative" rAng="0" ptsTypes="AA" p14:bounceEnd="20000"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1.48148E-6 L -2.08333E-6 -0.40532 " pathEditMode="relative" rAng="0" ptsTypes="AA" p14:bounceEnd="20000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2D050"/>
                                          </p:to>
                                        </p:animClr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9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5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6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10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8" grpId="0"/>
          <p:bldP spid="38" grpId="1"/>
          <p:bldP spid="52" grpId="0" animBg="1"/>
          <p:bldP spid="52" grpId="1" animBg="1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57" grpId="0" animBg="1"/>
          <p:bldP spid="57" grpId="1" animBg="1"/>
          <p:bldP spid="57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9.8735E-7 L 0 -0.40543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3.89077E-6 L 8.33333E-7 -0.40543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2D050"/>
                                          </p:to>
                                        </p:animClr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9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5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6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10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38" grpId="0"/>
          <p:bldP spid="38" grpId="1"/>
          <p:bldP spid="52" grpId="0" animBg="1"/>
          <p:bldP spid="52" grpId="1" animBg="1"/>
          <p:bldP spid="55" grpId="0" animBg="1"/>
          <p:bldP spid="55" grpId="1" animBg="1"/>
          <p:bldP spid="55" grpId="2" animBg="1"/>
          <p:bldP spid="56" grpId="0" animBg="1"/>
          <p:bldP spid="56" grpId="1" animBg="1"/>
          <p:bldP spid="56" grpId="2" animBg="1"/>
          <p:bldP spid="57" grpId="0" animBg="1"/>
          <p:bldP spid="57" grpId="1" animBg="1"/>
          <p:bldP spid="57" grpId="2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i là triệu phú/Phiên bản 8 (2015-2017) | Wiki Ai là triệu phú | Fandom">
            <a:extLst>
              <a:ext uri="{FF2B5EF4-FFF2-40B4-BE49-F238E27FC236}">
                <a16:creationId xmlns:a16="http://schemas.microsoft.com/office/drawing/2014/main" id="{43F5EB88-45DC-40AF-A781-0CECB5A9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4A680FF8-54C4-4BF5-B3D1-01704B059EF1}"/>
              </a:ext>
            </a:extLst>
          </p:cNvPr>
          <p:cNvGrpSpPr/>
          <p:nvPr/>
        </p:nvGrpSpPr>
        <p:grpSpPr>
          <a:xfrm>
            <a:off x="-2940" y="5361182"/>
            <a:ext cx="6098626" cy="966090"/>
            <a:chOff x="-3617" y="4022127"/>
            <a:chExt cx="4575381" cy="724791"/>
          </a:xfrm>
        </p:grpSpPr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8518BD3-A812-40DE-AD0F-2DC446B4EB32}"/>
                </a:ext>
              </a:extLst>
            </p:cNvPr>
            <p:cNvSpPr/>
            <p:nvPr/>
          </p:nvSpPr>
          <p:spPr>
            <a:xfrm>
              <a:off x="585849" y="4022127"/>
              <a:ext cx="3985915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995532A5-2C07-414D-96E6-B7442EA65698}"/>
                </a:ext>
              </a:extLst>
            </p:cNvPr>
            <p:cNvSpPr/>
            <p:nvPr/>
          </p:nvSpPr>
          <p:spPr>
            <a:xfrm>
              <a:off x="607092" y="4022127"/>
              <a:ext cx="394663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3F4E7-DF95-42F4-B6E6-F80867D11B73}"/>
                </a:ext>
              </a:extLst>
            </p:cNvPr>
            <p:cNvCxnSpPr>
              <a:cxnSpLocks/>
              <a:endCxn id="30" idx="3"/>
            </p:cNvCxnSpPr>
            <p:nvPr/>
          </p:nvCxnSpPr>
          <p:spPr>
            <a:xfrm>
              <a:off x="-3617" y="4384523"/>
              <a:ext cx="589466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2BADE6-F982-4E0A-A78C-32DF2E380DB1}"/>
              </a:ext>
            </a:extLst>
          </p:cNvPr>
          <p:cNvGrpSpPr/>
          <p:nvPr/>
        </p:nvGrpSpPr>
        <p:grpSpPr>
          <a:xfrm>
            <a:off x="6103622" y="5361182"/>
            <a:ext cx="6065804" cy="966090"/>
            <a:chOff x="4577718" y="4022127"/>
            <a:chExt cx="4550757" cy="724791"/>
          </a:xfrm>
        </p:grpSpPr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BE611574-94B5-4160-AD3A-8D6C8D7CC6B9}"/>
                </a:ext>
              </a:extLst>
            </p:cNvPr>
            <p:cNvSpPr/>
            <p:nvPr/>
          </p:nvSpPr>
          <p:spPr>
            <a:xfrm flipH="1">
              <a:off x="4577718" y="4022127"/>
              <a:ext cx="3964464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EE129CDA-8EEC-42CC-B260-796B91FAD0A9}"/>
                </a:ext>
              </a:extLst>
            </p:cNvPr>
            <p:cNvSpPr/>
            <p:nvPr/>
          </p:nvSpPr>
          <p:spPr>
            <a:xfrm flipH="1">
              <a:off x="4595657" y="4022127"/>
              <a:ext cx="392539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B772CA5-30C6-42DB-9938-EA05BBCE0C24}"/>
                </a:ext>
              </a:extLst>
            </p:cNvPr>
            <p:cNvCxnSpPr>
              <a:cxnSpLocks/>
              <a:endCxn id="35" idx="3"/>
            </p:cNvCxnSpPr>
            <p:nvPr/>
          </p:nvCxnSpPr>
          <p:spPr>
            <a:xfrm flipH="1">
              <a:off x="8542182" y="4384523"/>
              <a:ext cx="586293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DC718AF-8B2F-48DA-8D8E-C356F26FC43D}"/>
              </a:ext>
            </a:extLst>
          </p:cNvPr>
          <p:cNvGrpSpPr/>
          <p:nvPr/>
        </p:nvGrpSpPr>
        <p:grpSpPr>
          <a:xfrm>
            <a:off x="-7696" y="4095843"/>
            <a:ext cx="6098626" cy="966090"/>
            <a:chOff x="-7185" y="3072830"/>
            <a:chExt cx="4575381" cy="72479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EC792A88-93C4-47B8-BE9B-D41EBEB3595A}"/>
                </a:ext>
              </a:extLst>
            </p:cNvPr>
            <p:cNvSpPr/>
            <p:nvPr/>
          </p:nvSpPr>
          <p:spPr>
            <a:xfrm>
              <a:off x="582281" y="3072830"/>
              <a:ext cx="3985915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68932CED-F429-4F24-ACAC-454110AFF418}"/>
                </a:ext>
              </a:extLst>
            </p:cNvPr>
            <p:cNvSpPr/>
            <p:nvPr/>
          </p:nvSpPr>
          <p:spPr>
            <a:xfrm>
              <a:off x="603524" y="3072830"/>
              <a:ext cx="394663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B4DF399-8CE6-4FD8-BAFF-E90DB4D63440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>
              <a:off x="-7185" y="3435226"/>
              <a:ext cx="589466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BDCB43-1EFE-408E-A7FF-1835CDA52EFF}"/>
              </a:ext>
            </a:extLst>
          </p:cNvPr>
          <p:cNvGrpSpPr/>
          <p:nvPr/>
        </p:nvGrpSpPr>
        <p:grpSpPr>
          <a:xfrm>
            <a:off x="6119244" y="4095843"/>
            <a:ext cx="6065804" cy="966090"/>
            <a:chOff x="4589438" y="3072830"/>
            <a:chExt cx="4550757" cy="724791"/>
          </a:xfrm>
        </p:grpSpPr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176AD0F-7642-44DA-81B6-C1EA34A3F677}"/>
                </a:ext>
              </a:extLst>
            </p:cNvPr>
            <p:cNvSpPr/>
            <p:nvPr/>
          </p:nvSpPr>
          <p:spPr>
            <a:xfrm flipH="1">
              <a:off x="4589438" y="3072830"/>
              <a:ext cx="3964464" cy="724791"/>
            </a:xfrm>
            <a:prstGeom prst="hexagon">
              <a:avLst>
                <a:gd name="adj" fmla="val 56324"/>
                <a:gd name="vf" fmla="val 115470"/>
              </a:avLst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EDA91694-817D-416D-9174-94DCE3AD04E3}"/>
                </a:ext>
              </a:extLst>
            </p:cNvPr>
            <p:cNvSpPr/>
            <p:nvPr/>
          </p:nvSpPr>
          <p:spPr>
            <a:xfrm flipH="1">
              <a:off x="4607377" y="3072830"/>
              <a:ext cx="3925396" cy="705522"/>
            </a:xfrm>
            <a:prstGeom prst="hexagon">
              <a:avLst>
                <a:gd name="adj" fmla="val 56324"/>
                <a:gd name="vf" fmla="val 115470"/>
              </a:avLst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2000">
                  <a:srgbClr val="072E68"/>
                </a:gs>
                <a:gs pos="25000">
                  <a:srgbClr val="18517D"/>
                </a:gs>
                <a:gs pos="99000">
                  <a:srgbClr val="002060"/>
                </a:gs>
              </a:gsLst>
              <a:lin ang="54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23F37-35D8-4E1C-B8AD-6A47D72E7BDD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>
              <a:off x="8553902" y="3435226"/>
              <a:ext cx="586293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A688EC-07BC-401D-83BA-5BBD9FF9094C}"/>
              </a:ext>
            </a:extLst>
          </p:cNvPr>
          <p:cNvGrpSpPr/>
          <p:nvPr/>
        </p:nvGrpSpPr>
        <p:grpSpPr>
          <a:xfrm>
            <a:off x="-296508" y="5362323"/>
            <a:ext cx="12159923" cy="1133927"/>
            <a:chOff x="0" y="916360"/>
            <a:chExt cx="9122757" cy="85070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0799135-2D47-4898-BD99-9A49C4AF6CF1}"/>
                </a:ext>
              </a:extLst>
            </p:cNvPr>
            <p:cNvGrpSpPr/>
            <p:nvPr/>
          </p:nvGrpSpPr>
          <p:grpSpPr>
            <a:xfrm>
              <a:off x="1043608" y="916360"/>
              <a:ext cx="7056784" cy="850708"/>
              <a:chOff x="1520044" y="916360"/>
              <a:chExt cx="6103912" cy="850708"/>
            </a:xfrm>
          </p:grpSpPr>
          <p:sp>
            <p:nvSpPr>
              <p:cNvPr id="7" name="Hexagon 6">
                <a:extLst>
                  <a:ext uri="{FF2B5EF4-FFF2-40B4-BE49-F238E27FC236}">
                    <a16:creationId xmlns:a16="http://schemas.microsoft.com/office/drawing/2014/main" id="{B3AFBD38-AA75-4EFD-97BC-E07BE97D8DC7}"/>
                  </a:ext>
                </a:extLst>
              </p:cNvPr>
              <p:cNvSpPr/>
              <p:nvPr/>
            </p:nvSpPr>
            <p:spPr>
              <a:xfrm>
                <a:off x="1520044" y="916360"/>
                <a:ext cx="6103912" cy="850708"/>
              </a:xfrm>
              <a:prstGeom prst="hexagon">
                <a:avLst>
                  <a:gd name="adj" fmla="val 56324"/>
                  <a:gd name="vf" fmla="val 115470"/>
                </a:avLst>
              </a:prstGeom>
              <a:gradFill flip="none" rotWithShape="1">
                <a:gsLst>
                  <a:gs pos="0">
                    <a:srgbClr val="FFEBBB"/>
                  </a:gs>
                  <a:gs pos="100000">
                    <a:srgbClr val="F499A3"/>
                  </a:gs>
                </a:gsLst>
                <a:lin ang="5400000" scaled="1"/>
                <a:tileRect/>
              </a:gradFill>
              <a:ln w="57150">
                <a:solidFill>
                  <a:schemeClr val="bg2">
                    <a:lumMod val="25000"/>
                  </a:schemeClr>
                </a:solidFill>
              </a:ln>
              <a:scene3d>
                <a:camera prst="obliqueBottom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Hexagon 5">
                <a:extLst>
                  <a:ext uri="{FF2B5EF4-FFF2-40B4-BE49-F238E27FC236}">
                    <a16:creationId xmlns:a16="http://schemas.microsoft.com/office/drawing/2014/main" id="{135609E6-B805-42D7-B020-517B68F2A5D4}"/>
                  </a:ext>
                </a:extLst>
              </p:cNvPr>
              <p:cNvSpPr/>
              <p:nvPr/>
            </p:nvSpPr>
            <p:spPr>
              <a:xfrm>
                <a:off x="1552575" y="916360"/>
                <a:ext cx="6043761" cy="828092"/>
              </a:xfrm>
              <a:prstGeom prst="hexagon">
                <a:avLst>
                  <a:gd name="adj" fmla="val 56324"/>
                  <a:gd name="vf" fmla="val 115470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62000">
                    <a:srgbClr val="072E68"/>
                  </a:gs>
                  <a:gs pos="25000">
                    <a:srgbClr val="18517D"/>
                  </a:gs>
                  <a:gs pos="99000">
                    <a:srgbClr val="002060"/>
                  </a:gs>
                </a:gsLst>
                <a:lin ang="5400000" scaled="1"/>
                <a:tileRect/>
              </a:gra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14D856-448F-46D9-B6B0-B4A5D91B9F09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>
              <a:off x="8100392" y="1341714"/>
              <a:ext cx="1022365" cy="0"/>
            </a:xfrm>
            <a:prstGeom prst="line">
              <a:avLst/>
            </a:prstGeom>
            <a:gradFill flip="none" rotWithShape="1">
              <a:gsLst>
                <a:gs pos="0">
                  <a:srgbClr val="FFEBBB"/>
                </a:gs>
                <a:gs pos="100000">
                  <a:srgbClr val="F499A3"/>
                </a:gs>
              </a:gsLst>
              <a:lin ang="5400000" scaled="1"/>
              <a:tileRect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22CE6F-DF88-4B9E-81D1-B45C94FDDF72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>
              <a:off x="0" y="1341714"/>
              <a:ext cx="1043608" cy="0"/>
            </a:xfrm>
            <a:prstGeom prst="line">
              <a:avLst/>
            </a:prstGeom>
            <a:gradFill flip="none" rotWithShape="1">
              <a:gsLst>
                <a:gs pos="0">
                  <a:srgbClr val="FFEBBB"/>
                </a:gs>
                <a:gs pos="100000">
                  <a:srgbClr val="F499A3"/>
                </a:gs>
              </a:gsLst>
              <a:lin ang="5400000" scaled="1"/>
              <a:tileRect/>
            </a:gradFill>
            <a:ln w="57150"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48A96F-F2B6-4127-8E35-0F50D809518E}"/>
              </a:ext>
            </a:extLst>
          </p:cNvPr>
          <p:cNvSpPr txBox="1"/>
          <p:nvPr/>
        </p:nvSpPr>
        <p:spPr>
          <a:xfrm>
            <a:off x="1579906" y="5369302"/>
            <a:ext cx="8246748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spcBef>
                <a:spcPct val="0"/>
              </a:spcBef>
            </a:pPr>
            <a:r>
              <a:rPr 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1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1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1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ĐÚNG - 9Slide.vn">
            <a:extLst>
              <a:ext uri="{FF2B5EF4-FFF2-40B4-BE49-F238E27FC236}">
                <a16:creationId xmlns:a16="http://schemas.microsoft.com/office/drawing/2014/main" id="{B2D257D9-0F6A-431A-BA8B-3C76488CA1E5}"/>
              </a:ext>
            </a:extLst>
          </p:cNvPr>
          <p:cNvSpPr/>
          <p:nvPr/>
        </p:nvSpPr>
        <p:spPr>
          <a:xfrm flipH="1">
            <a:off x="6142711" y="5366281"/>
            <a:ext cx="5232246" cy="940406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804">
              <a:spcBef>
                <a:spcPct val="0"/>
              </a:spcBef>
            </a:pPr>
            <a:r>
              <a:rPr lang="en-US" sz="2133" b="1" spc="-5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133" b="1" spc="-53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altLang="en-US" sz="2133" b="1" spc="-53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133" b="1" spc="-53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B - 9Slide.vn">
            <a:extLst>
              <a:ext uri="{FF2B5EF4-FFF2-40B4-BE49-F238E27FC236}">
                <a16:creationId xmlns:a16="http://schemas.microsoft.com/office/drawing/2014/main" id="{8A15F3F0-4000-4F58-8757-40DA63F8A110}"/>
              </a:ext>
            </a:extLst>
          </p:cNvPr>
          <p:cNvSpPr/>
          <p:nvPr/>
        </p:nvSpPr>
        <p:spPr>
          <a:xfrm flipH="1">
            <a:off x="6135533" y="4088780"/>
            <a:ext cx="5239423" cy="966090"/>
          </a:xfrm>
          <a:prstGeom prst="hexagon">
            <a:avLst>
              <a:gd name="adj" fmla="val 53672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804"/>
            <a:r>
              <a:rPr lang="en-US" sz="23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399" b="1" dirty="0">
                <a:solidFill>
                  <a:prstClr val="white"/>
                </a:solidFill>
                <a:latin typeface="Times New Roman" panose="02020603050405020304" pitchFamily="18" charset="0"/>
              </a:rPr>
              <a:t>Hà </a:t>
            </a:r>
            <a:r>
              <a:rPr lang="en-US" altLang="en-US" sz="2399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Tĩnh</a:t>
            </a:r>
            <a:endParaRPr lang="en-US" sz="23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 - 9Slide.vn">
            <a:extLst>
              <a:ext uri="{FF2B5EF4-FFF2-40B4-BE49-F238E27FC236}">
                <a16:creationId xmlns:a16="http://schemas.microsoft.com/office/drawing/2014/main" id="{BED145E5-C5A4-423A-8823-3048D4D58E8E}"/>
              </a:ext>
            </a:extLst>
          </p:cNvPr>
          <p:cNvSpPr/>
          <p:nvPr/>
        </p:nvSpPr>
        <p:spPr>
          <a:xfrm flipH="1">
            <a:off x="815357" y="5348621"/>
            <a:ext cx="5295412" cy="953942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804"/>
            <a:r>
              <a:rPr lang="en-US" sz="23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3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</a:t>
            </a:r>
            <a:r>
              <a:rPr lang="en-US" altLang="en-US" sz="23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3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 - 9Slide.vn">
            <a:extLst>
              <a:ext uri="{FF2B5EF4-FFF2-40B4-BE49-F238E27FC236}">
                <a16:creationId xmlns:a16="http://schemas.microsoft.com/office/drawing/2014/main" id="{D97B6CF5-C84D-44DE-ABA2-8AD68461CCB0}"/>
              </a:ext>
            </a:extLst>
          </p:cNvPr>
          <p:cNvSpPr/>
          <p:nvPr/>
        </p:nvSpPr>
        <p:spPr>
          <a:xfrm flipH="1">
            <a:off x="836297" y="4100556"/>
            <a:ext cx="5239424" cy="954313"/>
          </a:xfrm>
          <a:prstGeom prst="hexagon">
            <a:avLst>
              <a:gd name="adj" fmla="val 56324"/>
              <a:gd name="vf" fmla="val 115470"/>
            </a:avLst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804">
              <a:spcBef>
                <a:spcPct val="0"/>
              </a:spcBef>
            </a:pPr>
            <a:r>
              <a:rPr lang="en-US" sz="2399" spc="-2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399" b="1" spc="-27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399" b="1" spc="-2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399" spc="-2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Ai là triệu phú - Intro Ai là triệu phú của VN bản ngắn (fan-made)">
            <a:hlinkClick r:id="" action="ppaction://media"/>
            <a:extLst>
              <a:ext uri="{FF2B5EF4-FFF2-40B4-BE49-F238E27FC236}">
                <a16:creationId xmlns:a16="http://schemas.microsoft.com/office/drawing/2014/main" id="{EADA7422-2D3E-4866-B4BD-019121148C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4866" y="-1395203"/>
            <a:ext cx="1381334" cy="138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fill="hold" grpId="1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96296E-6 L 1.66667E-6 -0.40532 " pathEditMode="relative" rAng="0" ptsTypes="AA" p14:bounceEnd="20000"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3.33333E-6 L 1.04167E-6 -0.40532 " pathEditMode="relative" rAng="0" ptsTypes="AA" p14:bounceEnd="20000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2D050"/>
                                          </p:to>
                                        </p:animClr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9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5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6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10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</p:childTnLst>
            </p:cTn>
          </p:par>
        </p:tnLst>
        <p:bldLst>
          <p:bldP spid="38" grpId="0"/>
          <p:bldP spid="38" grpId="1"/>
          <p:bldP spid="52" grpId="0"/>
          <p:bldP spid="52" grpId="1"/>
          <p:bldP spid="55" grpId="0"/>
          <p:bldP spid="55" grpId="1"/>
          <p:bldP spid="55" grpId="2"/>
          <p:bldP spid="56" grpId="0"/>
          <p:bldP spid="56" grpId="1"/>
          <p:bldP spid="56" grpId="2"/>
          <p:bldP spid="57" grpId="0"/>
          <p:bldP spid="57" grpId="1"/>
          <p:bldP spid="57" grpId="2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3.20272E-6 L 2.77778E-7 -0.40543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89077E-6 L -4.72222E-6 -0.40543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2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7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5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92D050"/>
                                          </p:to>
                                        </p:animClr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53" presetClass="exit" presetSubtype="32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2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9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7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22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23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24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7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6"/>
                      </p:tgtEl>
                    </p:cond>
                  </p:nextCondLst>
                </p:seq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35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36C09"/>
                                          </p:to>
                                        </p:animClr>
                                        <p:set>
                                          <p:cBhvr>
                                            <p:cTn id="1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37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8" fill="hold">
                          <p:stCondLst>
                            <p:cond delay="indefinite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4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14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43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incorrect-sound-effec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5" presetID="53" presetClass="exit" presetSubtype="32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6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100000">
                    <p:cTn id="1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</p:childTnLst>
            </p:cTn>
          </p:par>
        </p:tnLst>
        <p:bldLst>
          <p:bldP spid="38" grpId="0"/>
          <p:bldP spid="38" grpId="1"/>
          <p:bldP spid="52" grpId="0"/>
          <p:bldP spid="52" grpId="1"/>
          <p:bldP spid="55" grpId="0"/>
          <p:bldP spid="55" grpId="1"/>
          <p:bldP spid="55" grpId="2"/>
          <p:bldP spid="56" grpId="0"/>
          <p:bldP spid="56" grpId="1"/>
          <p:bldP spid="56" grpId="2"/>
          <p:bldP spid="57" grpId="0"/>
          <p:bldP spid="57" grpId="1"/>
          <p:bldP spid="57" grpId="2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/>
          <p:nvPr/>
        </p:nvSpPr>
        <p:spPr>
          <a:xfrm>
            <a:off x="6354918" y="1330682"/>
            <a:ext cx="4767988" cy="4412465"/>
          </a:xfrm>
          <a:prstGeom prst="rect">
            <a:avLst/>
          </a:prstGeom>
          <a:solidFill>
            <a:srgbClr val="000000">
              <a:alpha val="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58" name="Google Shape;258;p35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2246" y="1330681"/>
            <a:ext cx="4429561" cy="4099272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59" name="Google Shape;259;p35"/>
          <p:cNvSpPr txBox="1">
            <a:spLocks noGrp="1"/>
          </p:cNvSpPr>
          <p:nvPr>
            <p:ph type="ctrTitle" idx="4294967295"/>
          </p:nvPr>
        </p:nvSpPr>
        <p:spPr>
          <a:xfrm>
            <a:off x="1290193" y="672827"/>
            <a:ext cx="4312400" cy="154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D24743-9CCD-884D-8D72-BED80F83F76D}"/>
              </a:ext>
            </a:extLst>
          </p:cNvPr>
          <p:cNvSpPr/>
          <p:nvPr/>
        </p:nvSpPr>
        <p:spPr>
          <a:xfrm>
            <a:off x="562462" y="2219227"/>
            <a:ext cx="568868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Hoàn thành bài tập.</a:t>
            </a:r>
          </a:p>
          <a:p>
            <a:pPr marL="571500" marR="0" lvl="0" indent="-571500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Chuẩn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bị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bài</a:t>
            </a:r>
            <a:r>
              <a:rPr kumimoji="0" lang="en-US" alt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 </a:t>
            </a:r>
            <a:r>
              <a:rPr kumimoji="0" lang="en-US" alt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Times New Roman" panose="02020603050405020304" pitchFamily="18" charset="0"/>
              </a:rPr>
              <a:t>sau</a:t>
            </a:r>
            <a:endParaRPr kumimoji="0" lang="vi-VN" altLang="en-US" sz="3733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7FB6BC8-F3AB-704C-8398-874F700F07E7}"/>
              </a:ext>
            </a:extLst>
          </p:cNvPr>
          <p:cNvGrpSpPr/>
          <p:nvPr/>
        </p:nvGrpSpPr>
        <p:grpSpPr>
          <a:xfrm>
            <a:off x="5588000" y="990601"/>
            <a:ext cx="5791200" cy="5529500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999" y="685800"/>
            <a:ext cx="4359836" cy="5740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70C12-5E4E-A84E-B5E9-CB7C46A27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27" y="1267326"/>
            <a:ext cx="5336674" cy="40907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0D3FBD-C7E3-B140-89DF-6CB72EC5818B}"/>
              </a:ext>
            </a:extLst>
          </p:cNvPr>
          <p:cNvSpPr/>
          <p:nvPr/>
        </p:nvSpPr>
        <p:spPr>
          <a:xfrm>
            <a:off x="6246448" y="4529729"/>
            <a:ext cx="4474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" action="ppaction://noaction"/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là người lãnh đạo cuộc khởi nghĩa Lam Sơn?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Lợi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76505" y="3013504"/>
            <a:ext cx="78390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vỗ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tay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57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2.  Lê Lợi dựng cờ khởi nghĩa vào năm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1418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9763" y="3013504"/>
            <a:ext cx="64924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nụ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hôn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31167D77-B0F1-C841-9E1A-77F3F1689CD9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7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7" y="5199754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3" y="1128938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3: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dâng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Lê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3" y="3834738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85091" y="3013502"/>
            <a:ext cx="668457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ngựa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8" name="Pentagon 7">
            <a:hlinkClick r:id="" action="ppaction://noaction"/>
            <a:extLst>
              <a:ext uri="{FF2B5EF4-FFF2-40B4-BE49-F238E27FC236}">
                <a16:creationId xmlns:a16="http://schemas.microsoft.com/office/drawing/2014/main" id="{96B3D463-90C8-AB40-8C6B-1C97B730BE27}"/>
              </a:ext>
            </a:extLst>
          </p:cNvPr>
          <p:cNvSpPr/>
          <p:nvPr/>
        </p:nvSpPr>
        <p:spPr>
          <a:xfrm flipH="1">
            <a:off x="10159102" y="6105131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Quà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3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85000"/>
          </a:schemeClr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1E4FA7B2-D9CD-8248-B721-D9E0A4334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9" y="-701507"/>
            <a:ext cx="9596329" cy="476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23D1F2-D475-0F47-B2F2-92DD6B8FA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1" t="22198"/>
          <a:stretch/>
        </p:blipFill>
        <p:spPr>
          <a:xfrm>
            <a:off x="6096000" y="-18626"/>
            <a:ext cx="6096000" cy="763593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A2B2D25-D07E-5146-92E9-C330A9458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9" y="4269681"/>
            <a:ext cx="5281341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C29639-A1EA-92C7-8DE9-6C0F544A9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569" y="0"/>
            <a:ext cx="3932261" cy="21337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31C2C-4FDE-8999-919A-7E3AC7AD9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93051"/>
            <a:ext cx="6864691" cy="2024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364534-E50B-CBBA-478E-E34F6FB9C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888" y="3182451"/>
            <a:ext cx="2328874" cy="969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3C49B7-A773-0E22-D8F7-3F3D87521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67587" cy="70919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B08994-C2DE-976D-B808-B4FC6F3A85C6}"/>
              </a:ext>
            </a:extLst>
          </p:cNvPr>
          <p:cNvGrpSpPr/>
          <p:nvPr/>
        </p:nvGrpSpPr>
        <p:grpSpPr>
          <a:xfrm>
            <a:off x="3390900" y="123825"/>
            <a:ext cx="8801099" cy="2647949"/>
            <a:chOff x="4123908" y="1794213"/>
            <a:chExt cx="7677372" cy="1823026"/>
          </a:xfrm>
        </p:grpSpPr>
        <p:sp>
          <p:nvSpPr>
            <p:cNvPr id="4" name="Terminator 22">
              <a:extLst>
                <a:ext uri="{FF2B5EF4-FFF2-40B4-BE49-F238E27FC236}">
                  <a16:creationId xmlns:a16="http://schemas.microsoft.com/office/drawing/2014/main" id="{4C79DDEC-3F25-A2A6-2504-BDDE815517A9}"/>
                </a:ext>
              </a:extLst>
            </p:cNvPr>
            <p:cNvSpPr/>
            <p:nvPr/>
          </p:nvSpPr>
          <p:spPr>
            <a:xfrm>
              <a:off x="4123908" y="1794213"/>
              <a:ext cx="7677372" cy="1823026"/>
            </a:xfrm>
            <a:prstGeom prst="flowChartTermina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srgbClr val="16151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9C00B6E-4150-50A8-092F-EB6C5DB82932}"/>
                </a:ext>
              </a:extLst>
            </p:cNvPr>
            <p:cNvSpPr/>
            <p:nvPr/>
          </p:nvSpPr>
          <p:spPr>
            <a:xfrm>
              <a:off x="4356555" y="2127586"/>
              <a:ext cx="7338066" cy="1207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nét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Lê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07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A980E65-ECA9-0E48-B915-F8A629AFEAD0}"/>
              </a:ext>
            </a:extLst>
          </p:cNvPr>
          <p:cNvGrpSpPr/>
          <p:nvPr/>
        </p:nvGrpSpPr>
        <p:grpSpPr>
          <a:xfrm>
            <a:off x="109204" y="98421"/>
            <a:ext cx="8328360" cy="2296241"/>
            <a:chOff x="2486526" y="2694791"/>
            <a:chExt cx="7956885" cy="1953296"/>
          </a:xfrm>
        </p:grpSpPr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EE5C539F-D68F-844B-9BB0-74E40E6362C5}"/>
                </a:ext>
              </a:extLst>
            </p:cNvPr>
            <p:cNvSpPr/>
            <p:nvPr/>
          </p:nvSpPr>
          <p:spPr>
            <a:xfrm>
              <a:off x="2486526" y="2694791"/>
              <a:ext cx="7956885" cy="1953296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0FB3BA9-7C04-6D4E-A620-8326FD91E776}"/>
                </a:ext>
              </a:extLst>
            </p:cNvPr>
            <p:cNvSpPr/>
            <p:nvPr/>
          </p:nvSpPr>
          <p:spPr>
            <a:xfrm>
              <a:off x="2891801" y="2843530"/>
              <a:ext cx="7299960" cy="1649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 thông tin mục trong SGK trang 52 </a:t>
              </a: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53, câu chuyện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Lê Thánh Tông quan tâm đến phát triển kinh chăm lo đời sống nhân dân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chuyện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Thử tài cân voi 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 trình bày tình hình chính tr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ị</a:t>
              </a: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kinh tế, văn hoá, giáo dục dưới thời Hậu Lê bằng sơ đồ tư duy theo gợi ý sau: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6C8C5E5-E549-CA45-AFD3-E82C3664D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1" t="22198"/>
          <a:stretch/>
        </p:blipFill>
        <p:spPr>
          <a:xfrm>
            <a:off x="8678800" y="1028699"/>
            <a:ext cx="3513200" cy="58984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08DD8A-41D3-130A-C2EB-3C588A758E3B}"/>
              </a:ext>
            </a:extLst>
          </p:cNvPr>
          <p:cNvSpPr/>
          <p:nvPr/>
        </p:nvSpPr>
        <p:spPr>
          <a:xfrm>
            <a:off x="2781300" y="4191000"/>
            <a:ext cx="2190750" cy="94297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Lê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5419B2-648F-B80B-AC7C-CCA3D193BCF6}"/>
              </a:ext>
            </a:extLst>
          </p:cNvPr>
          <p:cNvCxnSpPr>
            <a:endCxn id="2" idx="2"/>
          </p:cNvCxnSpPr>
          <p:nvPr/>
        </p:nvCxnSpPr>
        <p:spPr>
          <a:xfrm>
            <a:off x="2324100" y="4105275"/>
            <a:ext cx="457200" cy="55721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E34AFB2-CFC2-FFC9-4CAE-0DCBBCFA4913}"/>
              </a:ext>
            </a:extLst>
          </p:cNvPr>
          <p:cNvSpPr/>
          <p:nvPr/>
        </p:nvSpPr>
        <p:spPr>
          <a:xfrm>
            <a:off x="790575" y="3276600"/>
            <a:ext cx="1581150" cy="11715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endParaRPr lang="en-US" dirty="0"/>
          </a:p>
          <a:p>
            <a:pPr algn="ctr"/>
            <a:r>
              <a:rPr lang="en-US" dirty="0"/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E4A343-A00A-496D-9D78-1EB3AAB3259F}"/>
              </a:ext>
            </a:extLst>
          </p:cNvPr>
          <p:cNvCxnSpPr>
            <a:cxnSpLocks/>
          </p:cNvCxnSpPr>
          <p:nvPr/>
        </p:nvCxnSpPr>
        <p:spPr>
          <a:xfrm flipH="1">
            <a:off x="4962525" y="4019550"/>
            <a:ext cx="600075" cy="53816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766728B-B945-0965-65AE-978E93F8BB9A}"/>
              </a:ext>
            </a:extLst>
          </p:cNvPr>
          <p:cNvSpPr/>
          <p:nvPr/>
        </p:nvSpPr>
        <p:spPr>
          <a:xfrm>
            <a:off x="5486400" y="3124200"/>
            <a:ext cx="1581150" cy="11715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9AD11E-3F9E-DBBB-B3FB-603CE38071AD}"/>
              </a:ext>
            </a:extLst>
          </p:cNvPr>
          <p:cNvCxnSpPr>
            <a:cxnSpLocks/>
            <a:stCxn id="13" idx="7"/>
            <a:endCxn id="2" idx="3"/>
          </p:cNvCxnSpPr>
          <p:nvPr/>
        </p:nvCxnSpPr>
        <p:spPr>
          <a:xfrm flipV="1">
            <a:off x="2197321" y="4995880"/>
            <a:ext cx="904807" cy="41444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7EC05FF-7D8D-5B44-8490-FCFB661C0A17}"/>
              </a:ext>
            </a:extLst>
          </p:cNvPr>
          <p:cNvSpPr/>
          <p:nvPr/>
        </p:nvSpPr>
        <p:spPr>
          <a:xfrm>
            <a:off x="847725" y="5238750"/>
            <a:ext cx="1581150" cy="11715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Văn </a:t>
            </a:r>
            <a:r>
              <a:rPr lang="en-US" dirty="0" err="1"/>
              <a:t>hoá</a:t>
            </a:r>
            <a:endParaRPr lang="en-US" dirty="0"/>
          </a:p>
          <a:p>
            <a:pPr algn="ctr"/>
            <a:r>
              <a:rPr lang="en-US" dirty="0"/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C47855-2ADC-4AE9-E3A6-A4F2D76882AC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4829175" y="4895850"/>
            <a:ext cx="1060229" cy="4382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788643F5-FB5B-E621-1739-372AD58E47EA}"/>
              </a:ext>
            </a:extLst>
          </p:cNvPr>
          <p:cNvSpPr/>
          <p:nvPr/>
        </p:nvSpPr>
        <p:spPr>
          <a:xfrm>
            <a:off x="5657850" y="5162550"/>
            <a:ext cx="1581150" cy="11715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endParaRPr lang="en-US" dirty="0"/>
          </a:p>
          <a:p>
            <a:pPr algn="ctr"/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134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D1D402-F9DA-51E0-2AF6-95137E78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050" y="100012"/>
            <a:ext cx="8496300" cy="66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6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自定义 4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DCB21"/>
      </a:accent1>
      <a:accent2>
        <a:srgbClr val="FFD600"/>
      </a:accent2>
      <a:accent3>
        <a:srgbClr val="4FD3FF"/>
      </a:accent3>
      <a:accent4>
        <a:srgbClr val="FFDD6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381</Words>
  <Application>Microsoft Office PowerPoint</Application>
  <PresentationFormat>Widescreen</PresentationFormat>
  <Paragraphs>50</Paragraphs>
  <Slides>17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Advent Pro</vt:lpstr>
      <vt:lpstr>Arial</vt:lpstr>
      <vt:lpstr>Assistant Medium</vt:lpstr>
      <vt:lpstr>Calibri</vt:lpstr>
      <vt:lpstr>Calibri Light</vt:lpstr>
      <vt:lpstr>Cambria</vt:lpstr>
      <vt:lpstr>Livvic</vt:lpstr>
      <vt:lpstr>Nunito</vt:lpstr>
      <vt:lpstr>Open Sans</vt:lpstr>
      <vt:lpstr>Oswald</vt:lpstr>
      <vt:lpstr>PT Serif</vt:lpstr>
      <vt:lpstr>Rajdhani</vt:lpstr>
      <vt:lpstr>Roboto Condensed Light</vt:lpstr>
      <vt:lpstr>Times New Roman</vt:lpstr>
      <vt:lpstr>Tinos</vt:lpstr>
      <vt:lpstr>War Background by Slidesgo</vt:lpstr>
      <vt:lpstr>World War II D-Day Invasion by Slidesgo</vt:lpstr>
      <vt:lpstr>1_War Background by Slidesgo</vt:lpstr>
      <vt:lpstr>Lección de Historia de España by Slidesgo</vt:lpstr>
      <vt:lpstr>3_Office Theme</vt:lpstr>
      <vt:lpstr>1_Quintus template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 OANH</cp:lastModifiedBy>
  <cp:revision>25</cp:revision>
  <dcterms:created xsi:type="dcterms:W3CDTF">2024-08-05T14:50:33Z</dcterms:created>
  <dcterms:modified xsi:type="dcterms:W3CDTF">2025-12-10T16:30:22Z</dcterms:modified>
</cp:coreProperties>
</file>