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mp3" ContentType="audio/unknown"/>
  <Default Extension="svg" ContentType="image/svg+xml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0"/>
  </p:notesMasterIdLst>
  <p:sldIdLst>
    <p:sldId id="267" r:id="rId2"/>
    <p:sldId id="257" r:id="rId3"/>
    <p:sldId id="430" r:id="rId4"/>
    <p:sldId id="404" r:id="rId5"/>
    <p:sldId id="402" r:id="rId6"/>
    <p:sldId id="433" r:id="rId7"/>
    <p:sldId id="432" r:id="rId8"/>
    <p:sldId id="434" r:id="rId9"/>
    <p:sldId id="422" r:id="rId10"/>
    <p:sldId id="387" r:id="rId11"/>
    <p:sldId id="258" r:id="rId12"/>
    <p:sldId id="388" r:id="rId13"/>
    <p:sldId id="389" r:id="rId14"/>
    <p:sldId id="262" r:id="rId15"/>
    <p:sldId id="263" r:id="rId16"/>
    <p:sldId id="281" r:id="rId17"/>
    <p:sldId id="417" r:id="rId18"/>
    <p:sldId id="385" r:id="rId19"/>
  </p:sldIdLst>
  <p:sldSz cx="12192000" cy="6858000"/>
  <p:notesSz cx="6858000" cy="9144000"/>
  <p:custDataLst>
    <p:tags r:id="rId21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00"/>
    <a:srgbClr val="00CC66"/>
    <a:srgbClr val="B2D163"/>
    <a:srgbClr val="008047"/>
    <a:srgbClr val="CCECFF"/>
    <a:srgbClr val="C2DD8B"/>
    <a:srgbClr val="99FFCC"/>
    <a:srgbClr val="FF7C80"/>
    <a:srgbClr val="33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533" autoAdjust="0"/>
    <p:restoredTop sz="94660"/>
  </p:normalViewPr>
  <p:slideViewPr>
    <p:cSldViewPr snapToGrid="0">
      <p:cViewPr>
        <p:scale>
          <a:sx n="89" d="100"/>
          <a:sy n="89" d="100"/>
        </p:scale>
        <p:origin x="-178" y="-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30" Type="http://customschemas.google.com/relationships/presentationmetadata" Target="meta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‹#›</a:t>
            </a:fld>
            <a:endParaRPr lang="en-US" sz="120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883106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UTM Avo" panose="02040603050506020204" pitchFamily="18" charset="0"/>
        <a:ea typeface="UTM Avo" panose="02040603050506020204" pitchFamily="18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57576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44195-EE9F-4C49-B7FE-A5D42C8C9DA0}" type="slidenum">
              <a:rPr lang="en-US" smtClean="0">
                <a:latin typeface="UTM Avo" panose="02040603050506020204" pitchFamily="18" charset="0"/>
              </a:rPr>
              <a:t>10</a:t>
            </a:fld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4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15/12/2022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0012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2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5999"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83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UTM Avo" panose="0204060305050602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UTM Avo" panose="020406030505060202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2439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1267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2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3397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9216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5458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2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0529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3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4763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465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15/12/2022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9413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3D4F72-9C88-4FAE-A79C-196FB2407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5469ED-473A-429E-90F2-7E5A287496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91F0944-FEC0-46AA-8A2E-EF33322B6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570E95-FF94-4E61-A96A-52D49F4AB569}" type="datetimeFigureOut">
              <a:rPr lang="en-US" smtClean="0"/>
              <a:pPr/>
              <a:t>15/12/2022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80DE49C-F487-4EB8-8022-D2EEE8161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67DA512-D606-4D53-8506-15107B861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C6541B-21F7-484C-BBCE-31F3E9E1DE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780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15/12/2022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632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4177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15/12/2022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22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UTM Avo" panose="02040603050506020204" pitchFamily="18" charset="0"/>
              </a:defRPr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UTM Avo" panose="02040603050506020204" pitchFamily="18" charset="0"/>
              </a:defRPr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15/12/2022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912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999">
                <a:latin typeface="UTM Avo" panose="0204060305050602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UTM Avo" panose="02040603050506020204" pitchFamily="18" charset="0"/>
              </a:defRPr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071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45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97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  <p:sldLayoutId id="2147483772" r:id="rId15"/>
    <p:sldLayoutId id="2147483773" r:id="rId16"/>
    <p:sldLayoutId id="2147483774" r:id="rId17"/>
    <p:sldLayoutId id="2147483649" r:id="rId18"/>
    <p:sldLayoutId id="2147483754" r:id="rId19"/>
    <p:sldLayoutId id="2147483757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6.GIF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44.png"/><Relationship Id="rId18" Type="http://schemas.openxmlformats.org/officeDocument/2006/relationships/slide" Target="slide15.xml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12" Type="http://schemas.microsoft.com/office/2007/relationships/hdphoto" Target="../media/hdphoto9.wdp"/><Relationship Id="rId17" Type="http://schemas.openxmlformats.org/officeDocument/2006/relationships/slide" Target="slide14.xml"/><Relationship Id="rId2" Type="http://schemas.openxmlformats.org/officeDocument/2006/relationships/image" Target="../media/image35.png"/><Relationship Id="rId16" Type="http://schemas.openxmlformats.org/officeDocument/2006/relationships/slide" Target="slide13.xml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6" Type="http://schemas.microsoft.com/office/2007/relationships/hdphoto" Target="../media/hdphoto6.wdp"/><Relationship Id="rId11" Type="http://schemas.openxmlformats.org/officeDocument/2006/relationships/image" Target="../media/image43.png"/><Relationship Id="rId5" Type="http://schemas.openxmlformats.org/officeDocument/2006/relationships/image" Target="../media/image40.png"/><Relationship Id="rId15" Type="http://schemas.openxmlformats.org/officeDocument/2006/relationships/slide" Target="slide12.xml"/><Relationship Id="rId10" Type="http://schemas.microsoft.com/office/2007/relationships/hdphoto" Target="../media/hdphoto8.wdp"/><Relationship Id="rId19" Type="http://schemas.openxmlformats.org/officeDocument/2006/relationships/slide" Target="slide16.xml"/><Relationship Id="rId4" Type="http://schemas.openxmlformats.org/officeDocument/2006/relationships/image" Target="../media/image39.png"/><Relationship Id="rId9" Type="http://schemas.openxmlformats.org/officeDocument/2006/relationships/image" Target="../media/image42.png"/><Relationship Id="rId14" Type="http://schemas.microsoft.com/office/2007/relationships/hdphoto" Target="../media/hdphoto10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slide" Target="slide11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6" Type="http://schemas.microsoft.com/office/2007/relationships/hdphoto" Target="../media/hdphoto11.wdp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slide" Target="slide11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6" Type="http://schemas.microsoft.com/office/2007/relationships/hdphoto" Target="../media/hdphoto12.wdp"/><Relationship Id="rId5" Type="http://schemas.openxmlformats.org/officeDocument/2006/relationships/image" Target="../media/image49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audio" Target="../media/audio4.wav"/><Relationship Id="rId7" Type="http://schemas.openxmlformats.org/officeDocument/2006/relationships/image" Target="../media/image4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png"/><Relationship Id="rId11" Type="http://schemas.openxmlformats.org/officeDocument/2006/relationships/image" Target="../media/image51.png"/><Relationship Id="rId5" Type="http://schemas.openxmlformats.org/officeDocument/2006/relationships/image" Target="../media/image46.png"/><Relationship Id="rId10" Type="http://schemas.openxmlformats.org/officeDocument/2006/relationships/image" Target="../media/image50.png"/><Relationship Id="rId4" Type="http://schemas.openxmlformats.org/officeDocument/2006/relationships/image" Target="../media/image35.png"/><Relationship Id="rId9" Type="http://schemas.openxmlformats.org/officeDocument/2006/relationships/slide" Target="slide1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4.wav"/><Relationship Id="rId7" Type="http://schemas.openxmlformats.org/officeDocument/2006/relationships/slide" Target="slide11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52.png"/><Relationship Id="rId4" Type="http://schemas.openxmlformats.org/officeDocument/2006/relationships/image" Target="../media/image35.png"/><Relationship Id="rId9" Type="http://schemas.microsoft.com/office/2007/relationships/hdphoto" Target="../media/hdphoto1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4" Type="http://schemas.openxmlformats.org/officeDocument/2006/relationships/image" Target="../media/image55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hdphoto" Target="../media/hdphoto4.wdp"/><Relationship Id="rId3" Type="http://schemas.openxmlformats.org/officeDocument/2006/relationships/image" Target="../media/image17.png"/><Relationship Id="rId7" Type="http://schemas.microsoft.com/office/2007/relationships/hdphoto" Target="../media/hdphoto1.wdp"/><Relationship Id="rId12" Type="http://schemas.openxmlformats.org/officeDocument/2006/relationships/image" Target="../media/image2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11" Type="http://schemas.microsoft.com/office/2007/relationships/hdphoto" Target="../media/hdphoto3.wdp"/><Relationship Id="rId5" Type="http://schemas.openxmlformats.org/officeDocument/2006/relationships/image" Target="../media/image21.png"/><Relationship Id="rId10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microsoft.com/office/2007/relationships/hdphoto" Target="../media/hdphoto5.wdp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1.gif"/><Relationship Id="rId3" Type="http://schemas.openxmlformats.org/officeDocument/2006/relationships/control" Target="../activeX/activeX2.xml"/><Relationship Id="rId7" Type="http://schemas.openxmlformats.org/officeDocument/2006/relationships/image" Target="../media/image16.png"/><Relationship Id="rId12" Type="http://schemas.openxmlformats.org/officeDocument/2006/relationships/image" Target="../media/image28.png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audio" Target="../media/audio1.wav"/><Relationship Id="rId11" Type="http://schemas.openxmlformats.org/officeDocument/2006/relationships/image" Target="../media/image27.png"/><Relationship Id="rId5" Type="http://schemas.openxmlformats.org/officeDocument/2006/relationships/slideLayout" Target="../slideLayouts/slideLayout5.xml"/><Relationship Id="rId10" Type="http://schemas.microsoft.com/office/2007/relationships/hdphoto" Target="../media/hdphoto5.wdp"/><Relationship Id="rId4" Type="http://schemas.openxmlformats.org/officeDocument/2006/relationships/control" Target="../activeX/activeX3.xml"/><Relationship Id="rId9" Type="http://schemas.openxmlformats.org/officeDocument/2006/relationships/image" Target="../media/image26.png"/><Relationship Id="rId14" Type="http://schemas.openxmlformats.org/officeDocument/2006/relationships/image" Target="../media/image32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1.wav"/><Relationship Id="rId7" Type="http://schemas.microsoft.com/office/2007/relationships/hdphoto" Target="../media/hdphoto5.wdp"/><Relationship Id="rId12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11" Type="http://schemas.openxmlformats.org/officeDocument/2006/relationships/image" Target="../media/image34.gif"/><Relationship Id="rId5" Type="http://schemas.openxmlformats.org/officeDocument/2006/relationships/image" Target="../media/image25.png"/><Relationship Id="rId10" Type="http://schemas.openxmlformats.org/officeDocument/2006/relationships/image" Target="../media/image33.gif"/><Relationship Id="rId4" Type="http://schemas.openxmlformats.org/officeDocument/2006/relationships/image" Target="../media/image16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0CB2D8-8CEA-4B4A-AE31-C621F55557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595" y="1783102"/>
            <a:ext cx="9142810" cy="1155849"/>
          </a:xfrm>
        </p:spPr>
        <p:txBody>
          <a:bodyPr>
            <a:normAutofit/>
          </a:bodyPr>
          <a:lstStyle/>
          <a:p>
            <a:r>
              <a:rPr lang="en-US" sz="5000" b="1" err="1">
                <a:solidFill>
                  <a:srgbClr val="230A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000" b="1">
                <a:solidFill>
                  <a:srgbClr val="230A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15</a:t>
            </a:r>
            <a:endParaRPr lang="en-US" sz="5000" b="1" dirty="0">
              <a:solidFill>
                <a:srgbClr val="230AB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8290B9B-78D3-47BF-8F38-E7F0A7E750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609302" y="2930165"/>
            <a:ext cx="13410604" cy="1655762"/>
          </a:xfrm>
        </p:spPr>
        <p:txBody>
          <a:bodyPr>
            <a:normAutofit fontScale="92500" lnSpcReduction="10000"/>
          </a:bodyPr>
          <a:lstStyle/>
          <a:p>
            <a:r>
              <a:rPr lang="en-US" sz="5400" b="1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44: Độ dài đoạn thẳng</a:t>
            </a:r>
          </a:p>
          <a:p>
            <a:r>
              <a:rPr 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Độ dài đ</a:t>
            </a:r>
            <a:r>
              <a:rPr lang="vi-VN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ư</a:t>
            </a:r>
            <a:r>
              <a:rPr 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ờng gấp khúc </a:t>
            </a:r>
            <a:r>
              <a:rPr lang="vi-VN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– Tiết </a:t>
            </a:r>
            <a:r>
              <a:rPr 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AAC7166-F503-422D-BDE1-A83D50999971}"/>
              </a:ext>
            </a:extLst>
          </p:cNvPr>
          <p:cNvSpPr/>
          <p:nvPr/>
        </p:nvSpPr>
        <p:spPr>
          <a:xfrm>
            <a:off x="9717255" y="113698"/>
            <a:ext cx="15007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Toán 2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3101047-25E6-45B1-9FAC-C1D2B827DC01}"/>
              </a:ext>
            </a:extLst>
          </p:cNvPr>
          <p:cNvSpPr/>
          <p:nvPr/>
        </p:nvSpPr>
        <p:spPr>
          <a:xfrm>
            <a:off x="10467621" y="629330"/>
            <a:ext cx="6543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5270025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7863"/>
            <a:ext cx="12192000" cy="5805487"/>
          </a:xfrm>
          <a:prstGeom prst="rect">
            <a:avLst/>
          </a:prstGeom>
        </p:spPr>
      </p:pic>
      <p:sp>
        <p:nvSpPr>
          <p:cNvPr id="5" name="Title 1"/>
          <p:cNvSpPr txBox="1"/>
          <p:nvPr/>
        </p:nvSpPr>
        <p:spPr>
          <a:xfrm>
            <a:off x="0" y="-24974"/>
            <a:ext cx="12192000" cy="7315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82296" tIns="41148" rIns="82296" bIns="41148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6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 THI BƠI LỘI</a:t>
            </a:r>
          </a:p>
        </p:txBody>
      </p:sp>
      <p:pic>
        <p:nvPicPr>
          <p:cNvPr id="6" name="360 Độ Thể Thao - nhacchuong.m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2116" y="8313"/>
            <a:ext cx="731520" cy="731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4"/>
          <a:stretch>
            <a:fillRect/>
          </a:stretch>
        </p:blipFill>
        <p:spPr bwMode="auto">
          <a:xfrm>
            <a:off x="0" y="1"/>
            <a:ext cx="12192000" cy="57172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8304" r="-31"/>
          <a:stretch/>
        </p:blipFill>
        <p:spPr bwMode="auto">
          <a:xfrm>
            <a:off x="0" y="3289433"/>
            <a:ext cx="12260062" cy="322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506" b="100000" l="3875" r="71250">
                        <a14:foregroundMark x1="11500" y1="87040" x2="16000" y2="85289"/>
                        <a14:foregroundMark x1="13500" y1="73730" x2="17875" y2="73380"/>
                        <a14:backgroundMark x1="4500" y1="62697" x2="31875" y2="53940"/>
                        <a14:backgroundMark x1="51125" y1="46585" x2="64875" y2="41506"/>
                        <a14:backgroundMark x1="14000" y1="95972" x2="68375" y2="77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40" t="44372" r="39696" b="7180"/>
          <a:stretch>
            <a:fillRect/>
          </a:stretch>
        </p:blipFill>
        <p:spPr bwMode="auto">
          <a:xfrm>
            <a:off x="-121920" y="3909696"/>
            <a:ext cx="1988821" cy="1368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043" l="778" r="100000">
                        <a14:foregroundMark x1="36333" y1="58152" x2="47778" y2="56522"/>
                        <a14:backgroundMark x1="27111" y1="63152" x2="31889" y2="62500"/>
                        <a14:backgroundMark x1="35556" y1="61522" x2="43333" y2="63152"/>
                        <a14:backgroundMark x1="47444" y1="62826" x2="51778" y2="64457"/>
                        <a14:backgroundMark x1="46111" y1="61848" x2="46111" y2="644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62000" y="4671960"/>
            <a:ext cx="2919160" cy="2984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564" b="100000" l="500" r="59125">
                        <a14:foregroundMark x1="24500" y1="85263" x2="23625" y2="95338"/>
                        <a14:foregroundMark x1="10500" y1="71729" x2="8500" y2="77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9226" b="-10166"/>
          <a:stretch>
            <a:fillRect/>
          </a:stretch>
        </p:blipFill>
        <p:spPr bwMode="auto">
          <a:xfrm>
            <a:off x="2529840" y="342901"/>
            <a:ext cx="1650643" cy="2487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70677" l="57875" r="100000">
                        <a14:foregroundMark x1="78750" y1="49173" x2="79000" y2="60752"/>
                        <a14:foregroundMark x1="74750" y1="48271" x2="74000" y2="52782"/>
                        <a14:foregroundMark x1="73125" y1="48421" x2="73375" y2="51429"/>
                        <a14:foregroundMark x1="81750" y1="57444" x2="85625" y2="603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61" b="28509"/>
          <a:stretch>
            <a:fillRect/>
          </a:stretch>
        </p:blipFill>
        <p:spPr bwMode="auto">
          <a:xfrm>
            <a:off x="4381500" y="804173"/>
            <a:ext cx="1229717" cy="1701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54375">
                        <a14:foregroundMark x1="23750" y1="53919" x2="23250" y2="65796"/>
                        <a14:foregroundMark x1="18875" y1="54869" x2="19500" y2="65321"/>
                        <a14:foregroundMark x1="20000" y1="52257" x2="17500" y2="57482"/>
                        <a14:foregroundMark x1="19500" y1="79335" x2="23250" y2="85511"/>
                        <a14:foregroundMark x1="30375" y1="55344" x2="39875" y2="78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47556" b="-8653"/>
          <a:stretch>
            <a:fillRect/>
          </a:stretch>
        </p:blipFill>
        <p:spPr bwMode="auto">
          <a:xfrm>
            <a:off x="5694359" y="817447"/>
            <a:ext cx="1732666" cy="204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lowchart: Connector 3">
            <a:hlinkClick r:id="rId15" action="ppaction://hlinksldjump"/>
          </p:cNvPr>
          <p:cNvSpPr/>
          <p:nvPr/>
        </p:nvSpPr>
        <p:spPr>
          <a:xfrm>
            <a:off x="2818427" y="2559837"/>
            <a:ext cx="617220" cy="667010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9" name="Flowchart: Connector 18">
            <a:hlinkClick r:id="rId16" action="ppaction://hlinksldjump"/>
          </p:cNvPr>
          <p:cNvSpPr/>
          <p:nvPr/>
        </p:nvSpPr>
        <p:spPr>
          <a:xfrm>
            <a:off x="3685183" y="2567174"/>
            <a:ext cx="617220" cy="667010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20" name="Flowchart: Connector 19">
            <a:hlinkClick r:id="rId17" action="ppaction://hlinksldjump"/>
          </p:cNvPr>
          <p:cNvSpPr/>
          <p:nvPr/>
        </p:nvSpPr>
        <p:spPr>
          <a:xfrm>
            <a:off x="4536104" y="2593386"/>
            <a:ext cx="617220" cy="667010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21" name="Flowchart: Connector 20">
            <a:hlinkClick r:id="rId18" action="ppaction://hlinksldjump"/>
          </p:cNvPr>
          <p:cNvSpPr/>
          <p:nvPr/>
        </p:nvSpPr>
        <p:spPr>
          <a:xfrm>
            <a:off x="5341116" y="2593386"/>
            <a:ext cx="617220" cy="667010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5" name="Rectangle 4"/>
          <p:cNvSpPr/>
          <p:nvPr/>
        </p:nvSpPr>
        <p:spPr>
          <a:xfrm rot="5400000">
            <a:off x="11373026" y="4412577"/>
            <a:ext cx="1150360" cy="44051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2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ĐỘI A</a:t>
            </a:r>
          </a:p>
        </p:txBody>
      </p:sp>
      <p:sp>
        <p:nvSpPr>
          <p:cNvPr id="24" name="Rectangle 23"/>
          <p:cNvSpPr/>
          <p:nvPr/>
        </p:nvSpPr>
        <p:spPr>
          <a:xfrm rot="5400000">
            <a:off x="11311579" y="5715495"/>
            <a:ext cx="1222810" cy="44051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2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ĐỘI B</a:t>
            </a:r>
          </a:p>
        </p:txBody>
      </p:sp>
      <p:pic>
        <p:nvPicPr>
          <p:cNvPr id="3" name="Picture 2">
            <a:hlinkClick r:id="rId19" action="ppaction://hlinksldjump"/>
            <a:extLst>
              <a:ext uri="{FF2B5EF4-FFF2-40B4-BE49-F238E27FC236}">
                <a16:creationId xmlns:a16="http://schemas.microsoft.com/office/drawing/2014/main" xmlns="" id="{32BC3246-5EBB-4EF8-9426-8B0BA2D06D9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477" y="210312"/>
            <a:ext cx="897176" cy="87640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5B38190-9DF2-4509-916C-5C5A3DCCC75C}"/>
              </a:ext>
            </a:extLst>
          </p:cNvPr>
          <p:cNvSpPr/>
          <p:nvPr/>
        </p:nvSpPr>
        <p:spPr>
          <a:xfrm>
            <a:off x="440917" y="280315"/>
            <a:ext cx="11034837" cy="2946532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8100000" scaled="1"/>
            <a:tileRect/>
          </a:gra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HƯỚNG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DẪN</a:t>
            </a:r>
            <a:endParaRPr lang="en-US" sz="22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1,2,3,4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chuyển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tới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tương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ứng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Sau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nút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mũi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tên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quay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lại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chính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trò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tương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ứng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di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chuyển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bơi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phía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trước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trước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thắng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cuộc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biểu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tượng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NGÔI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NHÀ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chuyển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tới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tiếp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theo.</a:t>
            </a:r>
            <a:endParaRPr lang="en-US" sz="22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42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2.59259E-6 L 0.58008 0.0113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64" y="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8008 0.01134 L 0.83008 0.01134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25 1.11111E-6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-2.59259E-6 L 0.55195 0.00069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91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195 0.0007 L 0.8138 0.0007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8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4" grpId="0" animBg="1"/>
      <p:bldP spid="19" grpId="0" animBg="1"/>
      <p:bldP spid="20" grpId="0" animBg="1"/>
      <p:bldP spid="21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6" b="11313"/>
          <a:stretch>
            <a:fillRect/>
          </a:stretch>
        </p:blipFill>
        <p:spPr bwMode="auto">
          <a:xfrm>
            <a:off x="0" y="31173"/>
            <a:ext cx="12192000" cy="6391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645" y="218377"/>
            <a:ext cx="6847610" cy="2306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061" l="0" r="99400">
                        <a14:foregroundMark x1="39400" y1="16803" x2="39400" y2="23258"/>
                        <a14:foregroundMark x1="39800" y1="17623" x2="42200" y2="24180"/>
                        <a14:foregroundMark x1="56800" y1="17623" x2="59500" y2="24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49"/>
          <a:stretch>
            <a:fillRect/>
          </a:stretch>
        </p:blipFill>
        <p:spPr bwMode="auto">
          <a:xfrm>
            <a:off x="7467600" y="3524576"/>
            <a:ext cx="2743200" cy="246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Cloud Callout 17"/>
          <p:cNvSpPr/>
          <p:nvPr/>
        </p:nvSpPr>
        <p:spPr>
          <a:xfrm>
            <a:off x="2078182" y="3827049"/>
            <a:ext cx="4665517" cy="1581087"/>
          </a:xfrm>
          <a:prstGeom prst="cloudCallout">
            <a:avLst>
              <a:gd name="adj1" fmla="val 87219"/>
              <a:gd name="adj2" fmla="val -133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4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</a:t>
            </a:r>
            <a:endParaRPr lang="en-US" sz="3600" b="1" dirty="0">
              <a:solidFill>
                <a:srgbClr val="FF0000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ight Arrow 21">
            <a:hlinkClick r:id="rId7" action="ppaction://hlinksldjump"/>
          </p:cNvPr>
          <p:cNvSpPr/>
          <p:nvPr/>
        </p:nvSpPr>
        <p:spPr>
          <a:xfrm>
            <a:off x="11056623" y="5608302"/>
            <a:ext cx="939016" cy="77230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5" b="1" dirty="0">
              <a:solidFill>
                <a:prstClr val="white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E93686BD-2A3F-4C41-A94E-5F3C16700CA4}"/>
              </a:ext>
            </a:extLst>
          </p:cNvPr>
          <p:cNvGrpSpPr/>
          <p:nvPr/>
        </p:nvGrpSpPr>
        <p:grpSpPr>
          <a:xfrm>
            <a:off x="4457631" y="466249"/>
            <a:ext cx="2857637" cy="1014966"/>
            <a:chOff x="3278263" y="732264"/>
            <a:chExt cx="2857637" cy="1014966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144D5D3B-C860-41E9-8B16-225BD52FA6FC}"/>
                </a:ext>
              </a:extLst>
            </p:cNvPr>
            <p:cNvSpPr/>
            <p:nvPr/>
          </p:nvSpPr>
          <p:spPr>
            <a:xfrm>
              <a:off x="3328555" y="754369"/>
              <a:ext cx="2767445" cy="955964"/>
            </a:xfrm>
            <a:custGeom>
              <a:avLst/>
              <a:gdLst>
                <a:gd name="connsiteX0" fmla="*/ 0 w 3408218"/>
                <a:gd name="connsiteY0" fmla="*/ 914400 h 955964"/>
                <a:gd name="connsiteX1" fmla="*/ 904009 w 3408218"/>
                <a:gd name="connsiteY1" fmla="*/ 20782 h 955964"/>
                <a:gd name="connsiteX2" fmla="*/ 1672936 w 3408218"/>
                <a:gd name="connsiteY2" fmla="*/ 955964 h 955964"/>
                <a:gd name="connsiteX3" fmla="*/ 3408218 w 3408218"/>
                <a:gd name="connsiteY3" fmla="*/ 893618 h 955964"/>
                <a:gd name="connsiteX4" fmla="*/ 2535381 w 3408218"/>
                <a:gd name="connsiteY4" fmla="*/ 0 h 955964"/>
                <a:gd name="connsiteX5" fmla="*/ 2535381 w 3408218"/>
                <a:gd name="connsiteY5" fmla="*/ 0 h 955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08218" h="955964">
                  <a:moveTo>
                    <a:pt x="0" y="914400"/>
                  </a:moveTo>
                  <a:lnTo>
                    <a:pt x="904009" y="20782"/>
                  </a:lnTo>
                  <a:lnTo>
                    <a:pt x="1672936" y="955964"/>
                  </a:lnTo>
                  <a:lnTo>
                    <a:pt x="3408218" y="893618"/>
                  </a:lnTo>
                  <a:lnTo>
                    <a:pt x="2535381" y="0"/>
                  </a:lnTo>
                  <a:lnTo>
                    <a:pt x="2535381" y="0"/>
                  </a:lnTo>
                </a:path>
              </a:pathLst>
            </a:custGeom>
            <a:noFill/>
            <a:ln w="57150">
              <a:solidFill>
                <a:srgbClr val="FFFF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xmlns="" id="{04FDE998-1B26-4E68-8712-BE9990020D52}"/>
                </a:ext>
              </a:extLst>
            </p:cNvPr>
            <p:cNvSpPr/>
            <p:nvPr/>
          </p:nvSpPr>
          <p:spPr>
            <a:xfrm>
              <a:off x="3278263" y="1609749"/>
              <a:ext cx="100584" cy="10058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rgbClr val="0000CC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xmlns="" id="{20D579D7-7808-47FA-96D6-7D7A833A0421}"/>
                </a:ext>
              </a:extLst>
            </p:cNvPr>
            <p:cNvSpPr/>
            <p:nvPr/>
          </p:nvSpPr>
          <p:spPr>
            <a:xfrm>
              <a:off x="4012554" y="742655"/>
              <a:ext cx="100584" cy="10058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rgbClr val="0000CC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xmlns="" id="{6DCCE88A-D08B-4D26-B8D3-9C530E310848}"/>
                </a:ext>
              </a:extLst>
            </p:cNvPr>
            <p:cNvSpPr/>
            <p:nvPr/>
          </p:nvSpPr>
          <p:spPr>
            <a:xfrm>
              <a:off x="4644736" y="1646646"/>
              <a:ext cx="100584" cy="10058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rgbClr val="0000CC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xmlns="" id="{4ED617CD-B354-4DE6-9494-0BBD3D81DACE}"/>
                </a:ext>
              </a:extLst>
            </p:cNvPr>
            <p:cNvSpPr/>
            <p:nvPr/>
          </p:nvSpPr>
          <p:spPr>
            <a:xfrm>
              <a:off x="6035316" y="1609749"/>
              <a:ext cx="100584" cy="10058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rgbClr val="0000CC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xmlns="" id="{9970CC45-820C-4252-A1E0-970D6C3FF4DC}"/>
                </a:ext>
              </a:extLst>
            </p:cNvPr>
            <p:cNvSpPr/>
            <p:nvPr/>
          </p:nvSpPr>
          <p:spPr>
            <a:xfrm>
              <a:off x="5366696" y="732264"/>
              <a:ext cx="100584" cy="10058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rgbClr val="0000CC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09C1C4E-B525-4199-B3F4-56F3D53BB1AA}"/>
              </a:ext>
            </a:extLst>
          </p:cNvPr>
          <p:cNvSpPr txBox="1"/>
          <p:nvPr/>
        </p:nvSpPr>
        <p:spPr>
          <a:xfrm>
            <a:off x="2833044" y="1670663"/>
            <a:ext cx="61832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Đường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gấp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khúc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trên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mấy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đoạn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thẳng</a:t>
            </a:r>
            <a:endParaRPr lang="en-US" sz="24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6" b="11313"/>
          <a:stretch>
            <a:fillRect/>
          </a:stretch>
        </p:blipFill>
        <p:spPr bwMode="auto">
          <a:xfrm>
            <a:off x="0" y="1"/>
            <a:ext cx="12192000" cy="642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562" y="223949"/>
            <a:ext cx="8822020" cy="2644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061" l="0" r="99400">
                        <a14:foregroundMark x1="39400" y1="16803" x2="39400" y2="23258"/>
                        <a14:foregroundMark x1="39800" y1="17623" x2="42200" y2="24180"/>
                        <a14:foregroundMark x1="56800" y1="17623" x2="59500" y2="24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49"/>
          <a:stretch>
            <a:fillRect/>
          </a:stretch>
        </p:blipFill>
        <p:spPr bwMode="auto">
          <a:xfrm>
            <a:off x="7467600" y="3524576"/>
            <a:ext cx="2743200" cy="246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Cloud Callout 17"/>
          <p:cNvSpPr/>
          <p:nvPr/>
        </p:nvSpPr>
        <p:spPr>
          <a:xfrm>
            <a:off x="1206489" y="3734920"/>
            <a:ext cx="5612130" cy="2182501"/>
          </a:xfrm>
          <a:prstGeom prst="cloudCallout">
            <a:avLst>
              <a:gd name="adj1" fmla="val 66042"/>
              <a:gd name="adj2" fmla="val -663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17 cm</a:t>
            </a:r>
          </a:p>
        </p:txBody>
      </p:sp>
      <p:sp>
        <p:nvSpPr>
          <p:cNvPr id="22" name="Right Arrow 21">
            <a:hlinkClick r:id="rId7" action="ppaction://hlinksldjump"/>
          </p:cNvPr>
          <p:cNvSpPr/>
          <p:nvPr/>
        </p:nvSpPr>
        <p:spPr>
          <a:xfrm>
            <a:off x="11107967" y="5608302"/>
            <a:ext cx="939016" cy="77230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5" b="1" dirty="0">
              <a:solidFill>
                <a:prstClr val="white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82DF755-5FA4-42DB-A545-D37F59502128}"/>
              </a:ext>
            </a:extLst>
          </p:cNvPr>
          <p:cNvGrpSpPr/>
          <p:nvPr/>
        </p:nvGrpSpPr>
        <p:grpSpPr>
          <a:xfrm>
            <a:off x="3706091" y="274592"/>
            <a:ext cx="3768437" cy="1806058"/>
            <a:chOff x="3706091" y="274592"/>
            <a:chExt cx="3768437" cy="193648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215E4AC1-ABC3-4ACF-BF1E-69F2F592CE67}"/>
                </a:ext>
              </a:extLst>
            </p:cNvPr>
            <p:cNvGrpSpPr/>
            <p:nvPr/>
          </p:nvGrpSpPr>
          <p:grpSpPr>
            <a:xfrm>
              <a:off x="4012554" y="609952"/>
              <a:ext cx="3155511" cy="1242741"/>
              <a:chOff x="3316363" y="880116"/>
              <a:chExt cx="3155511" cy="1242741"/>
            </a:xfrm>
          </p:grpSpPr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xmlns="" id="{9AEA21BF-EABD-4D6D-800B-BC8F6F9E8792}"/>
                  </a:ext>
                </a:extLst>
              </p:cNvPr>
              <p:cNvSpPr/>
              <p:nvPr/>
            </p:nvSpPr>
            <p:spPr>
              <a:xfrm>
                <a:off x="3366655" y="914400"/>
                <a:ext cx="3054927" cy="1174173"/>
              </a:xfrm>
              <a:custGeom>
                <a:avLst/>
                <a:gdLst>
                  <a:gd name="connsiteX0" fmla="*/ 0 w 3054927"/>
                  <a:gd name="connsiteY0" fmla="*/ 176645 h 1174173"/>
                  <a:gd name="connsiteX1" fmla="*/ 1475509 w 3054927"/>
                  <a:gd name="connsiteY1" fmla="*/ 280555 h 1174173"/>
                  <a:gd name="connsiteX2" fmla="*/ 1506681 w 3054927"/>
                  <a:gd name="connsiteY2" fmla="*/ 1174173 h 1174173"/>
                  <a:gd name="connsiteX3" fmla="*/ 2691245 w 3054927"/>
                  <a:gd name="connsiteY3" fmla="*/ 0 h 1174173"/>
                  <a:gd name="connsiteX4" fmla="*/ 3054927 w 3054927"/>
                  <a:gd name="connsiteY4" fmla="*/ 831273 h 1174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4927" h="1174173">
                    <a:moveTo>
                      <a:pt x="0" y="176645"/>
                    </a:moveTo>
                    <a:lnTo>
                      <a:pt x="1475509" y="280555"/>
                    </a:lnTo>
                    <a:lnTo>
                      <a:pt x="1506681" y="1174173"/>
                    </a:lnTo>
                    <a:lnTo>
                      <a:pt x="2691245" y="0"/>
                    </a:lnTo>
                    <a:lnTo>
                      <a:pt x="3054927" y="831273"/>
                    </a:lnTo>
                  </a:path>
                </a:pathLst>
              </a:custGeom>
              <a:noFill/>
              <a:ln w="57150">
                <a:solidFill>
                  <a:srgbClr val="FFFF00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UTM Avo" panose="02040603050506020204" pitchFamily="18" charset="0"/>
                </a:endParaRPr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xmlns="" id="{85DC2103-D504-4535-8650-988149FF23E7}"/>
                  </a:ext>
                </a:extLst>
              </p:cNvPr>
              <p:cNvSpPr/>
              <p:nvPr/>
            </p:nvSpPr>
            <p:spPr>
              <a:xfrm>
                <a:off x="3316363" y="1023278"/>
                <a:ext cx="100584" cy="100584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>
                  <a:solidFill>
                    <a:srgbClr val="0000CC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xmlns="" id="{1AD4E449-DAC2-4C5E-8D56-052407CEA75F}"/>
                  </a:ext>
                </a:extLst>
              </p:cNvPr>
              <p:cNvSpPr/>
              <p:nvPr/>
            </p:nvSpPr>
            <p:spPr>
              <a:xfrm>
                <a:off x="4843826" y="2022273"/>
                <a:ext cx="100584" cy="100584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>
                  <a:solidFill>
                    <a:srgbClr val="0000CC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xmlns="" id="{A2A013D4-2385-4956-B1A1-F7EB353FDF72}"/>
                  </a:ext>
                </a:extLst>
              </p:cNvPr>
              <p:cNvSpPr/>
              <p:nvPr/>
            </p:nvSpPr>
            <p:spPr>
              <a:xfrm>
                <a:off x="4793534" y="1161866"/>
                <a:ext cx="100584" cy="100584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>
                  <a:solidFill>
                    <a:srgbClr val="0000CC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xmlns="" id="{5251DC5E-D48D-481A-8094-2AA41674E234}"/>
                  </a:ext>
                </a:extLst>
              </p:cNvPr>
              <p:cNvSpPr/>
              <p:nvPr/>
            </p:nvSpPr>
            <p:spPr>
              <a:xfrm>
                <a:off x="6371290" y="1700999"/>
                <a:ext cx="100584" cy="100584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>
                  <a:solidFill>
                    <a:srgbClr val="0000CC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xmlns="" id="{3C2E383D-B79A-4D4D-AA38-35591EDF4B8B}"/>
                  </a:ext>
                </a:extLst>
              </p:cNvPr>
              <p:cNvSpPr/>
              <p:nvPr/>
            </p:nvSpPr>
            <p:spPr>
              <a:xfrm>
                <a:off x="5995416" y="880116"/>
                <a:ext cx="100584" cy="100584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>
                  <a:solidFill>
                    <a:srgbClr val="0000CC"/>
                  </a:solidFill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415CA209-1C0A-45CF-9503-BDDCBCD4E2DA}"/>
                </a:ext>
              </a:extLst>
            </p:cNvPr>
            <p:cNvSpPr txBox="1"/>
            <p:nvPr/>
          </p:nvSpPr>
          <p:spPr>
            <a:xfrm>
              <a:off x="3706091" y="429561"/>
              <a:ext cx="457200" cy="429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FF00"/>
                  </a:solidFill>
                  <a:latin typeface="UTM Avo" panose="02040603050506020204" pitchFamily="18" charset="0"/>
                </a:rPr>
                <a:t>A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4364CFFF-14F6-4483-849E-0247B5DDD43F}"/>
                </a:ext>
              </a:extLst>
            </p:cNvPr>
            <p:cNvSpPr txBox="1"/>
            <p:nvPr/>
          </p:nvSpPr>
          <p:spPr>
            <a:xfrm>
              <a:off x="5469220" y="553059"/>
              <a:ext cx="457200" cy="429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FF00"/>
                  </a:solidFill>
                  <a:latin typeface="UTM Avo" panose="02040603050506020204" pitchFamily="18" charset="0"/>
                </a:rPr>
                <a:t>B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37C069C0-58AA-442B-ACDB-2C140205E2C8}"/>
                </a:ext>
              </a:extLst>
            </p:cNvPr>
            <p:cNvSpPr txBox="1"/>
            <p:nvPr/>
          </p:nvSpPr>
          <p:spPr>
            <a:xfrm>
              <a:off x="5385886" y="1782074"/>
              <a:ext cx="457200" cy="429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FF00"/>
                  </a:solidFill>
                  <a:latin typeface="UTM Avo" panose="02040603050506020204" pitchFamily="18" charset="0"/>
                </a:rPr>
                <a:t>C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71B63BA8-ADA8-4533-BA1C-33EEAB87AFC6}"/>
                </a:ext>
              </a:extLst>
            </p:cNvPr>
            <p:cNvSpPr txBox="1"/>
            <p:nvPr/>
          </p:nvSpPr>
          <p:spPr>
            <a:xfrm>
              <a:off x="6708925" y="274592"/>
              <a:ext cx="457200" cy="429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FF00"/>
                  </a:solidFill>
                  <a:latin typeface="UTM Avo" panose="02040603050506020204" pitchFamily="18" charset="0"/>
                </a:rPr>
                <a:t>E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07B797EA-CBE6-49F8-B9A7-0F80537EE159}"/>
                </a:ext>
              </a:extLst>
            </p:cNvPr>
            <p:cNvSpPr txBox="1"/>
            <p:nvPr/>
          </p:nvSpPr>
          <p:spPr>
            <a:xfrm>
              <a:off x="7017328" y="1469991"/>
              <a:ext cx="457200" cy="429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FF00"/>
                  </a:solidFill>
                  <a:latin typeface="UTM Avo" panose="02040603050506020204" pitchFamily="18" charset="0"/>
                </a:rPr>
                <a:t>G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BFE8DF63-0DB1-4139-8888-8C453CA047A9}"/>
              </a:ext>
            </a:extLst>
          </p:cNvPr>
          <p:cNvSpPr txBox="1"/>
          <p:nvPr/>
        </p:nvSpPr>
        <p:spPr>
          <a:xfrm>
            <a:off x="3605276" y="2043974"/>
            <a:ext cx="7647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Tính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độ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dài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đường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gấp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khúc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 ABCDE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E4362548-8994-462F-8C7C-9BAABB3C0DDC}"/>
              </a:ext>
            </a:extLst>
          </p:cNvPr>
          <p:cNvSpPr txBox="1"/>
          <p:nvPr/>
        </p:nvSpPr>
        <p:spPr>
          <a:xfrm>
            <a:off x="4443845" y="387309"/>
            <a:ext cx="8156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UTM Avo" panose="02040603050506020204" pitchFamily="18" charset="0"/>
              </a:rPr>
              <a:t>6cm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D935CD75-7DBE-4A41-BD29-3BF2A56EF846}"/>
              </a:ext>
            </a:extLst>
          </p:cNvPr>
          <p:cNvSpPr txBox="1"/>
          <p:nvPr/>
        </p:nvSpPr>
        <p:spPr>
          <a:xfrm>
            <a:off x="4898414" y="1079973"/>
            <a:ext cx="8156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UTM Avo" panose="02040603050506020204" pitchFamily="18" charset="0"/>
              </a:rPr>
              <a:t>3cm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B444DC27-96C9-4372-87FA-A155DC3D2C38}"/>
              </a:ext>
            </a:extLst>
          </p:cNvPr>
          <p:cNvSpPr txBox="1"/>
          <p:nvPr/>
        </p:nvSpPr>
        <p:spPr>
          <a:xfrm rot="19036070">
            <a:off x="5955464" y="1079972"/>
            <a:ext cx="8156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UTM Avo" panose="02040603050506020204" pitchFamily="18" charset="0"/>
              </a:rPr>
              <a:t>5cm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9387633F-C759-41DB-83EB-B5749B31BCAF}"/>
              </a:ext>
            </a:extLst>
          </p:cNvPr>
          <p:cNvSpPr txBox="1"/>
          <p:nvPr/>
        </p:nvSpPr>
        <p:spPr>
          <a:xfrm>
            <a:off x="6903790" y="634268"/>
            <a:ext cx="8156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UTM Avo" panose="02040603050506020204" pitchFamily="18" charset="0"/>
              </a:rPr>
              <a:t>3cm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6" b="11313"/>
          <a:stretch>
            <a:fillRect/>
          </a:stretch>
        </p:blipFill>
        <p:spPr bwMode="auto">
          <a:xfrm>
            <a:off x="0" y="0"/>
            <a:ext cx="12192000" cy="6464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255" y="243872"/>
            <a:ext cx="9705109" cy="257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0061" l="0" r="99400">
                        <a14:foregroundMark x1="39400" y1="16803" x2="39400" y2="23258"/>
                        <a14:foregroundMark x1="39800" y1="17623" x2="42200" y2="24180"/>
                        <a14:foregroundMark x1="56800" y1="17623" x2="59500" y2="24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49"/>
          <a:stretch>
            <a:fillRect/>
          </a:stretch>
        </p:blipFill>
        <p:spPr bwMode="auto">
          <a:xfrm>
            <a:off x="7467600" y="3524576"/>
            <a:ext cx="2743200" cy="246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Cloud Callout 17"/>
          <p:cNvSpPr/>
          <p:nvPr/>
        </p:nvSpPr>
        <p:spPr>
          <a:xfrm>
            <a:off x="1605702" y="3113584"/>
            <a:ext cx="3250415" cy="1228756"/>
          </a:xfrm>
          <a:prstGeom prst="cloudCallout">
            <a:avLst>
              <a:gd name="adj1" fmla="val 104445"/>
              <a:gd name="adj2" fmla="val 102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FF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endParaRPr lang="en-US" sz="3200" b="1" dirty="0">
              <a:solidFill>
                <a:srgbClr val="0000FF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ight Arrow 21">
            <a:hlinkClick r:id="rId9" action="ppaction://hlinksldjump"/>
          </p:cNvPr>
          <p:cNvSpPr/>
          <p:nvPr/>
        </p:nvSpPr>
        <p:spPr>
          <a:xfrm>
            <a:off x="11252984" y="5692003"/>
            <a:ext cx="939016" cy="77230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5" b="1" dirty="0">
              <a:solidFill>
                <a:prstClr val="white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A209CA68-8282-48F8-8CAC-489FF367C6DC}"/>
              </a:ext>
            </a:extLst>
          </p:cNvPr>
          <p:cNvSpPr txBox="1"/>
          <p:nvPr/>
        </p:nvSpPr>
        <p:spPr>
          <a:xfrm>
            <a:off x="1967887" y="2083748"/>
            <a:ext cx="8852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Đường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gấp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khúc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 ABCDE ……….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đường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gấp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khúc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HKL</a:t>
            </a:r>
            <a:endParaRPr lang="en-US" sz="24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FDD9A2E-34EE-4905-B57A-8DCCC670DB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67887" y="562091"/>
            <a:ext cx="2888230" cy="13259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6D6699A-95DE-4B70-8E77-5EE200C038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48473" y="549643"/>
            <a:ext cx="2903472" cy="1338444"/>
          </a:xfrm>
          <a:prstGeom prst="rect">
            <a:avLst/>
          </a:prstGeom>
        </p:spPr>
      </p:pic>
      <p:sp>
        <p:nvSpPr>
          <p:cNvPr id="25" name="Cloud Callout 17">
            <a:extLst>
              <a:ext uri="{FF2B5EF4-FFF2-40B4-BE49-F238E27FC236}">
                <a16:creationId xmlns:a16="http://schemas.microsoft.com/office/drawing/2014/main" xmlns="" id="{DDCDC98E-DC8F-4AD6-A6BB-C63D9A9FDF3B}"/>
              </a:ext>
            </a:extLst>
          </p:cNvPr>
          <p:cNvSpPr/>
          <p:nvPr/>
        </p:nvSpPr>
        <p:spPr>
          <a:xfrm>
            <a:off x="3861192" y="4408425"/>
            <a:ext cx="3250415" cy="1228756"/>
          </a:xfrm>
          <a:prstGeom prst="cloudCallout">
            <a:avLst>
              <a:gd name="adj1" fmla="val 65124"/>
              <a:gd name="adj2" fmla="val -78468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FF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ngắn</a:t>
            </a:r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endParaRPr lang="en-US" sz="3200" b="1" dirty="0">
              <a:solidFill>
                <a:srgbClr val="0000FF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mph" presetSubtype="0" repeatCount="3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4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2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8" grpId="2" animBg="1"/>
      <p:bldP spid="25" grpId="0" animBg="1"/>
      <p:bldP spid="25" grpId="1" animBg="1"/>
      <p:bldP spid="25" grpId="2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6" b="11313"/>
          <a:stretch>
            <a:fillRect/>
          </a:stretch>
        </p:blipFill>
        <p:spPr bwMode="auto">
          <a:xfrm>
            <a:off x="0" y="0"/>
            <a:ext cx="12192000" cy="6412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117" y="164587"/>
            <a:ext cx="9559637" cy="2387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ight Arrow 21">
            <a:hlinkClick r:id="rId7" action="ppaction://hlinksldjump"/>
          </p:cNvPr>
          <p:cNvSpPr/>
          <p:nvPr/>
        </p:nvSpPr>
        <p:spPr>
          <a:xfrm>
            <a:off x="11147158" y="5497156"/>
            <a:ext cx="939016" cy="77230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5" b="1" dirty="0">
              <a:solidFill>
                <a:prstClr val="white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xmlns="" id="{68F6CC3F-10F1-4377-9207-6B2120993E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0061" l="0" r="99400">
                        <a14:foregroundMark x1="39400" y1="16803" x2="39400" y2="23258"/>
                        <a14:foregroundMark x1="39800" y1="17623" x2="42200" y2="24180"/>
                        <a14:foregroundMark x1="56800" y1="17623" x2="59500" y2="24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49"/>
          <a:stretch>
            <a:fillRect/>
          </a:stretch>
        </p:blipFill>
        <p:spPr bwMode="auto">
          <a:xfrm>
            <a:off x="7467600" y="3524576"/>
            <a:ext cx="2743200" cy="246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6E1B7FD-92EB-4656-AA88-204FA2A6A9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17209" y="426748"/>
            <a:ext cx="3269191" cy="177406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2CBDBB7C-9384-444F-BFB6-FAD150CF4EAE}"/>
              </a:ext>
            </a:extLst>
          </p:cNvPr>
          <p:cNvSpPr txBox="1"/>
          <p:nvPr/>
        </p:nvSpPr>
        <p:spPr>
          <a:xfrm>
            <a:off x="5660947" y="602394"/>
            <a:ext cx="48442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Bạn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Châu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nên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chọn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đường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nào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 sang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nhà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bạn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 Chi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cho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gần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hơn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21" name="Cloud Callout 17">
            <a:extLst>
              <a:ext uri="{FF2B5EF4-FFF2-40B4-BE49-F238E27FC236}">
                <a16:creationId xmlns:a16="http://schemas.microsoft.com/office/drawing/2014/main" xmlns="" id="{05363ADD-8FB3-46F9-AE9E-1C4D21CECBB9}"/>
              </a:ext>
            </a:extLst>
          </p:cNvPr>
          <p:cNvSpPr/>
          <p:nvPr/>
        </p:nvSpPr>
        <p:spPr>
          <a:xfrm>
            <a:off x="2640847" y="4729099"/>
            <a:ext cx="4389852" cy="1228756"/>
          </a:xfrm>
          <a:prstGeom prst="cloudCallout">
            <a:avLst>
              <a:gd name="adj1" fmla="val 72964"/>
              <a:gd name="adj2" fmla="val -6070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FF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</a:t>
            </a:r>
            <a:endParaRPr lang="en-US" sz="3200" b="1" dirty="0">
              <a:solidFill>
                <a:srgbClr val="0000FF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Cloud Callout 17">
            <a:extLst>
              <a:ext uri="{FF2B5EF4-FFF2-40B4-BE49-F238E27FC236}">
                <a16:creationId xmlns:a16="http://schemas.microsoft.com/office/drawing/2014/main" xmlns="" id="{69F10A98-BB38-415C-92D9-267EA0BC3627}"/>
              </a:ext>
            </a:extLst>
          </p:cNvPr>
          <p:cNvSpPr/>
          <p:nvPr/>
        </p:nvSpPr>
        <p:spPr>
          <a:xfrm>
            <a:off x="1465117" y="3245158"/>
            <a:ext cx="5565582" cy="1228756"/>
          </a:xfrm>
          <a:prstGeom prst="cloudCallout">
            <a:avLst>
              <a:gd name="adj1" fmla="val 66244"/>
              <a:gd name="adj2" fmla="val 1370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FF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gấp</a:t>
            </a:r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khúc</a:t>
            </a:r>
            <a:endParaRPr lang="en-US" sz="3200" b="1" dirty="0">
              <a:solidFill>
                <a:srgbClr val="0000FF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mph" presetSubtype="0" repeatCount="3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4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2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1" grpId="2" animBg="1"/>
      <p:bldP spid="23" grpId="0" animBg="1"/>
      <p:bldP spid="23" grpId="1" animBg="1"/>
      <p:bldP spid="23" grpId="2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5453D94-F8CB-485B-B2FA-40FF6754D10B}"/>
              </a:ext>
            </a:extLst>
          </p:cNvPr>
          <p:cNvSpPr txBox="1"/>
          <p:nvPr/>
        </p:nvSpPr>
        <p:spPr>
          <a:xfrm>
            <a:off x="2679983" y="3487724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5D3F467-6705-4C18-9FD1-748EC63802DD}"/>
              </a:ext>
            </a:extLst>
          </p:cNvPr>
          <p:cNvSpPr txBox="1"/>
          <p:nvPr/>
        </p:nvSpPr>
        <p:spPr>
          <a:xfrm>
            <a:off x="2830985" y="3429000"/>
            <a:ext cx="65300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xmlns="" id="{271B6753-F31C-4A20-8DE2-32985CD964D7}"/>
              </a:ext>
            </a:extLst>
          </p:cNvPr>
          <p:cNvSpPr txBox="1"/>
          <p:nvPr/>
        </p:nvSpPr>
        <p:spPr>
          <a:xfrm>
            <a:off x="3788748" y="2734200"/>
            <a:ext cx="545565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4971935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F219766-2B29-4E06-823B-726645427E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007" b="6416"/>
          <a:stretch/>
        </p:blipFill>
        <p:spPr>
          <a:xfrm>
            <a:off x="0" y="0"/>
            <a:ext cx="12192000" cy="6417966"/>
          </a:xfrm>
          <a:prstGeom prst="rect">
            <a:avLst/>
          </a:prstGeom>
        </p:spPr>
      </p:pic>
      <p:sp>
        <p:nvSpPr>
          <p:cNvPr id="189" name="Google Shape;189;p2"/>
          <p:cNvSpPr txBox="1"/>
          <p:nvPr/>
        </p:nvSpPr>
        <p:spPr>
          <a:xfrm>
            <a:off x="4317339" y="3208983"/>
            <a:ext cx="4579011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KHỞI </a:t>
            </a:r>
            <a:r>
              <a:rPr lang="en-US" sz="48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ĐỘNG</a:t>
            </a:r>
            <a:endParaRPr sz="4800" b="1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5A9F26A-52B1-49E9-98EF-669FA2B6A5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0466"/>
            <a:ext cx="12192000" cy="66111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940378B-62AC-4910-B732-A36C8D4C907C}"/>
              </a:ext>
            </a:extLst>
          </p:cNvPr>
          <p:cNvSpPr txBox="1"/>
          <p:nvPr/>
        </p:nvSpPr>
        <p:spPr>
          <a:xfrm>
            <a:off x="3259197" y="2951946"/>
            <a:ext cx="609426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học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trước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biết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thêm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điều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gì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BFDFA80-9194-4B49-8735-6457E7AE931E}"/>
              </a:ext>
            </a:extLst>
          </p:cNvPr>
          <p:cNvSpPr/>
          <p:nvPr/>
        </p:nvSpPr>
        <p:spPr>
          <a:xfrm>
            <a:off x="3325387" y="1826576"/>
            <a:ext cx="596188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12700">
                  <a:solidFill>
                    <a:srgbClr val="FF7C80"/>
                  </a:solidFill>
                  <a:prstDash val="solid"/>
                </a:ln>
                <a:solidFill>
                  <a:srgbClr val="FF505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CÙNG</a:t>
            </a:r>
            <a:r>
              <a:rPr lang="en-US" sz="4400" b="1" dirty="0">
                <a:ln w="12700">
                  <a:solidFill>
                    <a:srgbClr val="FF7C80"/>
                  </a:solidFill>
                  <a:prstDash val="solid"/>
                </a:ln>
                <a:solidFill>
                  <a:srgbClr val="FF505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2700">
                  <a:solidFill>
                    <a:srgbClr val="FF7C80"/>
                  </a:solidFill>
                  <a:prstDash val="solid"/>
                </a:ln>
                <a:solidFill>
                  <a:srgbClr val="FF505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BẠN</a:t>
            </a:r>
            <a:r>
              <a:rPr lang="en-US" sz="4400" b="1" dirty="0">
                <a:ln w="12700">
                  <a:solidFill>
                    <a:srgbClr val="FF7C80"/>
                  </a:solidFill>
                  <a:prstDash val="solid"/>
                </a:ln>
                <a:solidFill>
                  <a:srgbClr val="FF505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 CHIA </a:t>
            </a:r>
            <a:r>
              <a:rPr lang="en-US" sz="4400" b="1" dirty="0" err="1">
                <a:ln w="12700">
                  <a:solidFill>
                    <a:srgbClr val="FF7C80"/>
                  </a:solidFill>
                  <a:prstDash val="solid"/>
                </a:ln>
                <a:solidFill>
                  <a:srgbClr val="FF505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SẺ</a:t>
            </a:r>
            <a:endParaRPr lang="en-US" sz="4400" b="1" cap="none" spc="0" dirty="0">
              <a:ln w="12700">
                <a:solidFill>
                  <a:srgbClr val="FF7C80"/>
                </a:solidFill>
                <a:prstDash val="solid"/>
              </a:ln>
              <a:solidFill>
                <a:srgbClr val="FF505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921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BC219E0-6A42-4077-A4D9-7CD6C8DD02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34" r="3862" b="31667"/>
          <a:stretch/>
        </p:blipFill>
        <p:spPr>
          <a:xfrm flipH="1">
            <a:off x="0" y="0"/>
            <a:ext cx="12192000" cy="6465346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6616889" y="3207796"/>
            <a:ext cx="4413062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5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 TẬP THỰC HÀNH</a:t>
            </a:r>
            <a:endParaRPr lang="en-US" sz="48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36205098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F914A52-81ED-46FA-B3F7-8916C84EFC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784"/>
          <a:stretch/>
        </p:blipFill>
        <p:spPr>
          <a:xfrm>
            <a:off x="0" y="0"/>
            <a:ext cx="12191999" cy="644240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81F70EC4-5B8F-4293-B009-81306DC0E276}"/>
              </a:ext>
            </a:extLst>
          </p:cNvPr>
          <p:cNvGrpSpPr/>
          <p:nvPr/>
        </p:nvGrpSpPr>
        <p:grpSpPr>
          <a:xfrm>
            <a:off x="1492749" y="316521"/>
            <a:ext cx="9206501" cy="1016385"/>
            <a:chOff x="-3369818" y="382607"/>
            <a:chExt cx="9043538" cy="107044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C5E83FA6-3844-400B-B170-9AE4B0D0F833}"/>
                </a:ext>
              </a:extLst>
            </p:cNvPr>
            <p:cNvSpPr/>
            <p:nvPr/>
          </p:nvSpPr>
          <p:spPr>
            <a:xfrm>
              <a:off x="-3369818" y="382607"/>
              <a:ext cx="9043538" cy="1070440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    a.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Vẽ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đoạn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thẳng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AB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độ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dài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4 cm</a:t>
              </a:r>
            </a:p>
            <a:p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    b.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Vẽ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đoạn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thẳng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CD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độ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dài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7 cm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FD7DD2E9-B069-47AC-B264-A91D361A4059}"/>
                </a:ext>
              </a:extLst>
            </p:cNvPr>
            <p:cNvSpPr/>
            <p:nvPr/>
          </p:nvSpPr>
          <p:spPr>
            <a:xfrm>
              <a:off x="-3288619" y="553649"/>
              <a:ext cx="607070" cy="65536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DAC85A02-0A17-42BE-91BB-46A924690E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778" b="83472" l="82362" r="96900">
                        <a14:foregroundMark x1="91144" y1="63333" x2="91144" y2="63333"/>
                        <a14:foregroundMark x1="96974" y1="65833" x2="96974" y2="65833"/>
                        <a14:foregroundMark x1="90849" y1="62500" x2="90849" y2="62500"/>
                        <a14:foregroundMark x1="94022" y1="82222" x2="94022" y2="82222"/>
                        <a14:foregroundMark x1="87749" y1="83472" x2="87749" y2="83472"/>
                        <a14:foregroundMark x1="86421" y1="83056" x2="86421" y2="83056"/>
                        <a14:foregroundMark x1="85756" y1="83194" x2="85756" y2="83194"/>
                      </a14:backgroundRemoval>
                    </a14:imgEffect>
                  </a14:imgLayer>
                </a14:imgProps>
              </a:ext>
            </a:extLst>
          </a:blip>
          <a:srcRect l="80733" t="49131" r="1728" b="13170"/>
          <a:stretch/>
        </p:blipFill>
        <p:spPr>
          <a:xfrm>
            <a:off x="9889741" y="4269837"/>
            <a:ext cx="1988906" cy="227164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9BA729D5-D935-46F4-B62C-BFA69A09BE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718" y="5253135"/>
            <a:ext cx="1095806" cy="12883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FF7C9A2-6892-48C4-84D7-A24EDC39447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0955"/>
          <a:stretch/>
        </p:blipFill>
        <p:spPr>
          <a:xfrm>
            <a:off x="4291175" y="1461155"/>
            <a:ext cx="3609648" cy="310171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E9CA949-3AD2-4E91-9B1F-DBC61F1F79B6}"/>
              </a:ext>
            </a:extLst>
          </p:cNvPr>
          <p:cNvSpPr/>
          <p:nvPr/>
        </p:nvSpPr>
        <p:spPr>
          <a:xfrm>
            <a:off x="1828693" y="3693432"/>
            <a:ext cx="8534612" cy="155863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21482854"/>
              </a:avLst>
            </a:prstTxWarp>
            <a:spAutoFit/>
          </a:bodyPr>
          <a:lstStyle/>
          <a:p>
            <a:pPr algn="ctr"/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THẢO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LUẬN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NHÓM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ĐÔI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38798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FEE6C492-7CC6-43AD-B45F-55893FB0FC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784"/>
          <a:stretch/>
        </p:blipFill>
        <p:spPr>
          <a:xfrm>
            <a:off x="0" y="0"/>
            <a:ext cx="12191999" cy="644240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81F70EC4-5B8F-4293-B009-81306DC0E276}"/>
              </a:ext>
            </a:extLst>
          </p:cNvPr>
          <p:cNvGrpSpPr/>
          <p:nvPr/>
        </p:nvGrpSpPr>
        <p:grpSpPr>
          <a:xfrm>
            <a:off x="1492749" y="316521"/>
            <a:ext cx="9206501" cy="1016385"/>
            <a:chOff x="-3369818" y="382607"/>
            <a:chExt cx="9043538" cy="107044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C5E83FA6-3844-400B-B170-9AE4B0D0F833}"/>
                </a:ext>
              </a:extLst>
            </p:cNvPr>
            <p:cNvSpPr/>
            <p:nvPr/>
          </p:nvSpPr>
          <p:spPr>
            <a:xfrm>
              <a:off x="-3369818" y="382607"/>
              <a:ext cx="9043538" cy="1070440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    a.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Vẽ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đoạn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thẳng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AB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độ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dài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4 cm</a:t>
              </a:r>
            </a:p>
            <a:p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    b.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Vẽ</a:t>
              </a:r>
              <a:r>
                <a:rPr lang="en-US" sz="2800" b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đoạn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thẳng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CD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độ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dài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7 cm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FD7DD2E9-B069-47AC-B264-A91D361A4059}"/>
                </a:ext>
              </a:extLst>
            </p:cNvPr>
            <p:cNvSpPr/>
            <p:nvPr/>
          </p:nvSpPr>
          <p:spPr>
            <a:xfrm>
              <a:off x="-3288619" y="553649"/>
              <a:ext cx="607070" cy="65536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2751932-4A1A-4DDD-AE71-9E01A8D6A6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718" y="5253135"/>
            <a:ext cx="1095806" cy="12883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22EF46A-452F-4AB0-B5EE-0F7C51C452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9478" r="13829" b="12724"/>
          <a:stretch/>
        </p:blipFill>
        <p:spPr>
          <a:xfrm>
            <a:off x="1575411" y="1476729"/>
            <a:ext cx="8623516" cy="458761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xmlns="" id="{DECACE8A-5197-41BD-946E-2D227709B054}"/>
              </a:ext>
            </a:extLst>
          </p:cNvPr>
          <p:cNvSpPr/>
          <p:nvPr/>
        </p:nvSpPr>
        <p:spPr>
          <a:xfrm>
            <a:off x="2851556" y="2261367"/>
            <a:ext cx="100584" cy="100584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DAC85A02-0A17-42BE-91BB-46A924690E7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778" b="83472" l="82362" r="96900">
                        <a14:foregroundMark x1="91144" y1="63333" x2="91144" y2="63333"/>
                        <a14:foregroundMark x1="96974" y1="65833" x2="96974" y2="65833"/>
                        <a14:foregroundMark x1="90849" y1="62500" x2="90849" y2="62500"/>
                        <a14:foregroundMark x1="94022" y1="82222" x2="94022" y2="82222"/>
                        <a14:foregroundMark x1="87749" y1="83472" x2="87749" y2="83472"/>
                        <a14:foregroundMark x1="86421" y1="83056" x2="86421" y2="83056"/>
                        <a14:foregroundMark x1="85756" y1="83194" x2="85756" y2="83194"/>
                      </a14:backgroundRemoval>
                    </a14:imgEffect>
                  </a14:imgLayer>
                </a14:imgProps>
              </a:ext>
            </a:extLst>
          </a:blip>
          <a:srcRect l="80733" t="49131" r="1728" b="13170"/>
          <a:stretch/>
        </p:blipFill>
        <p:spPr>
          <a:xfrm>
            <a:off x="9392495" y="3891228"/>
            <a:ext cx="2384799" cy="272381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8847FCD0-40F1-44C5-A54A-A1CF7E99A153}"/>
              </a:ext>
            </a:extLst>
          </p:cNvPr>
          <p:cNvSpPr txBox="1"/>
          <p:nvPr/>
        </p:nvSpPr>
        <p:spPr>
          <a:xfrm>
            <a:off x="2662420" y="1700923"/>
            <a:ext cx="71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A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5B55D8BD-B934-4C53-8AE7-F83AE58D4A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46" b="88506" l="5024" r="95455">
                        <a14:foregroundMark x1="5024" y1="52874" x2="5024" y2="52874"/>
                        <a14:foregroundMark x1="88397" y1="51724" x2="88397" y2="51724"/>
                        <a14:foregroundMark x1="95455" y1="64368" x2="95455" y2="643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64106" y="2307705"/>
            <a:ext cx="8020789" cy="662997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xmlns="" id="{F086D913-AA45-49F2-ACF5-17DAC38D6615}"/>
              </a:ext>
            </a:extLst>
          </p:cNvPr>
          <p:cNvSpPr/>
          <p:nvPr/>
        </p:nvSpPr>
        <p:spPr>
          <a:xfrm>
            <a:off x="5269174" y="2262079"/>
            <a:ext cx="100584" cy="100584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EBC377A0-5BD9-4A4D-BFB4-343358EAEFDA}"/>
              </a:ext>
            </a:extLst>
          </p:cNvPr>
          <p:cNvSpPr txBox="1"/>
          <p:nvPr/>
        </p:nvSpPr>
        <p:spPr>
          <a:xfrm>
            <a:off x="5100820" y="1691244"/>
            <a:ext cx="71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B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4F143621-08C6-49A9-B14F-EB5F0F53FEDA}"/>
              </a:ext>
            </a:extLst>
          </p:cNvPr>
          <p:cNvCxnSpPr>
            <a:cxnSpLocks/>
            <a:endCxn id="28" idx="2"/>
          </p:cNvCxnSpPr>
          <p:nvPr/>
        </p:nvCxnSpPr>
        <p:spPr>
          <a:xfrm flipV="1">
            <a:off x="2865043" y="2312371"/>
            <a:ext cx="2404131" cy="5726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10BD0BBC-9C05-4633-98CE-59578933F8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781" b="90438" l="2778" r="90000">
                        <a14:foregroundMark x1="51111" y1="4781" x2="51111" y2="4781"/>
                        <a14:foregroundMark x1="2778" y1="80478" x2="2778" y2="80478"/>
                        <a14:foregroundMark x1="32222" y1="90438" x2="32222" y2="90438"/>
                        <a14:foregroundMark x1="88889" y1="19522" x2="88889" y2="19522"/>
                        <a14:foregroundMark x1="68333" y1="4781" x2="68333" y2="4781"/>
                        <a14:foregroundMark x1="57778" y1="13944" x2="57778" y2="13944"/>
                        <a14:foregroundMark x1="34444" y1="25896" x2="34444" y2="25896"/>
                        <a14:foregroundMark x1="25000" y1="25100" x2="25000" y2="25100"/>
                        <a14:foregroundMark x1="25000" y1="25100" x2="25000" y2="25100"/>
                        <a14:foregroundMark x1="23889" y1="25498" x2="23889" y2="25498"/>
                        <a14:foregroundMark x1="37778" y1="25498" x2="37778" y2="25498"/>
                        <a14:foregroundMark x1="90000" y1="42629" x2="90000" y2="42629"/>
                        <a14:backgroundMark x1="92222" y1="25100" x2="92222" y2="25100"/>
                        <a14:backgroundMark x1="70556" y1="25498" x2="70556" y2="25498"/>
                        <a14:backgroundMark x1="15556" y1="25498" x2="15556" y2="25498"/>
                        <a14:backgroundMark x1="36667" y1="24701" x2="36667" y2="24701"/>
                        <a14:backgroundMark x1="18333" y1="25100" x2="18333" y2="25100"/>
                        <a14:backgroundMark x1="70556" y1="24303" x2="70556" y2="243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77389" y="2507150"/>
            <a:ext cx="1349501" cy="188180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072BA240-EF18-435C-BF3A-85EBAE244E2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406" b="89840" l="3088" r="89549">
                        <a14:foregroundMark x1="45606" y1="4545" x2="45606" y2="4545"/>
                        <a14:foregroundMark x1="9264" y1="18182" x2="9264" y2="18182"/>
                        <a14:foregroundMark x1="3088" y1="19519" x2="3088" y2="19519"/>
                        <a14:foregroundMark x1="89786" y1="66310" x2="89786" y2="66310"/>
                        <a14:foregroundMark x1="44418" y1="2406" x2="44418" y2="2406"/>
                        <a14:foregroundMark x1="65083" y1="10428" x2="65083" y2="10428"/>
                        <a14:foregroundMark x1="80760" y1="8556" x2="80760" y2="8556"/>
                        <a14:foregroundMark x1="76485" y1="9893" x2="76485" y2="9893"/>
                        <a14:backgroundMark x1="75772" y1="39572" x2="75772" y2="39572"/>
                        <a14:backgroundMark x1="75297" y1="27807" x2="75297" y2="27807"/>
                        <a14:backgroundMark x1="74822" y1="22995" x2="74822" y2="22995"/>
                        <a14:backgroundMark x1="74822" y1="40107" x2="74822" y2="40107"/>
                        <a14:backgroundMark x1="75297" y1="44118" x2="75297" y2="44118"/>
                        <a14:backgroundMark x1="75534" y1="52406" x2="75059" y2="52674"/>
                        <a14:backgroundMark x1="38242" y1="55615" x2="38242" y2="556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60134" y="2004848"/>
            <a:ext cx="1690908" cy="150213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20513FA2-374B-4FD3-9048-8847711CA313}"/>
              </a:ext>
            </a:extLst>
          </p:cNvPr>
          <p:cNvSpPr txBox="1"/>
          <p:nvPr/>
        </p:nvSpPr>
        <p:spPr>
          <a:xfrm>
            <a:off x="3571334" y="1743238"/>
            <a:ext cx="1187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4 cm</a:t>
            </a: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xmlns="" id="{BDE0929D-6164-4B11-B9E3-C418C99929D2}"/>
              </a:ext>
            </a:extLst>
          </p:cNvPr>
          <p:cNvSpPr/>
          <p:nvPr/>
        </p:nvSpPr>
        <p:spPr>
          <a:xfrm>
            <a:off x="1604506" y="4856606"/>
            <a:ext cx="8089790" cy="1729624"/>
          </a:xfrm>
          <a:prstGeom prst="wedgeRoundRectCallout">
            <a:avLst>
              <a:gd name="adj1" fmla="val 53199"/>
              <a:gd name="adj2" fmla="val -34901"/>
              <a:gd name="adj3" fmla="val 16667"/>
            </a:avLst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latin typeface="UTM Avo" panose="0204060305050602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8EC1EBE-1E90-4F07-A210-341D75770CFE}"/>
              </a:ext>
            </a:extLst>
          </p:cNvPr>
          <p:cNvSpPr txBox="1"/>
          <p:nvPr/>
        </p:nvSpPr>
        <p:spPr>
          <a:xfrm>
            <a:off x="1604506" y="4869150"/>
            <a:ext cx="808979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200" dirty="0" err="1">
                <a:latin typeface="UTM Avo" panose="02040603050506020204" pitchFamily="18" charset="0"/>
              </a:rPr>
              <a:t>Đánh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dấu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điểm</a:t>
            </a:r>
            <a:r>
              <a:rPr lang="en-US" sz="2200" dirty="0">
                <a:latin typeface="UTM Avo" panose="02040603050506020204" pitchFamily="18" charset="0"/>
              </a:rPr>
              <a:t> A.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200" dirty="0" err="1">
                <a:latin typeface="UTM Avo" panose="02040603050506020204" pitchFamily="18" charset="0"/>
              </a:rPr>
              <a:t>Đặt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thước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kẻ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sao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cho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điểm</a:t>
            </a:r>
            <a:r>
              <a:rPr lang="en-US" sz="2200" dirty="0">
                <a:latin typeface="UTM Avo" panose="02040603050506020204" pitchFamily="18" charset="0"/>
              </a:rPr>
              <a:t> A </a:t>
            </a:r>
            <a:r>
              <a:rPr lang="en-US" sz="2200" dirty="0" err="1">
                <a:latin typeface="UTM Avo" panose="02040603050506020204" pitchFamily="18" charset="0"/>
              </a:rPr>
              <a:t>trùng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với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vạch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số</a:t>
            </a:r>
            <a:r>
              <a:rPr lang="en-US" sz="2200" dirty="0">
                <a:latin typeface="UTM Avo" panose="02040603050506020204" pitchFamily="18" charset="0"/>
              </a:rPr>
              <a:t> 0 </a:t>
            </a:r>
            <a:r>
              <a:rPr lang="en-US" sz="2200" dirty="0" err="1">
                <a:latin typeface="UTM Avo" panose="02040603050506020204" pitchFamily="18" charset="0"/>
              </a:rPr>
              <a:t>của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thước</a:t>
            </a:r>
            <a:r>
              <a:rPr lang="en-US" sz="2200" dirty="0">
                <a:latin typeface="UTM Avo" panose="020406030505060202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200" dirty="0" err="1">
                <a:latin typeface="UTM Avo" panose="02040603050506020204" pitchFamily="18" charset="0"/>
              </a:rPr>
              <a:t>Đánh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dấu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điểm</a:t>
            </a:r>
            <a:r>
              <a:rPr lang="en-US" sz="2200" dirty="0">
                <a:latin typeface="UTM Avo" panose="02040603050506020204" pitchFamily="18" charset="0"/>
              </a:rPr>
              <a:t> B </a:t>
            </a:r>
            <a:r>
              <a:rPr lang="en-US" sz="2200" dirty="0" err="1">
                <a:latin typeface="UTM Avo" panose="02040603050506020204" pitchFamily="18" charset="0"/>
              </a:rPr>
              <a:t>ứng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với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vạch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chỉ</a:t>
            </a:r>
            <a:r>
              <a:rPr lang="en-US" sz="2200" dirty="0">
                <a:latin typeface="UTM Avo" panose="02040603050506020204" pitchFamily="18" charset="0"/>
              </a:rPr>
              <a:t> 4 cm </a:t>
            </a:r>
            <a:r>
              <a:rPr lang="en-US" sz="2200" dirty="0" err="1">
                <a:latin typeface="UTM Avo" panose="02040603050506020204" pitchFamily="18" charset="0"/>
              </a:rPr>
              <a:t>của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thước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kẻ</a:t>
            </a:r>
            <a:r>
              <a:rPr lang="en-US" sz="2200" dirty="0">
                <a:latin typeface="UTM Avo" panose="020406030505060202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200" dirty="0" err="1">
                <a:latin typeface="UTM Avo" panose="02040603050506020204" pitchFamily="18" charset="0"/>
              </a:rPr>
              <a:t>Dùng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thước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kẻ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nối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hai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điểm</a:t>
            </a:r>
            <a:r>
              <a:rPr lang="en-US" sz="2200" dirty="0">
                <a:latin typeface="UTM Avo" panose="02040603050506020204" pitchFamily="18" charset="0"/>
              </a:rPr>
              <a:t> A </a:t>
            </a:r>
            <a:r>
              <a:rPr lang="en-US" sz="2200" dirty="0" err="1">
                <a:latin typeface="UTM Avo" panose="02040603050506020204" pitchFamily="18" charset="0"/>
              </a:rPr>
              <a:t>và</a:t>
            </a:r>
            <a:r>
              <a:rPr lang="en-US" sz="2200" dirty="0">
                <a:latin typeface="UTM Avo" panose="02040603050506020204" pitchFamily="18" charset="0"/>
              </a:rPr>
              <a:t> B 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61673ACD-EFD3-48AD-8E09-942C623B6C13}"/>
              </a:ext>
            </a:extLst>
          </p:cNvPr>
          <p:cNvSpPr/>
          <p:nvPr/>
        </p:nvSpPr>
        <p:spPr>
          <a:xfrm>
            <a:off x="2861505" y="4086065"/>
            <a:ext cx="100584" cy="100584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95270379-7B09-46DC-9909-E2B0F158F384}"/>
              </a:ext>
            </a:extLst>
          </p:cNvPr>
          <p:cNvSpPr txBox="1"/>
          <p:nvPr/>
        </p:nvSpPr>
        <p:spPr>
          <a:xfrm>
            <a:off x="2672369" y="3525621"/>
            <a:ext cx="71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C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68B96220-DFDA-463B-AD1D-35154AF8F6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46" b="88506" l="5024" r="95455">
                        <a14:foregroundMark x1="5024" y1="52874" x2="5024" y2="52874"/>
                        <a14:foregroundMark x1="88397" y1="51724" x2="88397" y2="51724"/>
                        <a14:foregroundMark x1="95455" y1="64368" x2="95455" y2="643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64106" y="4142477"/>
            <a:ext cx="8089790" cy="662997"/>
          </a:xfrm>
          <a:prstGeom prst="rect">
            <a:avLst/>
          </a:prstGeom>
        </p:spPr>
      </p:pic>
      <p:sp>
        <p:nvSpPr>
          <p:cNvPr id="39" name="Oval 38">
            <a:extLst>
              <a:ext uri="{FF2B5EF4-FFF2-40B4-BE49-F238E27FC236}">
                <a16:creationId xmlns:a16="http://schemas.microsoft.com/office/drawing/2014/main" xmlns="" id="{94B82F7E-7C94-43F0-BF7A-23A735817065}"/>
              </a:ext>
            </a:extLst>
          </p:cNvPr>
          <p:cNvSpPr/>
          <p:nvPr/>
        </p:nvSpPr>
        <p:spPr>
          <a:xfrm>
            <a:off x="7119517" y="4069847"/>
            <a:ext cx="100584" cy="100584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0561F5C2-571D-4AFB-812B-A137996DF5B5}"/>
              </a:ext>
            </a:extLst>
          </p:cNvPr>
          <p:cNvSpPr txBox="1"/>
          <p:nvPr/>
        </p:nvSpPr>
        <p:spPr>
          <a:xfrm>
            <a:off x="6923386" y="3572119"/>
            <a:ext cx="71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D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xmlns="" id="{200B1B50-0A1F-4ABC-8105-907D0D21DD1A}"/>
              </a:ext>
            </a:extLst>
          </p:cNvPr>
          <p:cNvCxnSpPr>
            <a:cxnSpLocks/>
          </p:cNvCxnSpPr>
          <p:nvPr/>
        </p:nvCxnSpPr>
        <p:spPr>
          <a:xfrm flipV="1">
            <a:off x="2896297" y="4126626"/>
            <a:ext cx="4273512" cy="11132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9360F0F3-27EE-43F1-A882-4AA2B538599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781" b="90438" l="2778" r="90000">
                        <a14:foregroundMark x1="51111" y1="4781" x2="51111" y2="4781"/>
                        <a14:foregroundMark x1="2778" y1="80478" x2="2778" y2="80478"/>
                        <a14:foregroundMark x1="32222" y1="90438" x2="32222" y2="90438"/>
                        <a14:foregroundMark x1="88889" y1="19522" x2="88889" y2="19522"/>
                        <a14:foregroundMark x1="68333" y1="4781" x2="68333" y2="4781"/>
                        <a14:foregroundMark x1="57778" y1="13944" x2="57778" y2="13944"/>
                        <a14:foregroundMark x1="34444" y1="25896" x2="34444" y2="25896"/>
                        <a14:foregroundMark x1="25000" y1="25100" x2="25000" y2="25100"/>
                        <a14:foregroundMark x1="25000" y1="25100" x2="25000" y2="25100"/>
                        <a14:foregroundMark x1="23889" y1="25498" x2="23889" y2="25498"/>
                        <a14:foregroundMark x1="37778" y1="25498" x2="37778" y2="25498"/>
                        <a14:foregroundMark x1="90000" y1="42629" x2="90000" y2="42629"/>
                        <a14:backgroundMark x1="92222" y1="25100" x2="92222" y2="25100"/>
                        <a14:backgroundMark x1="70556" y1="25498" x2="70556" y2="25498"/>
                        <a14:backgroundMark x1="15556" y1="25498" x2="15556" y2="25498"/>
                        <a14:backgroundMark x1="36667" y1="24701" x2="36667" y2="24701"/>
                        <a14:backgroundMark x1="18333" y1="25100" x2="18333" y2="25100"/>
                        <a14:backgroundMark x1="70556" y1="24303" x2="70556" y2="243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87338" y="4331848"/>
            <a:ext cx="1349501" cy="188180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1781586D-7846-4B83-AA49-7D825AA8AAD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406" b="89840" l="3088" r="89549">
                        <a14:foregroundMark x1="45606" y1="4545" x2="45606" y2="4545"/>
                        <a14:foregroundMark x1="9264" y1="18182" x2="9264" y2="18182"/>
                        <a14:foregroundMark x1="3088" y1="19519" x2="3088" y2="19519"/>
                        <a14:foregroundMark x1="89786" y1="66310" x2="89786" y2="66310"/>
                        <a14:foregroundMark x1="44418" y1="2406" x2="44418" y2="2406"/>
                        <a14:foregroundMark x1="65083" y1="10428" x2="65083" y2="10428"/>
                        <a14:foregroundMark x1="80760" y1="8556" x2="80760" y2="8556"/>
                        <a14:foregroundMark x1="76485" y1="9893" x2="76485" y2="9893"/>
                        <a14:backgroundMark x1="75772" y1="39572" x2="75772" y2="39572"/>
                        <a14:backgroundMark x1="75297" y1="27807" x2="75297" y2="27807"/>
                        <a14:backgroundMark x1="74822" y1="22995" x2="74822" y2="22995"/>
                        <a14:backgroundMark x1="74822" y1="40107" x2="74822" y2="40107"/>
                        <a14:backgroundMark x1="75297" y1="44118" x2="75297" y2="44118"/>
                        <a14:backgroundMark x1="75534" y1="52406" x2="75059" y2="52674"/>
                        <a14:backgroundMark x1="38242" y1="55615" x2="38242" y2="556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70516" y="3812948"/>
            <a:ext cx="1690908" cy="1502137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B2741278-0A8D-4CBA-95AA-8817DD795FDC}"/>
              </a:ext>
            </a:extLst>
          </p:cNvPr>
          <p:cNvSpPr txBox="1"/>
          <p:nvPr/>
        </p:nvSpPr>
        <p:spPr>
          <a:xfrm>
            <a:off x="4752516" y="3540286"/>
            <a:ext cx="13434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7 cm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5889B31-8B66-4BAE-B048-80B8BEDD9F28}"/>
              </a:ext>
            </a:extLst>
          </p:cNvPr>
          <p:cNvSpPr txBox="1"/>
          <p:nvPr/>
        </p:nvSpPr>
        <p:spPr>
          <a:xfrm>
            <a:off x="1626071" y="1968979"/>
            <a:ext cx="6364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 4 hàng" panose="020B0603050302020204" pitchFamily="34" charset="0"/>
              </a:rPr>
              <a:t>a.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5F9188E1-AD10-464C-A1FB-AA8036E8CCB9}"/>
              </a:ext>
            </a:extLst>
          </p:cNvPr>
          <p:cNvSpPr txBox="1"/>
          <p:nvPr/>
        </p:nvSpPr>
        <p:spPr>
          <a:xfrm>
            <a:off x="1633513" y="3748943"/>
            <a:ext cx="6364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 4 hàng" panose="020B0603050302020204" pitchFamily="34" charset="0"/>
              </a:rPr>
              <a:t>b.</a:t>
            </a:r>
          </a:p>
        </p:txBody>
      </p:sp>
      <p:sp>
        <p:nvSpPr>
          <p:cNvPr id="47" name="Speech Bubble: Rectangle with Corners Rounded 46">
            <a:extLst>
              <a:ext uri="{FF2B5EF4-FFF2-40B4-BE49-F238E27FC236}">
                <a16:creationId xmlns:a16="http://schemas.microsoft.com/office/drawing/2014/main" xmlns="" id="{CE327DA1-A04A-488C-AABD-259E0C2F9074}"/>
              </a:ext>
            </a:extLst>
          </p:cNvPr>
          <p:cNvSpPr/>
          <p:nvPr/>
        </p:nvSpPr>
        <p:spPr>
          <a:xfrm>
            <a:off x="1606688" y="4845198"/>
            <a:ext cx="8089790" cy="1793531"/>
          </a:xfrm>
          <a:prstGeom prst="wedgeRoundRectCallout">
            <a:avLst>
              <a:gd name="adj1" fmla="val 53199"/>
              <a:gd name="adj2" fmla="val -34901"/>
              <a:gd name="adj3" fmla="val 16667"/>
            </a:avLst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latin typeface="UTM Avo" panose="020406030505060202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A62AC76A-00E6-4E14-AC16-2636875F009C}"/>
              </a:ext>
            </a:extLst>
          </p:cNvPr>
          <p:cNvSpPr txBox="1"/>
          <p:nvPr/>
        </p:nvSpPr>
        <p:spPr>
          <a:xfrm>
            <a:off x="1664790" y="4810497"/>
            <a:ext cx="808979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200" dirty="0" err="1">
                <a:latin typeface="UTM Avo" panose="02040603050506020204" pitchFamily="18" charset="0"/>
              </a:rPr>
              <a:t>Đánh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dấu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err="1">
                <a:latin typeface="UTM Avo" panose="02040603050506020204" pitchFamily="18" charset="0"/>
              </a:rPr>
              <a:t>điểm</a:t>
            </a:r>
            <a:r>
              <a:rPr lang="en-US" sz="2200">
                <a:latin typeface="UTM Avo" panose="02040603050506020204" pitchFamily="18" charset="0"/>
              </a:rPr>
              <a:t> C.</a:t>
            </a:r>
            <a:endParaRPr lang="en-US" sz="2200" dirty="0">
              <a:latin typeface="UTM Avo" panose="020406030505060202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200" dirty="0" err="1">
                <a:latin typeface="UTM Avo" panose="02040603050506020204" pitchFamily="18" charset="0"/>
              </a:rPr>
              <a:t>Đặt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thước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kẻ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sao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cho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err="1">
                <a:latin typeface="UTM Avo" panose="02040603050506020204" pitchFamily="18" charset="0"/>
              </a:rPr>
              <a:t>điểm</a:t>
            </a:r>
            <a:r>
              <a:rPr lang="en-US" sz="2200">
                <a:latin typeface="UTM Avo" panose="02040603050506020204" pitchFamily="18" charset="0"/>
              </a:rPr>
              <a:t> C </a:t>
            </a:r>
            <a:r>
              <a:rPr lang="en-US" sz="2200" dirty="0" err="1">
                <a:latin typeface="UTM Avo" panose="02040603050506020204" pitchFamily="18" charset="0"/>
              </a:rPr>
              <a:t>trùng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với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vạch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số</a:t>
            </a:r>
            <a:r>
              <a:rPr lang="en-US" sz="2200" dirty="0">
                <a:latin typeface="UTM Avo" panose="02040603050506020204" pitchFamily="18" charset="0"/>
              </a:rPr>
              <a:t> 0 </a:t>
            </a:r>
            <a:r>
              <a:rPr lang="en-US" sz="2200" dirty="0" err="1">
                <a:latin typeface="UTM Avo" panose="02040603050506020204" pitchFamily="18" charset="0"/>
              </a:rPr>
              <a:t>của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thước</a:t>
            </a:r>
            <a:r>
              <a:rPr lang="en-US" sz="2200" dirty="0">
                <a:latin typeface="UTM Avo" panose="020406030505060202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200" dirty="0" err="1">
                <a:latin typeface="UTM Avo" panose="02040603050506020204" pitchFamily="18" charset="0"/>
              </a:rPr>
              <a:t>Đánh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dấu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err="1">
                <a:latin typeface="UTM Avo" panose="02040603050506020204" pitchFamily="18" charset="0"/>
              </a:rPr>
              <a:t>điểm</a:t>
            </a:r>
            <a:r>
              <a:rPr lang="en-US" sz="2200">
                <a:latin typeface="UTM Avo" panose="02040603050506020204" pitchFamily="18" charset="0"/>
              </a:rPr>
              <a:t> D </a:t>
            </a:r>
            <a:r>
              <a:rPr lang="en-US" sz="2200" dirty="0" err="1">
                <a:latin typeface="UTM Avo" panose="02040603050506020204" pitchFamily="18" charset="0"/>
              </a:rPr>
              <a:t>ứng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với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vạch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err="1">
                <a:latin typeface="UTM Avo" panose="02040603050506020204" pitchFamily="18" charset="0"/>
              </a:rPr>
              <a:t>chỉ</a:t>
            </a:r>
            <a:r>
              <a:rPr lang="en-US" sz="2200">
                <a:latin typeface="UTM Avo" panose="02040603050506020204" pitchFamily="18" charset="0"/>
              </a:rPr>
              <a:t> 7 </a:t>
            </a:r>
            <a:r>
              <a:rPr lang="en-US" sz="2200" dirty="0">
                <a:latin typeface="UTM Avo" panose="02040603050506020204" pitchFamily="18" charset="0"/>
              </a:rPr>
              <a:t>cm </a:t>
            </a:r>
            <a:r>
              <a:rPr lang="en-US" sz="2200" dirty="0" err="1">
                <a:latin typeface="UTM Avo" panose="02040603050506020204" pitchFamily="18" charset="0"/>
              </a:rPr>
              <a:t>của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thước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kẻ</a:t>
            </a:r>
            <a:r>
              <a:rPr lang="en-US" sz="2200" dirty="0">
                <a:latin typeface="UTM Avo" panose="020406030505060202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200" dirty="0" err="1">
                <a:latin typeface="UTM Avo" panose="02040603050506020204" pitchFamily="18" charset="0"/>
              </a:rPr>
              <a:t>Dùng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thước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kẻ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nối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hai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err="1">
                <a:latin typeface="UTM Avo" panose="02040603050506020204" pitchFamily="18" charset="0"/>
              </a:rPr>
              <a:t>điểm</a:t>
            </a:r>
            <a:r>
              <a:rPr lang="en-US" sz="2200">
                <a:latin typeface="UTM Avo" panose="02040603050506020204" pitchFamily="18" charset="0"/>
              </a:rPr>
              <a:t> C và D</a:t>
            </a:r>
            <a:endParaRPr lang="en-US" sz="22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9617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85185E-6 L 0.19713 -0.00185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57" y="-93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5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000"/>
                            </p:stCondLst>
                            <p:childTnLst>
                              <p:par>
                                <p:cTn id="8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500"/>
                            </p:stCondLst>
                            <p:childTnLst>
                              <p:par>
                                <p:cTn id="9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0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8" dur="500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3" dur="500"/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8" dur="500"/>
                                        <p:tgtEl>
                                          <p:spTgt spid="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00"/>
                            </p:stCondLst>
                            <p:childTnLst>
                              <p:par>
                                <p:cTn id="16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7.40741E-7 L 0.35052 -0.00232 " pathEditMode="relative" rAng="0" ptsTypes="AA">
                                      <p:cBhvr>
                                        <p:cTn id="16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26" y="-116"/>
                                    </p:animMotion>
                                  </p:childTnLst>
                                </p:cTn>
                              </p:par>
                              <p:par>
                                <p:cTn id="168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2500"/>
                            </p:stCondLst>
                            <p:childTnLst>
                              <p:par>
                                <p:cTn id="17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4" grpId="0"/>
      <p:bldP spid="28" grpId="0" animBg="1"/>
      <p:bldP spid="29" grpId="0"/>
      <p:bldP spid="33" grpId="0"/>
      <p:bldP spid="21" grpId="0" animBg="1"/>
      <p:bldP spid="21" grpId="1" animBg="1"/>
      <p:bldP spid="22" grpId="0" build="allAtOnce"/>
      <p:bldP spid="34" grpId="0" animBg="1"/>
      <p:bldP spid="37" grpId="0"/>
      <p:bldP spid="39" grpId="0" animBg="1"/>
      <p:bldP spid="40" grpId="0"/>
      <p:bldP spid="44" grpId="0"/>
      <p:bldP spid="11" grpId="0"/>
      <p:bldP spid="45" grpId="0"/>
      <p:bldP spid="47" grpId="0" animBg="1"/>
      <p:bldP spid="47" grpId="1" animBg="1"/>
      <p:bldP spid="51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81F70EC4-5B8F-4293-B009-81306DC0E276}"/>
              </a:ext>
            </a:extLst>
          </p:cNvPr>
          <p:cNvGrpSpPr/>
          <p:nvPr/>
        </p:nvGrpSpPr>
        <p:grpSpPr>
          <a:xfrm>
            <a:off x="761567" y="293387"/>
            <a:ext cx="7716811" cy="622271"/>
            <a:chOff x="-6033189" y="382608"/>
            <a:chExt cx="6657867" cy="65536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C5E83FA6-3844-400B-B170-9AE4B0D0F833}"/>
                </a:ext>
              </a:extLst>
            </p:cNvPr>
            <p:cNvSpPr/>
            <p:nvPr/>
          </p:nvSpPr>
          <p:spPr>
            <a:xfrm>
              <a:off x="-6033189" y="382608"/>
              <a:ext cx="6657867" cy="655366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Xem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tranh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trả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lời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câu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hỏi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FD7DD2E9-B069-47AC-B264-A91D361A4059}"/>
                </a:ext>
              </a:extLst>
            </p:cNvPr>
            <p:cNvSpPr/>
            <p:nvPr/>
          </p:nvSpPr>
          <p:spPr>
            <a:xfrm>
              <a:off x="-6033189" y="437388"/>
              <a:ext cx="575561" cy="60058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721ED41-B39C-4881-81D6-3BB38CB20FF7}"/>
              </a:ext>
            </a:extLst>
          </p:cNvPr>
          <p:cNvSpPr txBox="1"/>
          <p:nvPr/>
        </p:nvSpPr>
        <p:spPr>
          <a:xfrm>
            <a:off x="761567" y="986090"/>
            <a:ext cx="1066886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a.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Mỗi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bạn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Nhím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đi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quãng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đường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A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đến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B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dài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bao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nhiêu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đề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-xi-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mét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3531B27-1B26-4CC0-82B5-A5ED095C33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3363" y="1921955"/>
            <a:ext cx="6647711" cy="278152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2A6B611-91FF-4046-8986-CE125AD486A4}"/>
              </a:ext>
            </a:extLst>
          </p:cNvPr>
          <p:cNvSpPr/>
          <p:nvPr/>
        </p:nvSpPr>
        <p:spPr>
          <a:xfrm rot="19013325">
            <a:off x="3618322" y="2150094"/>
            <a:ext cx="4561115" cy="4144581"/>
          </a:xfrm>
          <a:custGeom>
            <a:avLst/>
            <a:gdLst>
              <a:gd name="connsiteX0" fmla="*/ 0 w 2544021"/>
              <a:gd name="connsiteY0" fmla="*/ 0 h 123158"/>
              <a:gd name="connsiteX1" fmla="*/ 2544021 w 2544021"/>
              <a:gd name="connsiteY1" fmla="*/ 0 h 123158"/>
              <a:gd name="connsiteX2" fmla="*/ 2544021 w 2544021"/>
              <a:gd name="connsiteY2" fmla="*/ 123158 h 123158"/>
              <a:gd name="connsiteX3" fmla="*/ 0 w 2544021"/>
              <a:gd name="connsiteY3" fmla="*/ 123158 h 123158"/>
              <a:gd name="connsiteX4" fmla="*/ 0 w 2544021"/>
              <a:gd name="connsiteY4" fmla="*/ 0 h 123158"/>
              <a:gd name="connsiteX0" fmla="*/ 0 w 2544021"/>
              <a:gd name="connsiteY0" fmla="*/ 0 h 126883"/>
              <a:gd name="connsiteX1" fmla="*/ 2544021 w 2544021"/>
              <a:gd name="connsiteY1" fmla="*/ 0 h 126883"/>
              <a:gd name="connsiteX2" fmla="*/ 2431089 w 2544021"/>
              <a:gd name="connsiteY2" fmla="*/ 126883 h 126883"/>
              <a:gd name="connsiteX3" fmla="*/ 0 w 2544021"/>
              <a:gd name="connsiteY3" fmla="*/ 123158 h 126883"/>
              <a:gd name="connsiteX4" fmla="*/ 0 w 2544021"/>
              <a:gd name="connsiteY4" fmla="*/ 0 h 126883"/>
              <a:gd name="connsiteX0" fmla="*/ 0 w 2544021"/>
              <a:gd name="connsiteY0" fmla="*/ 14725 h 141608"/>
              <a:gd name="connsiteX1" fmla="*/ 1773208 w 2544021"/>
              <a:gd name="connsiteY1" fmla="*/ 0 h 141608"/>
              <a:gd name="connsiteX2" fmla="*/ 2544021 w 2544021"/>
              <a:gd name="connsiteY2" fmla="*/ 14725 h 141608"/>
              <a:gd name="connsiteX3" fmla="*/ 2431089 w 2544021"/>
              <a:gd name="connsiteY3" fmla="*/ 141608 h 141608"/>
              <a:gd name="connsiteX4" fmla="*/ 0 w 2544021"/>
              <a:gd name="connsiteY4" fmla="*/ 137883 h 141608"/>
              <a:gd name="connsiteX5" fmla="*/ 0 w 2544021"/>
              <a:gd name="connsiteY5" fmla="*/ 14725 h 141608"/>
              <a:gd name="connsiteX0" fmla="*/ 0 w 2544021"/>
              <a:gd name="connsiteY0" fmla="*/ 345947 h 472830"/>
              <a:gd name="connsiteX1" fmla="*/ 2484586 w 2544021"/>
              <a:gd name="connsiteY1" fmla="*/ 0 h 472830"/>
              <a:gd name="connsiteX2" fmla="*/ 2544021 w 2544021"/>
              <a:gd name="connsiteY2" fmla="*/ 345947 h 472830"/>
              <a:gd name="connsiteX3" fmla="*/ 2431089 w 2544021"/>
              <a:gd name="connsiteY3" fmla="*/ 472830 h 472830"/>
              <a:gd name="connsiteX4" fmla="*/ 0 w 2544021"/>
              <a:gd name="connsiteY4" fmla="*/ 469105 h 472830"/>
              <a:gd name="connsiteX5" fmla="*/ 0 w 2544021"/>
              <a:gd name="connsiteY5" fmla="*/ 345947 h 472830"/>
              <a:gd name="connsiteX0" fmla="*/ 0 w 2939224"/>
              <a:gd name="connsiteY0" fmla="*/ 345947 h 1092900"/>
              <a:gd name="connsiteX1" fmla="*/ 2484586 w 2939224"/>
              <a:gd name="connsiteY1" fmla="*/ 0 h 1092900"/>
              <a:gd name="connsiteX2" fmla="*/ 2939224 w 2939224"/>
              <a:gd name="connsiteY2" fmla="*/ 1092900 h 1092900"/>
              <a:gd name="connsiteX3" fmla="*/ 2431089 w 2939224"/>
              <a:gd name="connsiteY3" fmla="*/ 472830 h 1092900"/>
              <a:gd name="connsiteX4" fmla="*/ 0 w 2939224"/>
              <a:gd name="connsiteY4" fmla="*/ 469105 h 1092900"/>
              <a:gd name="connsiteX5" fmla="*/ 0 w 2939224"/>
              <a:gd name="connsiteY5" fmla="*/ 345947 h 1092900"/>
              <a:gd name="connsiteX0" fmla="*/ 0 w 3122626"/>
              <a:gd name="connsiteY0" fmla="*/ 345947 h 1702378"/>
              <a:gd name="connsiteX1" fmla="*/ 2484586 w 3122626"/>
              <a:gd name="connsiteY1" fmla="*/ 0 h 1702378"/>
              <a:gd name="connsiteX2" fmla="*/ 3122626 w 3122626"/>
              <a:gd name="connsiteY2" fmla="*/ 1702378 h 1702378"/>
              <a:gd name="connsiteX3" fmla="*/ 2431089 w 3122626"/>
              <a:gd name="connsiteY3" fmla="*/ 472830 h 1702378"/>
              <a:gd name="connsiteX4" fmla="*/ 0 w 3122626"/>
              <a:gd name="connsiteY4" fmla="*/ 469105 h 1702378"/>
              <a:gd name="connsiteX5" fmla="*/ 0 w 3122626"/>
              <a:gd name="connsiteY5" fmla="*/ 345947 h 1702378"/>
              <a:gd name="connsiteX0" fmla="*/ 0 w 3122626"/>
              <a:gd name="connsiteY0" fmla="*/ 345947 h 1702378"/>
              <a:gd name="connsiteX1" fmla="*/ 2484586 w 3122626"/>
              <a:gd name="connsiteY1" fmla="*/ 0 h 1702378"/>
              <a:gd name="connsiteX2" fmla="*/ 3122626 w 3122626"/>
              <a:gd name="connsiteY2" fmla="*/ 1702378 h 1702378"/>
              <a:gd name="connsiteX3" fmla="*/ 2431089 w 3122626"/>
              <a:gd name="connsiteY3" fmla="*/ 472830 h 1702378"/>
              <a:gd name="connsiteX4" fmla="*/ 1858700 w 3122626"/>
              <a:gd name="connsiteY4" fmla="*/ 447738 h 1702378"/>
              <a:gd name="connsiteX5" fmla="*/ 0 w 3122626"/>
              <a:gd name="connsiteY5" fmla="*/ 469105 h 1702378"/>
              <a:gd name="connsiteX6" fmla="*/ 0 w 3122626"/>
              <a:gd name="connsiteY6" fmla="*/ 345947 h 1702378"/>
              <a:gd name="connsiteX0" fmla="*/ 0 w 3122626"/>
              <a:gd name="connsiteY0" fmla="*/ 345947 h 1702378"/>
              <a:gd name="connsiteX1" fmla="*/ 2484586 w 3122626"/>
              <a:gd name="connsiteY1" fmla="*/ 0 h 1702378"/>
              <a:gd name="connsiteX2" fmla="*/ 3122626 w 3122626"/>
              <a:gd name="connsiteY2" fmla="*/ 1702378 h 1702378"/>
              <a:gd name="connsiteX3" fmla="*/ 2431089 w 3122626"/>
              <a:gd name="connsiteY3" fmla="*/ 472830 h 1702378"/>
              <a:gd name="connsiteX4" fmla="*/ 2192120 w 3122626"/>
              <a:gd name="connsiteY4" fmla="*/ 273440 h 1702378"/>
              <a:gd name="connsiteX5" fmla="*/ 0 w 3122626"/>
              <a:gd name="connsiteY5" fmla="*/ 469105 h 1702378"/>
              <a:gd name="connsiteX6" fmla="*/ 0 w 3122626"/>
              <a:gd name="connsiteY6" fmla="*/ 345947 h 1702378"/>
              <a:gd name="connsiteX0" fmla="*/ 0 w 3122626"/>
              <a:gd name="connsiteY0" fmla="*/ 345947 h 1702378"/>
              <a:gd name="connsiteX1" fmla="*/ 2484586 w 3122626"/>
              <a:gd name="connsiteY1" fmla="*/ 0 h 1702378"/>
              <a:gd name="connsiteX2" fmla="*/ 3122626 w 3122626"/>
              <a:gd name="connsiteY2" fmla="*/ 1702378 h 1702378"/>
              <a:gd name="connsiteX3" fmla="*/ 2431089 w 3122626"/>
              <a:gd name="connsiteY3" fmla="*/ 472830 h 1702378"/>
              <a:gd name="connsiteX4" fmla="*/ 2345041 w 3122626"/>
              <a:gd name="connsiteY4" fmla="*/ 149060 h 1702378"/>
              <a:gd name="connsiteX5" fmla="*/ 0 w 3122626"/>
              <a:gd name="connsiteY5" fmla="*/ 469105 h 1702378"/>
              <a:gd name="connsiteX6" fmla="*/ 0 w 3122626"/>
              <a:gd name="connsiteY6" fmla="*/ 345947 h 1702378"/>
              <a:gd name="connsiteX0" fmla="*/ 0 w 3122626"/>
              <a:gd name="connsiteY0" fmla="*/ 345947 h 1702378"/>
              <a:gd name="connsiteX1" fmla="*/ 2484586 w 3122626"/>
              <a:gd name="connsiteY1" fmla="*/ 0 h 1702378"/>
              <a:gd name="connsiteX2" fmla="*/ 3122626 w 3122626"/>
              <a:gd name="connsiteY2" fmla="*/ 1702378 h 1702378"/>
              <a:gd name="connsiteX3" fmla="*/ 2940334 w 3122626"/>
              <a:gd name="connsiteY3" fmla="*/ 1630559 h 1702378"/>
              <a:gd name="connsiteX4" fmla="*/ 2345041 w 3122626"/>
              <a:gd name="connsiteY4" fmla="*/ 149060 h 1702378"/>
              <a:gd name="connsiteX5" fmla="*/ 0 w 3122626"/>
              <a:gd name="connsiteY5" fmla="*/ 469105 h 1702378"/>
              <a:gd name="connsiteX6" fmla="*/ 0 w 3122626"/>
              <a:gd name="connsiteY6" fmla="*/ 345947 h 1702378"/>
              <a:gd name="connsiteX0" fmla="*/ 0 w 3122626"/>
              <a:gd name="connsiteY0" fmla="*/ 345947 h 1702378"/>
              <a:gd name="connsiteX1" fmla="*/ 2484586 w 3122626"/>
              <a:gd name="connsiteY1" fmla="*/ 0 h 1702378"/>
              <a:gd name="connsiteX2" fmla="*/ 3122626 w 3122626"/>
              <a:gd name="connsiteY2" fmla="*/ 1702378 h 1702378"/>
              <a:gd name="connsiteX3" fmla="*/ 2940334 w 3122626"/>
              <a:gd name="connsiteY3" fmla="*/ 1630559 h 1702378"/>
              <a:gd name="connsiteX4" fmla="*/ 2407782 w 3122626"/>
              <a:gd name="connsiteY4" fmla="*/ 146991 h 1702378"/>
              <a:gd name="connsiteX5" fmla="*/ 0 w 3122626"/>
              <a:gd name="connsiteY5" fmla="*/ 469105 h 1702378"/>
              <a:gd name="connsiteX6" fmla="*/ 0 w 3122626"/>
              <a:gd name="connsiteY6" fmla="*/ 345947 h 1702378"/>
              <a:gd name="connsiteX0" fmla="*/ 0 w 3122626"/>
              <a:gd name="connsiteY0" fmla="*/ 345947 h 1702378"/>
              <a:gd name="connsiteX1" fmla="*/ 2484586 w 3122626"/>
              <a:gd name="connsiteY1" fmla="*/ 0 h 1702378"/>
              <a:gd name="connsiteX2" fmla="*/ 2843111 w 3122626"/>
              <a:gd name="connsiteY2" fmla="*/ 967992 h 1702378"/>
              <a:gd name="connsiteX3" fmla="*/ 3122626 w 3122626"/>
              <a:gd name="connsiteY3" fmla="*/ 1702378 h 1702378"/>
              <a:gd name="connsiteX4" fmla="*/ 2940334 w 3122626"/>
              <a:gd name="connsiteY4" fmla="*/ 1630559 h 1702378"/>
              <a:gd name="connsiteX5" fmla="*/ 2407782 w 3122626"/>
              <a:gd name="connsiteY5" fmla="*/ 146991 h 1702378"/>
              <a:gd name="connsiteX6" fmla="*/ 0 w 3122626"/>
              <a:gd name="connsiteY6" fmla="*/ 469105 h 1702378"/>
              <a:gd name="connsiteX7" fmla="*/ 0 w 3122626"/>
              <a:gd name="connsiteY7" fmla="*/ 345947 h 1702378"/>
              <a:gd name="connsiteX0" fmla="*/ 0 w 3122626"/>
              <a:gd name="connsiteY0" fmla="*/ 345947 h 1702378"/>
              <a:gd name="connsiteX1" fmla="*/ 2484586 w 3122626"/>
              <a:gd name="connsiteY1" fmla="*/ 0 h 1702378"/>
              <a:gd name="connsiteX2" fmla="*/ 2843111 w 3122626"/>
              <a:gd name="connsiteY2" fmla="*/ 967992 h 1702378"/>
              <a:gd name="connsiteX3" fmla="*/ 3008171 w 3122626"/>
              <a:gd name="connsiteY3" fmla="*/ 1402211 h 1702378"/>
              <a:gd name="connsiteX4" fmla="*/ 3122626 w 3122626"/>
              <a:gd name="connsiteY4" fmla="*/ 1702378 h 1702378"/>
              <a:gd name="connsiteX5" fmla="*/ 2940334 w 3122626"/>
              <a:gd name="connsiteY5" fmla="*/ 1630559 h 1702378"/>
              <a:gd name="connsiteX6" fmla="*/ 2407782 w 3122626"/>
              <a:gd name="connsiteY6" fmla="*/ 146991 h 1702378"/>
              <a:gd name="connsiteX7" fmla="*/ 0 w 3122626"/>
              <a:gd name="connsiteY7" fmla="*/ 469105 h 1702378"/>
              <a:gd name="connsiteX8" fmla="*/ 0 w 3122626"/>
              <a:gd name="connsiteY8" fmla="*/ 345947 h 1702378"/>
              <a:gd name="connsiteX0" fmla="*/ 0 w 3808627"/>
              <a:gd name="connsiteY0" fmla="*/ 345947 h 1702378"/>
              <a:gd name="connsiteX1" fmla="*/ 2484586 w 3808627"/>
              <a:gd name="connsiteY1" fmla="*/ 0 h 1702378"/>
              <a:gd name="connsiteX2" fmla="*/ 2843111 w 3808627"/>
              <a:gd name="connsiteY2" fmla="*/ 967992 h 1702378"/>
              <a:gd name="connsiteX3" fmla="*/ 3808627 w 3808627"/>
              <a:gd name="connsiteY3" fmla="*/ 1105737 h 1702378"/>
              <a:gd name="connsiteX4" fmla="*/ 3122626 w 3808627"/>
              <a:gd name="connsiteY4" fmla="*/ 1702378 h 1702378"/>
              <a:gd name="connsiteX5" fmla="*/ 2940334 w 3808627"/>
              <a:gd name="connsiteY5" fmla="*/ 1630559 h 1702378"/>
              <a:gd name="connsiteX6" fmla="*/ 2407782 w 3808627"/>
              <a:gd name="connsiteY6" fmla="*/ 146991 h 1702378"/>
              <a:gd name="connsiteX7" fmla="*/ 0 w 3808627"/>
              <a:gd name="connsiteY7" fmla="*/ 469105 h 1702378"/>
              <a:gd name="connsiteX8" fmla="*/ 0 w 3808627"/>
              <a:gd name="connsiteY8" fmla="*/ 345947 h 1702378"/>
              <a:gd name="connsiteX0" fmla="*/ 0 w 3808627"/>
              <a:gd name="connsiteY0" fmla="*/ 345947 h 1702378"/>
              <a:gd name="connsiteX1" fmla="*/ 2484586 w 3808627"/>
              <a:gd name="connsiteY1" fmla="*/ 0 h 1702378"/>
              <a:gd name="connsiteX2" fmla="*/ 2843111 w 3808627"/>
              <a:gd name="connsiteY2" fmla="*/ 967992 h 1702378"/>
              <a:gd name="connsiteX3" fmla="*/ 3808627 w 3808627"/>
              <a:gd name="connsiteY3" fmla="*/ 1105737 h 1702378"/>
              <a:gd name="connsiteX4" fmla="*/ 3122626 w 3808627"/>
              <a:gd name="connsiteY4" fmla="*/ 1702378 h 1702378"/>
              <a:gd name="connsiteX5" fmla="*/ 2940334 w 3808627"/>
              <a:gd name="connsiteY5" fmla="*/ 1630559 h 1702378"/>
              <a:gd name="connsiteX6" fmla="*/ 2475627 w 3808627"/>
              <a:gd name="connsiteY6" fmla="*/ 490202 h 1702378"/>
              <a:gd name="connsiteX7" fmla="*/ 0 w 3808627"/>
              <a:gd name="connsiteY7" fmla="*/ 469105 h 1702378"/>
              <a:gd name="connsiteX8" fmla="*/ 0 w 3808627"/>
              <a:gd name="connsiteY8" fmla="*/ 345947 h 1702378"/>
              <a:gd name="connsiteX0" fmla="*/ 0 w 3808627"/>
              <a:gd name="connsiteY0" fmla="*/ 0 h 1356431"/>
              <a:gd name="connsiteX1" fmla="*/ 2509134 w 3808627"/>
              <a:gd name="connsiteY1" fmla="*/ 17534 h 1356431"/>
              <a:gd name="connsiteX2" fmla="*/ 2843111 w 3808627"/>
              <a:gd name="connsiteY2" fmla="*/ 622045 h 1356431"/>
              <a:gd name="connsiteX3" fmla="*/ 3808627 w 3808627"/>
              <a:gd name="connsiteY3" fmla="*/ 759790 h 1356431"/>
              <a:gd name="connsiteX4" fmla="*/ 3122626 w 3808627"/>
              <a:gd name="connsiteY4" fmla="*/ 1356431 h 1356431"/>
              <a:gd name="connsiteX5" fmla="*/ 2940334 w 3808627"/>
              <a:gd name="connsiteY5" fmla="*/ 1284612 h 1356431"/>
              <a:gd name="connsiteX6" fmla="*/ 2475627 w 3808627"/>
              <a:gd name="connsiteY6" fmla="*/ 144255 h 1356431"/>
              <a:gd name="connsiteX7" fmla="*/ 0 w 3808627"/>
              <a:gd name="connsiteY7" fmla="*/ 123158 h 1356431"/>
              <a:gd name="connsiteX8" fmla="*/ 0 w 3808627"/>
              <a:gd name="connsiteY8" fmla="*/ 0 h 1356431"/>
              <a:gd name="connsiteX0" fmla="*/ 0 w 3808627"/>
              <a:gd name="connsiteY0" fmla="*/ 0 h 1356431"/>
              <a:gd name="connsiteX1" fmla="*/ 2571460 w 3808627"/>
              <a:gd name="connsiteY1" fmla="*/ 2917 h 1356431"/>
              <a:gd name="connsiteX2" fmla="*/ 2843111 w 3808627"/>
              <a:gd name="connsiteY2" fmla="*/ 622045 h 1356431"/>
              <a:gd name="connsiteX3" fmla="*/ 3808627 w 3808627"/>
              <a:gd name="connsiteY3" fmla="*/ 759790 h 1356431"/>
              <a:gd name="connsiteX4" fmla="*/ 3122626 w 3808627"/>
              <a:gd name="connsiteY4" fmla="*/ 1356431 h 1356431"/>
              <a:gd name="connsiteX5" fmla="*/ 2940334 w 3808627"/>
              <a:gd name="connsiteY5" fmla="*/ 1284612 h 1356431"/>
              <a:gd name="connsiteX6" fmla="*/ 2475627 w 3808627"/>
              <a:gd name="connsiteY6" fmla="*/ 144255 h 1356431"/>
              <a:gd name="connsiteX7" fmla="*/ 0 w 3808627"/>
              <a:gd name="connsiteY7" fmla="*/ 123158 h 1356431"/>
              <a:gd name="connsiteX8" fmla="*/ 0 w 3808627"/>
              <a:gd name="connsiteY8" fmla="*/ 0 h 1356431"/>
              <a:gd name="connsiteX0" fmla="*/ 0 w 3808627"/>
              <a:gd name="connsiteY0" fmla="*/ 0 h 1356431"/>
              <a:gd name="connsiteX1" fmla="*/ 2597797 w 3808627"/>
              <a:gd name="connsiteY1" fmla="*/ 39734 h 1356431"/>
              <a:gd name="connsiteX2" fmla="*/ 2843111 w 3808627"/>
              <a:gd name="connsiteY2" fmla="*/ 622045 h 1356431"/>
              <a:gd name="connsiteX3" fmla="*/ 3808627 w 3808627"/>
              <a:gd name="connsiteY3" fmla="*/ 759790 h 1356431"/>
              <a:gd name="connsiteX4" fmla="*/ 3122626 w 3808627"/>
              <a:gd name="connsiteY4" fmla="*/ 1356431 h 1356431"/>
              <a:gd name="connsiteX5" fmla="*/ 2940334 w 3808627"/>
              <a:gd name="connsiteY5" fmla="*/ 1284612 h 1356431"/>
              <a:gd name="connsiteX6" fmla="*/ 2475627 w 3808627"/>
              <a:gd name="connsiteY6" fmla="*/ 144255 h 1356431"/>
              <a:gd name="connsiteX7" fmla="*/ 0 w 3808627"/>
              <a:gd name="connsiteY7" fmla="*/ 123158 h 1356431"/>
              <a:gd name="connsiteX8" fmla="*/ 0 w 3808627"/>
              <a:gd name="connsiteY8" fmla="*/ 0 h 1356431"/>
              <a:gd name="connsiteX0" fmla="*/ 0 w 3808627"/>
              <a:gd name="connsiteY0" fmla="*/ 0 h 1356431"/>
              <a:gd name="connsiteX1" fmla="*/ 2597797 w 3808627"/>
              <a:gd name="connsiteY1" fmla="*/ 39734 h 1356431"/>
              <a:gd name="connsiteX2" fmla="*/ 2831805 w 3808627"/>
              <a:gd name="connsiteY2" fmla="*/ 660104 h 1356431"/>
              <a:gd name="connsiteX3" fmla="*/ 3808627 w 3808627"/>
              <a:gd name="connsiteY3" fmla="*/ 759790 h 1356431"/>
              <a:gd name="connsiteX4" fmla="*/ 3122626 w 3808627"/>
              <a:gd name="connsiteY4" fmla="*/ 1356431 h 1356431"/>
              <a:gd name="connsiteX5" fmla="*/ 2940334 w 3808627"/>
              <a:gd name="connsiteY5" fmla="*/ 1284612 h 1356431"/>
              <a:gd name="connsiteX6" fmla="*/ 2475627 w 3808627"/>
              <a:gd name="connsiteY6" fmla="*/ 144255 h 1356431"/>
              <a:gd name="connsiteX7" fmla="*/ 0 w 3808627"/>
              <a:gd name="connsiteY7" fmla="*/ 123158 h 1356431"/>
              <a:gd name="connsiteX8" fmla="*/ 0 w 3808627"/>
              <a:gd name="connsiteY8" fmla="*/ 0 h 1356431"/>
              <a:gd name="connsiteX0" fmla="*/ 0 w 4354268"/>
              <a:gd name="connsiteY0" fmla="*/ 0 h 1356431"/>
              <a:gd name="connsiteX1" fmla="*/ 2597797 w 4354268"/>
              <a:gd name="connsiteY1" fmla="*/ 39734 h 1356431"/>
              <a:gd name="connsiteX2" fmla="*/ 2831805 w 4354268"/>
              <a:gd name="connsiteY2" fmla="*/ 660104 h 1356431"/>
              <a:gd name="connsiteX3" fmla="*/ 4354268 w 4354268"/>
              <a:gd name="connsiteY3" fmla="*/ 1307074 h 1356431"/>
              <a:gd name="connsiteX4" fmla="*/ 3122626 w 4354268"/>
              <a:gd name="connsiteY4" fmla="*/ 1356431 h 1356431"/>
              <a:gd name="connsiteX5" fmla="*/ 2940334 w 4354268"/>
              <a:gd name="connsiteY5" fmla="*/ 1284612 h 1356431"/>
              <a:gd name="connsiteX6" fmla="*/ 2475627 w 4354268"/>
              <a:gd name="connsiteY6" fmla="*/ 144255 h 1356431"/>
              <a:gd name="connsiteX7" fmla="*/ 0 w 4354268"/>
              <a:gd name="connsiteY7" fmla="*/ 123158 h 1356431"/>
              <a:gd name="connsiteX8" fmla="*/ 0 w 4354268"/>
              <a:gd name="connsiteY8" fmla="*/ 0 h 1356431"/>
              <a:gd name="connsiteX0" fmla="*/ 0 w 4354268"/>
              <a:gd name="connsiteY0" fmla="*/ 0 h 1356431"/>
              <a:gd name="connsiteX1" fmla="*/ 2597797 w 4354268"/>
              <a:gd name="connsiteY1" fmla="*/ 39734 h 1356431"/>
              <a:gd name="connsiteX2" fmla="*/ 2927503 w 4354268"/>
              <a:gd name="connsiteY2" fmla="*/ 895621 h 1356431"/>
              <a:gd name="connsiteX3" fmla="*/ 4354268 w 4354268"/>
              <a:gd name="connsiteY3" fmla="*/ 1307074 h 1356431"/>
              <a:gd name="connsiteX4" fmla="*/ 3122626 w 4354268"/>
              <a:gd name="connsiteY4" fmla="*/ 1356431 h 1356431"/>
              <a:gd name="connsiteX5" fmla="*/ 2940334 w 4354268"/>
              <a:gd name="connsiteY5" fmla="*/ 1284612 h 1356431"/>
              <a:gd name="connsiteX6" fmla="*/ 2475627 w 4354268"/>
              <a:gd name="connsiteY6" fmla="*/ 144255 h 1356431"/>
              <a:gd name="connsiteX7" fmla="*/ 0 w 4354268"/>
              <a:gd name="connsiteY7" fmla="*/ 123158 h 1356431"/>
              <a:gd name="connsiteX8" fmla="*/ 0 w 4354268"/>
              <a:gd name="connsiteY8" fmla="*/ 0 h 1356431"/>
              <a:gd name="connsiteX0" fmla="*/ 0 w 4354268"/>
              <a:gd name="connsiteY0" fmla="*/ 0 h 1356431"/>
              <a:gd name="connsiteX1" fmla="*/ 2597797 w 4354268"/>
              <a:gd name="connsiteY1" fmla="*/ 39734 h 1356431"/>
              <a:gd name="connsiteX2" fmla="*/ 2956598 w 4354268"/>
              <a:gd name="connsiteY2" fmla="*/ 825572 h 1356431"/>
              <a:gd name="connsiteX3" fmla="*/ 4354268 w 4354268"/>
              <a:gd name="connsiteY3" fmla="*/ 1307074 h 1356431"/>
              <a:gd name="connsiteX4" fmla="*/ 3122626 w 4354268"/>
              <a:gd name="connsiteY4" fmla="*/ 1356431 h 1356431"/>
              <a:gd name="connsiteX5" fmla="*/ 2940334 w 4354268"/>
              <a:gd name="connsiteY5" fmla="*/ 1284612 h 1356431"/>
              <a:gd name="connsiteX6" fmla="*/ 2475627 w 4354268"/>
              <a:gd name="connsiteY6" fmla="*/ 144255 h 1356431"/>
              <a:gd name="connsiteX7" fmla="*/ 0 w 4354268"/>
              <a:gd name="connsiteY7" fmla="*/ 123158 h 1356431"/>
              <a:gd name="connsiteX8" fmla="*/ 0 w 4354268"/>
              <a:gd name="connsiteY8" fmla="*/ 0 h 1356431"/>
              <a:gd name="connsiteX0" fmla="*/ 0 w 4354268"/>
              <a:gd name="connsiteY0" fmla="*/ 0 h 1356431"/>
              <a:gd name="connsiteX1" fmla="*/ 2597797 w 4354268"/>
              <a:gd name="connsiteY1" fmla="*/ 39734 h 1356431"/>
              <a:gd name="connsiteX2" fmla="*/ 2956598 w 4354268"/>
              <a:gd name="connsiteY2" fmla="*/ 825572 h 1356431"/>
              <a:gd name="connsiteX3" fmla="*/ 4354268 w 4354268"/>
              <a:gd name="connsiteY3" fmla="*/ 1307074 h 1356431"/>
              <a:gd name="connsiteX4" fmla="*/ 3122626 w 4354268"/>
              <a:gd name="connsiteY4" fmla="*/ 1356431 h 1356431"/>
              <a:gd name="connsiteX5" fmla="*/ 2833603 w 4354268"/>
              <a:gd name="connsiteY5" fmla="*/ 904998 h 1356431"/>
              <a:gd name="connsiteX6" fmla="*/ 2475627 w 4354268"/>
              <a:gd name="connsiteY6" fmla="*/ 144255 h 1356431"/>
              <a:gd name="connsiteX7" fmla="*/ 0 w 4354268"/>
              <a:gd name="connsiteY7" fmla="*/ 123158 h 1356431"/>
              <a:gd name="connsiteX8" fmla="*/ 0 w 4354268"/>
              <a:gd name="connsiteY8" fmla="*/ 0 h 1356431"/>
              <a:gd name="connsiteX0" fmla="*/ 0 w 4354268"/>
              <a:gd name="connsiteY0" fmla="*/ 0 h 1356431"/>
              <a:gd name="connsiteX1" fmla="*/ 2597797 w 4354268"/>
              <a:gd name="connsiteY1" fmla="*/ 39734 h 1356431"/>
              <a:gd name="connsiteX2" fmla="*/ 2956598 w 4354268"/>
              <a:gd name="connsiteY2" fmla="*/ 825572 h 1356431"/>
              <a:gd name="connsiteX3" fmla="*/ 4354268 w 4354268"/>
              <a:gd name="connsiteY3" fmla="*/ 1307074 h 1356431"/>
              <a:gd name="connsiteX4" fmla="*/ 3122626 w 4354268"/>
              <a:gd name="connsiteY4" fmla="*/ 1356431 h 1356431"/>
              <a:gd name="connsiteX5" fmla="*/ 2877727 w 4354268"/>
              <a:gd name="connsiteY5" fmla="*/ 909823 h 1356431"/>
              <a:gd name="connsiteX6" fmla="*/ 2475627 w 4354268"/>
              <a:gd name="connsiteY6" fmla="*/ 144255 h 1356431"/>
              <a:gd name="connsiteX7" fmla="*/ 0 w 4354268"/>
              <a:gd name="connsiteY7" fmla="*/ 123158 h 1356431"/>
              <a:gd name="connsiteX8" fmla="*/ 0 w 4354268"/>
              <a:gd name="connsiteY8" fmla="*/ 0 h 1356431"/>
              <a:gd name="connsiteX0" fmla="*/ 0 w 4354268"/>
              <a:gd name="connsiteY0" fmla="*/ 0 h 1356431"/>
              <a:gd name="connsiteX1" fmla="*/ 2597797 w 4354268"/>
              <a:gd name="connsiteY1" fmla="*/ 39734 h 1356431"/>
              <a:gd name="connsiteX2" fmla="*/ 2956598 w 4354268"/>
              <a:gd name="connsiteY2" fmla="*/ 825572 h 1356431"/>
              <a:gd name="connsiteX3" fmla="*/ 4354268 w 4354268"/>
              <a:gd name="connsiteY3" fmla="*/ 1307074 h 1356431"/>
              <a:gd name="connsiteX4" fmla="*/ 3122626 w 4354268"/>
              <a:gd name="connsiteY4" fmla="*/ 1356431 h 1356431"/>
              <a:gd name="connsiteX5" fmla="*/ 2877727 w 4354268"/>
              <a:gd name="connsiteY5" fmla="*/ 909823 h 1356431"/>
              <a:gd name="connsiteX6" fmla="*/ 2526647 w 4354268"/>
              <a:gd name="connsiteY6" fmla="*/ 167696 h 1356431"/>
              <a:gd name="connsiteX7" fmla="*/ 0 w 4354268"/>
              <a:gd name="connsiteY7" fmla="*/ 123158 h 1356431"/>
              <a:gd name="connsiteX8" fmla="*/ 0 w 4354268"/>
              <a:gd name="connsiteY8" fmla="*/ 0 h 1356431"/>
              <a:gd name="connsiteX0" fmla="*/ 0 w 4354268"/>
              <a:gd name="connsiteY0" fmla="*/ 0 h 1356431"/>
              <a:gd name="connsiteX1" fmla="*/ 2597797 w 4354268"/>
              <a:gd name="connsiteY1" fmla="*/ 39734 h 1356431"/>
              <a:gd name="connsiteX2" fmla="*/ 2956598 w 4354268"/>
              <a:gd name="connsiteY2" fmla="*/ 825572 h 1356431"/>
              <a:gd name="connsiteX3" fmla="*/ 4354268 w 4354268"/>
              <a:gd name="connsiteY3" fmla="*/ 1307074 h 1356431"/>
              <a:gd name="connsiteX4" fmla="*/ 3122626 w 4354268"/>
              <a:gd name="connsiteY4" fmla="*/ 1356431 h 1356431"/>
              <a:gd name="connsiteX5" fmla="*/ 2877727 w 4354268"/>
              <a:gd name="connsiteY5" fmla="*/ 909823 h 1356431"/>
              <a:gd name="connsiteX6" fmla="*/ 2526647 w 4354268"/>
              <a:gd name="connsiteY6" fmla="*/ 167696 h 1356431"/>
              <a:gd name="connsiteX7" fmla="*/ 0 w 4354268"/>
              <a:gd name="connsiteY7" fmla="*/ 123158 h 1356431"/>
              <a:gd name="connsiteX8" fmla="*/ 0 w 4354268"/>
              <a:gd name="connsiteY8" fmla="*/ 0 h 1356431"/>
              <a:gd name="connsiteX0" fmla="*/ 0 w 4354268"/>
              <a:gd name="connsiteY0" fmla="*/ 0 h 1356431"/>
              <a:gd name="connsiteX1" fmla="*/ 2597797 w 4354268"/>
              <a:gd name="connsiteY1" fmla="*/ 39734 h 1356431"/>
              <a:gd name="connsiteX2" fmla="*/ 2956598 w 4354268"/>
              <a:gd name="connsiteY2" fmla="*/ 825572 h 1356431"/>
              <a:gd name="connsiteX3" fmla="*/ 4354268 w 4354268"/>
              <a:gd name="connsiteY3" fmla="*/ 1307074 h 1356431"/>
              <a:gd name="connsiteX4" fmla="*/ 3122626 w 4354268"/>
              <a:gd name="connsiteY4" fmla="*/ 1356431 h 1356431"/>
              <a:gd name="connsiteX5" fmla="*/ 2877727 w 4354268"/>
              <a:gd name="connsiteY5" fmla="*/ 909823 h 1356431"/>
              <a:gd name="connsiteX6" fmla="*/ 2464321 w 4354268"/>
              <a:gd name="connsiteY6" fmla="*/ 182313 h 1356431"/>
              <a:gd name="connsiteX7" fmla="*/ 0 w 4354268"/>
              <a:gd name="connsiteY7" fmla="*/ 123158 h 1356431"/>
              <a:gd name="connsiteX8" fmla="*/ 0 w 4354268"/>
              <a:gd name="connsiteY8" fmla="*/ 0 h 1356431"/>
              <a:gd name="connsiteX0" fmla="*/ 0 w 4354268"/>
              <a:gd name="connsiteY0" fmla="*/ 0 h 1356431"/>
              <a:gd name="connsiteX1" fmla="*/ 2528162 w 4354268"/>
              <a:gd name="connsiteY1" fmla="*/ 23187 h 1356431"/>
              <a:gd name="connsiteX2" fmla="*/ 2956598 w 4354268"/>
              <a:gd name="connsiteY2" fmla="*/ 825572 h 1356431"/>
              <a:gd name="connsiteX3" fmla="*/ 4354268 w 4354268"/>
              <a:gd name="connsiteY3" fmla="*/ 1307074 h 1356431"/>
              <a:gd name="connsiteX4" fmla="*/ 3122626 w 4354268"/>
              <a:gd name="connsiteY4" fmla="*/ 1356431 h 1356431"/>
              <a:gd name="connsiteX5" fmla="*/ 2877727 w 4354268"/>
              <a:gd name="connsiteY5" fmla="*/ 909823 h 1356431"/>
              <a:gd name="connsiteX6" fmla="*/ 2464321 w 4354268"/>
              <a:gd name="connsiteY6" fmla="*/ 182313 h 1356431"/>
              <a:gd name="connsiteX7" fmla="*/ 0 w 4354268"/>
              <a:gd name="connsiteY7" fmla="*/ 123158 h 1356431"/>
              <a:gd name="connsiteX8" fmla="*/ 0 w 4354268"/>
              <a:gd name="connsiteY8" fmla="*/ 0 h 1356431"/>
              <a:gd name="connsiteX0" fmla="*/ 0 w 4354268"/>
              <a:gd name="connsiteY0" fmla="*/ 0 h 1356431"/>
              <a:gd name="connsiteX1" fmla="*/ 2515614 w 4354268"/>
              <a:gd name="connsiteY1" fmla="*/ 23602 h 1356431"/>
              <a:gd name="connsiteX2" fmla="*/ 2956598 w 4354268"/>
              <a:gd name="connsiteY2" fmla="*/ 825572 h 1356431"/>
              <a:gd name="connsiteX3" fmla="*/ 4354268 w 4354268"/>
              <a:gd name="connsiteY3" fmla="*/ 1307074 h 1356431"/>
              <a:gd name="connsiteX4" fmla="*/ 3122626 w 4354268"/>
              <a:gd name="connsiteY4" fmla="*/ 1356431 h 1356431"/>
              <a:gd name="connsiteX5" fmla="*/ 2877727 w 4354268"/>
              <a:gd name="connsiteY5" fmla="*/ 909823 h 1356431"/>
              <a:gd name="connsiteX6" fmla="*/ 2464321 w 4354268"/>
              <a:gd name="connsiteY6" fmla="*/ 182313 h 1356431"/>
              <a:gd name="connsiteX7" fmla="*/ 0 w 4354268"/>
              <a:gd name="connsiteY7" fmla="*/ 123158 h 1356431"/>
              <a:gd name="connsiteX8" fmla="*/ 0 w 4354268"/>
              <a:gd name="connsiteY8" fmla="*/ 0 h 1356431"/>
              <a:gd name="connsiteX0" fmla="*/ 0 w 4704240"/>
              <a:gd name="connsiteY0" fmla="*/ 0 h 1511544"/>
              <a:gd name="connsiteX1" fmla="*/ 2515614 w 4704240"/>
              <a:gd name="connsiteY1" fmla="*/ 23602 h 1511544"/>
              <a:gd name="connsiteX2" fmla="*/ 2956598 w 4704240"/>
              <a:gd name="connsiteY2" fmla="*/ 825572 h 1511544"/>
              <a:gd name="connsiteX3" fmla="*/ 4354268 w 4704240"/>
              <a:gd name="connsiteY3" fmla="*/ 1307074 h 1511544"/>
              <a:gd name="connsiteX4" fmla="*/ 4704240 w 4704240"/>
              <a:gd name="connsiteY4" fmla="*/ 1511544 h 1511544"/>
              <a:gd name="connsiteX5" fmla="*/ 2877727 w 4704240"/>
              <a:gd name="connsiteY5" fmla="*/ 909823 h 1511544"/>
              <a:gd name="connsiteX6" fmla="*/ 2464321 w 4704240"/>
              <a:gd name="connsiteY6" fmla="*/ 182313 h 1511544"/>
              <a:gd name="connsiteX7" fmla="*/ 0 w 4704240"/>
              <a:gd name="connsiteY7" fmla="*/ 123158 h 1511544"/>
              <a:gd name="connsiteX8" fmla="*/ 0 w 4704240"/>
              <a:gd name="connsiteY8" fmla="*/ 0 h 1511544"/>
              <a:gd name="connsiteX0" fmla="*/ 0 w 4704240"/>
              <a:gd name="connsiteY0" fmla="*/ 0 h 1511544"/>
              <a:gd name="connsiteX1" fmla="*/ 2515614 w 4704240"/>
              <a:gd name="connsiteY1" fmla="*/ 23602 h 1511544"/>
              <a:gd name="connsiteX2" fmla="*/ 2956598 w 4704240"/>
              <a:gd name="connsiteY2" fmla="*/ 825572 h 1511544"/>
              <a:gd name="connsiteX3" fmla="*/ 4354268 w 4704240"/>
              <a:gd name="connsiteY3" fmla="*/ 1307074 h 1511544"/>
              <a:gd name="connsiteX4" fmla="*/ 4704240 w 4704240"/>
              <a:gd name="connsiteY4" fmla="*/ 1511544 h 1511544"/>
              <a:gd name="connsiteX5" fmla="*/ 4319521 w 4704240"/>
              <a:gd name="connsiteY5" fmla="*/ 1396152 h 1511544"/>
              <a:gd name="connsiteX6" fmla="*/ 2877727 w 4704240"/>
              <a:gd name="connsiteY6" fmla="*/ 909823 h 1511544"/>
              <a:gd name="connsiteX7" fmla="*/ 2464321 w 4704240"/>
              <a:gd name="connsiteY7" fmla="*/ 182313 h 1511544"/>
              <a:gd name="connsiteX8" fmla="*/ 0 w 4704240"/>
              <a:gd name="connsiteY8" fmla="*/ 123158 h 1511544"/>
              <a:gd name="connsiteX9" fmla="*/ 0 w 4704240"/>
              <a:gd name="connsiteY9" fmla="*/ 0 h 1511544"/>
              <a:gd name="connsiteX0" fmla="*/ 0 w 4704240"/>
              <a:gd name="connsiteY0" fmla="*/ 0 h 1511544"/>
              <a:gd name="connsiteX1" fmla="*/ 2515614 w 4704240"/>
              <a:gd name="connsiteY1" fmla="*/ 23602 h 1511544"/>
              <a:gd name="connsiteX2" fmla="*/ 2956598 w 4704240"/>
              <a:gd name="connsiteY2" fmla="*/ 825572 h 1511544"/>
              <a:gd name="connsiteX3" fmla="*/ 4354268 w 4704240"/>
              <a:gd name="connsiteY3" fmla="*/ 1307074 h 1511544"/>
              <a:gd name="connsiteX4" fmla="*/ 4704240 w 4704240"/>
              <a:gd name="connsiteY4" fmla="*/ 1511544 h 1511544"/>
              <a:gd name="connsiteX5" fmla="*/ 4319521 w 4704240"/>
              <a:gd name="connsiteY5" fmla="*/ 1396152 h 1511544"/>
              <a:gd name="connsiteX6" fmla="*/ 4045806 w 4704240"/>
              <a:gd name="connsiteY6" fmla="*/ 1285842 h 1511544"/>
              <a:gd name="connsiteX7" fmla="*/ 2877727 w 4704240"/>
              <a:gd name="connsiteY7" fmla="*/ 909823 h 1511544"/>
              <a:gd name="connsiteX8" fmla="*/ 2464321 w 4704240"/>
              <a:gd name="connsiteY8" fmla="*/ 182313 h 1511544"/>
              <a:gd name="connsiteX9" fmla="*/ 0 w 4704240"/>
              <a:gd name="connsiteY9" fmla="*/ 123158 h 1511544"/>
              <a:gd name="connsiteX10" fmla="*/ 0 w 4704240"/>
              <a:gd name="connsiteY10" fmla="*/ 0 h 1511544"/>
              <a:gd name="connsiteX0" fmla="*/ 0 w 4704240"/>
              <a:gd name="connsiteY0" fmla="*/ 0 h 2129321"/>
              <a:gd name="connsiteX1" fmla="*/ 2515614 w 4704240"/>
              <a:gd name="connsiteY1" fmla="*/ 23602 h 2129321"/>
              <a:gd name="connsiteX2" fmla="*/ 2956598 w 4704240"/>
              <a:gd name="connsiteY2" fmla="*/ 825572 h 2129321"/>
              <a:gd name="connsiteX3" fmla="*/ 4354268 w 4704240"/>
              <a:gd name="connsiteY3" fmla="*/ 1307074 h 2129321"/>
              <a:gd name="connsiteX4" fmla="*/ 4704240 w 4704240"/>
              <a:gd name="connsiteY4" fmla="*/ 1511544 h 2129321"/>
              <a:gd name="connsiteX5" fmla="*/ 4180396 w 4704240"/>
              <a:gd name="connsiteY5" fmla="*/ 2129321 h 2129321"/>
              <a:gd name="connsiteX6" fmla="*/ 4045806 w 4704240"/>
              <a:gd name="connsiteY6" fmla="*/ 1285842 h 2129321"/>
              <a:gd name="connsiteX7" fmla="*/ 2877727 w 4704240"/>
              <a:gd name="connsiteY7" fmla="*/ 909823 h 2129321"/>
              <a:gd name="connsiteX8" fmla="*/ 2464321 w 4704240"/>
              <a:gd name="connsiteY8" fmla="*/ 182313 h 2129321"/>
              <a:gd name="connsiteX9" fmla="*/ 0 w 4704240"/>
              <a:gd name="connsiteY9" fmla="*/ 123158 h 2129321"/>
              <a:gd name="connsiteX10" fmla="*/ 0 w 4704240"/>
              <a:gd name="connsiteY10" fmla="*/ 0 h 2129321"/>
              <a:gd name="connsiteX0" fmla="*/ 0 w 4704240"/>
              <a:gd name="connsiteY0" fmla="*/ 0 h 2129321"/>
              <a:gd name="connsiteX1" fmla="*/ 2515614 w 4704240"/>
              <a:gd name="connsiteY1" fmla="*/ 23602 h 2129321"/>
              <a:gd name="connsiteX2" fmla="*/ 2956598 w 4704240"/>
              <a:gd name="connsiteY2" fmla="*/ 825572 h 2129321"/>
              <a:gd name="connsiteX3" fmla="*/ 4354268 w 4704240"/>
              <a:gd name="connsiteY3" fmla="*/ 1307074 h 2129321"/>
              <a:gd name="connsiteX4" fmla="*/ 4704240 w 4704240"/>
              <a:gd name="connsiteY4" fmla="*/ 1511544 h 2129321"/>
              <a:gd name="connsiteX5" fmla="*/ 4458656 w 4704240"/>
              <a:gd name="connsiteY5" fmla="*/ 1806101 h 2129321"/>
              <a:gd name="connsiteX6" fmla="*/ 4180396 w 4704240"/>
              <a:gd name="connsiteY6" fmla="*/ 2129321 h 2129321"/>
              <a:gd name="connsiteX7" fmla="*/ 4045806 w 4704240"/>
              <a:gd name="connsiteY7" fmla="*/ 1285842 h 2129321"/>
              <a:gd name="connsiteX8" fmla="*/ 2877727 w 4704240"/>
              <a:gd name="connsiteY8" fmla="*/ 909823 h 2129321"/>
              <a:gd name="connsiteX9" fmla="*/ 2464321 w 4704240"/>
              <a:gd name="connsiteY9" fmla="*/ 182313 h 2129321"/>
              <a:gd name="connsiteX10" fmla="*/ 0 w 4704240"/>
              <a:gd name="connsiteY10" fmla="*/ 123158 h 2129321"/>
              <a:gd name="connsiteX11" fmla="*/ 0 w 4704240"/>
              <a:gd name="connsiteY11" fmla="*/ 0 h 2129321"/>
              <a:gd name="connsiteX0" fmla="*/ 0 w 4704240"/>
              <a:gd name="connsiteY0" fmla="*/ 0 h 2441228"/>
              <a:gd name="connsiteX1" fmla="*/ 2515614 w 4704240"/>
              <a:gd name="connsiteY1" fmla="*/ 23602 h 2441228"/>
              <a:gd name="connsiteX2" fmla="*/ 2956598 w 4704240"/>
              <a:gd name="connsiteY2" fmla="*/ 825572 h 2441228"/>
              <a:gd name="connsiteX3" fmla="*/ 4354268 w 4704240"/>
              <a:gd name="connsiteY3" fmla="*/ 1307074 h 2441228"/>
              <a:gd name="connsiteX4" fmla="*/ 4704240 w 4704240"/>
              <a:gd name="connsiteY4" fmla="*/ 1511544 h 2441228"/>
              <a:gd name="connsiteX5" fmla="*/ 4435635 w 4704240"/>
              <a:gd name="connsiteY5" fmla="*/ 2441228 h 2441228"/>
              <a:gd name="connsiteX6" fmla="*/ 4180396 w 4704240"/>
              <a:gd name="connsiteY6" fmla="*/ 2129321 h 2441228"/>
              <a:gd name="connsiteX7" fmla="*/ 4045806 w 4704240"/>
              <a:gd name="connsiteY7" fmla="*/ 1285842 h 2441228"/>
              <a:gd name="connsiteX8" fmla="*/ 2877727 w 4704240"/>
              <a:gd name="connsiteY8" fmla="*/ 909823 h 2441228"/>
              <a:gd name="connsiteX9" fmla="*/ 2464321 w 4704240"/>
              <a:gd name="connsiteY9" fmla="*/ 182313 h 2441228"/>
              <a:gd name="connsiteX10" fmla="*/ 0 w 4704240"/>
              <a:gd name="connsiteY10" fmla="*/ 123158 h 2441228"/>
              <a:gd name="connsiteX11" fmla="*/ 0 w 4704240"/>
              <a:gd name="connsiteY11" fmla="*/ 0 h 2441228"/>
              <a:gd name="connsiteX0" fmla="*/ 0 w 4704240"/>
              <a:gd name="connsiteY0" fmla="*/ 0 h 2441228"/>
              <a:gd name="connsiteX1" fmla="*/ 2515614 w 4704240"/>
              <a:gd name="connsiteY1" fmla="*/ 23602 h 2441228"/>
              <a:gd name="connsiteX2" fmla="*/ 2956598 w 4704240"/>
              <a:gd name="connsiteY2" fmla="*/ 825572 h 2441228"/>
              <a:gd name="connsiteX3" fmla="*/ 4354268 w 4704240"/>
              <a:gd name="connsiteY3" fmla="*/ 1307074 h 2441228"/>
              <a:gd name="connsiteX4" fmla="*/ 4704240 w 4704240"/>
              <a:gd name="connsiteY4" fmla="*/ 1511544 h 2441228"/>
              <a:gd name="connsiteX5" fmla="*/ 4581381 w 4704240"/>
              <a:gd name="connsiteY5" fmla="*/ 1908829 h 2441228"/>
              <a:gd name="connsiteX6" fmla="*/ 4435635 w 4704240"/>
              <a:gd name="connsiteY6" fmla="*/ 2441228 h 2441228"/>
              <a:gd name="connsiteX7" fmla="*/ 4180396 w 4704240"/>
              <a:gd name="connsiteY7" fmla="*/ 2129321 h 2441228"/>
              <a:gd name="connsiteX8" fmla="*/ 4045806 w 4704240"/>
              <a:gd name="connsiteY8" fmla="*/ 1285842 h 2441228"/>
              <a:gd name="connsiteX9" fmla="*/ 2877727 w 4704240"/>
              <a:gd name="connsiteY9" fmla="*/ 909823 h 2441228"/>
              <a:gd name="connsiteX10" fmla="*/ 2464321 w 4704240"/>
              <a:gd name="connsiteY10" fmla="*/ 182313 h 2441228"/>
              <a:gd name="connsiteX11" fmla="*/ 0 w 4704240"/>
              <a:gd name="connsiteY11" fmla="*/ 123158 h 2441228"/>
              <a:gd name="connsiteX12" fmla="*/ 0 w 4704240"/>
              <a:gd name="connsiteY12" fmla="*/ 0 h 2441228"/>
              <a:gd name="connsiteX0" fmla="*/ 0 w 4704240"/>
              <a:gd name="connsiteY0" fmla="*/ 0 h 3786084"/>
              <a:gd name="connsiteX1" fmla="*/ 2515614 w 4704240"/>
              <a:gd name="connsiteY1" fmla="*/ 23602 h 3786084"/>
              <a:gd name="connsiteX2" fmla="*/ 2956598 w 4704240"/>
              <a:gd name="connsiteY2" fmla="*/ 825572 h 3786084"/>
              <a:gd name="connsiteX3" fmla="*/ 4354268 w 4704240"/>
              <a:gd name="connsiteY3" fmla="*/ 1307074 h 3786084"/>
              <a:gd name="connsiteX4" fmla="*/ 4704240 w 4704240"/>
              <a:gd name="connsiteY4" fmla="*/ 1511544 h 3786084"/>
              <a:gd name="connsiteX5" fmla="*/ 4222468 w 4704240"/>
              <a:gd name="connsiteY5" fmla="*/ 3786084 h 3786084"/>
              <a:gd name="connsiteX6" fmla="*/ 4435635 w 4704240"/>
              <a:gd name="connsiteY6" fmla="*/ 2441228 h 3786084"/>
              <a:gd name="connsiteX7" fmla="*/ 4180396 w 4704240"/>
              <a:gd name="connsiteY7" fmla="*/ 2129321 h 3786084"/>
              <a:gd name="connsiteX8" fmla="*/ 4045806 w 4704240"/>
              <a:gd name="connsiteY8" fmla="*/ 1285842 h 3786084"/>
              <a:gd name="connsiteX9" fmla="*/ 2877727 w 4704240"/>
              <a:gd name="connsiteY9" fmla="*/ 909823 h 3786084"/>
              <a:gd name="connsiteX10" fmla="*/ 2464321 w 4704240"/>
              <a:gd name="connsiteY10" fmla="*/ 182313 h 3786084"/>
              <a:gd name="connsiteX11" fmla="*/ 0 w 4704240"/>
              <a:gd name="connsiteY11" fmla="*/ 123158 h 3786084"/>
              <a:gd name="connsiteX12" fmla="*/ 0 w 4704240"/>
              <a:gd name="connsiteY12" fmla="*/ 0 h 3786084"/>
              <a:gd name="connsiteX0" fmla="*/ 0 w 4435635"/>
              <a:gd name="connsiteY0" fmla="*/ 0 h 4144581"/>
              <a:gd name="connsiteX1" fmla="*/ 2515614 w 4435635"/>
              <a:gd name="connsiteY1" fmla="*/ 23602 h 4144581"/>
              <a:gd name="connsiteX2" fmla="*/ 2956598 w 4435635"/>
              <a:gd name="connsiteY2" fmla="*/ 825572 h 4144581"/>
              <a:gd name="connsiteX3" fmla="*/ 4354268 w 4435635"/>
              <a:gd name="connsiteY3" fmla="*/ 1307074 h 4144581"/>
              <a:gd name="connsiteX4" fmla="*/ 4282319 w 4435635"/>
              <a:gd name="connsiteY4" fmla="*/ 4144581 h 4144581"/>
              <a:gd name="connsiteX5" fmla="*/ 4222468 w 4435635"/>
              <a:gd name="connsiteY5" fmla="*/ 3786084 h 4144581"/>
              <a:gd name="connsiteX6" fmla="*/ 4435635 w 4435635"/>
              <a:gd name="connsiteY6" fmla="*/ 2441228 h 4144581"/>
              <a:gd name="connsiteX7" fmla="*/ 4180396 w 4435635"/>
              <a:gd name="connsiteY7" fmla="*/ 2129321 h 4144581"/>
              <a:gd name="connsiteX8" fmla="*/ 4045806 w 4435635"/>
              <a:gd name="connsiteY8" fmla="*/ 1285842 h 4144581"/>
              <a:gd name="connsiteX9" fmla="*/ 2877727 w 4435635"/>
              <a:gd name="connsiteY9" fmla="*/ 909823 h 4144581"/>
              <a:gd name="connsiteX10" fmla="*/ 2464321 w 4435635"/>
              <a:gd name="connsiteY10" fmla="*/ 182313 h 4144581"/>
              <a:gd name="connsiteX11" fmla="*/ 0 w 4435635"/>
              <a:gd name="connsiteY11" fmla="*/ 123158 h 4144581"/>
              <a:gd name="connsiteX12" fmla="*/ 0 w 4435635"/>
              <a:gd name="connsiteY12" fmla="*/ 0 h 4144581"/>
              <a:gd name="connsiteX0" fmla="*/ 0 w 4435635"/>
              <a:gd name="connsiteY0" fmla="*/ 0 h 4144581"/>
              <a:gd name="connsiteX1" fmla="*/ 2515614 w 4435635"/>
              <a:gd name="connsiteY1" fmla="*/ 23602 h 4144581"/>
              <a:gd name="connsiteX2" fmla="*/ 2956598 w 4435635"/>
              <a:gd name="connsiteY2" fmla="*/ 825572 h 4144581"/>
              <a:gd name="connsiteX3" fmla="*/ 4099582 w 4435635"/>
              <a:gd name="connsiteY3" fmla="*/ 1202417 h 4144581"/>
              <a:gd name="connsiteX4" fmla="*/ 4282319 w 4435635"/>
              <a:gd name="connsiteY4" fmla="*/ 4144581 h 4144581"/>
              <a:gd name="connsiteX5" fmla="*/ 4222468 w 4435635"/>
              <a:gd name="connsiteY5" fmla="*/ 3786084 h 4144581"/>
              <a:gd name="connsiteX6" fmla="*/ 4435635 w 4435635"/>
              <a:gd name="connsiteY6" fmla="*/ 2441228 h 4144581"/>
              <a:gd name="connsiteX7" fmla="*/ 4180396 w 4435635"/>
              <a:gd name="connsiteY7" fmla="*/ 2129321 h 4144581"/>
              <a:gd name="connsiteX8" fmla="*/ 4045806 w 4435635"/>
              <a:gd name="connsiteY8" fmla="*/ 1285842 h 4144581"/>
              <a:gd name="connsiteX9" fmla="*/ 2877727 w 4435635"/>
              <a:gd name="connsiteY9" fmla="*/ 909823 h 4144581"/>
              <a:gd name="connsiteX10" fmla="*/ 2464321 w 4435635"/>
              <a:gd name="connsiteY10" fmla="*/ 182313 h 4144581"/>
              <a:gd name="connsiteX11" fmla="*/ 0 w 4435635"/>
              <a:gd name="connsiteY11" fmla="*/ 123158 h 4144581"/>
              <a:gd name="connsiteX12" fmla="*/ 0 w 4435635"/>
              <a:gd name="connsiteY12" fmla="*/ 0 h 4144581"/>
              <a:gd name="connsiteX0" fmla="*/ 0 w 4435635"/>
              <a:gd name="connsiteY0" fmla="*/ 0 h 4144581"/>
              <a:gd name="connsiteX1" fmla="*/ 2515614 w 4435635"/>
              <a:gd name="connsiteY1" fmla="*/ 23602 h 4144581"/>
              <a:gd name="connsiteX2" fmla="*/ 2956598 w 4435635"/>
              <a:gd name="connsiteY2" fmla="*/ 825572 h 4144581"/>
              <a:gd name="connsiteX3" fmla="*/ 4169217 w 4435635"/>
              <a:gd name="connsiteY3" fmla="*/ 1218962 h 4144581"/>
              <a:gd name="connsiteX4" fmla="*/ 4282319 w 4435635"/>
              <a:gd name="connsiteY4" fmla="*/ 4144581 h 4144581"/>
              <a:gd name="connsiteX5" fmla="*/ 4222468 w 4435635"/>
              <a:gd name="connsiteY5" fmla="*/ 3786084 h 4144581"/>
              <a:gd name="connsiteX6" fmla="*/ 4435635 w 4435635"/>
              <a:gd name="connsiteY6" fmla="*/ 2441228 h 4144581"/>
              <a:gd name="connsiteX7" fmla="*/ 4180396 w 4435635"/>
              <a:gd name="connsiteY7" fmla="*/ 2129321 h 4144581"/>
              <a:gd name="connsiteX8" fmla="*/ 4045806 w 4435635"/>
              <a:gd name="connsiteY8" fmla="*/ 1285842 h 4144581"/>
              <a:gd name="connsiteX9" fmla="*/ 2877727 w 4435635"/>
              <a:gd name="connsiteY9" fmla="*/ 909823 h 4144581"/>
              <a:gd name="connsiteX10" fmla="*/ 2464321 w 4435635"/>
              <a:gd name="connsiteY10" fmla="*/ 182313 h 4144581"/>
              <a:gd name="connsiteX11" fmla="*/ 0 w 4435635"/>
              <a:gd name="connsiteY11" fmla="*/ 123158 h 4144581"/>
              <a:gd name="connsiteX12" fmla="*/ 0 w 4435635"/>
              <a:gd name="connsiteY12" fmla="*/ 0 h 4144581"/>
              <a:gd name="connsiteX0" fmla="*/ 0 w 4435635"/>
              <a:gd name="connsiteY0" fmla="*/ 0 h 4144581"/>
              <a:gd name="connsiteX1" fmla="*/ 2515614 w 4435635"/>
              <a:gd name="connsiteY1" fmla="*/ 23602 h 4144581"/>
              <a:gd name="connsiteX2" fmla="*/ 2956598 w 4435635"/>
              <a:gd name="connsiteY2" fmla="*/ 825572 h 4144581"/>
              <a:gd name="connsiteX3" fmla="*/ 4169217 w 4435635"/>
              <a:gd name="connsiteY3" fmla="*/ 1218962 h 4144581"/>
              <a:gd name="connsiteX4" fmla="*/ 4227971 w 4435635"/>
              <a:gd name="connsiteY4" fmla="*/ 2429235 h 4144581"/>
              <a:gd name="connsiteX5" fmla="*/ 4282319 w 4435635"/>
              <a:gd name="connsiteY5" fmla="*/ 4144581 h 4144581"/>
              <a:gd name="connsiteX6" fmla="*/ 4222468 w 4435635"/>
              <a:gd name="connsiteY6" fmla="*/ 3786084 h 4144581"/>
              <a:gd name="connsiteX7" fmla="*/ 4435635 w 4435635"/>
              <a:gd name="connsiteY7" fmla="*/ 2441228 h 4144581"/>
              <a:gd name="connsiteX8" fmla="*/ 4180396 w 4435635"/>
              <a:gd name="connsiteY8" fmla="*/ 2129321 h 4144581"/>
              <a:gd name="connsiteX9" fmla="*/ 4045806 w 4435635"/>
              <a:gd name="connsiteY9" fmla="*/ 1285842 h 4144581"/>
              <a:gd name="connsiteX10" fmla="*/ 2877727 w 4435635"/>
              <a:gd name="connsiteY10" fmla="*/ 909823 h 4144581"/>
              <a:gd name="connsiteX11" fmla="*/ 2464321 w 4435635"/>
              <a:gd name="connsiteY11" fmla="*/ 182313 h 4144581"/>
              <a:gd name="connsiteX12" fmla="*/ 0 w 4435635"/>
              <a:gd name="connsiteY12" fmla="*/ 123158 h 4144581"/>
              <a:gd name="connsiteX13" fmla="*/ 0 w 4435635"/>
              <a:gd name="connsiteY13" fmla="*/ 0 h 4144581"/>
              <a:gd name="connsiteX0" fmla="*/ 0 w 4435635"/>
              <a:gd name="connsiteY0" fmla="*/ 0 h 4144581"/>
              <a:gd name="connsiteX1" fmla="*/ 2515614 w 4435635"/>
              <a:gd name="connsiteY1" fmla="*/ 23602 h 4144581"/>
              <a:gd name="connsiteX2" fmla="*/ 2956598 w 4435635"/>
              <a:gd name="connsiteY2" fmla="*/ 825572 h 4144581"/>
              <a:gd name="connsiteX3" fmla="*/ 4169217 w 4435635"/>
              <a:gd name="connsiteY3" fmla="*/ 1218962 h 4144581"/>
              <a:gd name="connsiteX4" fmla="*/ 4204110 w 4435635"/>
              <a:gd name="connsiteY4" fmla="*/ 1896148 h 4144581"/>
              <a:gd name="connsiteX5" fmla="*/ 4227971 w 4435635"/>
              <a:gd name="connsiteY5" fmla="*/ 2429235 h 4144581"/>
              <a:gd name="connsiteX6" fmla="*/ 4282319 w 4435635"/>
              <a:gd name="connsiteY6" fmla="*/ 4144581 h 4144581"/>
              <a:gd name="connsiteX7" fmla="*/ 4222468 w 4435635"/>
              <a:gd name="connsiteY7" fmla="*/ 3786084 h 4144581"/>
              <a:gd name="connsiteX8" fmla="*/ 4435635 w 4435635"/>
              <a:gd name="connsiteY8" fmla="*/ 2441228 h 4144581"/>
              <a:gd name="connsiteX9" fmla="*/ 4180396 w 4435635"/>
              <a:gd name="connsiteY9" fmla="*/ 2129321 h 4144581"/>
              <a:gd name="connsiteX10" fmla="*/ 4045806 w 4435635"/>
              <a:gd name="connsiteY10" fmla="*/ 1285842 h 4144581"/>
              <a:gd name="connsiteX11" fmla="*/ 2877727 w 4435635"/>
              <a:gd name="connsiteY11" fmla="*/ 909823 h 4144581"/>
              <a:gd name="connsiteX12" fmla="*/ 2464321 w 4435635"/>
              <a:gd name="connsiteY12" fmla="*/ 182313 h 4144581"/>
              <a:gd name="connsiteX13" fmla="*/ 0 w 4435635"/>
              <a:gd name="connsiteY13" fmla="*/ 123158 h 4144581"/>
              <a:gd name="connsiteX14" fmla="*/ 0 w 4435635"/>
              <a:gd name="connsiteY14" fmla="*/ 0 h 4144581"/>
              <a:gd name="connsiteX0" fmla="*/ 0 w 4435635"/>
              <a:gd name="connsiteY0" fmla="*/ 0 h 4144581"/>
              <a:gd name="connsiteX1" fmla="*/ 2515614 w 4435635"/>
              <a:gd name="connsiteY1" fmla="*/ 23602 h 4144581"/>
              <a:gd name="connsiteX2" fmla="*/ 2956598 w 4435635"/>
              <a:gd name="connsiteY2" fmla="*/ 825572 h 4144581"/>
              <a:gd name="connsiteX3" fmla="*/ 4169217 w 4435635"/>
              <a:gd name="connsiteY3" fmla="*/ 1218962 h 4144581"/>
              <a:gd name="connsiteX4" fmla="*/ 4273472 w 4435635"/>
              <a:gd name="connsiteY4" fmla="*/ 2094848 h 4144581"/>
              <a:gd name="connsiteX5" fmla="*/ 4227971 w 4435635"/>
              <a:gd name="connsiteY5" fmla="*/ 2429235 h 4144581"/>
              <a:gd name="connsiteX6" fmla="*/ 4282319 w 4435635"/>
              <a:gd name="connsiteY6" fmla="*/ 4144581 h 4144581"/>
              <a:gd name="connsiteX7" fmla="*/ 4222468 w 4435635"/>
              <a:gd name="connsiteY7" fmla="*/ 3786084 h 4144581"/>
              <a:gd name="connsiteX8" fmla="*/ 4435635 w 4435635"/>
              <a:gd name="connsiteY8" fmla="*/ 2441228 h 4144581"/>
              <a:gd name="connsiteX9" fmla="*/ 4180396 w 4435635"/>
              <a:gd name="connsiteY9" fmla="*/ 2129321 h 4144581"/>
              <a:gd name="connsiteX10" fmla="*/ 4045806 w 4435635"/>
              <a:gd name="connsiteY10" fmla="*/ 1285842 h 4144581"/>
              <a:gd name="connsiteX11" fmla="*/ 2877727 w 4435635"/>
              <a:gd name="connsiteY11" fmla="*/ 909823 h 4144581"/>
              <a:gd name="connsiteX12" fmla="*/ 2464321 w 4435635"/>
              <a:gd name="connsiteY12" fmla="*/ 182313 h 4144581"/>
              <a:gd name="connsiteX13" fmla="*/ 0 w 4435635"/>
              <a:gd name="connsiteY13" fmla="*/ 123158 h 4144581"/>
              <a:gd name="connsiteX14" fmla="*/ 0 w 4435635"/>
              <a:gd name="connsiteY14" fmla="*/ 0 h 4144581"/>
              <a:gd name="connsiteX0" fmla="*/ 0 w 4535192"/>
              <a:gd name="connsiteY0" fmla="*/ 0 h 4144581"/>
              <a:gd name="connsiteX1" fmla="*/ 2515614 w 4535192"/>
              <a:gd name="connsiteY1" fmla="*/ 23602 h 4144581"/>
              <a:gd name="connsiteX2" fmla="*/ 2956598 w 4535192"/>
              <a:gd name="connsiteY2" fmla="*/ 825572 h 4144581"/>
              <a:gd name="connsiteX3" fmla="*/ 4169217 w 4535192"/>
              <a:gd name="connsiteY3" fmla="*/ 1218962 h 4144581"/>
              <a:gd name="connsiteX4" fmla="*/ 4273472 w 4535192"/>
              <a:gd name="connsiteY4" fmla="*/ 2094848 h 4144581"/>
              <a:gd name="connsiteX5" fmla="*/ 4535192 w 4535192"/>
              <a:gd name="connsiteY5" fmla="*/ 2412824 h 4144581"/>
              <a:gd name="connsiteX6" fmla="*/ 4282319 w 4535192"/>
              <a:gd name="connsiteY6" fmla="*/ 4144581 h 4144581"/>
              <a:gd name="connsiteX7" fmla="*/ 4222468 w 4535192"/>
              <a:gd name="connsiteY7" fmla="*/ 3786084 h 4144581"/>
              <a:gd name="connsiteX8" fmla="*/ 4435635 w 4535192"/>
              <a:gd name="connsiteY8" fmla="*/ 2441228 h 4144581"/>
              <a:gd name="connsiteX9" fmla="*/ 4180396 w 4535192"/>
              <a:gd name="connsiteY9" fmla="*/ 2129321 h 4144581"/>
              <a:gd name="connsiteX10" fmla="*/ 4045806 w 4535192"/>
              <a:gd name="connsiteY10" fmla="*/ 1285842 h 4144581"/>
              <a:gd name="connsiteX11" fmla="*/ 2877727 w 4535192"/>
              <a:gd name="connsiteY11" fmla="*/ 909823 h 4144581"/>
              <a:gd name="connsiteX12" fmla="*/ 2464321 w 4535192"/>
              <a:gd name="connsiteY12" fmla="*/ 182313 h 4144581"/>
              <a:gd name="connsiteX13" fmla="*/ 0 w 4535192"/>
              <a:gd name="connsiteY13" fmla="*/ 123158 h 4144581"/>
              <a:gd name="connsiteX14" fmla="*/ 0 w 4535192"/>
              <a:gd name="connsiteY14" fmla="*/ 0 h 4144581"/>
              <a:gd name="connsiteX0" fmla="*/ 0 w 4535192"/>
              <a:gd name="connsiteY0" fmla="*/ 0 h 4144581"/>
              <a:gd name="connsiteX1" fmla="*/ 2503066 w 4535192"/>
              <a:gd name="connsiteY1" fmla="*/ 24017 h 4144581"/>
              <a:gd name="connsiteX2" fmla="*/ 2956598 w 4535192"/>
              <a:gd name="connsiteY2" fmla="*/ 825572 h 4144581"/>
              <a:gd name="connsiteX3" fmla="*/ 4169217 w 4535192"/>
              <a:gd name="connsiteY3" fmla="*/ 1218962 h 4144581"/>
              <a:gd name="connsiteX4" fmla="*/ 4273472 w 4535192"/>
              <a:gd name="connsiteY4" fmla="*/ 2094848 h 4144581"/>
              <a:gd name="connsiteX5" fmla="*/ 4535192 w 4535192"/>
              <a:gd name="connsiteY5" fmla="*/ 2412824 h 4144581"/>
              <a:gd name="connsiteX6" fmla="*/ 4282319 w 4535192"/>
              <a:gd name="connsiteY6" fmla="*/ 4144581 h 4144581"/>
              <a:gd name="connsiteX7" fmla="*/ 4222468 w 4535192"/>
              <a:gd name="connsiteY7" fmla="*/ 3786084 h 4144581"/>
              <a:gd name="connsiteX8" fmla="*/ 4435635 w 4535192"/>
              <a:gd name="connsiteY8" fmla="*/ 2441228 h 4144581"/>
              <a:gd name="connsiteX9" fmla="*/ 4180396 w 4535192"/>
              <a:gd name="connsiteY9" fmla="*/ 2129321 h 4144581"/>
              <a:gd name="connsiteX10" fmla="*/ 4045806 w 4535192"/>
              <a:gd name="connsiteY10" fmla="*/ 1285842 h 4144581"/>
              <a:gd name="connsiteX11" fmla="*/ 2877727 w 4535192"/>
              <a:gd name="connsiteY11" fmla="*/ 909823 h 4144581"/>
              <a:gd name="connsiteX12" fmla="*/ 2464321 w 4535192"/>
              <a:gd name="connsiteY12" fmla="*/ 182313 h 4144581"/>
              <a:gd name="connsiteX13" fmla="*/ 0 w 4535192"/>
              <a:gd name="connsiteY13" fmla="*/ 123158 h 4144581"/>
              <a:gd name="connsiteX14" fmla="*/ 0 w 4535192"/>
              <a:gd name="connsiteY14" fmla="*/ 0 h 4144581"/>
              <a:gd name="connsiteX0" fmla="*/ 0 w 4535192"/>
              <a:gd name="connsiteY0" fmla="*/ 0 h 4144581"/>
              <a:gd name="connsiteX1" fmla="*/ 2503066 w 4535192"/>
              <a:gd name="connsiteY1" fmla="*/ 24017 h 4144581"/>
              <a:gd name="connsiteX2" fmla="*/ 2956598 w 4535192"/>
              <a:gd name="connsiteY2" fmla="*/ 825572 h 4144581"/>
              <a:gd name="connsiteX3" fmla="*/ 4169217 w 4535192"/>
              <a:gd name="connsiteY3" fmla="*/ 1218962 h 4144581"/>
              <a:gd name="connsiteX4" fmla="*/ 4273472 w 4535192"/>
              <a:gd name="connsiteY4" fmla="*/ 2094848 h 4144581"/>
              <a:gd name="connsiteX5" fmla="*/ 4535192 w 4535192"/>
              <a:gd name="connsiteY5" fmla="*/ 2412824 h 4144581"/>
              <a:gd name="connsiteX6" fmla="*/ 4282319 w 4535192"/>
              <a:gd name="connsiteY6" fmla="*/ 4144581 h 4144581"/>
              <a:gd name="connsiteX7" fmla="*/ 4222468 w 4535192"/>
              <a:gd name="connsiteY7" fmla="*/ 3786084 h 4144581"/>
              <a:gd name="connsiteX8" fmla="*/ 4435635 w 4535192"/>
              <a:gd name="connsiteY8" fmla="*/ 2441228 h 4144581"/>
              <a:gd name="connsiteX9" fmla="*/ 4180396 w 4535192"/>
              <a:gd name="connsiteY9" fmla="*/ 2129321 h 4144581"/>
              <a:gd name="connsiteX10" fmla="*/ 4045806 w 4535192"/>
              <a:gd name="connsiteY10" fmla="*/ 1285842 h 4144581"/>
              <a:gd name="connsiteX11" fmla="*/ 2877727 w 4535192"/>
              <a:gd name="connsiteY11" fmla="*/ 909823 h 4144581"/>
              <a:gd name="connsiteX12" fmla="*/ 2464321 w 4535192"/>
              <a:gd name="connsiteY12" fmla="*/ 182313 h 4144581"/>
              <a:gd name="connsiteX13" fmla="*/ 0 w 4535192"/>
              <a:gd name="connsiteY13" fmla="*/ 123158 h 4144581"/>
              <a:gd name="connsiteX14" fmla="*/ 0 w 4535192"/>
              <a:gd name="connsiteY14" fmla="*/ 0 h 4144581"/>
              <a:gd name="connsiteX0" fmla="*/ 0 w 4535192"/>
              <a:gd name="connsiteY0" fmla="*/ 0 h 4144581"/>
              <a:gd name="connsiteX1" fmla="*/ 2503066 w 4535192"/>
              <a:gd name="connsiteY1" fmla="*/ 24017 h 4144581"/>
              <a:gd name="connsiteX2" fmla="*/ 2956598 w 4535192"/>
              <a:gd name="connsiteY2" fmla="*/ 825572 h 4144581"/>
              <a:gd name="connsiteX3" fmla="*/ 4169217 w 4535192"/>
              <a:gd name="connsiteY3" fmla="*/ 1218962 h 4144581"/>
              <a:gd name="connsiteX4" fmla="*/ 4273472 w 4535192"/>
              <a:gd name="connsiteY4" fmla="*/ 2094848 h 4144581"/>
              <a:gd name="connsiteX5" fmla="*/ 4535192 w 4535192"/>
              <a:gd name="connsiteY5" fmla="*/ 2412824 h 4144581"/>
              <a:gd name="connsiteX6" fmla="*/ 4282319 w 4535192"/>
              <a:gd name="connsiteY6" fmla="*/ 4144581 h 4144581"/>
              <a:gd name="connsiteX7" fmla="*/ 4222468 w 4535192"/>
              <a:gd name="connsiteY7" fmla="*/ 3786084 h 4144581"/>
              <a:gd name="connsiteX8" fmla="*/ 4435635 w 4535192"/>
              <a:gd name="connsiteY8" fmla="*/ 2441228 h 4144581"/>
              <a:gd name="connsiteX9" fmla="*/ 4180396 w 4535192"/>
              <a:gd name="connsiteY9" fmla="*/ 2129321 h 4144581"/>
              <a:gd name="connsiteX10" fmla="*/ 4045806 w 4535192"/>
              <a:gd name="connsiteY10" fmla="*/ 1285842 h 4144581"/>
              <a:gd name="connsiteX11" fmla="*/ 2877727 w 4535192"/>
              <a:gd name="connsiteY11" fmla="*/ 909823 h 4144581"/>
              <a:gd name="connsiteX12" fmla="*/ 2500724 w 4535192"/>
              <a:gd name="connsiteY12" fmla="*/ 143427 h 4144581"/>
              <a:gd name="connsiteX13" fmla="*/ 0 w 4535192"/>
              <a:gd name="connsiteY13" fmla="*/ 123158 h 4144581"/>
              <a:gd name="connsiteX14" fmla="*/ 0 w 4535192"/>
              <a:gd name="connsiteY14" fmla="*/ 0 h 4144581"/>
              <a:gd name="connsiteX0" fmla="*/ 0 w 4535192"/>
              <a:gd name="connsiteY0" fmla="*/ 0 h 4144581"/>
              <a:gd name="connsiteX1" fmla="*/ 2503066 w 4535192"/>
              <a:gd name="connsiteY1" fmla="*/ 24017 h 4144581"/>
              <a:gd name="connsiteX2" fmla="*/ 2956598 w 4535192"/>
              <a:gd name="connsiteY2" fmla="*/ 825572 h 4144581"/>
              <a:gd name="connsiteX3" fmla="*/ 4169217 w 4535192"/>
              <a:gd name="connsiteY3" fmla="*/ 1218962 h 4144581"/>
              <a:gd name="connsiteX4" fmla="*/ 4273472 w 4535192"/>
              <a:gd name="connsiteY4" fmla="*/ 2094848 h 4144581"/>
              <a:gd name="connsiteX5" fmla="*/ 4535192 w 4535192"/>
              <a:gd name="connsiteY5" fmla="*/ 2412824 h 4144581"/>
              <a:gd name="connsiteX6" fmla="*/ 4282319 w 4535192"/>
              <a:gd name="connsiteY6" fmla="*/ 4144581 h 4144581"/>
              <a:gd name="connsiteX7" fmla="*/ 4222468 w 4535192"/>
              <a:gd name="connsiteY7" fmla="*/ 3786084 h 4144581"/>
              <a:gd name="connsiteX8" fmla="*/ 4435635 w 4535192"/>
              <a:gd name="connsiteY8" fmla="*/ 2441228 h 4144581"/>
              <a:gd name="connsiteX9" fmla="*/ 4180396 w 4535192"/>
              <a:gd name="connsiteY9" fmla="*/ 2129321 h 4144581"/>
              <a:gd name="connsiteX10" fmla="*/ 4045806 w 4535192"/>
              <a:gd name="connsiteY10" fmla="*/ 1285842 h 4144581"/>
              <a:gd name="connsiteX11" fmla="*/ 2877727 w 4535192"/>
              <a:gd name="connsiteY11" fmla="*/ 909823 h 4144581"/>
              <a:gd name="connsiteX12" fmla="*/ 2462665 w 4535192"/>
              <a:gd name="connsiteY12" fmla="*/ 132120 h 4144581"/>
              <a:gd name="connsiteX13" fmla="*/ 0 w 4535192"/>
              <a:gd name="connsiteY13" fmla="*/ 123158 h 4144581"/>
              <a:gd name="connsiteX14" fmla="*/ 0 w 4535192"/>
              <a:gd name="connsiteY14" fmla="*/ 0 h 4144581"/>
              <a:gd name="connsiteX0" fmla="*/ 25923 w 4561115"/>
              <a:gd name="connsiteY0" fmla="*/ 0 h 4144581"/>
              <a:gd name="connsiteX1" fmla="*/ 2528989 w 4561115"/>
              <a:gd name="connsiteY1" fmla="*/ 24017 h 4144581"/>
              <a:gd name="connsiteX2" fmla="*/ 2982521 w 4561115"/>
              <a:gd name="connsiteY2" fmla="*/ 825572 h 4144581"/>
              <a:gd name="connsiteX3" fmla="*/ 4195140 w 4561115"/>
              <a:gd name="connsiteY3" fmla="*/ 1218962 h 4144581"/>
              <a:gd name="connsiteX4" fmla="*/ 4299395 w 4561115"/>
              <a:gd name="connsiteY4" fmla="*/ 2094848 h 4144581"/>
              <a:gd name="connsiteX5" fmla="*/ 4561115 w 4561115"/>
              <a:gd name="connsiteY5" fmla="*/ 2412824 h 4144581"/>
              <a:gd name="connsiteX6" fmla="*/ 4308242 w 4561115"/>
              <a:gd name="connsiteY6" fmla="*/ 4144581 h 4144581"/>
              <a:gd name="connsiteX7" fmla="*/ 4248391 w 4561115"/>
              <a:gd name="connsiteY7" fmla="*/ 3786084 h 4144581"/>
              <a:gd name="connsiteX8" fmla="*/ 4461558 w 4561115"/>
              <a:gd name="connsiteY8" fmla="*/ 2441228 h 4144581"/>
              <a:gd name="connsiteX9" fmla="*/ 4206319 w 4561115"/>
              <a:gd name="connsiteY9" fmla="*/ 2129321 h 4144581"/>
              <a:gd name="connsiteX10" fmla="*/ 4071729 w 4561115"/>
              <a:gd name="connsiteY10" fmla="*/ 1285842 h 4144581"/>
              <a:gd name="connsiteX11" fmla="*/ 2903650 w 4561115"/>
              <a:gd name="connsiteY11" fmla="*/ 909823 h 4144581"/>
              <a:gd name="connsiteX12" fmla="*/ 2488588 w 4561115"/>
              <a:gd name="connsiteY12" fmla="*/ 132120 h 4144581"/>
              <a:gd name="connsiteX13" fmla="*/ 0 w 4561115"/>
              <a:gd name="connsiteY13" fmla="*/ 98889 h 4144581"/>
              <a:gd name="connsiteX14" fmla="*/ 25923 w 4561115"/>
              <a:gd name="connsiteY14" fmla="*/ 0 h 4144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561115" h="4144581">
                <a:moveTo>
                  <a:pt x="25923" y="0"/>
                </a:moveTo>
                <a:lnTo>
                  <a:pt x="2528989" y="24017"/>
                </a:lnTo>
                <a:lnTo>
                  <a:pt x="2982521" y="825572"/>
                </a:lnTo>
                <a:lnTo>
                  <a:pt x="4195140" y="1218962"/>
                </a:lnTo>
                <a:lnTo>
                  <a:pt x="4299395" y="2094848"/>
                </a:lnTo>
                <a:lnTo>
                  <a:pt x="4561115" y="2412824"/>
                </a:lnTo>
                <a:lnTo>
                  <a:pt x="4308242" y="4144581"/>
                </a:lnTo>
                <a:lnTo>
                  <a:pt x="4248391" y="3786084"/>
                </a:lnTo>
                <a:lnTo>
                  <a:pt x="4461558" y="2441228"/>
                </a:lnTo>
                <a:lnTo>
                  <a:pt x="4206319" y="2129321"/>
                </a:lnTo>
                <a:lnTo>
                  <a:pt x="4071729" y="1285842"/>
                </a:lnTo>
                <a:lnTo>
                  <a:pt x="2903650" y="909823"/>
                </a:lnTo>
                <a:lnTo>
                  <a:pt x="2488588" y="132120"/>
                </a:lnTo>
                <a:lnTo>
                  <a:pt x="0" y="98889"/>
                </a:lnTo>
                <a:lnTo>
                  <a:pt x="25923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UTM Avo" panose="020406030505060202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A8890D9E-10FC-4C27-9CED-5B3D1F944200}"/>
              </a:ext>
            </a:extLst>
          </p:cNvPr>
          <p:cNvSpPr/>
          <p:nvPr/>
        </p:nvSpPr>
        <p:spPr>
          <a:xfrm>
            <a:off x="2817769" y="4244062"/>
            <a:ext cx="5928618" cy="97654"/>
          </a:xfrm>
          <a:prstGeom prst="rect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UTM Avo" panose="020406030505060202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C0C3C17B-435D-495C-B8F3-660A8957E5A8}"/>
              </a:ext>
            </a:extLst>
          </p:cNvPr>
          <p:cNvSpPr/>
          <p:nvPr/>
        </p:nvSpPr>
        <p:spPr>
          <a:xfrm rot="20555386">
            <a:off x="2950928" y="3334588"/>
            <a:ext cx="5662112" cy="1872344"/>
          </a:xfrm>
          <a:custGeom>
            <a:avLst/>
            <a:gdLst>
              <a:gd name="connsiteX0" fmla="*/ 0 w 5928618"/>
              <a:gd name="connsiteY0" fmla="*/ 0 h 97654"/>
              <a:gd name="connsiteX1" fmla="*/ 5928618 w 5928618"/>
              <a:gd name="connsiteY1" fmla="*/ 0 h 97654"/>
              <a:gd name="connsiteX2" fmla="*/ 5928618 w 5928618"/>
              <a:gd name="connsiteY2" fmla="*/ 97654 h 97654"/>
              <a:gd name="connsiteX3" fmla="*/ 0 w 5928618"/>
              <a:gd name="connsiteY3" fmla="*/ 97654 h 97654"/>
              <a:gd name="connsiteX4" fmla="*/ 0 w 5928618"/>
              <a:gd name="connsiteY4" fmla="*/ 0 h 97654"/>
              <a:gd name="connsiteX0" fmla="*/ 0 w 5928618"/>
              <a:gd name="connsiteY0" fmla="*/ 0 h 97654"/>
              <a:gd name="connsiteX1" fmla="*/ 5928618 w 5928618"/>
              <a:gd name="connsiteY1" fmla="*/ 0 h 97654"/>
              <a:gd name="connsiteX2" fmla="*/ 5928618 w 5928618"/>
              <a:gd name="connsiteY2" fmla="*/ 97654 h 97654"/>
              <a:gd name="connsiteX3" fmla="*/ 3860184 w 5928618"/>
              <a:gd name="connsiteY3" fmla="*/ 82896 h 97654"/>
              <a:gd name="connsiteX4" fmla="*/ 0 w 5928618"/>
              <a:gd name="connsiteY4" fmla="*/ 97654 h 97654"/>
              <a:gd name="connsiteX5" fmla="*/ 0 w 5928618"/>
              <a:gd name="connsiteY5" fmla="*/ 0 h 97654"/>
              <a:gd name="connsiteX0" fmla="*/ 0 w 5928618"/>
              <a:gd name="connsiteY0" fmla="*/ 0 h 1757606"/>
              <a:gd name="connsiteX1" fmla="*/ 5928618 w 5928618"/>
              <a:gd name="connsiteY1" fmla="*/ 0 h 1757606"/>
              <a:gd name="connsiteX2" fmla="*/ 5584870 w 5928618"/>
              <a:gd name="connsiteY2" fmla="*/ 1757606 h 1757606"/>
              <a:gd name="connsiteX3" fmla="*/ 3860184 w 5928618"/>
              <a:gd name="connsiteY3" fmla="*/ 82896 h 1757606"/>
              <a:gd name="connsiteX4" fmla="*/ 0 w 5928618"/>
              <a:gd name="connsiteY4" fmla="*/ 97654 h 1757606"/>
              <a:gd name="connsiteX5" fmla="*/ 0 w 5928618"/>
              <a:gd name="connsiteY5" fmla="*/ 0 h 1757606"/>
              <a:gd name="connsiteX0" fmla="*/ 0 w 5928618"/>
              <a:gd name="connsiteY0" fmla="*/ 24068 h 1781674"/>
              <a:gd name="connsiteX1" fmla="*/ 3875118 w 5928618"/>
              <a:gd name="connsiteY1" fmla="*/ 0 h 1781674"/>
              <a:gd name="connsiteX2" fmla="*/ 5928618 w 5928618"/>
              <a:gd name="connsiteY2" fmla="*/ 24068 h 1781674"/>
              <a:gd name="connsiteX3" fmla="*/ 5584870 w 5928618"/>
              <a:gd name="connsiteY3" fmla="*/ 1781674 h 1781674"/>
              <a:gd name="connsiteX4" fmla="*/ 3860184 w 5928618"/>
              <a:gd name="connsiteY4" fmla="*/ 106964 h 1781674"/>
              <a:gd name="connsiteX5" fmla="*/ 0 w 5928618"/>
              <a:gd name="connsiteY5" fmla="*/ 121722 h 1781674"/>
              <a:gd name="connsiteX6" fmla="*/ 0 w 5928618"/>
              <a:gd name="connsiteY6" fmla="*/ 24068 h 1781674"/>
              <a:gd name="connsiteX0" fmla="*/ 0 w 5658452"/>
              <a:gd name="connsiteY0" fmla="*/ 24068 h 1781674"/>
              <a:gd name="connsiteX1" fmla="*/ 3875118 w 5658452"/>
              <a:gd name="connsiteY1" fmla="*/ 0 h 1781674"/>
              <a:gd name="connsiteX2" fmla="*/ 5658452 w 5658452"/>
              <a:gd name="connsiteY2" fmla="*/ 1716397 h 1781674"/>
              <a:gd name="connsiteX3" fmla="*/ 5584870 w 5658452"/>
              <a:gd name="connsiteY3" fmla="*/ 1781674 h 1781674"/>
              <a:gd name="connsiteX4" fmla="*/ 3860184 w 5658452"/>
              <a:gd name="connsiteY4" fmla="*/ 106964 h 1781674"/>
              <a:gd name="connsiteX5" fmla="*/ 0 w 5658452"/>
              <a:gd name="connsiteY5" fmla="*/ 121722 h 1781674"/>
              <a:gd name="connsiteX6" fmla="*/ 0 w 5658452"/>
              <a:gd name="connsiteY6" fmla="*/ 24068 h 1781674"/>
              <a:gd name="connsiteX0" fmla="*/ 0 w 5658452"/>
              <a:gd name="connsiteY0" fmla="*/ 24068 h 1781674"/>
              <a:gd name="connsiteX1" fmla="*/ 3875118 w 5658452"/>
              <a:gd name="connsiteY1" fmla="*/ 0 h 1781674"/>
              <a:gd name="connsiteX2" fmla="*/ 5658452 w 5658452"/>
              <a:gd name="connsiteY2" fmla="*/ 1716397 h 1781674"/>
              <a:gd name="connsiteX3" fmla="*/ 5584870 w 5658452"/>
              <a:gd name="connsiteY3" fmla="*/ 1781674 h 1781674"/>
              <a:gd name="connsiteX4" fmla="*/ 3860184 w 5658452"/>
              <a:gd name="connsiteY4" fmla="*/ 106964 h 1781674"/>
              <a:gd name="connsiteX5" fmla="*/ 225056 w 5658452"/>
              <a:gd name="connsiteY5" fmla="*/ 145774 h 1781674"/>
              <a:gd name="connsiteX6" fmla="*/ 0 w 5658452"/>
              <a:gd name="connsiteY6" fmla="*/ 24068 h 1781674"/>
              <a:gd name="connsiteX0" fmla="*/ 52980 w 5433396"/>
              <a:gd name="connsiteY0" fmla="*/ 27518 h 1781674"/>
              <a:gd name="connsiteX1" fmla="*/ 3650062 w 5433396"/>
              <a:gd name="connsiteY1" fmla="*/ 0 h 1781674"/>
              <a:gd name="connsiteX2" fmla="*/ 5433396 w 5433396"/>
              <a:gd name="connsiteY2" fmla="*/ 1716397 h 1781674"/>
              <a:gd name="connsiteX3" fmla="*/ 5359814 w 5433396"/>
              <a:gd name="connsiteY3" fmla="*/ 1781674 h 1781674"/>
              <a:gd name="connsiteX4" fmla="*/ 3635128 w 5433396"/>
              <a:gd name="connsiteY4" fmla="*/ 106964 h 1781674"/>
              <a:gd name="connsiteX5" fmla="*/ 0 w 5433396"/>
              <a:gd name="connsiteY5" fmla="*/ 145774 h 1781674"/>
              <a:gd name="connsiteX6" fmla="*/ 52980 w 5433396"/>
              <a:gd name="connsiteY6" fmla="*/ 27518 h 1781674"/>
              <a:gd name="connsiteX0" fmla="*/ 0 w 5604970"/>
              <a:gd name="connsiteY0" fmla="*/ 31535 h 1781674"/>
              <a:gd name="connsiteX1" fmla="*/ 3821636 w 5604970"/>
              <a:gd name="connsiteY1" fmla="*/ 0 h 1781674"/>
              <a:gd name="connsiteX2" fmla="*/ 5604970 w 5604970"/>
              <a:gd name="connsiteY2" fmla="*/ 1716397 h 1781674"/>
              <a:gd name="connsiteX3" fmla="*/ 5531388 w 5604970"/>
              <a:gd name="connsiteY3" fmla="*/ 1781674 h 1781674"/>
              <a:gd name="connsiteX4" fmla="*/ 3806702 w 5604970"/>
              <a:gd name="connsiteY4" fmla="*/ 106964 h 1781674"/>
              <a:gd name="connsiteX5" fmla="*/ 171574 w 5604970"/>
              <a:gd name="connsiteY5" fmla="*/ 145774 h 1781674"/>
              <a:gd name="connsiteX6" fmla="*/ 0 w 5604970"/>
              <a:gd name="connsiteY6" fmla="*/ 31535 h 1781674"/>
              <a:gd name="connsiteX0" fmla="*/ 0 w 5604970"/>
              <a:gd name="connsiteY0" fmla="*/ 31535 h 1781674"/>
              <a:gd name="connsiteX1" fmla="*/ 3821636 w 5604970"/>
              <a:gd name="connsiteY1" fmla="*/ 0 h 1781674"/>
              <a:gd name="connsiteX2" fmla="*/ 5604970 w 5604970"/>
              <a:gd name="connsiteY2" fmla="*/ 1716397 h 1781674"/>
              <a:gd name="connsiteX3" fmla="*/ 5531388 w 5604970"/>
              <a:gd name="connsiteY3" fmla="*/ 1781674 h 1781674"/>
              <a:gd name="connsiteX4" fmla="*/ 3806702 w 5604970"/>
              <a:gd name="connsiteY4" fmla="*/ 106964 h 1781674"/>
              <a:gd name="connsiteX5" fmla="*/ 30726 w 5604970"/>
              <a:gd name="connsiteY5" fmla="*/ 120216 h 1781674"/>
              <a:gd name="connsiteX6" fmla="*/ 0 w 5604970"/>
              <a:gd name="connsiteY6" fmla="*/ 31535 h 1781674"/>
              <a:gd name="connsiteX0" fmla="*/ 0 w 5662112"/>
              <a:gd name="connsiteY0" fmla="*/ 31535 h 1781674"/>
              <a:gd name="connsiteX1" fmla="*/ 3821636 w 5662112"/>
              <a:gd name="connsiteY1" fmla="*/ 0 h 1781674"/>
              <a:gd name="connsiteX2" fmla="*/ 5662112 w 5662112"/>
              <a:gd name="connsiteY2" fmla="*/ 1771532 h 1781674"/>
              <a:gd name="connsiteX3" fmla="*/ 5531388 w 5662112"/>
              <a:gd name="connsiteY3" fmla="*/ 1781674 h 1781674"/>
              <a:gd name="connsiteX4" fmla="*/ 3806702 w 5662112"/>
              <a:gd name="connsiteY4" fmla="*/ 106964 h 1781674"/>
              <a:gd name="connsiteX5" fmla="*/ 30726 w 5662112"/>
              <a:gd name="connsiteY5" fmla="*/ 120216 h 1781674"/>
              <a:gd name="connsiteX6" fmla="*/ 0 w 5662112"/>
              <a:gd name="connsiteY6" fmla="*/ 31535 h 1781674"/>
              <a:gd name="connsiteX0" fmla="*/ 0 w 5662112"/>
              <a:gd name="connsiteY0" fmla="*/ 31535 h 1797612"/>
              <a:gd name="connsiteX1" fmla="*/ 3821636 w 5662112"/>
              <a:gd name="connsiteY1" fmla="*/ 0 h 1797612"/>
              <a:gd name="connsiteX2" fmla="*/ 5662112 w 5662112"/>
              <a:gd name="connsiteY2" fmla="*/ 1771532 h 1797612"/>
              <a:gd name="connsiteX3" fmla="*/ 5582215 w 5662112"/>
              <a:gd name="connsiteY3" fmla="*/ 1797612 h 1797612"/>
              <a:gd name="connsiteX4" fmla="*/ 3806702 w 5662112"/>
              <a:gd name="connsiteY4" fmla="*/ 106964 h 1797612"/>
              <a:gd name="connsiteX5" fmla="*/ 30726 w 5662112"/>
              <a:gd name="connsiteY5" fmla="*/ 120216 h 1797612"/>
              <a:gd name="connsiteX6" fmla="*/ 0 w 5662112"/>
              <a:gd name="connsiteY6" fmla="*/ 31535 h 1797612"/>
              <a:gd name="connsiteX0" fmla="*/ 0 w 5662112"/>
              <a:gd name="connsiteY0" fmla="*/ 31535 h 1872344"/>
              <a:gd name="connsiteX1" fmla="*/ 3821636 w 5662112"/>
              <a:gd name="connsiteY1" fmla="*/ 0 h 1872344"/>
              <a:gd name="connsiteX2" fmla="*/ 5662112 w 5662112"/>
              <a:gd name="connsiteY2" fmla="*/ 1771532 h 1872344"/>
              <a:gd name="connsiteX3" fmla="*/ 5642516 w 5662112"/>
              <a:gd name="connsiteY3" fmla="*/ 1872344 h 1872344"/>
              <a:gd name="connsiteX4" fmla="*/ 3806702 w 5662112"/>
              <a:gd name="connsiteY4" fmla="*/ 106964 h 1872344"/>
              <a:gd name="connsiteX5" fmla="*/ 30726 w 5662112"/>
              <a:gd name="connsiteY5" fmla="*/ 120216 h 1872344"/>
              <a:gd name="connsiteX6" fmla="*/ 0 w 5662112"/>
              <a:gd name="connsiteY6" fmla="*/ 31535 h 1872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62112" h="1872344">
                <a:moveTo>
                  <a:pt x="0" y="31535"/>
                </a:moveTo>
                <a:lnTo>
                  <a:pt x="3821636" y="0"/>
                </a:lnTo>
                <a:lnTo>
                  <a:pt x="5662112" y="1771532"/>
                </a:lnTo>
                <a:lnTo>
                  <a:pt x="5642516" y="1872344"/>
                </a:lnTo>
                <a:lnTo>
                  <a:pt x="3806702" y="106964"/>
                </a:lnTo>
                <a:lnTo>
                  <a:pt x="30726" y="120216"/>
                </a:lnTo>
                <a:lnTo>
                  <a:pt x="0" y="31535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UTM Avo" panose="02040603050506020204" pitchFamily="18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FC1D7559-8158-423A-9535-84A9F5C191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96" b="37469" l="16779" r="54362">
                        <a14:foregroundMark x1="23490" y1="37469" x2="23490" y2="37469"/>
                        <a14:foregroundMark x1="16779" y1="23325" x2="16779" y2="23325"/>
                        <a14:foregroundMark x1="54362" y1="22581" x2="54362" y2="22581"/>
                      </a14:backgroundRemoval>
                    </a14:imgEffect>
                  </a14:imgLayer>
                </a14:imgProps>
              </a:ext>
            </a:extLst>
          </a:blip>
          <a:srcRect l="13701" t="4174" r="41459" b="60640"/>
          <a:stretch/>
        </p:blipFill>
        <p:spPr>
          <a:xfrm>
            <a:off x="5376470" y="1845374"/>
            <a:ext cx="956740" cy="101531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898EDA32-9323-4329-AF42-F43976DF145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680" b="63027" l="4027" r="41275">
                        <a14:foregroundMark x1="41275" y1="57072" x2="41275" y2="57072"/>
                        <a14:foregroundMark x1="16107" y1="62531" x2="16107" y2="62531"/>
                      </a14:backgroundRemoval>
                    </a14:imgEffect>
                  </a14:imgLayer>
                </a14:imgProps>
              </a:ext>
            </a:extLst>
          </a:blip>
          <a:srcRect t="40136" r="57377" b="34308"/>
          <a:stretch/>
        </p:blipFill>
        <p:spPr>
          <a:xfrm>
            <a:off x="5098092" y="2843551"/>
            <a:ext cx="956740" cy="70984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7CB392FD-B8E8-4049-BBB6-54B73DF0E53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2457" b="96526" l="36913" r="82886">
                        <a14:foregroundMark x1="80537" y1="89578" x2="80537" y2="89578"/>
                        <a14:foregroundMark x1="82886" y1="89826" x2="82886" y2="89826"/>
                        <a14:backgroundMark x1="56711" y1="94541" x2="56711" y2="94541"/>
                        <a14:backgroundMark x1="48993" y1="95533" x2="48993" y2="95533"/>
                      </a14:backgroundRemoval>
                    </a14:imgEffect>
                  </a14:imgLayer>
                </a14:imgProps>
              </a:ext>
            </a:extLst>
          </a:blip>
          <a:srcRect l="31709" t="69503" r="14934"/>
          <a:stretch/>
        </p:blipFill>
        <p:spPr>
          <a:xfrm>
            <a:off x="5737018" y="3638244"/>
            <a:ext cx="1045224" cy="80791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D8A6221A-4841-4F20-8A15-8DB4B0EA9637}"/>
              </a:ext>
            </a:extLst>
          </p:cNvPr>
          <p:cNvSpPr txBox="1"/>
          <p:nvPr/>
        </p:nvSpPr>
        <p:spPr>
          <a:xfrm>
            <a:off x="761567" y="1414487"/>
            <a:ext cx="10429081" cy="1159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b.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Đường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đi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của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bạn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Nhím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nào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ngắn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nhất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?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Đường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đi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của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bạn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Nhím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nào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dài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nhất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  <a:p>
            <a:pPr>
              <a:spcAft>
                <a:spcPts val="400"/>
              </a:spcAft>
            </a:pP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EC5B1E1-C70E-4B1C-96D5-89435925A0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5157671"/>
            <a:ext cx="3395825" cy="1681925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xmlns="" id="{03306ADC-387B-4ECB-96F8-6A26749D9444}"/>
              </a:ext>
            </a:extLst>
          </p:cNvPr>
          <p:cNvSpPr/>
          <p:nvPr/>
        </p:nvSpPr>
        <p:spPr>
          <a:xfrm>
            <a:off x="2327865" y="4751419"/>
            <a:ext cx="3768135" cy="1486803"/>
          </a:xfrm>
          <a:prstGeom prst="cloudCallout">
            <a:avLst>
              <a:gd name="adj1" fmla="val 54074"/>
              <a:gd name="adj2" fmla="val 43461"/>
            </a:avLst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THẢO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LUẬN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NHÓM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15207634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 animBg="1"/>
      <p:bldP spid="21" grpId="0" animBg="1"/>
      <p:bldP spid="23" grpId="0" animBg="1"/>
      <p:bldP spid="44" grpId="0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81F70EC4-5B8F-4293-B009-81306DC0E276}"/>
              </a:ext>
            </a:extLst>
          </p:cNvPr>
          <p:cNvGrpSpPr/>
          <p:nvPr/>
        </p:nvGrpSpPr>
        <p:grpSpPr>
          <a:xfrm>
            <a:off x="443048" y="248829"/>
            <a:ext cx="7706054" cy="622271"/>
            <a:chOff x="-6033189" y="382608"/>
            <a:chExt cx="6657867" cy="65536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C5E83FA6-3844-400B-B170-9AE4B0D0F833}"/>
                </a:ext>
              </a:extLst>
            </p:cNvPr>
            <p:cNvSpPr/>
            <p:nvPr/>
          </p:nvSpPr>
          <p:spPr>
            <a:xfrm>
              <a:off x="-6033189" y="382608"/>
              <a:ext cx="6657867" cy="655366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Xem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tranh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trả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lời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câu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hỏi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FD7DD2E9-B069-47AC-B264-A91D361A4059}"/>
                </a:ext>
              </a:extLst>
            </p:cNvPr>
            <p:cNvSpPr/>
            <p:nvPr/>
          </p:nvSpPr>
          <p:spPr>
            <a:xfrm>
              <a:off x="-6033189" y="437388"/>
              <a:ext cx="575561" cy="60058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721ED41-B39C-4881-81D6-3BB38CB20FF7}"/>
              </a:ext>
            </a:extLst>
          </p:cNvPr>
          <p:cNvSpPr txBox="1"/>
          <p:nvPr/>
        </p:nvSpPr>
        <p:spPr>
          <a:xfrm>
            <a:off x="443048" y="972885"/>
            <a:ext cx="1066886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a.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Mỗi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bạn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Nhím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đi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quãng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đường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A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đến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B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dài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bao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nhiêu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đề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-xi-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mét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3531B27-1B26-4CC0-82B5-A5ED095C33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3625" y="1442026"/>
            <a:ext cx="6647711" cy="278152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2A6B611-91FF-4046-8986-CE125AD486A4}"/>
              </a:ext>
            </a:extLst>
          </p:cNvPr>
          <p:cNvSpPr/>
          <p:nvPr/>
        </p:nvSpPr>
        <p:spPr>
          <a:xfrm rot="19013325">
            <a:off x="3678584" y="1670165"/>
            <a:ext cx="4561115" cy="4144581"/>
          </a:xfrm>
          <a:custGeom>
            <a:avLst/>
            <a:gdLst>
              <a:gd name="connsiteX0" fmla="*/ 0 w 2544021"/>
              <a:gd name="connsiteY0" fmla="*/ 0 h 123158"/>
              <a:gd name="connsiteX1" fmla="*/ 2544021 w 2544021"/>
              <a:gd name="connsiteY1" fmla="*/ 0 h 123158"/>
              <a:gd name="connsiteX2" fmla="*/ 2544021 w 2544021"/>
              <a:gd name="connsiteY2" fmla="*/ 123158 h 123158"/>
              <a:gd name="connsiteX3" fmla="*/ 0 w 2544021"/>
              <a:gd name="connsiteY3" fmla="*/ 123158 h 123158"/>
              <a:gd name="connsiteX4" fmla="*/ 0 w 2544021"/>
              <a:gd name="connsiteY4" fmla="*/ 0 h 123158"/>
              <a:gd name="connsiteX0" fmla="*/ 0 w 2544021"/>
              <a:gd name="connsiteY0" fmla="*/ 0 h 126883"/>
              <a:gd name="connsiteX1" fmla="*/ 2544021 w 2544021"/>
              <a:gd name="connsiteY1" fmla="*/ 0 h 126883"/>
              <a:gd name="connsiteX2" fmla="*/ 2431089 w 2544021"/>
              <a:gd name="connsiteY2" fmla="*/ 126883 h 126883"/>
              <a:gd name="connsiteX3" fmla="*/ 0 w 2544021"/>
              <a:gd name="connsiteY3" fmla="*/ 123158 h 126883"/>
              <a:gd name="connsiteX4" fmla="*/ 0 w 2544021"/>
              <a:gd name="connsiteY4" fmla="*/ 0 h 126883"/>
              <a:gd name="connsiteX0" fmla="*/ 0 w 2544021"/>
              <a:gd name="connsiteY0" fmla="*/ 14725 h 141608"/>
              <a:gd name="connsiteX1" fmla="*/ 1773208 w 2544021"/>
              <a:gd name="connsiteY1" fmla="*/ 0 h 141608"/>
              <a:gd name="connsiteX2" fmla="*/ 2544021 w 2544021"/>
              <a:gd name="connsiteY2" fmla="*/ 14725 h 141608"/>
              <a:gd name="connsiteX3" fmla="*/ 2431089 w 2544021"/>
              <a:gd name="connsiteY3" fmla="*/ 141608 h 141608"/>
              <a:gd name="connsiteX4" fmla="*/ 0 w 2544021"/>
              <a:gd name="connsiteY4" fmla="*/ 137883 h 141608"/>
              <a:gd name="connsiteX5" fmla="*/ 0 w 2544021"/>
              <a:gd name="connsiteY5" fmla="*/ 14725 h 141608"/>
              <a:gd name="connsiteX0" fmla="*/ 0 w 2544021"/>
              <a:gd name="connsiteY0" fmla="*/ 345947 h 472830"/>
              <a:gd name="connsiteX1" fmla="*/ 2484586 w 2544021"/>
              <a:gd name="connsiteY1" fmla="*/ 0 h 472830"/>
              <a:gd name="connsiteX2" fmla="*/ 2544021 w 2544021"/>
              <a:gd name="connsiteY2" fmla="*/ 345947 h 472830"/>
              <a:gd name="connsiteX3" fmla="*/ 2431089 w 2544021"/>
              <a:gd name="connsiteY3" fmla="*/ 472830 h 472830"/>
              <a:gd name="connsiteX4" fmla="*/ 0 w 2544021"/>
              <a:gd name="connsiteY4" fmla="*/ 469105 h 472830"/>
              <a:gd name="connsiteX5" fmla="*/ 0 w 2544021"/>
              <a:gd name="connsiteY5" fmla="*/ 345947 h 472830"/>
              <a:gd name="connsiteX0" fmla="*/ 0 w 2939224"/>
              <a:gd name="connsiteY0" fmla="*/ 345947 h 1092900"/>
              <a:gd name="connsiteX1" fmla="*/ 2484586 w 2939224"/>
              <a:gd name="connsiteY1" fmla="*/ 0 h 1092900"/>
              <a:gd name="connsiteX2" fmla="*/ 2939224 w 2939224"/>
              <a:gd name="connsiteY2" fmla="*/ 1092900 h 1092900"/>
              <a:gd name="connsiteX3" fmla="*/ 2431089 w 2939224"/>
              <a:gd name="connsiteY3" fmla="*/ 472830 h 1092900"/>
              <a:gd name="connsiteX4" fmla="*/ 0 w 2939224"/>
              <a:gd name="connsiteY4" fmla="*/ 469105 h 1092900"/>
              <a:gd name="connsiteX5" fmla="*/ 0 w 2939224"/>
              <a:gd name="connsiteY5" fmla="*/ 345947 h 1092900"/>
              <a:gd name="connsiteX0" fmla="*/ 0 w 3122626"/>
              <a:gd name="connsiteY0" fmla="*/ 345947 h 1702378"/>
              <a:gd name="connsiteX1" fmla="*/ 2484586 w 3122626"/>
              <a:gd name="connsiteY1" fmla="*/ 0 h 1702378"/>
              <a:gd name="connsiteX2" fmla="*/ 3122626 w 3122626"/>
              <a:gd name="connsiteY2" fmla="*/ 1702378 h 1702378"/>
              <a:gd name="connsiteX3" fmla="*/ 2431089 w 3122626"/>
              <a:gd name="connsiteY3" fmla="*/ 472830 h 1702378"/>
              <a:gd name="connsiteX4" fmla="*/ 0 w 3122626"/>
              <a:gd name="connsiteY4" fmla="*/ 469105 h 1702378"/>
              <a:gd name="connsiteX5" fmla="*/ 0 w 3122626"/>
              <a:gd name="connsiteY5" fmla="*/ 345947 h 1702378"/>
              <a:gd name="connsiteX0" fmla="*/ 0 w 3122626"/>
              <a:gd name="connsiteY0" fmla="*/ 345947 h 1702378"/>
              <a:gd name="connsiteX1" fmla="*/ 2484586 w 3122626"/>
              <a:gd name="connsiteY1" fmla="*/ 0 h 1702378"/>
              <a:gd name="connsiteX2" fmla="*/ 3122626 w 3122626"/>
              <a:gd name="connsiteY2" fmla="*/ 1702378 h 1702378"/>
              <a:gd name="connsiteX3" fmla="*/ 2431089 w 3122626"/>
              <a:gd name="connsiteY3" fmla="*/ 472830 h 1702378"/>
              <a:gd name="connsiteX4" fmla="*/ 1858700 w 3122626"/>
              <a:gd name="connsiteY4" fmla="*/ 447738 h 1702378"/>
              <a:gd name="connsiteX5" fmla="*/ 0 w 3122626"/>
              <a:gd name="connsiteY5" fmla="*/ 469105 h 1702378"/>
              <a:gd name="connsiteX6" fmla="*/ 0 w 3122626"/>
              <a:gd name="connsiteY6" fmla="*/ 345947 h 1702378"/>
              <a:gd name="connsiteX0" fmla="*/ 0 w 3122626"/>
              <a:gd name="connsiteY0" fmla="*/ 345947 h 1702378"/>
              <a:gd name="connsiteX1" fmla="*/ 2484586 w 3122626"/>
              <a:gd name="connsiteY1" fmla="*/ 0 h 1702378"/>
              <a:gd name="connsiteX2" fmla="*/ 3122626 w 3122626"/>
              <a:gd name="connsiteY2" fmla="*/ 1702378 h 1702378"/>
              <a:gd name="connsiteX3" fmla="*/ 2431089 w 3122626"/>
              <a:gd name="connsiteY3" fmla="*/ 472830 h 1702378"/>
              <a:gd name="connsiteX4" fmla="*/ 2192120 w 3122626"/>
              <a:gd name="connsiteY4" fmla="*/ 273440 h 1702378"/>
              <a:gd name="connsiteX5" fmla="*/ 0 w 3122626"/>
              <a:gd name="connsiteY5" fmla="*/ 469105 h 1702378"/>
              <a:gd name="connsiteX6" fmla="*/ 0 w 3122626"/>
              <a:gd name="connsiteY6" fmla="*/ 345947 h 1702378"/>
              <a:gd name="connsiteX0" fmla="*/ 0 w 3122626"/>
              <a:gd name="connsiteY0" fmla="*/ 345947 h 1702378"/>
              <a:gd name="connsiteX1" fmla="*/ 2484586 w 3122626"/>
              <a:gd name="connsiteY1" fmla="*/ 0 h 1702378"/>
              <a:gd name="connsiteX2" fmla="*/ 3122626 w 3122626"/>
              <a:gd name="connsiteY2" fmla="*/ 1702378 h 1702378"/>
              <a:gd name="connsiteX3" fmla="*/ 2431089 w 3122626"/>
              <a:gd name="connsiteY3" fmla="*/ 472830 h 1702378"/>
              <a:gd name="connsiteX4" fmla="*/ 2345041 w 3122626"/>
              <a:gd name="connsiteY4" fmla="*/ 149060 h 1702378"/>
              <a:gd name="connsiteX5" fmla="*/ 0 w 3122626"/>
              <a:gd name="connsiteY5" fmla="*/ 469105 h 1702378"/>
              <a:gd name="connsiteX6" fmla="*/ 0 w 3122626"/>
              <a:gd name="connsiteY6" fmla="*/ 345947 h 1702378"/>
              <a:gd name="connsiteX0" fmla="*/ 0 w 3122626"/>
              <a:gd name="connsiteY0" fmla="*/ 345947 h 1702378"/>
              <a:gd name="connsiteX1" fmla="*/ 2484586 w 3122626"/>
              <a:gd name="connsiteY1" fmla="*/ 0 h 1702378"/>
              <a:gd name="connsiteX2" fmla="*/ 3122626 w 3122626"/>
              <a:gd name="connsiteY2" fmla="*/ 1702378 h 1702378"/>
              <a:gd name="connsiteX3" fmla="*/ 2940334 w 3122626"/>
              <a:gd name="connsiteY3" fmla="*/ 1630559 h 1702378"/>
              <a:gd name="connsiteX4" fmla="*/ 2345041 w 3122626"/>
              <a:gd name="connsiteY4" fmla="*/ 149060 h 1702378"/>
              <a:gd name="connsiteX5" fmla="*/ 0 w 3122626"/>
              <a:gd name="connsiteY5" fmla="*/ 469105 h 1702378"/>
              <a:gd name="connsiteX6" fmla="*/ 0 w 3122626"/>
              <a:gd name="connsiteY6" fmla="*/ 345947 h 1702378"/>
              <a:gd name="connsiteX0" fmla="*/ 0 w 3122626"/>
              <a:gd name="connsiteY0" fmla="*/ 345947 h 1702378"/>
              <a:gd name="connsiteX1" fmla="*/ 2484586 w 3122626"/>
              <a:gd name="connsiteY1" fmla="*/ 0 h 1702378"/>
              <a:gd name="connsiteX2" fmla="*/ 3122626 w 3122626"/>
              <a:gd name="connsiteY2" fmla="*/ 1702378 h 1702378"/>
              <a:gd name="connsiteX3" fmla="*/ 2940334 w 3122626"/>
              <a:gd name="connsiteY3" fmla="*/ 1630559 h 1702378"/>
              <a:gd name="connsiteX4" fmla="*/ 2407782 w 3122626"/>
              <a:gd name="connsiteY4" fmla="*/ 146991 h 1702378"/>
              <a:gd name="connsiteX5" fmla="*/ 0 w 3122626"/>
              <a:gd name="connsiteY5" fmla="*/ 469105 h 1702378"/>
              <a:gd name="connsiteX6" fmla="*/ 0 w 3122626"/>
              <a:gd name="connsiteY6" fmla="*/ 345947 h 1702378"/>
              <a:gd name="connsiteX0" fmla="*/ 0 w 3122626"/>
              <a:gd name="connsiteY0" fmla="*/ 345947 h 1702378"/>
              <a:gd name="connsiteX1" fmla="*/ 2484586 w 3122626"/>
              <a:gd name="connsiteY1" fmla="*/ 0 h 1702378"/>
              <a:gd name="connsiteX2" fmla="*/ 2843111 w 3122626"/>
              <a:gd name="connsiteY2" fmla="*/ 967992 h 1702378"/>
              <a:gd name="connsiteX3" fmla="*/ 3122626 w 3122626"/>
              <a:gd name="connsiteY3" fmla="*/ 1702378 h 1702378"/>
              <a:gd name="connsiteX4" fmla="*/ 2940334 w 3122626"/>
              <a:gd name="connsiteY4" fmla="*/ 1630559 h 1702378"/>
              <a:gd name="connsiteX5" fmla="*/ 2407782 w 3122626"/>
              <a:gd name="connsiteY5" fmla="*/ 146991 h 1702378"/>
              <a:gd name="connsiteX6" fmla="*/ 0 w 3122626"/>
              <a:gd name="connsiteY6" fmla="*/ 469105 h 1702378"/>
              <a:gd name="connsiteX7" fmla="*/ 0 w 3122626"/>
              <a:gd name="connsiteY7" fmla="*/ 345947 h 1702378"/>
              <a:gd name="connsiteX0" fmla="*/ 0 w 3122626"/>
              <a:gd name="connsiteY0" fmla="*/ 345947 h 1702378"/>
              <a:gd name="connsiteX1" fmla="*/ 2484586 w 3122626"/>
              <a:gd name="connsiteY1" fmla="*/ 0 h 1702378"/>
              <a:gd name="connsiteX2" fmla="*/ 2843111 w 3122626"/>
              <a:gd name="connsiteY2" fmla="*/ 967992 h 1702378"/>
              <a:gd name="connsiteX3" fmla="*/ 3008171 w 3122626"/>
              <a:gd name="connsiteY3" fmla="*/ 1402211 h 1702378"/>
              <a:gd name="connsiteX4" fmla="*/ 3122626 w 3122626"/>
              <a:gd name="connsiteY4" fmla="*/ 1702378 h 1702378"/>
              <a:gd name="connsiteX5" fmla="*/ 2940334 w 3122626"/>
              <a:gd name="connsiteY5" fmla="*/ 1630559 h 1702378"/>
              <a:gd name="connsiteX6" fmla="*/ 2407782 w 3122626"/>
              <a:gd name="connsiteY6" fmla="*/ 146991 h 1702378"/>
              <a:gd name="connsiteX7" fmla="*/ 0 w 3122626"/>
              <a:gd name="connsiteY7" fmla="*/ 469105 h 1702378"/>
              <a:gd name="connsiteX8" fmla="*/ 0 w 3122626"/>
              <a:gd name="connsiteY8" fmla="*/ 345947 h 1702378"/>
              <a:gd name="connsiteX0" fmla="*/ 0 w 3808627"/>
              <a:gd name="connsiteY0" fmla="*/ 345947 h 1702378"/>
              <a:gd name="connsiteX1" fmla="*/ 2484586 w 3808627"/>
              <a:gd name="connsiteY1" fmla="*/ 0 h 1702378"/>
              <a:gd name="connsiteX2" fmla="*/ 2843111 w 3808627"/>
              <a:gd name="connsiteY2" fmla="*/ 967992 h 1702378"/>
              <a:gd name="connsiteX3" fmla="*/ 3808627 w 3808627"/>
              <a:gd name="connsiteY3" fmla="*/ 1105737 h 1702378"/>
              <a:gd name="connsiteX4" fmla="*/ 3122626 w 3808627"/>
              <a:gd name="connsiteY4" fmla="*/ 1702378 h 1702378"/>
              <a:gd name="connsiteX5" fmla="*/ 2940334 w 3808627"/>
              <a:gd name="connsiteY5" fmla="*/ 1630559 h 1702378"/>
              <a:gd name="connsiteX6" fmla="*/ 2407782 w 3808627"/>
              <a:gd name="connsiteY6" fmla="*/ 146991 h 1702378"/>
              <a:gd name="connsiteX7" fmla="*/ 0 w 3808627"/>
              <a:gd name="connsiteY7" fmla="*/ 469105 h 1702378"/>
              <a:gd name="connsiteX8" fmla="*/ 0 w 3808627"/>
              <a:gd name="connsiteY8" fmla="*/ 345947 h 1702378"/>
              <a:gd name="connsiteX0" fmla="*/ 0 w 3808627"/>
              <a:gd name="connsiteY0" fmla="*/ 345947 h 1702378"/>
              <a:gd name="connsiteX1" fmla="*/ 2484586 w 3808627"/>
              <a:gd name="connsiteY1" fmla="*/ 0 h 1702378"/>
              <a:gd name="connsiteX2" fmla="*/ 2843111 w 3808627"/>
              <a:gd name="connsiteY2" fmla="*/ 967992 h 1702378"/>
              <a:gd name="connsiteX3" fmla="*/ 3808627 w 3808627"/>
              <a:gd name="connsiteY3" fmla="*/ 1105737 h 1702378"/>
              <a:gd name="connsiteX4" fmla="*/ 3122626 w 3808627"/>
              <a:gd name="connsiteY4" fmla="*/ 1702378 h 1702378"/>
              <a:gd name="connsiteX5" fmla="*/ 2940334 w 3808627"/>
              <a:gd name="connsiteY5" fmla="*/ 1630559 h 1702378"/>
              <a:gd name="connsiteX6" fmla="*/ 2475627 w 3808627"/>
              <a:gd name="connsiteY6" fmla="*/ 490202 h 1702378"/>
              <a:gd name="connsiteX7" fmla="*/ 0 w 3808627"/>
              <a:gd name="connsiteY7" fmla="*/ 469105 h 1702378"/>
              <a:gd name="connsiteX8" fmla="*/ 0 w 3808627"/>
              <a:gd name="connsiteY8" fmla="*/ 345947 h 1702378"/>
              <a:gd name="connsiteX0" fmla="*/ 0 w 3808627"/>
              <a:gd name="connsiteY0" fmla="*/ 0 h 1356431"/>
              <a:gd name="connsiteX1" fmla="*/ 2509134 w 3808627"/>
              <a:gd name="connsiteY1" fmla="*/ 17534 h 1356431"/>
              <a:gd name="connsiteX2" fmla="*/ 2843111 w 3808627"/>
              <a:gd name="connsiteY2" fmla="*/ 622045 h 1356431"/>
              <a:gd name="connsiteX3" fmla="*/ 3808627 w 3808627"/>
              <a:gd name="connsiteY3" fmla="*/ 759790 h 1356431"/>
              <a:gd name="connsiteX4" fmla="*/ 3122626 w 3808627"/>
              <a:gd name="connsiteY4" fmla="*/ 1356431 h 1356431"/>
              <a:gd name="connsiteX5" fmla="*/ 2940334 w 3808627"/>
              <a:gd name="connsiteY5" fmla="*/ 1284612 h 1356431"/>
              <a:gd name="connsiteX6" fmla="*/ 2475627 w 3808627"/>
              <a:gd name="connsiteY6" fmla="*/ 144255 h 1356431"/>
              <a:gd name="connsiteX7" fmla="*/ 0 w 3808627"/>
              <a:gd name="connsiteY7" fmla="*/ 123158 h 1356431"/>
              <a:gd name="connsiteX8" fmla="*/ 0 w 3808627"/>
              <a:gd name="connsiteY8" fmla="*/ 0 h 1356431"/>
              <a:gd name="connsiteX0" fmla="*/ 0 w 3808627"/>
              <a:gd name="connsiteY0" fmla="*/ 0 h 1356431"/>
              <a:gd name="connsiteX1" fmla="*/ 2571460 w 3808627"/>
              <a:gd name="connsiteY1" fmla="*/ 2917 h 1356431"/>
              <a:gd name="connsiteX2" fmla="*/ 2843111 w 3808627"/>
              <a:gd name="connsiteY2" fmla="*/ 622045 h 1356431"/>
              <a:gd name="connsiteX3" fmla="*/ 3808627 w 3808627"/>
              <a:gd name="connsiteY3" fmla="*/ 759790 h 1356431"/>
              <a:gd name="connsiteX4" fmla="*/ 3122626 w 3808627"/>
              <a:gd name="connsiteY4" fmla="*/ 1356431 h 1356431"/>
              <a:gd name="connsiteX5" fmla="*/ 2940334 w 3808627"/>
              <a:gd name="connsiteY5" fmla="*/ 1284612 h 1356431"/>
              <a:gd name="connsiteX6" fmla="*/ 2475627 w 3808627"/>
              <a:gd name="connsiteY6" fmla="*/ 144255 h 1356431"/>
              <a:gd name="connsiteX7" fmla="*/ 0 w 3808627"/>
              <a:gd name="connsiteY7" fmla="*/ 123158 h 1356431"/>
              <a:gd name="connsiteX8" fmla="*/ 0 w 3808627"/>
              <a:gd name="connsiteY8" fmla="*/ 0 h 1356431"/>
              <a:gd name="connsiteX0" fmla="*/ 0 w 3808627"/>
              <a:gd name="connsiteY0" fmla="*/ 0 h 1356431"/>
              <a:gd name="connsiteX1" fmla="*/ 2597797 w 3808627"/>
              <a:gd name="connsiteY1" fmla="*/ 39734 h 1356431"/>
              <a:gd name="connsiteX2" fmla="*/ 2843111 w 3808627"/>
              <a:gd name="connsiteY2" fmla="*/ 622045 h 1356431"/>
              <a:gd name="connsiteX3" fmla="*/ 3808627 w 3808627"/>
              <a:gd name="connsiteY3" fmla="*/ 759790 h 1356431"/>
              <a:gd name="connsiteX4" fmla="*/ 3122626 w 3808627"/>
              <a:gd name="connsiteY4" fmla="*/ 1356431 h 1356431"/>
              <a:gd name="connsiteX5" fmla="*/ 2940334 w 3808627"/>
              <a:gd name="connsiteY5" fmla="*/ 1284612 h 1356431"/>
              <a:gd name="connsiteX6" fmla="*/ 2475627 w 3808627"/>
              <a:gd name="connsiteY6" fmla="*/ 144255 h 1356431"/>
              <a:gd name="connsiteX7" fmla="*/ 0 w 3808627"/>
              <a:gd name="connsiteY7" fmla="*/ 123158 h 1356431"/>
              <a:gd name="connsiteX8" fmla="*/ 0 w 3808627"/>
              <a:gd name="connsiteY8" fmla="*/ 0 h 1356431"/>
              <a:gd name="connsiteX0" fmla="*/ 0 w 3808627"/>
              <a:gd name="connsiteY0" fmla="*/ 0 h 1356431"/>
              <a:gd name="connsiteX1" fmla="*/ 2597797 w 3808627"/>
              <a:gd name="connsiteY1" fmla="*/ 39734 h 1356431"/>
              <a:gd name="connsiteX2" fmla="*/ 2831805 w 3808627"/>
              <a:gd name="connsiteY2" fmla="*/ 660104 h 1356431"/>
              <a:gd name="connsiteX3" fmla="*/ 3808627 w 3808627"/>
              <a:gd name="connsiteY3" fmla="*/ 759790 h 1356431"/>
              <a:gd name="connsiteX4" fmla="*/ 3122626 w 3808627"/>
              <a:gd name="connsiteY4" fmla="*/ 1356431 h 1356431"/>
              <a:gd name="connsiteX5" fmla="*/ 2940334 w 3808627"/>
              <a:gd name="connsiteY5" fmla="*/ 1284612 h 1356431"/>
              <a:gd name="connsiteX6" fmla="*/ 2475627 w 3808627"/>
              <a:gd name="connsiteY6" fmla="*/ 144255 h 1356431"/>
              <a:gd name="connsiteX7" fmla="*/ 0 w 3808627"/>
              <a:gd name="connsiteY7" fmla="*/ 123158 h 1356431"/>
              <a:gd name="connsiteX8" fmla="*/ 0 w 3808627"/>
              <a:gd name="connsiteY8" fmla="*/ 0 h 1356431"/>
              <a:gd name="connsiteX0" fmla="*/ 0 w 4354268"/>
              <a:gd name="connsiteY0" fmla="*/ 0 h 1356431"/>
              <a:gd name="connsiteX1" fmla="*/ 2597797 w 4354268"/>
              <a:gd name="connsiteY1" fmla="*/ 39734 h 1356431"/>
              <a:gd name="connsiteX2" fmla="*/ 2831805 w 4354268"/>
              <a:gd name="connsiteY2" fmla="*/ 660104 h 1356431"/>
              <a:gd name="connsiteX3" fmla="*/ 4354268 w 4354268"/>
              <a:gd name="connsiteY3" fmla="*/ 1307074 h 1356431"/>
              <a:gd name="connsiteX4" fmla="*/ 3122626 w 4354268"/>
              <a:gd name="connsiteY4" fmla="*/ 1356431 h 1356431"/>
              <a:gd name="connsiteX5" fmla="*/ 2940334 w 4354268"/>
              <a:gd name="connsiteY5" fmla="*/ 1284612 h 1356431"/>
              <a:gd name="connsiteX6" fmla="*/ 2475627 w 4354268"/>
              <a:gd name="connsiteY6" fmla="*/ 144255 h 1356431"/>
              <a:gd name="connsiteX7" fmla="*/ 0 w 4354268"/>
              <a:gd name="connsiteY7" fmla="*/ 123158 h 1356431"/>
              <a:gd name="connsiteX8" fmla="*/ 0 w 4354268"/>
              <a:gd name="connsiteY8" fmla="*/ 0 h 1356431"/>
              <a:gd name="connsiteX0" fmla="*/ 0 w 4354268"/>
              <a:gd name="connsiteY0" fmla="*/ 0 h 1356431"/>
              <a:gd name="connsiteX1" fmla="*/ 2597797 w 4354268"/>
              <a:gd name="connsiteY1" fmla="*/ 39734 h 1356431"/>
              <a:gd name="connsiteX2" fmla="*/ 2927503 w 4354268"/>
              <a:gd name="connsiteY2" fmla="*/ 895621 h 1356431"/>
              <a:gd name="connsiteX3" fmla="*/ 4354268 w 4354268"/>
              <a:gd name="connsiteY3" fmla="*/ 1307074 h 1356431"/>
              <a:gd name="connsiteX4" fmla="*/ 3122626 w 4354268"/>
              <a:gd name="connsiteY4" fmla="*/ 1356431 h 1356431"/>
              <a:gd name="connsiteX5" fmla="*/ 2940334 w 4354268"/>
              <a:gd name="connsiteY5" fmla="*/ 1284612 h 1356431"/>
              <a:gd name="connsiteX6" fmla="*/ 2475627 w 4354268"/>
              <a:gd name="connsiteY6" fmla="*/ 144255 h 1356431"/>
              <a:gd name="connsiteX7" fmla="*/ 0 w 4354268"/>
              <a:gd name="connsiteY7" fmla="*/ 123158 h 1356431"/>
              <a:gd name="connsiteX8" fmla="*/ 0 w 4354268"/>
              <a:gd name="connsiteY8" fmla="*/ 0 h 1356431"/>
              <a:gd name="connsiteX0" fmla="*/ 0 w 4354268"/>
              <a:gd name="connsiteY0" fmla="*/ 0 h 1356431"/>
              <a:gd name="connsiteX1" fmla="*/ 2597797 w 4354268"/>
              <a:gd name="connsiteY1" fmla="*/ 39734 h 1356431"/>
              <a:gd name="connsiteX2" fmla="*/ 2956598 w 4354268"/>
              <a:gd name="connsiteY2" fmla="*/ 825572 h 1356431"/>
              <a:gd name="connsiteX3" fmla="*/ 4354268 w 4354268"/>
              <a:gd name="connsiteY3" fmla="*/ 1307074 h 1356431"/>
              <a:gd name="connsiteX4" fmla="*/ 3122626 w 4354268"/>
              <a:gd name="connsiteY4" fmla="*/ 1356431 h 1356431"/>
              <a:gd name="connsiteX5" fmla="*/ 2940334 w 4354268"/>
              <a:gd name="connsiteY5" fmla="*/ 1284612 h 1356431"/>
              <a:gd name="connsiteX6" fmla="*/ 2475627 w 4354268"/>
              <a:gd name="connsiteY6" fmla="*/ 144255 h 1356431"/>
              <a:gd name="connsiteX7" fmla="*/ 0 w 4354268"/>
              <a:gd name="connsiteY7" fmla="*/ 123158 h 1356431"/>
              <a:gd name="connsiteX8" fmla="*/ 0 w 4354268"/>
              <a:gd name="connsiteY8" fmla="*/ 0 h 1356431"/>
              <a:gd name="connsiteX0" fmla="*/ 0 w 4354268"/>
              <a:gd name="connsiteY0" fmla="*/ 0 h 1356431"/>
              <a:gd name="connsiteX1" fmla="*/ 2597797 w 4354268"/>
              <a:gd name="connsiteY1" fmla="*/ 39734 h 1356431"/>
              <a:gd name="connsiteX2" fmla="*/ 2956598 w 4354268"/>
              <a:gd name="connsiteY2" fmla="*/ 825572 h 1356431"/>
              <a:gd name="connsiteX3" fmla="*/ 4354268 w 4354268"/>
              <a:gd name="connsiteY3" fmla="*/ 1307074 h 1356431"/>
              <a:gd name="connsiteX4" fmla="*/ 3122626 w 4354268"/>
              <a:gd name="connsiteY4" fmla="*/ 1356431 h 1356431"/>
              <a:gd name="connsiteX5" fmla="*/ 2833603 w 4354268"/>
              <a:gd name="connsiteY5" fmla="*/ 904998 h 1356431"/>
              <a:gd name="connsiteX6" fmla="*/ 2475627 w 4354268"/>
              <a:gd name="connsiteY6" fmla="*/ 144255 h 1356431"/>
              <a:gd name="connsiteX7" fmla="*/ 0 w 4354268"/>
              <a:gd name="connsiteY7" fmla="*/ 123158 h 1356431"/>
              <a:gd name="connsiteX8" fmla="*/ 0 w 4354268"/>
              <a:gd name="connsiteY8" fmla="*/ 0 h 1356431"/>
              <a:gd name="connsiteX0" fmla="*/ 0 w 4354268"/>
              <a:gd name="connsiteY0" fmla="*/ 0 h 1356431"/>
              <a:gd name="connsiteX1" fmla="*/ 2597797 w 4354268"/>
              <a:gd name="connsiteY1" fmla="*/ 39734 h 1356431"/>
              <a:gd name="connsiteX2" fmla="*/ 2956598 w 4354268"/>
              <a:gd name="connsiteY2" fmla="*/ 825572 h 1356431"/>
              <a:gd name="connsiteX3" fmla="*/ 4354268 w 4354268"/>
              <a:gd name="connsiteY3" fmla="*/ 1307074 h 1356431"/>
              <a:gd name="connsiteX4" fmla="*/ 3122626 w 4354268"/>
              <a:gd name="connsiteY4" fmla="*/ 1356431 h 1356431"/>
              <a:gd name="connsiteX5" fmla="*/ 2877727 w 4354268"/>
              <a:gd name="connsiteY5" fmla="*/ 909823 h 1356431"/>
              <a:gd name="connsiteX6" fmla="*/ 2475627 w 4354268"/>
              <a:gd name="connsiteY6" fmla="*/ 144255 h 1356431"/>
              <a:gd name="connsiteX7" fmla="*/ 0 w 4354268"/>
              <a:gd name="connsiteY7" fmla="*/ 123158 h 1356431"/>
              <a:gd name="connsiteX8" fmla="*/ 0 w 4354268"/>
              <a:gd name="connsiteY8" fmla="*/ 0 h 1356431"/>
              <a:gd name="connsiteX0" fmla="*/ 0 w 4354268"/>
              <a:gd name="connsiteY0" fmla="*/ 0 h 1356431"/>
              <a:gd name="connsiteX1" fmla="*/ 2597797 w 4354268"/>
              <a:gd name="connsiteY1" fmla="*/ 39734 h 1356431"/>
              <a:gd name="connsiteX2" fmla="*/ 2956598 w 4354268"/>
              <a:gd name="connsiteY2" fmla="*/ 825572 h 1356431"/>
              <a:gd name="connsiteX3" fmla="*/ 4354268 w 4354268"/>
              <a:gd name="connsiteY3" fmla="*/ 1307074 h 1356431"/>
              <a:gd name="connsiteX4" fmla="*/ 3122626 w 4354268"/>
              <a:gd name="connsiteY4" fmla="*/ 1356431 h 1356431"/>
              <a:gd name="connsiteX5" fmla="*/ 2877727 w 4354268"/>
              <a:gd name="connsiteY5" fmla="*/ 909823 h 1356431"/>
              <a:gd name="connsiteX6" fmla="*/ 2526647 w 4354268"/>
              <a:gd name="connsiteY6" fmla="*/ 167696 h 1356431"/>
              <a:gd name="connsiteX7" fmla="*/ 0 w 4354268"/>
              <a:gd name="connsiteY7" fmla="*/ 123158 h 1356431"/>
              <a:gd name="connsiteX8" fmla="*/ 0 w 4354268"/>
              <a:gd name="connsiteY8" fmla="*/ 0 h 1356431"/>
              <a:gd name="connsiteX0" fmla="*/ 0 w 4354268"/>
              <a:gd name="connsiteY0" fmla="*/ 0 h 1356431"/>
              <a:gd name="connsiteX1" fmla="*/ 2597797 w 4354268"/>
              <a:gd name="connsiteY1" fmla="*/ 39734 h 1356431"/>
              <a:gd name="connsiteX2" fmla="*/ 2956598 w 4354268"/>
              <a:gd name="connsiteY2" fmla="*/ 825572 h 1356431"/>
              <a:gd name="connsiteX3" fmla="*/ 4354268 w 4354268"/>
              <a:gd name="connsiteY3" fmla="*/ 1307074 h 1356431"/>
              <a:gd name="connsiteX4" fmla="*/ 3122626 w 4354268"/>
              <a:gd name="connsiteY4" fmla="*/ 1356431 h 1356431"/>
              <a:gd name="connsiteX5" fmla="*/ 2877727 w 4354268"/>
              <a:gd name="connsiteY5" fmla="*/ 909823 h 1356431"/>
              <a:gd name="connsiteX6" fmla="*/ 2526647 w 4354268"/>
              <a:gd name="connsiteY6" fmla="*/ 167696 h 1356431"/>
              <a:gd name="connsiteX7" fmla="*/ 0 w 4354268"/>
              <a:gd name="connsiteY7" fmla="*/ 123158 h 1356431"/>
              <a:gd name="connsiteX8" fmla="*/ 0 w 4354268"/>
              <a:gd name="connsiteY8" fmla="*/ 0 h 1356431"/>
              <a:gd name="connsiteX0" fmla="*/ 0 w 4354268"/>
              <a:gd name="connsiteY0" fmla="*/ 0 h 1356431"/>
              <a:gd name="connsiteX1" fmla="*/ 2597797 w 4354268"/>
              <a:gd name="connsiteY1" fmla="*/ 39734 h 1356431"/>
              <a:gd name="connsiteX2" fmla="*/ 2956598 w 4354268"/>
              <a:gd name="connsiteY2" fmla="*/ 825572 h 1356431"/>
              <a:gd name="connsiteX3" fmla="*/ 4354268 w 4354268"/>
              <a:gd name="connsiteY3" fmla="*/ 1307074 h 1356431"/>
              <a:gd name="connsiteX4" fmla="*/ 3122626 w 4354268"/>
              <a:gd name="connsiteY4" fmla="*/ 1356431 h 1356431"/>
              <a:gd name="connsiteX5" fmla="*/ 2877727 w 4354268"/>
              <a:gd name="connsiteY5" fmla="*/ 909823 h 1356431"/>
              <a:gd name="connsiteX6" fmla="*/ 2464321 w 4354268"/>
              <a:gd name="connsiteY6" fmla="*/ 182313 h 1356431"/>
              <a:gd name="connsiteX7" fmla="*/ 0 w 4354268"/>
              <a:gd name="connsiteY7" fmla="*/ 123158 h 1356431"/>
              <a:gd name="connsiteX8" fmla="*/ 0 w 4354268"/>
              <a:gd name="connsiteY8" fmla="*/ 0 h 1356431"/>
              <a:gd name="connsiteX0" fmla="*/ 0 w 4354268"/>
              <a:gd name="connsiteY0" fmla="*/ 0 h 1356431"/>
              <a:gd name="connsiteX1" fmla="*/ 2528162 w 4354268"/>
              <a:gd name="connsiteY1" fmla="*/ 23187 h 1356431"/>
              <a:gd name="connsiteX2" fmla="*/ 2956598 w 4354268"/>
              <a:gd name="connsiteY2" fmla="*/ 825572 h 1356431"/>
              <a:gd name="connsiteX3" fmla="*/ 4354268 w 4354268"/>
              <a:gd name="connsiteY3" fmla="*/ 1307074 h 1356431"/>
              <a:gd name="connsiteX4" fmla="*/ 3122626 w 4354268"/>
              <a:gd name="connsiteY4" fmla="*/ 1356431 h 1356431"/>
              <a:gd name="connsiteX5" fmla="*/ 2877727 w 4354268"/>
              <a:gd name="connsiteY5" fmla="*/ 909823 h 1356431"/>
              <a:gd name="connsiteX6" fmla="*/ 2464321 w 4354268"/>
              <a:gd name="connsiteY6" fmla="*/ 182313 h 1356431"/>
              <a:gd name="connsiteX7" fmla="*/ 0 w 4354268"/>
              <a:gd name="connsiteY7" fmla="*/ 123158 h 1356431"/>
              <a:gd name="connsiteX8" fmla="*/ 0 w 4354268"/>
              <a:gd name="connsiteY8" fmla="*/ 0 h 1356431"/>
              <a:gd name="connsiteX0" fmla="*/ 0 w 4354268"/>
              <a:gd name="connsiteY0" fmla="*/ 0 h 1356431"/>
              <a:gd name="connsiteX1" fmla="*/ 2515614 w 4354268"/>
              <a:gd name="connsiteY1" fmla="*/ 23602 h 1356431"/>
              <a:gd name="connsiteX2" fmla="*/ 2956598 w 4354268"/>
              <a:gd name="connsiteY2" fmla="*/ 825572 h 1356431"/>
              <a:gd name="connsiteX3" fmla="*/ 4354268 w 4354268"/>
              <a:gd name="connsiteY3" fmla="*/ 1307074 h 1356431"/>
              <a:gd name="connsiteX4" fmla="*/ 3122626 w 4354268"/>
              <a:gd name="connsiteY4" fmla="*/ 1356431 h 1356431"/>
              <a:gd name="connsiteX5" fmla="*/ 2877727 w 4354268"/>
              <a:gd name="connsiteY5" fmla="*/ 909823 h 1356431"/>
              <a:gd name="connsiteX6" fmla="*/ 2464321 w 4354268"/>
              <a:gd name="connsiteY6" fmla="*/ 182313 h 1356431"/>
              <a:gd name="connsiteX7" fmla="*/ 0 w 4354268"/>
              <a:gd name="connsiteY7" fmla="*/ 123158 h 1356431"/>
              <a:gd name="connsiteX8" fmla="*/ 0 w 4354268"/>
              <a:gd name="connsiteY8" fmla="*/ 0 h 1356431"/>
              <a:gd name="connsiteX0" fmla="*/ 0 w 4704240"/>
              <a:gd name="connsiteY0" fmla="*/ 0 h 1511544"/>
              <a:gd name="connsiteX1" fmla="*/ 2515614 w 4704240"/>
              <a:gd name="connsiteY1" fmla="*/ 23602 h 1511544"/>
              <a:gd name="connsiteX2" fmla="*/ 2956598 w 4704240"/>
              <a:gd name="connsiteY2" fmla="*/ 825572 h 1511544"/>
              <a:gd name="connsiteX3" fmla="*/ 4354268 w 4704240"/>
              <a:gd name="connsiteY3" fmla="*/ 1307074 h 1511544"/>
              <a:gd name="connsiteX4" fmla="*/ 4704240 w 4704240"/>
              <a:gd name="connsiteY4" fmla="*/ 1511544 h 1511544"/>
              <a:gd name="connsiteX5" fmla="*/ 2877727 w 4704240"/>
              <a:gd name="connsiteY5" fmla="*/ 909823 h 1511544"/>
              <a:gd name="connsiteX6" fmla="*/ 2464321 w 4704240"/>
              <a:gd name="connsiteY6" fmla="*/ 182313 h 1511544"/>
              <a:gd name="connsiteX7" fmla="*/ 0 w 4704240"/>
              <a:gd name="connsiteY7" fmla="*/ 123158 h 1511544"/>
              <a:gd name="connsiteX8" fmla="*/ 0 w 4704240"/>
              <a:gd name="connsiteY8" fmla="*/ 0 h 1511544"/>
              <a:gd name="connsiteX0" fmla="*/ 0 w 4704240"/>
              <a:gd name="connsiteY0" fmla="*/ 0 h 1511544"/>
              <a:gd name="connsiteX1" fmla="*/ 2515614 w 4704240"/>
              <a:gd name="connsiteY1" fmla="*/ 23602 h 1511544"/>
              <a:gd name="connsiteX2" fmla="*/ 2956598 w 4704240"/>
              <a:gd name="connsiteY2" fmla="*/ 825572 h 1511544"/>
              <a:gd name="connsiteX3" fmla="*/ 4354268 w 4704240"/>
              <a:gd name="connsiteY3" fmla="*/ 1307074 h 1511544"/>
              <a:gd name="connsiteX4" fmla="*/ 4704240 w 4704240"/>
              <a:gd name="connsiteY4" fmla="*/ 1511544 h 1511544"/>
              <a:gd name="connsiteX5" fmla="*/ 4319521 w 4704240"/>
              <a:gd name="connsiteY5" fmla="*/ 1396152 h 1511544"/>
              <a:gd name="connsiteX6" fmla="*/ 2877727 w 4704240"/>
              <a:gd name="connsiteY6" fmla="*/ 909823 h 1511544"/>
              <a:gd name="connsiteX7" fmla="*/ 2464321 w 4704240"/>
              <a:gd name="connsiteY7" fmla="*/ 182313 h 1511544"/>
              <a:gd name="connsiteX8" fmla="*/ 0 w 4704240"/>
              <a:gd name="connsiteY8" fmla="*/ 123158 h 1511544"/>
              <a:gd name="connsiteX9" fmla="*/ 0 w 4704240"/>
              <a:gd name="connsiteY9" fmla="*/ 0 h 1511544"/>
              <a:gd name="connsiteX0" fmla="*/ 0 w 4704240"/>
              <a:gd name="connsiteY0" fmla="*/ 0 h 1511544"/>
              <a:gd name="connsiteX1" fmla="*/ 2515614 w 4704240"/>
              <a:gd name="connsiteY1" fmla="*/ 23602 h 1511544"/>
              <a:gd name="connsiteX2" fmla="*/ 2956598 w 4704240"/>
              <a:gd name="connsiteY2" fmla="*/ 825572 h 1511544"/>
              <a:gd name="connsiteX3" fmla="*/ 4354268 w 4704240"/>
              <a:gd name="connsiteY3" fmla="*/ 1307074 h 1511544"/>
              <a:gd name="connsiteX4" fmla="*/ 4704240 w 4704240"/>
              <a:gd name="connsiteY4" fmla="*/ 1511544 h 1511544"/>
              <a:gd name="connsiteX5" fmla="*/ 4319521 w 4704240"/>
              <a:gd name="connsiteY5" fmla="*/ 1396152 h 1511544"/>
              <a:gd name="connsiteX6" fmla="*/ 4045806 w 4704240"/>
              <a:gd name="connsiteY6" fmla="*/ 1285842 h 1511544"/>
              <a:gd name="connsiteX7" fmla="*/ 2877727 w 4704240"/>
              <a:gd name="connsiteY7" fmla="*/ 909823 h 1511544"/>
              <a:gd name="connsiteX8" fmla="*/ 2464321 w 4704240"/>
              <a:gd name="connsiteY8" fmla="*/ 182313 h 1511544"/>
              <a:gd name="connsiteX9" fmla="*/ 0 w 4704240"/>
              <a:gd name="connsiteY9" fmla="*/ 123158 h 1511544"/>
              <a:gd name="connsiteX10" fmla="*/ 0 w 4704240"/>
              <a:gd name="connsiteY10" fmla="*/ 0 h 1511544"/>
              <a:gd name="connsiteX0" fmla="*/ 0 w 4704240"/>
              <a:gd name="connsiteY0" fmla="*/ 0 h 2129321"/>
              <a:gd name="connsiteX1" fmla="*/ 2515614 w 4704240"/>
              <a:gd name="connsiteY1" fmla="*/ 23602 h 2129321"/>
              <a:gd name="connsiteX2" fmla="*/ 2956598 w 4704240"/>
              <a:gd name="connsiteY2" fmla="*/ 825572 h 2129321"/>
              <a:gd name="connsiteX3" fmla="*/ 4354268 w 4704240"/>
              <a:gd name="connsiteY3" fmla="*/ 1307074 h 2129321"/>
              <a:gd name="connsiteX4" fmla="*/ 4704240 w 4704240"/>
              <a:gd name="connsiteY4" fmla="*/ 1511544 h 2129321"/>
              <a:gd name="connsiteX5" fmla="*/ 4180396 w 4704240"/>
              <a:gd name="connsiteY5" fmla="*/ 2129321 h 2129321"/>
              <a:gd name="connsiteX6" fmla="*/ 4045806 w 4704240"/>
              <a:gd name="connsiteY6" fmla="*/ 1285842 h 2129321"/>
              <a:gd name="connsiteX7" fmla="*/ 2877727 w 4704240"/>
              <a:gd name="connsiteY7" fmla="*/ 909823 h 2129321"/>
              <a:gd name="connsiteX8" fmla="*/ 2464321 w 4704240"/>
              <a:gd name="connsiteY8" fmla="*/ 182313 h 2129321"/>
              <a:gd name="connsiteX9" fmla="*/ 0 w 4704240"/>
              <a:gd name="connsiteY9" fmla="*/ 123158 h 2129321"/>
              <a:gd name="connsiteX10" fmla="*/ 0 w 4704240"/>
              <a:gd name="connsiteY10" fmla="*/ 0 h 2129321"/>
              <a:gd name="connsiteX0" fmla="*/ 0 w 4704240"/>
              <a:gd name="connsiteY0" fmla="*/ 0 h 2129321"/>
              <a:gd name="connsiteX1" fmla="*/ 2515614 w 4704240"/>
              <a:gd name="connsiteY1" fmla="*/ 23602 h 2129321"/>
              <a:gd name="connsiteX2" fmla="*/ 2956598 w 4704240"/>
              <a:gd name="connsiteY2" fmla="*/ 825572 h 2129321"/>
              <a:gd name="connsiteX3" fmla="*/ 4354268 w 4704240"/>
              <a:gd name="connsiteY3" fmla="*/ 1307074 h 2129321"/>
              <a:gd name="connsiteX4" fmla="*/ 4704240 w 4704240"/>
              <a:gd name="connsiteY4" fmla="*/ 1511544 h 2129321"/>
              <a:gd name="connsiteX5" fmla="*/ 4458656 w 4704240"/>
              <a:gd name="connsiteY5" fmla="*/ 1806101 h 2129321"/>
              <a:gd name="connsiteX6" fmla="*/ 4180396 w 4704240"/>
              <a:gd name="connsiteY6" fmla="*/ 2129321 h 2129321"/>
              <a:gd name="connsiteX7" fmla="*/ 4045806 w 4704240"/>
              <a:gd name="connsiteY7" fmla="*/ 1285842 h 2129321"/>
              <a:gd name="connsiteX8" fmla="*/ 2877727 w 4704240"/>
              <a:gd name="connsiteY8" fmla="*/ 909823 h 2129321"/>
              <a:gd name="connsiteX9" fmla="*/ 2464321 w 4704240"/>
              <a:gd name="connsiteY9" fmla="*/ 182313 h 2129321"/>
              <a:gd name="connsiteX10" fmla="*/ 0 w 4704240"/>
              <a:gd name="connsiteY10" fmla="*/ 123158 h 2129321"/>
              <a:gd name="connsiteX11" fmla="*/ 0 w 4704240"/>
              <a:gd name="connsiteY11" fmla="*/ 0 h 2129321"/>
              <a:gd name="connsiteX0" fmla="*/ 0 w 4704240"/>
              <a:gd name="connsiteY0" fmla="*/ 0 h 2441228"/>
              <a:gd name="connsiteX1" fmla="*/ 2515614 w 4704240"/>
              <a:gd name="connsiteY1" fmla="*/ 23602 h 2441228"/>
              <a:gd name="connsiteX2" fmla="*/ 2956598 w 4704240"/>
              <a:gd name="connsiteY2" fmla="*/ 825572 h 2441228"/>
              <a:gd name="connsiteX3" fmla="*/ 4354268 w 4704240"/>
              <a:gd name="connsiteY3" fmla="*/ 1307074 h 2441228"/>
              <a:gd name="connsiteX4" fmla="*/ 4704240 w 4704240"/>
              <a:gd name="connsiteY4" fmla="*/ 1511544 h 2441228"/>
              <a:gd name="connsiteX5" fmla="*/ 4435635 w 4704240"/>
              <a:gd name="connsiteY5" fmla="*/ 2441228 h 2441228"/>
              <a:gd name="connsiteX6" fmla="*/ 4180396 w 4704240"/>
              <a:gd name="connsiteY6" fmla="*/ 2129321 h 2441228"/>
              <a:gd name="connsiteX7" fmla="*/ 4045806 w 4704240"/>
              <a:gd name="connsiteY7" fmla="*/ 1285842 h 2441228"/>
              <a:gd name="connsiteX8" fmla="*/ 2877727 w 4704240"/>
              <a:gd name="connsiteY8" fmla="*/ 909823 h 2441228"/>
              <a:gd name="connsiteX9" fmla="*/ 2464321 w 4704240"/>
              <a:gd name="connsiteY9" fmla="*/ 182313 h 2441228"/>
              <a:gd name="connsiteX10" fmla="*/ 0 w 4704240"/>
              <a:gd name="connsiteY10" fmla="*/ 123158 h 2441228"/>
              <a:gd name="connsiteX11" fmla="*/ 0 w 4704240"/>
              <a:gd name="connsiteY11" fmla="*/ 0 h 2441228"/>
              <a:gd name="connsiteX0" fmla="*/ 0 w 4704240"/>
              <a:gd name="connsiteY0" fmla="*/ 0 h 2441228"/>
              <a:gd name="connsiteX1" fmla="*/ 2515614 w 4704240"/>
              <a:gd name="connsiteY1" fmla="*/ 23602 h 2441228"/>
              <a:gd name="connsiteX2" fmla="*/ 2956598 w 4704240"/>
              <a:gd name="connsiteY2" fmla="*/ 825572 h 2441228"/>
              <a:gd name="connsiteX3" fmla="*/ 4354268 w 4704240"/>
              <a:gd name="connsiteY3" fmla="*/ 1307074 h 2441228"/>
              <a:gd name="connsiteX4" fmla="*/ 4704240 w 4704240"/>
              <a:gd name="connsiteY4" fmla="*/ 1511544 h 2441228"/>
              <a:gd name="connsiteX5" fmla="*/ 4581381 w 4704240"/>
              <a:gd name="connsiteY5" fmla="*/ 1908829 h 2441228"/>
              <a:gd name="connsiteX6" fmla="*/ 4435635 w 4704240"/>
              <a:gd name="connsiteY6" fmla="*/ 2441228 h 2441228"/>
              <a:gd name="connsiteX7" fmla="*/ 4180396 w 4704240"/>
              <a:gd name="connsiteY7" fmla="*/ 2129321 h 2441228"/>
              <a:gd name="connsiteX8" fmla="*/ 4045806 w 4704240"/>
              <a:gd name="connsiteY8" fmla="*/ 1285842 h 2441228"/>
              <a:gd name="connsiteX9" fmla="*/ 2877727 w 4704240"/>
              <a:gd name="connsiteY9" fmla="*/ 909823 h 2441228"/>
              <a:gd name="connsiteX10" fmla="*/ 2464321 w 4704240"/>
              <a:gd name="connsiteY10" fmla="*/ 182313 h 2441228"/>
              <a:gd name="connsiteX11" fmla="*/ 0 w 4704240"/>
              <a:gd name="connsiteY11" fmla="*/ 123158 h 2441228"/>
              <a:gd name="connsiteX12" fmla="*/ 0 w 4704240"/>
              <a:gd name="connsiteY12" fmla="*/ 0 h 2441228"/>
              <a:gd name="connsiteX0" fmla="*/ 0 w 4704240"/>
              <a:gd name="connsiteY0" fmla="*/ 0 h 3786084"/>
              <a:gd name="connsiteX1" fmla="*/ 2515614 w 4704240"/>
              <a:gd name="connsiteY1" fmla="*/ 23602 h 3786084"/>
              <a:gd name="connsiteX2" fmla="*/ 2956598 w 4704240"/>
              <a:gd name="connsiteY2" fmla="*/ 825572 h 3786084"/>
              <a:gd name="connsiteX3" fmla="*/ 4354268 w 4704240"/>
              <a:gd name="connsiteY3" fmla="*/ 1307074 h 3786084"/>
              <a:gd name="connsiteX4" fmla="*/ 4704240 w 4704240"/>
              <a:gd name="connsiteY4" fmla="*/ 1511544 h 3786084"/>
              <a:gd name="connsiteX5" fmla="*/ 4222468 w 4704240"/>
              <a:gd name="connsiteY5" fmla="*/ 3786084 h 3786084"/>
              <a:gd name="connsiteX6" fmla="*/ 4435635 w 4704240"/>
              <a:gd name="connsiteY6" fmla="*/ 2441228 h 3786084"/>
              <a:gd name="connsiteX7" fmla="*/ 4180396 w 4704240"/>
              <a:gd name="connsiteY7" fmla="*/ 2129321 h 3786084"/>
              <a:gd name="connsiteX8" fmla="*/ 4045806 w 4704240"/>
              <a:gd name="connsiteY8" fmla="*/ 1285842 h 3786084"/>
              <a:gd name="connsiteX9" fmla="*/ 2877727 w 4704240"/>
              <a:gd name="connsiteY9" fmla="*/ 909823 h 3786084"/>
              <a:gd name="connsiteX10" fmla="*/ 2464321 w 4704240"/>
              <a:gd name="connsiteY10" fmla="*/ 182313 h 3786084"/>
              <a:gd name="connsiteX11" fmla="*/ 0 w 4704240"/>
              <a:gd name="connsiteY11" fmla="*/ 123158 h 3786084"/>
              <a:gd name="connsiteX12" fmla="*/ 0 w 4704240"/>
              <a:gd name="connsiteY12" fmla="*/ 0 h 3786084"/>
              <a:gd name="connsiteX0" fmla="*/ 0 w 4435635"/>
              <a:gd name="connsiteY0" fmla="*/ 0 h 4144581"/>
              <a:gd name="connsiteX1" fmla="*/ 2515614 w 4435635"/>
              <a:gd name="connsiteY1" fmla="*/ 23602 h 4144581"/>
              <a:gd name="connsiteX2" fmla="*/ 2956598 w 4435635"/>
              <a:gd name="connsiteY2" fmla="*/ 825572 h 4144581"/>
              <a:gd name="connsiteX3" fmla="*/ 4354268 w 4435635"/>
              <a:gd name="connsiteY3" fmla="*/ 1307074 h 4144581"/>
              <a:gd name="connsiteX4" fmla="*/ 4282319 w 4435635"/>
              <a:gd name="connsiteY4" fmla="*/ 4144581 h 4144581"/>
              <a:gd name="connsiteX5" fmla="*/ 4222468 w 4435635"/>
              <a:gd name="connsiteY5" fmla="*/ 3786084 h 4144581"/>
              <a:gd name="connsiteX6" fmla="*/ 4435635 w 4435635"/>
              <a:gd name="connsiteY6" fmla="*/ 2441228 h 4144581"/>
              <a:gd name="connsiteX7" fmla="*/ 4180396 w 4435635"/>
              <a:gd name="connsiteY7" fmla="*/ 2129321 h 4144581"/>
              <a:gd name="connsiteX8" fmla="*/ 4045806 w 4435635"/>
              <a:gd name="connsiteY8" fmla="*/ 1285842 h 4144581"/>
              <a:gd name="connsiteX9" fmla="*/ 2877727 w 4435635"/>
              <a:gd name="connsiteY9" fmla="*/ 909823 h 4144581"/>
              <a:gd name="connsiteX10" fmla="*/ 2464321 w 4435635"/>
              <a:gd name="connsiteY10" fmla="*/ 182313 h 4144581"/>
              <a:gd name="connsiteX11" fmla="*/ 0 w 4435635"/>
              <a:gd name="connsiteY11" fmla="*/ 123158 h 4144581"/>
              <a:gd name="connsiteX12" fmla="*/ 0 w 4435635"/>
              <a:gd name="connsiteY12" fmla="*/ 0 h 4144581"/>
              <a:gd name="connsiteX0" fmla="*/ 0 w 4435635"/>
              <a:gd name="connsiteY0" fmla="*/ 0 h 4144581"/>
              <a:gd name="connsiteX1" fmla="*/ 2515614 w 4435635"/>
              <a:gd name="connsiteY1" fmla="*/ 23602 h 4144581"/>
              <a:gd name="connsiteX2" fmla="*/ 2956598 w 4435635"/>
              <a:gd name="connsiteY2" fmla="*/ 825572 h 4144581"/>
              <a:gd name="connsiteX3" fmla="*/ 4099582 w 4435635"/>
              <a:gd name="connsiteY3" fmla="*/ 1202417 h 4144581"/>
              <a:gd name="connsiteX4" fmla="*/ 4282319 w 4435635"/>
              <a:gd name="connsiteY4" fmla="*/ 4144581 h 4144581"/>
              <a:gd name="connsiteX5" fmla="*/ 4222468 w 4435635"/>
              <a:gd name="connsiteY5" fmla="*/ 3786084 h 4144581"/>
              <a:gd name="connsiteX6" fmla="*/ 4435635 w 4435635"/>
              <a:gd name="connsiteY6" fmla="*/ 2441228 h 4144581"/>
              <a:gd name="connsiteX7" fmla="*/ 4180396 w 4435635"/>
              <a:gd name="connsiteY7" fmla="*/ 2129321 h 4144581"/>
              <a:gd name="connsiteX8" fmla="*/ 4045806 w 4435635"/>
              <a:gd name="connsiteY8" fmla="*/ 1285842 h 4144581"/>
              <a:gd name="connsiteX9" fmla="*/ 2877727 w 4435635"/>
              <a:gd name="connsiteY9" fmla="*/ 909823 h 4144581"/>
              <a:gd name="connsiteX10" fmla="*/ 2464321 w 4435635"/>
              <a:gd name="connsiteY10" fmla="*/ 182313 h 4144581"/>
              <a:gd name="connsiteX11" fmla="*/ 0 w 4435635"/>
              <a:gd name="connsiteY11" fmla="*/ 123158 h 4144581"/>
              <a:gd name="connsiteX12" fmla="*/ 0 w 4435635"/>
              <a:gd name="connsiteY12" fmla="*/ 0 h 4144581"/>
              <a:gd name="connsiteX0" fmla="*/ 0 w 4435635"/>
              <a:gd name="connsiteY0" fmla="*/ 0 h 4144581"/>
              <a:gd name="connsiteX1" fmla="*/ 2515614 w 4435635"/>
              <a:gd name="connsiteY1" fmla="*/ 23602 h 4144581"/>
              <a:gd name="connsiteX2" fmla="*/ 2956598 w 4435635"/>
              <a:gd name="connsiteY2" fmla="*/ 825572 h 4144581"/>
              <a:gd name="connsiteX3" fmla="*/ 4169217 w 4435635"/>
              <a:gd name="connsiteY3" fmla="*/ 1218962 h 4144581"/>
              <a:gd name="connsiteX4" fmla="*/ 4282319 w 4435635"/>
              <a:gd name="connsiteY4" fmla="*/ 4144581 h 4144581"/>
              <a:gd name="connsiteX5" fmla="*/ 4222468 w 4435635"/>
              <a:gd name="connsiteY5" fmla="*/ 3786084 h 4144581"/>
              <a:gd name="connsiteX6" fmla="*/ 4435635 w 4435635"/>
              <a:gd name="connsiteY6" fmla="*/ 2441228 h 4144581"/>
              <a:gd name="connsiteX7" fmla="*/ 4180396 w 4435635"/>
              <a:gd name="connsiteY7" fmla="*/ 2129321 h 4144581"/>
              <a:gd name="connsiteX8" fmla="*/ 4045806 w 4435635"/>
              <a:gd name="connsiteY8" fmla="*/ 1285842 h 4144581"/>
              <a:gd name="connsiteX9" fmla="*/ 2877727 w 4435635"/>
              <a:gd name="connsiteY9" fmla="*/ 909823 h 4144581"/>
              <a:gd name="connsiteX10" fmla="*/ 2464321 w 4435635"/>
              <a:gd name="connsiteY10" fmla="*/ 182313 h 4144581"/>
              <a:gd name="connsiteX11" fmla="*/ 0 w 4435635"/>
              <a:gd name="connsiteY11" fmla="*/ 123158 h 4144581"/>
              <a:gd name="connsiteX12" fmla="*/ 0 w 4435635"/>
              <a:gd name="connsiteY12" fmla="*/ 0 h 4144581"/>
              <a:gd name="connsiteX0" fmla="*/ 0 w 4435635"/>
              <a:gd name="connsiteY0" fmla="*/ 0 h 4144581"/>
              <a:gd name="connsiteX1" fmla="*/ 2515614 w 4435635"/>
              <a:gd name="connsiteY1" fmla="*/ 23602 h 4144581"/>
              <a:gd name="connsiteX2" fmla="*/ 2956598 w 4435635"/>
              <a:gd name="connsiteY2" fmla="*/ 825572 h 4144581"/>
              <a:gd name="connsiteX3" fmla="*/ 4169217 w 4435635"/>
              <a:gd name="connsiteY3" fmla="*/ 1218962 h 4144581"/>
              <a:gd name="connsiteX4" fmla="*/ 4227971 w 4435635"/>
              <a:gd name="connsiteY4" fmla="*/ 2429235 h 4144581"/>
              <a:gd name="connsiteX5" fmla="*/ 4282319 w 4435635"/>
              <a:gd name="connsiteY5" fmla="*/ 4144581 h 4144581"/>
              <a:gd name="connsiteX6" fmla="*/ 4222468 w 4435635"/>
              <a:gd name="connsiteY6" fmla="*/ 3786084 h 4144581"/>
              <a:gd name="connsiteX7" fmla="*/ 4435635 w 4435635"/>
              <a:gd name="connsiteY7" fmla="*/ 2441228 h 4144581"/>
              <a:gd name="connsiteX8" fmla="*/ 4180396 w 4435635"/>
              <a:gd name="connsiteY8" fmla="*/ 2129321 h 4144581"/>
              <a:gd name="connsiteX9" fmla="*/ 4045806 w 4435635"/>
              <a:gd name="connsiteY9" fmla="*/ 1285842 h 4144581"/>
              <a:gd name="connsiteX10" fmla="*/ 2877727 w 4435635"/>
              <a:gd name="connsiteY10" fmla="*/ 909823 h 4144581"/>
              <a:gd name="connsiteX11" fmla="*/ 2464321 w 4435635"/>
              <a:gd name="connsiteY11" fmla="*/ 182313 h 4144581"/>
              <a:gd name="connsiteX12" fmla="*/ 0 w 4435635"/>
              <a:gd name="connsiteY12" fmla="*/ 123158 h 4144581"/>
              <a:gd name="connsiteX13" fmla="*/ 0 w 4435635"/>
              <a:gd name="connsiteY13" fmla="*/ 0 h 4144581"/>
              <a:gd name="connsiteX0" fmla="*/ 0 w 4435635"/>
              <a:gd name="connsiteY0" fmla="*/ 0 h 4144581"/>
              <a:gd name="connsiteX1" fmla="*/ 2515614 w 4435635"/>
              <a:gd name="connsiteY1" fmla="*/ 23602 h 4144581"/>
              <a:gd name="connsiteX2" fmla="*/ 2956598 w 4435635"/>
              <a:gd name="connsiteY2" fmla="*/ 825572 h 4144581"/>
              <a:gd name="connsiteX3" fmla="*/ 4169217 w 4435635"/>
              <a:gd name="connsiteY3" fmla="*/ 1218962 h 4144581"/>
              <a:gd name="connsiteX4" fmla="*/ 4204110 w 4435635"/>
              <a:gd name="connsiteY4" fmla="*/ 1896148 h 4144581"/>
              <a:gd name="connsiteX5" fmla="*/ 4227971 w 4435635"/>
              <a:gd name="connsiteY5" fmla="*/ 2429235 h 4144581"/>
              <a:gd name="connsiteX6" fmla="*/ 4282319 w 4435635"/>
              <a:gd name="connsiteY6" fmla="*/ 4144581 h 4144581"/>
              <a:gd name="connsiteX7" fmla="*/ 4222468 w 4435635"/>
              <a:gd name="connsiteY7" fmla="*/ 3786084 h 4144581"/>
              <a:gd name="connsiteX8" fmla="*/ 4435635 w 4435635"/>
              <a:gd name="connsiteY8" fmla="*/ 2441228 h 4144581"/>
              <a:gd name="connsiteX9" fmla="*/ 4180396 w 4435635"/>
              <a:gd name="connsiteY9" fmla="*/ 2129321 h 4144581"/>
              <a:gd name="connsiteX10" fmla="*/ 4045806 w 4435635"/>
              <a:gd name="connsiteY10" fmla="*/ 1285842 h 4144581"/>
              <a:gd name="connsiteX11" fmla="*/ 2877727 w 4435635"/>
              <a:gd name="connsiteY11" fmla="*/ 909823 h 4144581"/>
              <a:gd name="connsiteX12" fmla="*/ 2464321 w 4435635"/>
              <a:gd name="connsiteY12" fmla="*/ 182313 h 4144581"/>
              <a:gd name="connsiteX13" fmla="*/ 0 w 4435635"/>
              <a:gd name="connsiteY13" fmla="*/ 123158 h 4144581"/>
              <a:gd name="connsiteX14" fmla="*/ 0 w 4435635"/>
              <a:gd name="connsiteY14" fmla="*/ 0 h 4144581"/>
              <a:gd name="connsiteX0" fmla="*/ 0 w 4435635"/>
              <a:gd name="connsiteY0" fmla="*/ 0 h 4144581"/>
              <a:gd name="connsiteX1" fmla="*/ 2515614 w 4435635"/>
              <a:gd name="connsiteY1" fmla="*/ 23602 h 4144581"/>
              <a:gd name="connsiteX2" fmla="*/ 2956598 w 4435635"/>
              <a:gd name="connsiteY2" fmla="*/ 825572 h 4144581"/>
              <a:gd name="connsiteX3" fmla="*/ 4169217 w 4435635"/>
              <a:gd name="connsiteY3" fmla="*/ 1218962 h 4144581"/>
              <a:gd name="connsiteX4" fmla="*/ 4273472 w 4435635"/>
              <a:gd name="connsiteY4" fmla="*/ 2094848 h 4144581"/>
              <a:gd name="connsiteX5" fmla="*/ 4227971 w 4435635"/>
              <a:gd name="connsiteY5" fmla="*/ 2429235 h 4144581"/>
              <a:gd name="connsiteX6" fmla="*/ 4282319 w 4435635"/>
              <a:gd name="connsiteY6" fmla="*/ 4144581 h 4144581"/>
              <a:gd name="connsiteX7" fmla="*/ 4222468 w 4435635"/>
              <a:gd name="connsiteY7" fmla="*/ 3786084 h 4144581"/>
              <a:gd name="connsiteX8" fmla="*/ 4435635 w 4435635"/>
              <a:gd name="connsiteY8" fmla="*/ 2441228 h 4144581"/>
              <a:gd name="connsiteX9" fmla="*/ 4180396 w 4435635"/>
              <a:gd name="connsiteY9" fmla="*/ 2129321 h 4144581"/>
              <a:gd name="connsiteX10" fmla="*/ 4045806 w 4435635"/>
              <a:gd name="connsiteY10" fmla="*/ 1285842 h 4144581"/>
              <a:gd name="connsiteX11" fmla="*/ 2877727 w 4435635"/>
              <a:gd name="connsiteY11" fmla="*/ 909823 h 4144581"/>
              <a:gd name="connsiteX12" fmla="*/ 2464321 w 4435635"/>
              <a:gd name="connsiteY12" fmla="*/ 182313 h 4144581"/>
              <a:gd name="connsiteX13" fmla="*/ 0 w 4435635"/>
              <a:gd name="connsiteY13" fmla="*/ 123158 h 4144581"/>
              <a:gd name="connsiteX14" fmla="*/ 0 w 4435635"/>
              <a:gd name="connsiteY14" fmla="*/ 0 h 4144581"/>
              <a:gd name="connsiteX0" fmla="*/ 0 w 4535192"/>
              <a:gd name="connsiteY0" fmla="*/ 0 h 4144581"/>
              <a:gd name="connsiteX1" fmla="*/ 2515614 w 4535192"/>
              <a:gd name="connsiteY1" fmla="*/ 23602 h 4144581"/>
              <a:gd name="connsiteX2" fmla="*/ 2956598 w 4535192"/>
              <a:gd name="connsiteY2" fmla="*/ 825572 h 4144581"/>
              <a:gd name="connsiteX3" fmla="*/ 4169217 w 4535192"/>
              <a:gd name="connsiteY3" fmla="*/ 1218962 h 4144581"/>
              <a:gd name="connsiteX4" fmla="*/ 4273472 w 4535192"/>
              <a:gd name="connsiteY4" fmla="*/ 2094848 h 4144581"/>
              <a:gd name="connsiteX5" fmla="*/ 4535192 w 4535192"/>
              <a:gd name="connsiteY5" fmla="*/ 2412824 h 4144581"/>
              <a:gd name="connsiteX6" fmla="*/ 4282319 w 4535192"/>
              <a:gd name="connsiteY6" fmla="*/ 4144581 h 4144581"/>
              <a:gd name="connsiteX7" fmla="*/ 4222468 w 4535192"/>
              <a:gd name="connsiteY7" fmla="*/ 3786084 h 4144581"/>
              <a:gd name="connsiteX8" fmla="*/ 4435635 w 4535192"/>
              <a:gd name="connsiteY8" fmla="*/ 2441228 h 4144581"/>
              <a:gd name="connsiteX9" fmla="*/ 4180396 w 4535192"/>
              <a:gd name="connsiteY9" fmla="*/ 2129321 h 4144581"/>
              <a:gd name="connsiteX10" fmla="*/ 4045806 w 4535192"/>
              <a:gd name="connsiteY10" fmla="*/ 1285842 h 4144581"/>
              <a:gd name="connsiteX11" fmla="*/ 2877727 w 4535192"/>
              <a:gd name="connsiteY11" fmla="*/ 909823 h 4144581"/>
              <a:gd name="connsiteX12" fmla="*/ 2464321 w 4535192"/>
              <a:gd name="connsiteY12" fmla="*/ 182313 h 4144581"/>
              <a:gd name="connsiteX13" fmla="*/ 0 w 4535192"/>
              <a:gd name="connsiteY13" fmla="*/ 123158 h 4144581"/>
              <a:gd name="connsiteX14" fmla="*/ 0 w 4535192"/>
              <a:gd name="connsiteY14" fmla="*/ 0 h 4144581"/>
              <a:gd name="connsiteX0" fmla="*/ 0 w 4535192"/>
              <a:gd name="connsiteY0" fmla="*/ 0 h 4144581"/>
              <a:gd name="connsiteX1" fmla="*/ 2503066 w 4535192"/>
              <a:gd name="connsiteY1" fmla="*/ 24017 h 4144581"/>
              <a:gd name="connsiteX2" fmla="*/ 2956598 w 4535192"/>
              <a:gd name="connsiteY2" fmla="*/ 825572 h 4144581"/>
              <a:gd name="connsiteX3" fmla="*/ 4169217 w 4535192"/>
              <a:gd name="connsiteY3" fmla="*/ 1218962 h 4144581"/>
              <a:gd name="connsiteX4" fmla="*/ 4273472 w 4535192"/>
              <a:gd name="connsiteY4" fmla="*/ 2094848 h 4144581"/>
              <a:gd name="connsiteX5" fmla="*/ 4535192 w 4535192"/>
              <a:gd name="connsiteY5" fmla="*/ 2412824 h 4144581"/>
              <a:gd name="connsiteX6" fmla="*/ 4282319 w 4535192"/>
              <a:gd name="connsiteY6" fmla="*/ 4144581 h 4144581"/>
              <a:gd name="connsiteX7" fmla="*/ 4222468 w 4535192"/>
              <a:gd name="connsiteY7" fmla="*/ 3786084 h 4144581"/>
              <a:gd name="connsiteX8" fmla="*/ 4435635 w 4535192"/>
              <a:gd name="connsiteY8" fmla="*/ 2441228 h 4144581"/>
              <a:gd name="connsiteX9" fmla="*/ 4180396 w 4535192"/>
              <a:gd name="connsiteY9" fmla="*/ 2129321 h 4144581"/>
              <a:gd name="connsiteX10" fmla="*/ 4045806 w 4535192"/>
              <a:gd name="connsiteY10" fmla="*/ 1285842 h 4144581"/>
              <a:gd name="connsiteX11" fmla="*/ 2877727 w 4535192"/>
              <a:gd name="connsiteY11" fmla="*/ 909823 h 4144581"/>
              <a:gd name="connsiteX12" fmla="*/ 2464321 w 4535192"/>
              <a:gd name="connsiteY12" fmla="*/ 182313 h 4144581"/>
              <a:gd name="connsiteX13" fmla="*/ 0 w 4535192"/>
              <a:gd name="connsiteY13" fmla="*/ 123158 h 4144581"/>
              <a:gd name="connsiteX14" fmla="*/ 0 w 4535192"/>
              <a:gd name="connsiteY14" fmla="*/ 0 h 4144581"/>
              <a:gd name="connsiteX0" fmla="*/ 0 w 4535192"/>
              <a:gd name="connsiteY0" fmla="*/ 0 h 4144581"/>
              <a:gd name="connsiteX1" fmla="*/ 2503066 w 4535192"/>
              <a:gd name="connsiteY1" fmla="*/ 24017 h 4144581"/>
              <a:gd name="connsiteX2" fmla="*/ 2956598 w 4535192"/>
              <a:gd name="connsiteY2" fmla="*/ 825572 h 4144581"/>
              <a:gd name="connsiteX3" fmla="*/ 4169217 w 4535192"/>
              <a:gd name="connsiteY3" fmla="*/ 1218962 h 4144581"/>
              <a:gd name="connsiteX4" fmla="*/ 4273472 w 4535192"/>
              <a:gd name="connsiteY4" fmla="*/ 2094848 h 4144581"/>
              <a:gd name="connsiteX5" fmla="*/ 4535192 w 4535192"/>
              <a:gd name="connsiteY5" fmla="*/ 2412824 h 4144581"/>
              <a:gd name="connsiteX6" fmla="*/ 4282319 w 4535192"/>
              <a:gd name="connsiteY6" fmla="*/ 4144581 h 4144581"/>
              <a:gd name="connsiteX7" fmla="*/ 4222468 w 4535192"/>
              <a:gd name="connsiteY7" fmla="*/ 3786084 h 4144581"/>
              <a:gd name="connsiteX8" fmla="*/ 4435635 w 4535192"/>
              <a:gd name="connsiteY8" fmla="*/ 2441228 h 4144581"/>
              <a:gd name="connsiteX9" fmla="*/ 4180396 w 4535192"/>
              <a:gd name="connsiteY9" fmla="*/ 2129321 h 4144581"/>
              <a:gd name="connsiteX10" fmla="*/ 4045806 w 4535192"/>
              <a:gd name="connsiteY10" fmla="*/ 1285842 h 4144581"/>
              <a:gd name="connsiteX11" fmla="*/ 2877727 w 4535192"/>
              <a:gd name="connsiteY11" fmla="*/ 909823 h 4144581"/>
              <a:gd name="connsiteX12" fmla="*/ 2464321 w 4535192"/>
              <a:gd name="connsiteY12" fmla="*/ 182313 h 4144581"/>
              <a:gd name="connsiteX13" fmla="*/ 0 w 4535192"/>
              <a:gd name="connsiteY13" fmla="*/ 123158 h 4144581"/>
              <a:gd name="connsiteX14" fmla="*/ 0 w 4535192"/>
              <a:gd name="connsiteY14" fmla="*/ 0 h 4144581"/>
              <a:gd name="connsiteX0" fmla="*/ 0 w 4535192"/>
              <a:gd name="connsiteY0" fmla="*/ 0 h 4144581"/>
              <a:gd name="connsiteX1" fmla="*/ 2503066 w 4535192"/>
              <a:gd name="connsiteY1" fmla="*/ 24017 h 4144581"/>
              <a:gd name="connsiteX2" fmla="*/ 2956598 w 4535192"/>
              <a:gd name="connsiteY2" fmla="*/ 825572 h 4144581"/>
              <a:gd name="connsiteX3" fmla="*/ 4169217 w 4535192"/>
              <a:gd name="connsiteY3" fmla="*/ 1218962 h 4144581"/>
              <a:gd name="connsiteX4" fmla="*/ 4273472 w 4535192"/>
              <a:gd name="connsiteY4" fmla="*/ 2094848 h 4144581"/>
              <a:gd name="connsiteX5" fmla="*/ 4535192 w 4535192"/>
              <a:gd name="connsiteY5" fmla="*/ 2412824 h 4144581"/>
              <a:gd name="connsiteX6" fmla="*/ 4282319 w 4535192"/>
              <a:gd name="connsiteY6" fmla="*/ 4144581 h 4144581"/>
              <a:gd name="connsiteX7" fmla="*/ 4222468 w 4535192"/>
              <a:gd name="connsiteY7" fmla="*/ 3786084 h 4144581"/>
              <a:gd name="connsiteX8" fmla="*/ 4435635 w 4535192"/>
              <a:gd name="connsiteY8" fmla="*/ 2441228 h 4144581"/>
              <a:gd name="connsiteX9" fmla="*/ 4180396 w 4535192"/>
              <a:gd name="connsiteY9" fmla="*/ 2129321 h 4144581"/>
              <a:gd name="connsiteX10" fmla="*/ 4045806 w 4535192"/>
              <a:gd name="connsiteY10" fmla="*/ 1285842 h 4144581"/>
              <a:gd name="connsiteX11" fmla="*/ 2877727 w 4535192"/>
              <a:gd name="connsiteY11" fmla="*/ 909823 h 4144581"/>
              <a:gd name="connsiteX12" fmla="*/ 2500724 w 4535192"/>
              <a:gd name="connsiteY12" fmla="*/ 143427 h 4144581"/>
              <a:gd name="connsiteX13" fmla="*/ 0 w 4535192"/>
              <a:gd name="connsiteY13" fmla="*/ 123158 h 4144581"/>
              <a:gd name="connsiteX14" fmla="*/ 0 w 4535192"/>
              <a:gd name="connsiteY14" fmla="*/ 0 h 4144581"/>
              <a:gd name="connsiteX0" fmla="*/ 0 w 4535192"/>
              <a:gd name="connsiteY0" fmla="*/ 0 h 4144581"/>
              <a:gd name="connsiteX1" fmla="*/ 2503066 w 4535192"/>
              <a:gd name="connsiteY1" fmla="*/ 24017 h 4144581"/>
              <a:gd name="connsiteX2" fmla="*/ 2956598 w 4535192"/>
              <a:gd name="connsiteY2" fmla="*/ 825572 h 4144581"/>
              <a:gd name="connsiteX3" fmla="*/ 4169217 w 4535192"/>
              <a:gd name="connsiteY3" fmla="*/ 1218962 h 4144581"/>
              <a:gd name="connsiteX4" fmla="*/ 4273472 w 4535192"/>
              <a:gd name="connsiteY4" fmla="*/ 2094848 h 4144581"/>
              <a:gd name="connsiteX5" fmla="*/ 4535192 w 4535192"/>
              <a:gd name="connsiteY5" fmla="*/ 2412824 h 4144581"/>
              <a:gd name="connsiteX6" fmla="*/ 4282319 w 4535192"/>
              <a:gd name="connsiteY6" fmla="*/ 4144581 h 4144581"/>
              <a:gd name="connsiteX7" fmla="*/ 4222468 w 4535192"/>
              <a:gd name="connsiteY7" fmla="*/ 3786084 h 4144581"/>
              <a:gd name="connsiteX8" fmla="*/ 4435635 w 4535192"/>
              <a:gd name="connsiteY8" fmla="*/ 2441228 h 4144581"/>
              <a:gd name="connsiteX9" fmla="*/ 4180396 w 4535192"/>
              <a:gd name="connsiteY9" fmla="*/ 2129321 h 4144581"/>
              <a:gd name="connsiteX10" fmla="*/ 4045806 w 4535192"/>
              <a:gd name="connsiteY10" fmla="*/ 1285842 h 4144581"/>
              <a:gd name="connsiteX11" fmla="*/ 2877727 w 4535192"/>
              <a:gd name="connsiteY11" fmla="*/ 909823 h 4144581"/>
              <a:gd name="connsiteX12" fmla="*/ 2462665 w 4535192"/>
              <a:gd name="connsiteY12" fmla="*/ 132120 h 4144581"/>
              <a:gd name="connsiteX13" fmla="*/ 0 w 4535192"/>
              <a:gd name="connsiteY13" fmla="*/ 123158 h 4144581"/>
              <a:gd name="connsiteX14" fmla="*/ 0 w 4535192"/>
              <a:gd name="connsiteY14" fmla="*/ 0 h 4144581"/>
              <a:gd name="connsiteX0" fmla="*/ 25923 w 4561115"/>
              <a:gd name="connsiteY0" fmla="*/ 0 h 4144581"/>
              <a:gd name="connsiteX1" fmla="*/ 2528989 w 4561115"/>
              <a:gd name="connsiteY1" fmla="*/ 24017 h 4144581"/>
              <a:gd name="connsiteX2" fmla="*/ 2982521 w 4561115"/>
              <a:gd name="connsiteY2" fmla="*/ 825572 h 4144581"/>
              <a:gd name="connsiteX3" fmla="*/ 4195140 w 4561115"/>
              <a:gd name="connsiteY3" fmla="*/ 1218962 h 4144581"/>
              <a:gd name="connsiteX4" fmla="*/ 4299395 w 4561115"/>
              <a:gd name="connsiteY4" fmla="*/ 2094848 h 4144581"/>
              <a:gd name="connsiteX5" fmla="*/ 4561115 w 4561115"/>
              <a:gd name="connsiteY5" fmla="*/ 2412824 h 4144581"/>
              <a:gd name="connsiteX6" fmla="*/ 4308242 w 4561115"/>
              <a:gd name="connsiteY6" fmla="*/ 4144581 h 4144581"/>
              <a:gd name="connsiteX7" fmla="*/ 4248391 w 4561115"/>
              <a:gd name="connsiteY7" fmla="*/ 3786084 h 4144581"/>
              <a:gd name="connsiteX8" fmla="*/ 4461558 w 4561115"/>
              <a:gd name="connsiteY8" fmla="*/ 2441228 h 4144581"/>
              <a:gd name="connsiteX9" fmla="*/ 4206319 w 4561115"/>
              <a:gd name="connsiteY9" fmla="*/ 2129321 h 4144581"/>
              <a:gd name="connsiteX10" fmla="*/ 4071729 w 4561115"/>
              <a:gd name="connsiteY10" fmla="*/ 1285842 h 4144581"/>
              <a:gd name="connsiteX11" fmla="*/ 2903650 w 4561115"/>
              <a:gd name="connsiteY11" fmla="*/ 909823 h 4144581"/>
              <a:gd name="connsiteX12" fmla="*/ 2488588 w 4561115"/>
              <a:gd name="connsiteY12" fmla="*/ 132120 h 4144581"/>
              <a:gd name="connsiteX13" fmla="*/ 0 w 4561115"/>
              <a:gd name="connsiteY13" fmla="*/ 98889 h 4144581"/>
              <a:gd name="connsiteX14" fmla="*/ 25923 w 4561115"/>
              <a:gd name="connsiteY14" fmla="*/ 0 h 4144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561115" h="4144581">
                <a:moveTo>
                  <a:pt x="25923" y="0"/>
                </a:moveTo>
                <a:lnTo>
                  <a:pt x="2528989" y="24017"/>
                </a:lnTo>
                <a:lnTo>
                  <a:pt x="2982521" y="825572"/>
                </a:lnTo>
                <a:lnTo>
                  <a:pt x="4195140" y="1218962"/>
                </a:lnTo>
                <a:lnTo>
                  <a:pt x="4299395" y="2094848"/>
                </a:lnTo>
                <a:lnTo>
                  <a:pt x="4561115" y="2412824"/>
                </a:lnTo>
                <a:lnTo>
                  <a:pt x="4308242" y="4144581"/>
                </a:lnTo>
                <a:lnTo>
                  <a:pt x="4248391" y="3786084"/>
                </a:lnTo>
                <a:lnTo>
                  <a:pt x="4461558" y="2441228"/>
                </a:lnTo>
                <a:lnTo>
                  <a:pt x="4206319" y="2129321"/>
                </a:lnTo>
                <a:lnTo>
                  <a:pt x="4071729" y="1285842"/>
                </a:lnTo>
                <a:lnTo>
                  <a:pt x="2903650" y="909823"/>
                </a:lnTo>
                <a:lnTo>
                  <a:pt x="2488588" y="132120"/>
                </a:lnTo>
                <a:lnTo>
                  <a:pt x="0" y="98889"/>
                </a:lnTo>
                <a:lnTo>
                  <a:pt x="25923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UTM Avo" panose="020406030505060202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A8890D9E-10FC-4C27-9CED-5B3D1F944200}"/>
              </a:ext>
            </a:extLst>
          </p:cNvPr>
          <p:cNvSpPr/>
          <p:nvPr/>
        </p:nvSpPr>
        <p:spPr>
          <a:xfrm>
            <a:off x="2878031" y="3764133"/>
            <a:ext cx="5928618" cy="97654"/>
          </a:xfrm>
          <a:prstGeom prst="rect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UTM Avo" panose="020406030505060202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C0C3C17B-435D-495C-B8F3-660A8957E5A8}"/>
              </a:ext>
            </a:extLst>
          </p:cNvPr>
          <p:cNvSpPr/>
          <p:nvPr/>
        </p:nvSpPr>
        <p:spPr>
          <a:xfrm rot="20555386">
            <a:off x="3011190" y="2854659"/>
            <a:ext cx="5662112" cy="1872344"/>
          </a:xfrm>
          <a:custGeom>
            <a:avLst/>
            <a:gdLst>
              <a:gd name="connsiteX0" fmla="*/ 0 w 5928618"/>
              <a:gd name="connsiteY0" fmla="*/ 0 h 97654"/>
              <a:gd name="connsiteX1" fmla="*/ 5928618 w 5928618"/>
              <a:gd name="connsiteY1" fmla="*/ 0 h 97654"/>
              <a:gd name="connsiteX2" fmla="*/ 5928618 w 5928618"/>
              <a:gd name="connsiteY2" fmla="*/ 97654 h 97654"/>
              <a:gd name="connsiteX3" fmla="*/ 0 w 5928618"/>
              <a:gd name="connsiteY3" fmla="*/ 97654 h 97654"/>
              <a:gd name="connsiteX4" fmla="*/ 0 w 5928618"/>
              <a:gd name="connsiteY4" fmla="*/ 0 h 97654"/>
              <a:gd name="connsiteX0" fmla="*/ 0 w 5928618"/>
              <a:gd name="connsiteY0" fmla="*/ 0 h 97654"/>
              <a:gd name="connsiteX1" fmla="*/ 5928618 w 5928618"/>
              <a:gd name="connsiteY1" fmla="*/ 0 h 97654"/>
              <a:gd name="connsiteX2" fmla="*/ 5928618 w 5928618"/>
              <a:gd name="connsiteY2" fmla="*/ 97654 h 97654"/>
              <a:gd name="connsiteX3" fmla="*/ 3860184 w 5928618"/>
              <a:gd name="connsiteY3" fmla="*/ 82896 h 97654"/>
              <a:gd name="connsiteX4" fmla="*/ 0 w 5928618"/>
              <a:gd name="connsiteY4" fmla="*/ 97654 h 97654"/>
              <a:gd name="connsiteX5" fmla="*/ 0 w 5928618"/>
              <a:gd name="connsiteY5" fmla="*/ 0 h 97654"/>
              <a:gd name="connsiteX0" fmla="*/ 0 w 5928618"/>
              <a:gd name="connsiteY0" fmla="*/ 0 h 1757606"/>
              <a:gd name="connsiteX1" fmla="*/ 5928618 w 5928618"/>
              <a:gd name="connsiteY1" fmla="*/ 0 h 1757606"/>
              <a:gd name="connsiteX2" fmla="*/ 5584870 w 5928618"/>
              <a:gd name="connsiteY2" fmla="*/ 1757606 h 1757606"/>
              <a:gd name="connsiteX3" fmla="*/ 3860184 w 5928618"/>
              <a:gd name="connsiteY3" fmla="*/ 82896 h 1757606"/>
              <a:gd name="connsiteX4" fmla="*/ 0 w 5928618"/>
              <a:gd name="connsiteY4" fmla="*/ 97654 h 1757606"/>
              <a:gd name="connsiteX5" fmla="*/ 0 w 5928618"/>
              <a:gd name="connsiteY5" fmla="*/ 0 h 1757606"/>
              <a:gd name="connsiteX0" fmla="*/ 0 w 5928618"/>
              <a:gd name="connsiteY0" fmla="*/ 24068 h 1781674"/>
              <a:gd name="connsiteX1" fmla="*/ 3875118 w 5928618"/>
              <a:gd name="connsiteY1" fmla="*/ 0 h 1781674"/>
              <a:gd name="connsiteX2" fmla="*/ 5928618 w 5928618"/>
              <a:gd name="connsiteY2" fmla="*/ 24068 h 1781674"/>
              <a:gd name="connsiteX3" fmla="*/ 5584870 w 5928618"/>
              <a:gd name="connsiteY3" fmla="*/ 1781674 h 1781674"/>
              <a:gd name="connsiteX4" fmla="*/ 3860184 w 5928618"/>
              <a:gd name="connsiteY4" fmla="*/ 106964 h 1781674"/>
              <a:gd name="connsiteX5" fmla="*/ 0 w 5928618"/>
              <a:gd name="connsiteY5" fmla="*/ 121722 h 1781674"/>
              <a:gd name="connsiteX6" fmla="*/ 0 w 5928618"/>
              <a:gd name="connsiteY6" fmla="*/ 24068 h 1781674"/>
              <a:gd name="connsiteX0" fmla="*/ 0 w 5658452"/>
              <a:gd name="connsiteY0" fmla="*/ 24068 h 1781674"/>
              <a:gd name="connsiteX1" fmla="*/ 3875118 w 5658452"/>
              <a:gd name="connsiteY1" fmla="*/ 0 h 1781674"/>
              <a:gd name="connsiteX2" fmla="*/ 5658452 w 5658452"/>
              <a:gd name="connsiteY2" fmla="*/ 1716397 h 1781674"/>
              <a:gd name="connsiteX3" fmla="*/ 5584870 w 5658452"/>
              <a:gd name="connsiteY3" fmla="*/ 1781674 h 1781674"/>
              <a:gd name="connsiteX4" fmla="*/ 3860184 w 5658452"/>
              <a:gd name="connsiteY4" fmla="*/ 106964 h 1781674"/>
              <a:gd name="connsiteX5" fmla="*/ 0 w 5658452"/>
              <a:gd name="connsiteY5" fmla="*/ 121722 h 1781674"/>
              <a:gd name="connsiteX6" fmla="*/ 0 w 5658452"/>
              <a:gd name="connsiteY6" fmla="*/ 24068 h 1781674"/>
              <a:gd name="connsiteX0" fmla="*/ 0 w 5658452"/>
              <a:gd name="connsiteY0" fmla="*/ 24068 h 1781674"/>
              <a:gd name="connsiteX1" fmla="*/ 3875118 w 5658452"/>
              <a:gd name="connsiteY1" fmla="*/ 0 h 1781674"/>
              <a:gd name="connsiteX2" fmla="*/ 5658452 w 5658452"/>
              <a:gd name="connsiteY2" fmla="*/ 1716397 h 1781674"/>
              <a:gd name="connsiteX3" fmla="*/ 5584870 w 5658452"/>
              <a:gd name="connsiteY3" fmla="*/ 1781674 h 1781674"/>
              <a:gd name="connsiteX4" fmla="*/ 3860184 w 5658452"/>
              <a:gd name="connsiteY4" fmla="*/ 106964 h 1781674"/>
              <a:gd name="connsiteX5" fmla="*/ 225056 w 5658452"/>
              <a:gd name="connsiteY5" fmla="*/ 145774 h 1781674"/>
              <a:gd name="connsiteX6" fmla="*/ 0 w 5658452"/>
              <a:gd name="connsiteY6" fmla="*/ 24068 h 1781674"/>
              <a:gd name="connsiteX0" fmla="*/ 52980 w 5433396"/>
              <a:gd name="connsiteY0" fmla="*/ 27518 h 1781674"/>
              <a:gd name="connsiteX1" fmla="*/ 3650062 w 5433396"/>
              <a:gd name="connsiteY1" fmla="*/ 0 h 1781674"/>
              <a:gd name="connsiteX2" fmla="*/ 5433396 w 5433396"/>
              <a:gd name="connsiteY2" fmla="*/ 1716397 h 1781674"/>
              <a:gd name="connsiteX3" fmla="*/ 5359814 w 5433396"/>
              <a:gd name="connsiteY3" fmla="*/ 1781674 h 1781674"/>
              <a:gd name="connsiteX4" fmla="*/ 3635128 w 5433396"/>
              <a:gd name="connsiteY4" fmla="*/ 106964 h 1781674"/>
              <a:gd name="connsiteX5" fmla="*/ 0 w 5433396"/>
              <a:gd name="connsiteY5" fmla="*/ 145774 h 1781674"/>
              <a:gd name="connsiteX6" fmla="*/ 52980 w 5433396"/>
              <a:gd name="connsiteY6" fmla="*/ 27518 h 1781674"/>
              <a:gd name="connsiteX0" fmla="*/ 0 w 5604970"/>
              <a:gd name="connsiteY0" fmla="*/ 31535 h 1781674"/>
              <a:gd name="connsiteX1" fmla="*/ 3821636 w 5604970"/>
              <a:gd name="connsiteY1" fmla="*/ 0 h 1781674"/>
              <a:gd name="connsiteX2" fmla="*/ 5604970 w 5604970"/>
              <a:gd name="connsiteY2" fmla="*/ 1716397 h 1781674"/>
              <a:gd name="connsiteX3" fmla="*/ 5531388 w 5604970"/>
              <a:gd name="connsiteY3" fmla="*/ 1781674 h 1781674"/>
              <a:gd name="connsiteX4" fmla="*/ 3806702 w 5604970"/>
              <a:gd name="connsiteY4" fmla="*/ 106964 h 1781674"/>
              <a:gd name="connsiteX5" fmla="*/ 171574 w 5604970"/>
              <a:gd name="connsiteY5" fmla="*/ 145774 h 1781674"/>
              <a:gd name="connsiteX6" fmla="*/ 0 w 5604970"/>
              <a:gd name="connsiteY6" fmla="*/ 31535 h 1781674"/>
              <a:gd name="connsiteX0" fmla="*/ 0 w 5604970"/>
              <a:gd name="connsiteY0" fmla="*/ 31535 h 1781674"/>
              <a:gd name="connsiteX1" fmla="*/ 3821636 w 5604970"/>
              <a:gd name="connsiteY1" fmla="*/ 0 h 1781674"/>
              <a:gd name="connsiteX2" fmla="*/ 5604970 w 5604970"/>
              <a:gd name="connsiteY2" fmla="*/ 1716397 h 1781674"/>
              <a:gd name="connsiteX3" fmla="*/ 5531388 w 5604970"/>
              <a:gd name="connsiteY3" fmla="*/ 1781674 h 1781674"/>
              <a:gd name="connsiteX4" fmla="*/ 3806702 w 5604970"/>
              <a:gd name="connsiteY4" fmla="*/ 106964 h 1781674"/>
              <a:gd name="connsiteX5" fmla="*/ 30726 w 5604970"/>
              <a:gd name="connsiteY5" fmla="*/ 120216 h 1781674"/>
              <a:gd name="connsiteX6" fmla="*/ 0 w 5604970"/>
              <a:gd name="connsiteY6" fmla="*/ 31535 h 1781674"/>
              <a:gd name="connsiteX0" fmla="*/ 0 w 5662112"/>
              <a:gd name="connsiteY0" fmla="*/ 31535 h 1781674"/>
              <a:gd name="connsiteX1" fmla="*/ 3821636 w 5662112"/>
              <a:gd name="connsiteY1" fmla="*/ 0 h 1781674"/>
              <a:gd name="connsiteX2" fmla="*/ 5662112 w 5662112"/>
              <a:gd name="connsiteY2" fmla="*/ 1771532 h 1781674"/>
              <a:gd name="connsiteX3" fmla="*/ 5531388 w 5662112"/>
              <a:gd name="connsiteY3" fmla="*/ 1781674 h 1781674"/>
              <a:gd name="connsiteX4" fmla="*/ 3806702 w 5662112"/>
              <a:gd name="connsiteY4" fmla="*/ 106964 h 1781674"/>
              <a:gd name="connsiteX5" fmla="*/ 30726 w 5662112"/>
              <a:gd name="connsiteY5" fmla="*/ 120216 h 1781674"/>
              <a:gd name="connsiteX6" fmla="*/ 0 w 5662112"/>
              <a:gd name="connsiteY6" fmla="*/ 31535 h 1781674"/>
              <a:gd name="connsiteX0" fmla="*/ 0 w 5662112"/>
              <a:gd name="connsiteY0" fmla="*/ 31535 h 1797612"/>
              <a:gd name="connsiteX1" fmla="*/ 3821636 w 5662112"/>
              <a:gd name="connsiteY1" fmla="*/ 0 h 1797612"/>
              <a:gd name="connsiteX2" fmla="*/ 5662112 w 5662112"/>
              <a:gd name="connsiteY2" fmla="*/ 1771532 h 1797612"/>
              <a:gd name="connsiteX3" fmla="*/ 5582215 w 5662112"/>
              <a:gd name="connsiteY3" fmla="*/ 1797612 h 1797612"/>
              <a:gd name="connsiteX4" fmla="*/ 3806702 w 5662112"/>
              <a:gd name="connsiteY4" fmla="*/ 106964 h 1797612"/>
              <a:gd name="connsiteX5" fmla="*/ 30726 w 5662112"/>
              <a:gd name="connsiteY5" fmla="*/ 120216 h 1797612"/>
              <a:gd name="connsiteX6" fmla="*/ 0 w 5662112"/>
              <a:gd name="connsiteY6" fmla="*/ 31535 h 1797612"/>
              <a:gd name="connsiteX0" fmla="*/ 0 w 5662112"/>
              <a:gd name="connsiteY0" fmla="*/ 31535 h 1872344"/>
              <a:gd name="connsiteX1" fmla="*/ 3821636 w 5662112"/>
              <a:gd name="connsiteY1" fmla="*/ 0 h 1872344"/>
              <a:gd name="connsiteX2" fmla="*/ 5662112 w 5662112"/>
              <a:gd name="connsiteY2" fmla="*/ 1771532 h 1872344"/>
              <a:gd name="connsiteX3" fmla="*/ 5642516 w 5662112"/>
              <a:gd name="connsiteY3" fmla="*/ 1872344 h 1872344"/>
              <a:gd name="connsiteX4" fmla="*/ 3806702 w 5662112"/>
              <a:gd name="connsiteY4" fmla="*/ 106964 h 1872344"/>
              <a:gd name="connsiteX5" fmla="*/ 30726 w 5662112"/>
              <a:gd name="connsiteY5" fmla="*/ 120216 h 1872344"/>
              <a:gd name="connsiteX6" fmla="*/ 0 w 5662112"/>
              <a:gd name="connsiteY6" fmla="*/ 31535 h 1872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62112" h="1872344">
                <a:moveTo>
                  <a:pt x="0" y="31535"/>
                </a:moveTo>
                <a:lnTo>
                  <a:pt x="3821636" y="0"/>
                </a:lnTo>
                <a:lnTo>
                  <a:pt x="5662112" y="1771532"/>
                </a:lnTo>
                <a:lnTo>
                  <a:pt x="5642516" y="1872344"/>
                </a:lnTo>
                <a:lnTo>
                  <a:pt x="3806702" y="106964"/>
                </a:lnTo>
                <a:lnTo>
                  <a:pt x="30726" y="120216"/>
                </a:lnTo>
                <a:lnTo>
                  <a:pt x="0" y="31535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UTM Avo" panose="02040603050506020204" pitchFamily="18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FC1D7559-8158-423A-9535-84A9F5C191B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196" b="37469" l="16779" r="54362">
                        <a14:foregroundMark x1="23490" y1="37469" x2="23490" y2="37469"/>
                        <a14:foregroundMark x1="16779" y1="23325" x2="16779" y2="23325"/>
                        <a14:foregroundMark x1="54362" y1="22581" x2="54362" y2="22581"/>
                      </a14:backgroundRemoval>
                    </a14:imgEffect>
                  </a14:imgLayer>
                </a14:imgProps>
              </a:ext>
            </a:extLst>
          </a:blip>
          <a:srcRect l="13701" t="4174" r="41459" b="60640"/>
          <a:stretch/>
        </p:blipFill>
        <p:spPr>
          <a:xfrm>
            <a:off x="5416932" y="1363410"/>
            <a:ext cx="956740" cy="101531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898EDA32-9323-4329-AF42-F43976DF145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2680" b="63027" l="4027" r="41275">
                        <a14:foregroundMark x1="41275" y1="57072" x2="41275" y2="57072"/>
                        <a14:foregroundMark x1="16107" y1="62531" x2="16107" y2="62531"/>
                      </a14:backgroundRemoval>
                    </a14:imgEffect>
                  </a14:imgLayer>
                </a14:imgProps>
              </a:ext>
            </a:extLst>
          </a:blip>
          <a:srcRect t="40136" r="57377" b="34308"/>
          <a:stretch/>
        </p:blipFill>
        <p:spPr>
          <a:xfrm>
            <a:off x="5138554" y="2361587"/>
            <a:ext cx="956740" cy="70984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7CB392FD-B8E8-4049-BBB6-54B73DF0E53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2457" b="96526" l="36913" r="82886">
                        <a14:foregroundMark x1="80537" y1="89578" x2="80537" y2="89578"/>
                        <a14:foregroundMark x1="82886" y1="89826" x2="82886" y2="89826"/>
                        <a14:backgroundMark x1="56711" y1="94541" x2="56711" y2="94541"/>
                        <a14:backgroundMark x1="48993" y1="95533" x2="48993" y2="95533"/>
                      </a14:backgroundRemoval>
                    </a14:imgEffect>
                  </a14:imgLayer>
                </a14:imgProps>
              </a:ext>
            </a:extLst>
          </a:blip>
          <a:srcRect l="31709" t="69503" r="14934"/>
          <a:stretch/>
        </p:blipFill>
        <p:spPr>
          <a:xfrm>
            <a:off x="5777480" y="3154716"/>
            <a:ext cx="1045224" cy="80791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B19E1F2C-4ED8-4FBF-A347-D074BF2E4909}"/>
              </a:ext>
            </a:extLst>
          </p:cNvPr>
          <p:cNvGrpSpPr/>
          <p:nvPr/>
        </p:nvGrpSpPr>
        <p:grpSpPr>
          <a:xfrm>
            <a:off x="2430778" y="4144318"/>
            <a:ext cx="9015599" cy="726706"/>
            <a:chOff x="592096" y="4210098"/>
            <a:chExt cx="9015599" cy="726706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24E64412-541A-451E-B23D-1DEF0471C7D0}"/>
                </a:ext>
              </a:extLst>
            </p:cNvPr>
            <p:cNvSpPr txBox="1"/>
            <p:nvPr/>
          </p:nvSpPr>
          <p:spPr>
            <a:xfrm>
              <a:off x="592096" y="4410309"/>
              <a:ext cx="9015599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-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Bạn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Nhím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           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đi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quãng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đường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từ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A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B </a:t>
              </a:r>
              <a:r>
                <a:rPr lang="en-US" sz="2200" b="1" dirty="0" err="1" smtClean="0">
                  <a:solidFill>
                    <a:srgbClr val="002060"/>
                  </a:solidFill>
                  <a:latin typeface="UTM Avo" panose="02040603050506020204" pitchFamily="18" charset="0"/>
                </a:rPr>
                <a:t>dài</a:t>
              </a:r>
              <a:r>
                <a:rPr lang="en-US" sz="2200" b="1" dirty="0" smtClean="0">
                  <a:solidFill>
                    <a:srgbClr val="002060"/>
                  </a:solidFill>
                  <a:latin typeface="UTM Avo" panose="02040603050506020204" pitchFamily="18" charset="0"/>
                </a:rPr>
                <a:t>            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dm</a:t>
              </a: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xmlns="" id="{40957738-5864-4E64-9C7C-26ED7BB9CA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7196" b="37469" l="16779" r="54362">
                          <a14:foregroundMark x1="23490" y1="37469" x2="23490" y2="37469"/>
                          <a14:foregroundMark x1="16779" y1="23325" x2="16779" y2="23325"/>
                          <a14:foregroundMark x1="54362" y1="22581" x2="54362" y2="22581"/>
                        </a14:backgroundRemoval>
                      </a14:imgEffect>
                    </a14:imgLayer>
                  </a14:imgProps>
                </a:ext>
              </a:extLst>
            </a:blip>
            <a:srcRect l="13701" t="4174" r="41459" b="60640"/>
            <a:stretch/>
          </p:blipFill>
          <p:spPr>
            <a:xfrm>
              <a:off x="2177128" y="4210098"/>
              <a:ext cx="684781" cy="726706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480669AD-83B8-4020-B65C-829CC5627661}"/>
              </a:ext>
            </a:extLst>
          </p:cNvPr>
          <p:cNvGrpSpPr/>
          <p:nvPr/>
        </p:nvGrpSpPr>
        <p:grpSpPr>
          <a:xfrm>
            <a:off x="2405140" y="4954517"/>
            <a:ext cx="8797390" cy="631816"/>
            <a:chOff x="0" y="5392920"/>
            <a:chExt cx="8797390" cy="631816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37234AA3-0BE3-4564-9817-3117C159DB42}"/>
                </a:ext>
              </a:extLst>
            </p:cNvPr>
            <p:cNvSpPr txBox="1"/>
            <p:nvPr/>
          </p:nvSpPr>
          <p:spPr>
            <a:xfrm>
              <a:off x="0" y="5483475"/>
              <a:ext cx="8797390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-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Bạn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Nhím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           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đi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quãng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đường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từ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A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B </a:t>
              </a:r>
              <a:r>
                <a:rPr lang="en-US" sz="2200" b="1" dirty="0" err="1" smtClean="0">
                  <a:solidFill>
                    <a:srgbClr val="002060"/>
                  </a:solidFill>
                  <a:latin typeface="UTM Avo" panose="02040603050506020204" pitchFamily="18" charset="0"/>
                </a:rPr>
                <a:t>dài</a:t>
              </a:r>
              <a:r>
                <a:rPr lang="en-US" sz="2200" b="1" dirty="0" smtClean="0">
                  <a:solidFill>
                    <a:srgbClr val="002060"/>
                  </a:solidFill>
                  <a:latin typeface="UTM Avo" panose="02040603050506020204" pitchFamily="18" charset="0"/>
                </a:rPr>
                <a:t>            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dm</a:t>
              </a: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xmlns="" id="{52046B91-E156-4BD6-922D-F0EB89E1E5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2680" b="63027" l="4027" r="41275">
                          <a14:foregroundMark x1="41275" y1="57072" x2="41275" y2="57072"/>
                          <a14:foregroundMark x1="16107" y1="62531" x2="16107" y2="62531"/>
                        </a14:backgroundRemoval>
                      </a14:imgEffect>
                    </a14:imgLayer>
                  </a14:imgProps>
                </a:ext>
              </a:extLst>
            </a:blip>
            <a:srcRect t="40136" r="57377" b="34308"/>
            <a:stretch/>
          </p:blipFill>
          <p:spPr>
            <a:xfrm>
              <a:off x="1479781" y="5392920"/>
              <a:ext cx="779208" cy="631816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004141AB-5E6B-412E-86D7-91D764DFF142}"/>
              </a:ext>
            </a:extLst>
          </p:cNvPr>
          <p:cNvGrpSpPr/>
          <p:nvPr/>
        </p:nvGrpSpPr>
        <p:grpSpPr>
          <a:xfrm>
            <a:off x="2430778" y="5633595"/>
            <a:ext cx="9150681" cy="675109"/>
            <a:chOff x="0" y="5746706"/>
            <a:chExt cx="9150681" cy="675109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FC04509B-624E-45A8-B333-C926541A9EA1}"/>
                </a:ext>
              </a:extLst>
            </p:cNvPr>
            <p:cNvSpPr txBox="1"/>
            <p:nvPr/>
          </p:nvSpPr>
          <p:spPr>
            <a:xfrm>
              <a:off x="0" y="5866430"/>
              <a:ext cx="9150681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-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Bạn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Nhím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           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đi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quãng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đường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từ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A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B </a:t>
              </a:r>
              <a:r>
                <a:rPr lang="en-US" sz="2200" b="1" dirty="0" err="1" smtClean="0">
                  <a:solidFill>
                    <a:srgbClr val="002060"/>
                  </a:solidFill>
                  <a:latin typeface="UTM Avo" panose="02040603050506020204" pitchFamily="18" charset="0"/>
                </a:rPr>
                <a:t>dài</a:t>
              </a:r>
              <a:r>
                <a:rPr lang="en-US" sz="2200" b="1" smtClean="0">
                  <a:solidFill>
                    <a:srgbClr val="002060"/>
                  </a:solidFill>
                  <a:latin typeface="UTM Avo" panose="02040603050506020204" pitchFamily="18" charset="0"/>
                </a:rPr>
                <a:t>            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dm</a:t>
              </a:r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xmlns="" id="{85DB9152-23A3-4776-8D31-AD59A8FE27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72457" b="96526" l="36913" r="82886">
                          <a14:foregroundMark x1="80537" y1="89578" x2="80537" y2="89578"/>
                          <a14:foregroundMark x1="82886" y1="89826" x2="82886" y2="89826"/>
                          <a14:backgroundMark x1="56711" y1="94541" x2="56711" y2="94541"/>
                          <a14:backgroundMark x1="48993" y1="95533" x2="48993" y2="95533"/>
                        </a14:backgroundRemoval>
                      </a14:imgEffect>
                    </a14:imgLayer>
                  </a14:imgProps>
                </a:ext>
              </a:extLst>
            </a:blip>
            <a:srcRect l="31709" t="69503" r="14934"/>
            <a:stretch/>
          </p:blipFill>
          <p:spPr>
            <a:xfrm>
              <a:off x="1457454" y="5746706"/>
              <a:ext cx="873414" cy="675109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28CA10C-FE76-4912-8FAC-72FE61A7832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85149" y="4133669"/>
            <a:ext cx="684780" cy="68478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74A80375-81FF-4B16-9EBD-52BDCFE1DE7A}"/>
              </a:ext>
            </a:extLst>
          </p:cNvPr>
          <p:cNvSpPr/>
          <p:nvPr/>
        </p:nvSpPr>
        <p:spPr>
          <a:xfrm>
            <a:off x="11390358" y="4990612"/>
            <a:ext cx="348159" cy="340601"/>
          </a:xfrm>
          <a:prstGeom prst="ellipse">
            <a:avLst/>
          </a:prstGeom>
          <a:solidFill>
            <a:srgbClr val="00CC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UTM Avo" panose="02040603050506020204" pitchFamily="18" charset="0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0815AB2C-D6A0-4836-AB2A-650204FF314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022467" y="4847423"/>
            <a:ext cx="684780" cy="68478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CCD6A151-2207-4321-BDB8-ABA821C0B25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078375" y="5605908"/>
            <a:ext cx="684780" cy="684780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4251" name="TextBox1" r:id="rId2" imgW="685800" imgH="457200"/>
        </mc:Choice>
        <mc:Fallback>
          <p:control name="TextBox1" r:id="rId2" imgW="685800" imgH="457200">
            <p:pic>
              <p:nvPicPr>
                <p:cNvPr id="0" name="TextBox1"/>
                <p:cNvPicPr>
                  <a:picLocks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574088" y="4311650"/>
                  <a:ext cx="684212" cy="4556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252" name="TextBox2" r:id="rId3" imgW="685800" imgH="457200"/>
        </mc:Choice>
        <mc:Fallback>
          <p:control name="TextBox2" r:id="rId3" imgW="685800" imgH="457200">
            <p:pic>
              <p:nvPicPr>
                <p:cNvPr id="0" name="TextBox2"/>
                <p:cNvPicPr>
                  <a:picLocks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574088" y="5019675"/>
                  <a:ext cx="684212" cy="4556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253" name="TextBox3" r:id="rId4" imgW="685800" imgH="457200"/>
        </mc:Choice>
        <mc:Fallback>
          <p:control name="TextBox3" r:id="rId4" imgW="685800" imgH="457200">
            <p:pic>
              <p:nvPicPr>
                <p:cNvPr id="0" name="TextBox3"/>
                <p:cNvPicPr>
                  <a:picLocks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574088" y="5719763"/>
                  <a:ext cx="684212" cy="457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409892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9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u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u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u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1" animBg="1"/>
      <p:bldP spid="21" grpId="1" animBg="1"/>
      <p:bldP spid="23" grpId="1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6A0A207-77B3-42C7-8E48-D1B848060A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3307" y="1056067"/>
            <a:ext cx="5873832" cy="245772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7E8FAE83-EF15-4C48-9AB1-5D81CCB4F6A5}"/>
              </a:ext>
            </a:extLst>
          </p:cNvPr>
          <p:cNvGrpSpPr/>
          <p:nvPr/>
        </p:nvGrpSpPr>
        <p:grpSpPr>
          <a:xfrm>
            <a:off x="649871" y="201123"/>
            <a:ext cx="8007268" cy="622271"/>
            <a:chOff x="-6033189" y="382608"/>
            <a:chExt cx="6657867" cy="65536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F2B7B5E8-2CB0-4C75-A0F6-3857A10E89B3}"/>
                </a:ext>
              </a:extLst>
            </p:cNvPr>
            <p:cNvSpPr/>
            <p:nvPr/>
          </p:nvSpPr>
          <p:spPr>
            <a:xfrm>
              <a:off x="-6033189" y="382608"/>
              <a:ext cx="6657867" cy="655366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Xem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tranh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trả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lời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câu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hỏi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437C422F-0E66-4CF3-988D-9D717A98EB2D}"/>
                </a:ext>
              </a:extLst>
            </p:cNvPr>
            <p:cNvSpPr/>
            <p:nvPr/>
          </p:nvSpPr>
          <p:spPr>
            <a:xfrm>
              <a:off x="-6033189" y="437388"/>
              <a:ext cx="575561" cy="60058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BAF8692-F4BD-404D-B8A9-0C1AA96A7A9B}"/>
              </a:ext>
            </a:extLst>
          </p:cNvPr>
          <p:cNvSpPr txBox="1"/>
          <p:nvPr/>
        </p:nvSpPr>
        <p:spPr>
          <a:xfrm>
            <a:off x="2147951" y="3591289"/>
            <a:ext cx="677784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b.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Đường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đi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của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bạn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Nhím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nào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ngắn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nhất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? 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AD20B0EA-B729-4462-A11E-ECE86F012DF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196" b="37469" l="16779" r="54362">
                        <a14:foregroundMark x1="23490" y1="37469" x2="23490" y2="37469"/>
                        <a14:foregroundMark x1="16779" y1="23325" x2="16779" y2="23325"/>
                        <a14:foregroundMark x1="54362" y1="22581" x2="54362" y2="22581"/>
                      </a14:backgroundRemoval>
                    </a14:imgEffect>
                  </a14:imgLayer>
                </a14:imgProps>
              </a:ext>
            </a:extLst>
          </a:blip>
          <a:srcRect l="13701" t="4174" r="41459" b="60640"/>
          <a:stretch/>
        </p:blipFill>
        <p:spPr>
          <a:xfrm>
            <a:off x="3781515" y="4022176"/>
            <a:ext cx="684781" cy="72670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206F2E9B-43B9-4B05-8F36-AD9406B3EEC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680" b="63027" l="4027" r="41275">
                        <a14:foregroundMark x1="41275" y1="57072" x2="41275" y2="57072"/>
                        <a14:foregroundMark x1="16107" y1="62531" x2="16107" y2="62531"/>
                      </a14:backgroundRemoval>
                    </a14:imgEffect>
                  </a14:imgLayer>
                </a14:imgProps>
              </a:ext>
            </a:extLst>
          </a:blip>
          <a:srcRect t="40136" r="57377" b="34308"/>
          <a:stretch/>
        </p:blipFill>
        <p:spPr>
          <a:xfrm>
            <a:off x="5536871" y="4170944"/>
            <a:ext cx="779208" cy="63181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ECD1A6E1-9783-44E0-BC77-5E5CDEB2E74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2457" b="96526" l="36913" r="82886">
                        <a14:foregroundMark x1="80537" y1="89578" x2="80537" y2="89578"/>
                        <a14:foregroundMark x1="82886" y1="89826" x2="82886" y2="89826"/>
                        <a14:backgroundMark x1="56711" y1="94541" x2="56711" y2="94541"/>
                        <a14:backgroundMark x1="48993" y1="95533" x2="48993" y2="95533"/>
                      </a14:backgroundRemoval>
                    </a14:imgEffect>
                  </a14:imgLayer>
                </a14:imgProps>
              </a:ext>
            </a:extLst>
          </a:blip>
          <a:srcRect l="31709" t="69503" r="14934"/>
          <a:stretch/>
        </p:blipFill>
        <p:spPr>
          <a:xfrm>
            <a:off x="7581041" y="4127651"/>
            <a:ext cx="873414" cy="675109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C97CA941-01C7-4493-961C-AA45B2F8272D}"/>
              </a:ext>
            </a:extLst>
          </p:cNvPr>
          <p:cNvSpPr txBox="1"/>
          <p:nvPr/>
        </p:nvSpPr>
        <p:spPr>
          <a:xfrm>
            <a:off x="2476996" y="4844111"/>
            <a:ext cx="677784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Đường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đi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của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bạn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Nhím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nào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dài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nhất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B8F008AB-DFCF-4B16-9504-217D6387347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196" b="37469" l="16779" r="54362">
                        <a14:foregroundMark x1="23490" y1="37469" x2="23490" y2="37469"/>
                        <a14:foregroundMark x1="16779" y1="23325" x2="16779" y2="23325"/>
                        <a14:foregroundMark x1="54362" y1="22581" x2="54362" y2="22581"/>
                      </a14:backgroundRemoval>
                    </a14:imgEffect>
                  </a14:imgLayer>
                </a14:imgProps>
              </a:ext>
            </a:extLst>
          </a:blip>
          <a:srcRect l="13701" t="4174" r="41459" b="60640"/>
          <a:stretch/>
        </p:blipFill>
        <p:spPr>
          <a:xfrm>
            <a:off x="3781515" y="5358903"/>
            <a:ext cx="684781" cy="72670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094E9016-02BB-45C2-86B5-33CB7093872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680" b="63027" l="4027" r="41275">
                        <a14:foregroundMark x1="41275" y1="57072" x2="41275" y2="57072"/>
                        <a14:foregroundMark x1="16107" y1="62531" x2="16107" y2="62531"/>
                      </a14:backgroundRemoval>
                    </a14:imgEffect>
                  </a14:imgLayer>
                </a14:imgProps>
              </a:ext>
            </a:extLst>
          </a:blip>
          <a:srcRect t="40136" r="57377" b="34308"/>
          <a:stretch/>
        </p:blipFill>
        <p:spPr>
          <a:xfrm>
            <a:off x="5536871" y="5507671"/>
            <a:ext cx="779208" cy="63181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E93EB178-BE3E-4015-9435-1A1B7C0D822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2457" b="96526" l="36913" r="82886">
                        <a14:foregroundMark x1="80537" y1="89578" x2="80537" y2="89578"/>
                        <a14:foregroundMark x1="82886" y1="89826" x2="82886" y2="89826"/>
                        <a14:backgroundMark x1="56711" y1="94541" x2="56711" y2="94541"/>
                        <a14:backgroundMark x1="48993" y1="95533" x2="48993" y2="95533"/>
                      </a14:backgroundRemoval>
                    </a14:imgEffect>
                  </a14:imgLayer>
                </a14:imgProps>
              </a:ext>
            </a:extLst>
          </a:blip>
          <a:srcRect l="31709" t="69503" r="14934"/>
          <a:stretch/>
        </p:blipFill>
        <p:spPr>
          <a:xfrm>
            <a:off x="7581041" y="5464378"/>
            <a:ext cx="873414" cy="6751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4D8D8C2-7A9E-4895-9F54-7BFF8336EB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81623" y="4035458"/>
            <a:ext cx="779208" cy="77920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619D0F94-9F70-4131-B323-0DFAEF6AD611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4369049" y="5316349"/>
            <a:ext cx="1167822" cy="94688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449F426F-9500-4000-BAA5-F57DE91B1DB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8573071" y="4013410"/>
            <a:ext cx="1167822" cy="94688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4BD0F06F-9AE0-420E-BE52-166C0A17BC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82733" y="4063527"/>
            <a:ext cx="779208" cy="77920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C8800C5E-F9A2-448D-8D9D-88F405176FD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50009" y="5317725"/>
            <a:ext cx="779208" cy="77920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A8200171-CEC7-4B26-8563-199763B138E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54455" y="5235091"/>
            <a:ext cx="779208" cy="7792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00423144-B0AD-4C0A-A661-1DCF4408577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2718" y="5253135"/>
            <a:ext cx="1095806" cy="128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1088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56 te te tef te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56 te te tef te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3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8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56 te te tef te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9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56 te te tef te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16" grpId="0"/>
      <p:bldP spid="3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703277115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7095</TotalTime>
  <Words>536</Words>
  <Application>Microsoft Office PowerPoint</Application>
  <PresentationFormat>Custom</PresentationFormat>
  <Paragraphs>84</Paragraphs>
  <Slides>18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1_Office Theme</vt:lpstr>
      <vt:lpstr>Tuần 15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</cp:lastModifiedBy>
  <cp:revision>1005</cp:revision>
  <dcterms:created xsi:type="dcterms:W3CDTF">2021-02-20T02:56:00Z</dcterms:created>
  <dcterms:modified xsi:type="dcterms:W3CDTF">2022-12-15T03:26:22Z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