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430" r:id="rId4"/>
    <p:sldId id="404" r:id="rId5"/>
    <p:sldId id="402" r:id="rId6"/>
    <p:sldId id="433" r:id="rId7"/>
    <p:sldId id="432" r:id="rId8"/>
    <p:sldId id="434" r:id="rId9"/>
    <p:sldId id="422" r:id="rId10"/>
    <p:sldId id="387" r:id="rId11"/>
    <p:sldId id="258" r:id="rId12"/>
    <p:sldId id="388" r:id="rId13"/>
    <p:sldId id="389" r:id="rId14"/>
    <p:sldId id="262" r:id="rId15"/>
    <p:sldId id="263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CC66"/>
    <a:srgbClr val="B2D163"/>
    <a:srgbClr val="008047"/>
    <a:srgbClr val="CCECFF"/>
    <a:srgbClr val="C2DD8B"/>
    <a:srgbClr val="99FFCC"/>
    <a:srgbClr val="FF7C8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>
        <p:scale>
          <a:sx n="89" d="100"/>
          <a:sy n="89" d="100"/>
        </p:scale>
        <p:origin x="60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latin typeface="UTM Avo" panose="02040603050506020204" pitchFamily="18" charset="0"/>
              </a:rPr>
              <a:t>10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01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4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2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2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4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17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1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7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649" r:id="rId18"/>
    <p:sldLayoutId id="2147483754" r:id="rId19"/>
    <p:sldLayoutId id="214748375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png"/><Relationship Id="rId18" Type="http://schemas.openxmlformats.org/officeDocument/2006/relationships/slide" Target="slide15.xml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9.wdp"/><Relationship Id="rId17" Type="http://schemas.openxmlformats.org/officeDocument/2006/relationships/slide" Target="slide14.xml"/><Relationship Id="rId2" Type="http://schemas.openxmlformats.org/officeDocument/2006/relationships/image" Target="../media/image34.png"/><Relationship Id="rId16" Type="http://schemas.openxmlformats.org/officeDocument/2006/relationships/slide" Target="slide13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slide" Target="slide12.xml"/><Relationship Id="rId10" Type="http://schemas.microsoft.com/office/2007/relationships/hdphoto" Target="../media/hdphoto8.wdp"/><Relationship Id="rId19" Type="http://schemas.openxmlformats.org/officeDocument/2006/relationships/slide" Target="slide16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1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1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gif"/><Relationship Id="rId3" Type="http://schemas.openxmlformats.org/officeDocument/2006/relationships/control" Target="../activeX/activeX2.xml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5.wdp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Relationship Id="rId1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3.gif"/><Relationship Id="rId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83102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  <a:endParaRPr lang="en-US" sz="5000" b="1" dirty="0">
              <a:solidFill>
                <a:srgbClr val="23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30165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44: Độ dài đoạn thẳng</a:t>
            </a:r>
          </a:p>
          <a:p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Độ dài đ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ờng gấp khúc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– Tiết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5805487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22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686BD-2A3F-4C41-A94E-5F3C16700CA4}"/>
              </a:ext>
            </a:extLst>
          </p:cNvPr>
          <p:cNvGrpSpPr/>
          <p:nvPr/>
        </p:nvGrpSpPr>
        <p:grpSpPr>
          <a:xfrm>
            <a:off x="4457631" y="466249"/>
            <a:ext cx="2857637" cy="1014966"/>
            <a:chOff x="3278263" y="732264"/>
            <a:chExt cx="2857637" cy="101496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4D5D3B-C860-41E9-8B16-225BD52FA6FC}"/>
                </a:ext>
              </a:extLst>
            </p:cNvPr>
            <p:cNvSpPr/>
            <p:nvPr/>
          </p:nvSpPr>
          <p:spPr>
            <a:xfrm>
              <a:off x="3328555" y="754369"/>
              <a:ext cx="2767445" cy="955964"/>
            </a:xfrm>
            <a:custGeom>
              <a:avLst/>
              <a:gdLst>
                <a:gd name="connsiteX0" fmla="*/ 0 w 3408218"/>
                <a:gd name="connsiteY0" fmla="*/ 914400 h 955964"/>
                <a:gd name="connsiteX1" fmla="*/ 904009 w 3408218"/>
                <a:gd name="connsiteY1" fmla="*/ 20782 h 955964"/>
                <a:gd name="connsiteX2" fmla="*/ 1672936 w 3408218"/>
                <a:gd name="connsiteY2" fmla="*/ 955964 h 955964"/>
                <a:gd name="connsiteX3" fmla="*/ 3408218 w 3408218"/>
                <a:gd name="connsiteY3" fmla="*/ 893618 h 955964"/>
                <a:gd name="connsiteX4" fmla="*/ 2535381 w 3408218"/>
                <a:gd name="connsiteY4" fmla="*/ 0 h 955964"/>
                <a:gd name="connsiteX5" fmla="*/ 2535381 w 3408218"/>
                <a:gd name="connsiteY5" fmla="*/ 0 h 9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8218" h="955964">
                  <a:moveTo>
                    <a:pt x="0" y="914400"/>
                  </a:moveTo>
                  <a:lnTo>
                    <a:pt x="904009" y="20782"/>
                  </a:lnTo>
                  <a:lnTo>
                    <a:pt x="1672936" y="955964"/>
                  </a:lnTo>
                  <a:lnTo>
                    <a:pt x="3408218" y="893618"/>
                  </a:lnTo>
                  <a:lnTo>
                    <a:pt x="2535381" y="0"/>
                  </a:lnTo>
                  <a:lnTo>
                    <a:pt x="2535381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4FDE998-1B26-4E68-8712-BE9990020D52}"/>
                </a:ext>
              </a:extLst>
            </p:cNvPr>
            <p:cNvSpPr/>
            <p:nvPr/>
          </p:nvSpPr>
          <p:spPr>
            <a:xfrm>
              <a:off x="3278263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D579D7-7808-47FA-96D6-7D7A833A0421}"/>
                </a:ext>
              </a:extLst>
            </p:cNvPr>
            <p:cNvSpPr/>
            <p:nvPr/>
          </p:nvSpPr>
          <p:spPr>
            <a:xfrm>
              <a:off x="4012554" y="742655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DCCE88A-D08B-4D26-B8D3-9C530E310848}"/>
                </a:ext>
              </a:extLst>
            </p:cNvPr>
            <p:cNvSpPr/>
            <p:nvPr/>
          </p:nvSpPr>
          <p:spPr>
            <a:xfrm>
              <a:off x="4644736" y="1646646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617CD-B354-4DE6-9494-0BBD3D81DACE}"/>
                </a:ext>
              </a:extLst>
            </p:cNvPr>
            <p:cNvSpPr/>
            <p:nvPr/>
          </p:nvSpPr>
          <p:spPr>
            <a:xfrm>
              <a:off x="6035316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70CC45-820C-4252-A1E0-970D6C3FF4DC}"/>
                </a:ext>
              </a:extLst>
            </p:cNvPr>
            <p:cNvSpPr/>
            <p:nvPr/>
          </p:nvSpPr>
          <p:spPr>
            <a:xfrm>
              <a:off x="5366696" y="732264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9C1C4E-B525-4199-B3F4-56F3D53BB1AA}"/>
              </a:ext>
            </a:extLst>
          </p:cNvPr>
          <p:cNvSpPr txBox="1"/>
          <p:nvPr/>
        </p:nvSpPr>
        <p:spPr>
          <a:xfrm>
            <a:off x="2833044" y="1670663"/>
            <a:ext cx="618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thẳng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1"/>
            <a:ext cx="12192000" cy="64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2" y="223949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17 cm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DF755-5FA4-42DB-A545-D37F59502128}"/>
              </a:ext>
            </a:extLst>
          </p:cNvPr>
          <p:cNvGrpSpPr/>
          <p:nvPr/>
        </p:nvGrpSpPr>
        <p:grpSpPr>
          <a:xfrm>
            <a:off x="3706091" y="274592"/>
            <a:ext cx="3768437" cy="1806058"/>
            <a:chOff x="3706091" y="274592"/>
            <a:chExt cx="3768437" cy="19364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5E4AC1-ABC3-4ACF-BF1E-69F2F592CE67}"/>
                </a:ext>
              </a:extLst>
            </p:cNvPr>
            <p:cNvGrpSpPr/>
            <p:nvPr/>
          </p:nvGrpSpPr>
          <p:grpSpPr>
            <a:xfrm>
              <a:off x="4012554" y="609952"/>
              <a:ext cx="3155511" cy="1242741"/>
              <a:chOff x="3316363" y="880116"/>
              <a:chExt cx="3155511" cy="124274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AEA21BF-EABD-4D6D-800B-BC8F6F9E8792}"/>
                  </a:ext>
                </a:extLst>
              </p:cNvPr>
              <p:cNvSpPr/>
              <p:nvPr/>
            </p:nvSpPr>
            <p:spPr>
              <a:xfrm>
                <a:off x="3366655" y="914400"/>
                <a:ext cx="3054927" cy="1174173"/>
              </a:xfrm>
              <a:custGeom>
                <a:avLst/>
                <a:gdLst>
                  <a:gd name="connsiteX0" fmla="*/ 0 w 3054927"/>
                  <a:gd name="connsiteY0" fmla="*/ 176645 h 1174173"/>
                  <a:gd name="connsiteX1" fmla="*/ 1475509 w 3054927"/>
                  <a:gd name="connsiteY1" fmla="*/ 280555 h 1174173"/>
                  <a:gd name="connsiteX2" fmla="*/ 1506681 w 3054927"/>
                  <a:gd name="connsiteY2" fmla="*/ 1174173 h 1174173"/>
                  <a:gd name="connsiteX3" fmla="*/ 2691245 w 3054927"/>
                  <a:gd name="connsiteY3" fmla="*/ 0 h 1174173"/>
                  <a:gd name="connsiteX4" fmla="*/ 3054927 w 3054927"/>
                  <a:gd name="connsiteY4" fmla="*/ 831273 h 117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927" h="1174173">
                    <a:moveTo>
                      <a:pt x="0" y="176645"/>
                    </a:moveTo>
                    <a:lnTo>
                      <a:pt x="1475509" y="280555"/>
                    </a:lnTo>
                    <a:lnTo>
                      <a:pt x="1506681" y="1174173"/>
                    </a:lnTo>
                    <a:lnTo>
                      <a:pt x="2691245" y="0"/>
                    </a:lnTo>
                    <a:lnTo>
                      <a:pt x="3054927" y="831273"/>
                    </a:lnTo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DC2103-D504-4535-8650-988149FF23E7}"/>
                  </a:ext>
                </a:extLst>
              </p:cNvPr>
              <p:cNvSpPr/>
              <p:nvPr/>
            </p:nvSpPr>
            <p:spPr>
              <a:xfrm>
                <a:off x="3316363" y="1023278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D4E449-DAC2-4C5E-8D56-052407CEA75F}"/>
                  </a:ext>
                </a:extLst>
              </p:cNvPr>
              <p:cNvSpPr/>
              <p:nvPr/>
            </p:nvSpPr>
            <p:spPr>
              <a:xfrm>
                <a:off x="4843826" y="2022273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2A013D4-2385-4956-B1A1-F7EB353FDF72}"/>
                  </a:ext>
                </a:extLst>
              </p:cNvPr>
              <p:cNvSpPr/>
              <p:nvPr/>
            </p:nvSpPr>
            <p:spPr>
              <a:xfrm>
                <a:off x="4793534" y="116186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51DC5E-D48D-481A-8094-2AA41674E234}"/>
                  </a:ext>
                </a:extLst>
              </p:cNvPr>
              <p:cNvSpPr/>
              <p:nvPr/>
            </p:nvSpPr>
            <p:spPr>
              <a:xfrm>
                <a:off x="6371290" y="1700999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C2E383D-B79A-4D4D-AA38-35591EDF4B8B}"/>
                  </a:ext>
                </a:extLst>
              </p:cNvPr>
              <p:cNvSpPr/>
              <p:nvPr/>
            </p:nvSpPr>
            <p:spPr>
              <a:xfrm>
                <a:off x="5995416" y="88011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CA209-1C0A-45CF-9503-BDDCBCD4E2DA}"/>
                </a:ext>
              </a:extLst>
            </p:cNvPr>
            <p:cNvSpPr txBox="1"/>
            <p:nvPr/>
          </p:nvSpPr>
          <p:spPr>
            <a:xfrm>
              <a:off x="3706091" y="42956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64CFFF-14F6-4483-849E-0247B5DDD43F}"/>
                </a:ext>
              </a:extLst>
            </p:cNvPr>
            <p:cNvSpPr txBox="1"/>
            <p:nvPr/>
          </p:nvSpPr>
          <p:spPr>
            <a:xfrm>
              <a:off x="5469220" y="553059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C069C0-58AA-442B-ACDB-2C140205E2C8}"/>
                </a:ext>
              </a:extLst>
            </p:cNvPr>
            <p:cNvSpPr txBox="1"/>
            <p:nvPr/>
          </p:nvSpPr>
          <p:spPr>
            <a:xfrm>
              <a:off x="5385886" y="1782074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B63BA8-ADA8-4533-BA1C-33EEAB87AFC6}"/>
                </a:ext>
              </a:extLst>
            </p:cNvPr>
            <p:cNvSpPr txBox="1"/>
            <p:nvPr/>
          </p:nvSpPr>
          <p:spPr>
            <a:xfrm>
              <a:off x="6708925" y="274592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B797EA-CBE6-49F8-B9A7-0F80537EE159}"/>
                </a:ext>
              </a:extLst>
            </p:cNvPr>
            <p:cNvSpPr txBox="1"/>
            <p:nvPr/>
          </p:nvSpPr>
          <p:spPr>
            <a:xfrm>
              <a:off x="7017328" y="146999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FE8DF63-0DB1-4139-8888-8C453CA047A9}"/>
              </a:ext>
            </a:extLst>
          </p:cNvPr>
          <p:cNvSpPr txBox="1"/>
          <p:nvPr/>
        </p:nvSpPr>
        <p:spPr>
          <a:xfrm>
            <a:off x="3605276" y="2043974"/>
            <a:ext cx="76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ABCDE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362548-8994-462F-8C7C-9BAABB3C0DDC}"/>
              </a:ext>
            </a:extLst>
          </p:cNvPr>
          <p:cNvSpPr txBox="1"/>
          <p:nvPr/>
        </p:nvSpPr>
        <p:spPr>
          <a:xfrm>
            <a:off x="4443845" y="387309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6cm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35CD75-7DBE-4A41-BD29-3BF2A56EF846}"/>
              </a:ext>
            </a:extLst>
          </p:cNvPr>
          <p:cNvSpPr txBox="1"/>
          <p:nvPr/>
        </p:nvSpPr>
        <p:spPr>
          <a:xfrm>
            <a:off x="4898414" y="1079973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3cm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44DC27-96C9-4372-87FA-A155DC3D2C38}"/>
              </a:ext>
            </a:extLst>
          </p:cNvPr>
          <p:cNvSpPr txBox="1"/>
          <p:nvPr/>
        </p:nvSpPr>
        <p:spPr>
          <a:xfrm rot="19036070">
            <a:off x="5955464" y="1079972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5cm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87633F-C759-41DB-83EB-B5749B31BCAF}"/>
              </a:ext>
            </a:extLst>
          </p:cNvPr>
          <p:cNvSpPr txBox="1"/>
          <p:nvPr/>
        </p:nvSpPr>
        <p:spPr>
          <a:xfrm>
            <a:off x="6903790" y="634268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UTM Avo" panose="02040603050506020204" pitchFamily="18" charset="0"/>
              </a:rPr>
              <a:t>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9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9CA68-8282-48F8-8CAC-489FF367C6DC}"/>
              </a:ext>
            </a:extLst>
          </p:cNvPr>
          <p:cNvSpPr txBox="1"/>
          <p:nvPr/>
        </p:nvSpPr>
        <p:spPr>
          <a:xfrm>
            <a:off x="1967887" y="2083748"/>
            <a:ext cx="885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ABCDE ……….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HKL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D9A2E-34EE-4905-B57A-8DCCC670D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887" y="562091"/>
            <a:ext cx="2888230" cy="1325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6699A-95DE-4B70-8E77-5EE200C03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473" y="549643"/>
            <a:ext cx="2903472" cy="1338444"/>
          </a:xfrm>
          <a:prstGeom prst="rect">
            <a:avLst/>
          </a:prstGeom>
        </p:spPr>
      </p:pic>
      <p:sp>
        <p:nvSpPr>
          <p:cNvPr id="25" name="Cloud Callout 17">
            <a:extLst>
              <a:ext uri="{FF2B5EF4-FFF2-40B4-BE49-F238E27FC236}">
                <a16:creationId xmlns:a16="http://schemas.microsoft.com/office/drawing/2014/main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1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1B7FD-92EB-4656-AA88-204FA2A6A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209" y="426748"/>
            <a:ext cx="3269191" cy="1774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BDBB7C-9384-444F-BFB6-FAD150CF4EAE}"/>
              </a:ext>
            </a:extLst>
          </p:cNvPr>
          <p:cNvSpPr txBox="1"/>
          <p:nvPr/>
        </p:nvSpPr>
        <p:spPr>
          <a:xfrm>
            <a:off x="5660947" y="602394"/>
            <a:ext cx="4844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sang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Chi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Callout 17">
            <a:extLst>
              <a:ext uri="{FF2B5EF4-FFF2-40B4-BE49-F238E27FC236}">
                <a16:creationId xmlns:a16="http://schemas.microsoft.com/office/drawing/2014/main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79983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429000"/>
            <a:ext cx="6530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88748" y="2734200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19766-2B29-4E06-823B-726645427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317339" y="3208983"/>
            <a:ext cx="45790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endParaRPr sz="4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9F26A-52B1-49E9-98EF-669FA2B6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66"/>
            <a:ext cx="12192000" cy="661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0378B-62AC-4910-B732-A36C8D4C907C}"/>
              </a:ext>
            </a:extLst>
          </p:cNvPr>
          <p:cNvSpPr txBox="1"/>
          <p:nvPr/>
        </p:nvSpPr>
        <p:spPr>
          <a:xfrm>
            <a:off x="3259197" y="2951946"/>
            <a:ext cx="60942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DFA80-9194-4B49-8735-6457E7AE931E}"/>
              </a:ext>
            </a:extLst>
          </p:cNvPr>
          <p:cNvSpPr/>
          <p:nvPr/>
        </p:nvSpPr>
        <p:spPr>
          <a:xfrm>
            <a:off x="3325387" y="1826576"/>
            <a:ext cx="5961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SẺ</a:t>
            </a:r>
            <a:endParaRPr lang="en-US" sz="4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219E0-6A42-4077-A4D9-7CD6C8DD0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616889" y="3207796"/>
            <a:ext cx="44130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914A52-81ED-46FA-B3F7-8916C84EF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492749" y="316521"/>
            <a:ext cx="9206501" cy="1016385"/>
            <a:chOff x="-3369818" y="382607"/>
            <a:chExt cx="9043538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043538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AB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cm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CD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AC85A02-0A17-42BE-91BB-46A924690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889741" y="4269837"/>
            <a:ext cx="1988906" cy="22716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729D5-D935-46F4-B62C-BFA69A09B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7C9A2-6892-48C4-84D7-A24EDC3944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55"/>
          <a:stretch/>
        </p:blipFill>
        <p:spPr>
          <a:xfrm>
            <a:off x="4291175" y="1461155"/>
            <a:ext cx="3609648" cy="3101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9CA949-3AD2-4E91-9B1F-DBC61F1F79B6}"/>
              </a:ext>
            </a:extLst>
          </p:cNvPr>
          <p:cNvSpPr/>
          <p:nvPr/>
        </p:nvSpPr>
        <p:spPr>
          <a:xfrm>
            <a:off x="1828693" y="3693432"/>
            <a:ext cx="8534612" cy="15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482854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THẢO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LUẬN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NHÓM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ĐÔI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EE6C492-7CC6-43AD-B45F-55893FB0F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492749" y="316521"/>
            <a:ext cx="9206501" cy="1016385"/>
            <a:chOff x="-3369818" y="382607"/>
            <a:chExt cx="9043538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043538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AB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cm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CD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2EF46A-452F-4AB0-B5EE-0F7C51C45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75411" y="1476729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ECACE8A-5197-41BD-946E-2D227709B054}"/>
              </a:ext>
            </a:extLst>
          </p:cNvPr>
          <p:cNvSpPr/>
          <p:nvPr/>
        </p:nvSpPr>
        <p:spPr>
          <a:xfrm>
            <a:off x="2851556" y="226136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C85A02-0A17-42BE-91BB-46A924690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392495" y="3891228"/>
            <a:ext cx="2384799" cy="27238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47FCD0-40F1-44C5-A54A-A1CF7E99A153}"/>
              </a:ext>
            </a:extLst>
          </p:cNvPr>
          <p:cNvSpPr txBox="1"/>
          <p:nvPr/>
        </p:nvSpPr>
        <p:spPr>
          <a:xfrm>
            <a:off x="2662420" y="170092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55D8BD-B934-4C53-8AE7-F83AE58D4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06" y="2307705"/>
            <a:ext cx="8020789" cy="66299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086D913-AA45-49F2-ACF5-17DAC38D6615}"/>
              </a:ext>
            </a:extLst>
          </p:cNvPr>
          <p:cNvSpPr/>
          <p:nvPr/>
        </p:nvSpPr>
        <p:spPr>
          <a:xfrm>
            <a:off x="5269174" y="2262079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C377A0-5BD9-4A4D-BFB4-343358EAEFDA}"/>
              </a:ext>
            </a:extLst>
          </p:cNvPr>
          <p:cNvSpPr txBox="1"/>
          <p:nvPr/>
        </p:nvSpPr>
        <p:spPr>
          <a:xfrm>
            <a:off x="5100820" y="1691244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143621-08C6-49A9-B14F-EB5F0F53FEDA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2865043" y="2312371"/>
            <a:ext cx="2404131" cy="572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0BD0BBC-9C05-4633-98CE-59578933F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389" y="2507150"/>
            <a:ext cx="1349501" cy="1881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2BA240-EF18-435C-BF3A-85EBAE244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134" y="2004848"/>
            <a:ext cx="1690908" cy="15021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513FA2-374B-4FD3-9048-8847711CA313}"/>
              </a:ext>
            </a:extLst>
          </p:cNvPr>
          <p:cNvSpPr txBox="1"/>
          <p:nvPr/>
        </p:nvSpPr>
        <p:spPr>
          <a:xfrm>
            <a:off x="3571334" y="1743238"/>
            <a:ext cx="118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DE0929D-6164-4B11-B9E3-C418C99929D2}"/>
              </a:ext>
            </a:extLst>
          </p:cNvPr>
          <p:cNvSpPr/>
          <p:nvPr/>
        </p:nvSpPr>
        <p:spPr>
          <a:xfrm>
            <a:off x="1604506" y="4856606"/>
            <a:ext cx="8089790" cy="1729624"/>
          </a:xfrm>
          <a:prstGeom prst="wedgeRoundRectCallout">
            <a:avLst>
              <a:gd name="adj1" fmla="val 53199"/>
              <a:gd name="adj2" fmla="val -3490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EC1EBE-1E90-4F07-A210-341D75770CFE}"/>
              </a:ext>
            </a:extLst>
          </p:cNvPr>
          <p:cNvSpPr txBox="1"/>
          <p:nvPr/>
        </p:nvSpPr>
        <p:spPr>
          <a:xfrm>
            <a:off x="1604506" y="4869150"/>
            <a:ext cx="80897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Đặt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 </a:t>
            </a:r>
            <a:r>
              <a:rPr lang="en-US" sz="2200" dirty="0" err="1">
                <a:latin typeface="UTM Avo" panose="02040603050506020204" pitchFamily="18" charset="0"/>
              </a:rPr>
              <a:t>trùng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</a:rPr>
              <a:t> 0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B </a:t>
            </a:r>
            <a:r>
              <a:rPr lang="en-US" sz="2200" dirty="0" err="1">
                <a:latin typeface="UTM Avo" panose="02040603050506020204" pitchFamily="18" charset="0"/>
              </a:rPr>
              <a:t>ứng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chỉ</a:t>
            </a:r>
            <a:r>
              <a:rPr lang="en-US" sz="2200" dirty="0">
                <a:latin typeface="UTM Avo" panose="02040603050506020204" pitchFamily="18" charset="0"/>
              </a:rPr>
              <a:t> 4 cm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hai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điểm</a:t>
            </a:r>
            <a:r>
              <a:rPr lang="en-US" sz="2200" dirty="0">
                <a:latin typeface="UTM Avo" panose="02040603050506020204" pitchFamily="18" charset="0"/>
              </a:rPr>
              <a:t> A </a:t>
            </a:r>
            <a:r>
              <a:rPr lang="en-US" sz="2200" dirty="0" err="1">
                <a:latin typeface="UTM Avo" panose="02040603050506020204" pitchFamily="18" charset="0"/>
              </a:rPr>
              <a:t>và</a:t>
            </a:r>
            <a:r>
              <a:rPr lang="en-US" sz="2200" dirty="0">
                <a:latin typeface="UTM Avo" panose="02040603050506020204" pitchFamily="18" charset="0"/>
              </a:rPr>
              <a:t> B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673ACD-EFD3-48AD-8E09-942C623B6C13}"/>
              </a:ext>
            </a:extLst>
          </p:cNvPr>
          <p:cNvSpPr/>
          <p:nvPr/>
        </p:nvSpPr>
        <p:spPr>
          <a:xfrm>
            <a:off x="2861505" y="40860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270379-7B09-46DC-9909-E2B0F158F384}"/>
              </a:ext>
            </a:extLst>
          </p:cNvPr>
          <p:cNvSpPr txBox="1"/>
          <p:nvPr/>
        </p:nvSpPr>
        <p:spPr>
          <a:xfrm>
            <a:off x="2672369" y="3525621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B96220-DFDA-463B-AD1D-35154AF8F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06" y="4142477"/>
            <a:ext cx="8089790" cy="66299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4B82F7E-7C94-43F0-BF7A-23A735817065}"/>
              </a:ext>
            </a:extLst>
          </p:cNvPr>
          <p:cNvSpPr/>
          <p:nvPr/>
        </p:nvSpPr>
        <p:spPr>
          <a:xfrm>
            <a:off x="7119517" y="406984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61F5C2-571D-4AFB-812B-A137996DF5B5}"/>
              </a:ext>
            </a:extLst>
          </p:cNvPr>
          <p:cNvSpPr txBox="1"/>
          <p:nvPr/>
        </p:nvSpPr>
        <p:spPr>
          <a:xfrm>
            <a:off x="6923386" y="357211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0B1B50-0A1F-4ABC-8105-907D0D21DD1A}"/>
              </a:ext>
            </a:extLst>
          </p:cNvPr>
          <p:cNvCxnSpPr>
            <a:cxnSpLocks/>
          </p:cNvCxnSpPr>
          <p:nvPr/>
        </p:nvCxnSpPr>
        <p:spPr>
          <a:xfrm flipV="1">
            <a:off x="2896297" y="4126626"/>
            <a:ext cx="4273512" cy="1113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360F0F3-27EE-43F1-A882-4AA2B5385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338" y="4331848"/>
            <a:ext cx="1349501" cy="18818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81586D-7846-4B83-AA49-7D825AA8A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0516" y="3812948"/>
            <a:ext cx="1690908" cy="15021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2741278-0A8D-4CBA-95AA-8817DD795FDC}"/>
              </a:ext>
            </a:extLst>
          </p:cNvPr>
          <p:cNvSpPr txBox="1"/>
          <p:nvPr/>
        </p:nvSpPr>
        <p:spPr>
          <a:xfrm>
            <a:off x="4752516" y="3540286"/>
            <a:ext cx="134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9B31-8B66-4BAE-B048-80B8BEDD9F28}"/>
              </a:ext>
            </a:extLst>
          </p:cNvPr>
          <p:cNvSpPr txBox="1"/>
          <p:nvPr/>
        </p:nvSpPr>
        <p:spPr>
          <a:xfrm>
            <a:off x="1626071" y="1968979"/>
            <a:ext cx="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a.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9188E1-AD10-464C-A1FB-AA8036E8CCB9}"/>
              </a:ext>
            </a:extLst>
          </p:cNvPr>
          <p:cNvSpPr txBox="1"/>
          <p:nvPr/>
        </p:nvSpPr>
        <p:spPr>
          <a:xfrm>
            <a:off x="1633513" y="3748943"/>
            <a:ext cx="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b.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E327DA1-A04A-488C-AABD-259E0C2F9074}"/>
              </a:ext>
            </a:extLst>
          </p:cNvPr>
          <p:cNvSpPr/>
          <p:nvPr/>
        </p:nvSpPr>
        <p:spPr>
          <a:xfrm>
            <a:off x="1606688" y="4845198"/>
            <a:ext cx="8089790" cy="1793531"/>
          </a:xfrm>
          <a:prstGeom prst="wedgeRoundRectCallout">
            <a:avLst>
              <a:gd name="adj1" fmla="val 53199"/>
              <a:gd name="adj2" fmla="val -3490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2AC76A-00E6-4E14-AC16-2636875F009C}"/>
              </a:ext>
            </a:extLst>
          </p:cNvPr>
          <p:cNvSpPr txBox="1"/>
          <p:nvPr/>
        </p:nvSpPr>
        <p:spPr>
          <a:xfrm>
            <a:off x="1664790" y="4810497"/>
            <a:ext cx="80897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C.</a:t>
            </a:r>
            <a:endParaRPr lang="en-US" sz="2200" dirty="0">
              <a:latin typeface="UTM Avo" panose="02040603050506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Đặt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C </a:t>
            </a:r>
            <a:r>
              <a:rPr lang="en-US" sz="2200" dirty="0" err="1">
                <a:latin typeface="UTM Avo" panose="02040603050506020204" pitchFamily="18" charset="0"/>
              </a:rPr>
              <a:t>trùng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số</a:t>
            </a:r>
            <a:r>
              <a:rPr lang="en-US" sz="2200" dirty="0">
                <a:latin typeface="UTM Avo" panose="02040603050506020204" pitchFamily="18" charset="0"/>
              </a:rPr>
              <a:t> 0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Đánh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D </a:t>
            </a:r>
            <a:r>
              <a:rPr lang="en-US" sz="2200" dirty="0" err="1">
                <a:latin typeface="UTM Avo" panose="02040603050506020204" pitchFamily="18" charset="0"/>
              </a:rPr>
              <a:t>ứng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chỉ</a:t>
            </a:r>
            <a:r>
              <a:rPr lang="en-US" sz="2200">
                <a:latin typeface="UTM Avo" panose="02040603050506020204" pitchFamily="18" charset="0"/>
              </a:rPr>
              <a:t> 7 </a:t>
            </a:r>
            <a:r>
              <a:rPr lang="en-US" sz="2200" dirty="0">
                <a:latin typeface="UTM Avo" panose="02040603050506020204" pitchFamily="18" charset="0"/>
              </a:rPr>
              <a:t>cm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UTM Avo" panose="02040603050506020204" pitchFamily="18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hai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err="1">
                <a:latin typeface="UTM Avo" panose="02040603050506020204" pitchFamily="18" charset="0"/>
              </a:rPr>
              <a:t>điểm</a:t>
            </a:r>
            <a:r>
              <a:rPr lang="en-US" sz="2200">
                <a:latin typeface="UTM Avo" panose="02040603050506020204" pitchFamily="18" charset="0"/>
              </a:rPr>
              <a:t> C và D</a:t>
            </a:r>
            <a:endParaRPr lang="en-US" sz="2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6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19713 -0.00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5052 -0.0023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11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8" grpId="0" animBg="1"/>
      <p:bldP spid="29" grpId="0"/>
      <p:bldP spid="33" grpId="0"/>
      <p:bldP spid="21" grpId="0" animBg="1"/>
      <p:bldP spid="21" grpId="1" animBg="1"/>
      <p:bldP spid="22" grpId="0" build="allAtOnce"/>
      <p:bldP spid="34" grpId="0" animBg="1"/>
      <p:bldP spid="37" grpId="0"/>
      <p:bldP spid="39" grpId="0" animBg="1"/>
      <p:bldP spid="40" grpId="0"/>
      <p:bldP spid="44" grpId="0"/>
      <p:bldP spid="11" grpId="0"/>
      <p:bldP spid="45" grpId="0"/>
      <p:bldP spid="47" grpId="0" animBg="1"/>
      <p:bldP spid="47" grpId="1" animBg="1"/>
      <p:bldP spid="5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761567" y="293387"/>
            <a:ext cx="7716811" cy="622271"/>
            <a:chOff x="-6033189" y="382608"/>
            <a:chExt cx="6657867" cy="6553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21ED41-B39C-4881-81D6-3BB38CB20FF7}"/>
              </a:ext>
            </a:extLst>
          </p:cNvPr>
          <p:cNvSpPr txBox="1"/>
          <p:nvPr/>
        </p:nvSpPr>
        <p:spPr>
          <a:xfrm>
            <a:off x="761567" y="986090"/>
            <a:ext cx="10668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quãng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A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-xi-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mét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31B27-1B26-4CC0-82B5-A5ED095C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63" y="1921955"/>
            <a:ext cx="6647711" cy="2781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A6B611-91FF-4046-8986-CE125AD486A4}"/>
              </a:ext>
            </a:extLst>
          </p:cNvPr>
          <p:cNvSpPr/>
          <p:nvPr/>
        </p:nvSpPr>
        <p:spPr>
          <a:xfrm rot="19013325">
            <a:off x="3618322" y="2150094"/>
            <a:ext cx="4561115" cy="4144581"/>
          </a:xfrm>
          <a:custGeom>
            <a:avLst/>
            <a:gdLst>
              <a:gd name="connsiteX0" fmla="*/ 0 w 2544021"/>
              <a:gd name="connsiteY0" fmla="*/ 0 h 123158"/>
              <a:gd name="connsiteX1" fmla="*/ 2544021 w 2544021"/>
              <a:gd name="connsiteY1" fmla="*/ 0 h 123158"/>
              <a:gd name="connsiteX2" fmla="*/ 2544021 w 2544021"/>
              <a:gd name="connsiteY2" fmla="*/ 123158 h 123158"/>
              <a:gd name="connsiteX3" fmla="*/ 0 w 2544021"/>
              <a:gd name="connsiteY3" fmla="*/ 123158 h 123158"/>
              <a:gd name="connsiteX4" fmla="*/ 0 w 2544021"/>
              <a:gd name="connsiteY4" fmla="*/ 0 h 123158"/>
              <a:gd name="connsiteX0" fmla="*/ 0 w 2544021"/>
              <a:gd name="connsiteY0" fmla="*/ 0 h 126883"/>
              <a:gd name="connsiteX1" fmla="*/ 2544021 w 2544021"/>
              <a:gd name="connsiteY1" fmla="*/ 0 h 126883"/>
              <a:gd name="connsiteX2" fmla="*/ 2431089 w 2544021"/>
              <a:gd name="connsiteY2" fmla="*/ 126883 h 126883"/>
              <a:gd name="connsiteX3" fmla="*/ 0 w 2544021"/>
              <a:gd name="connsiteY3" fmla="*/ 123158 h 126883"/>
              <a:gd name="connsiteX4" fmla="*/ 0 w 2544021"/>
              <a:gd name="connsiteY4" fmla="*/ 0 h 126883"/>
              <a:gd name="connsiteX0" fmla="*/ 0 w 2544021"/>
              <a:gd name="connsiteY0" fmla="*/ 14725 h 141608"/>
              <a:gd name="connsiteX1" fmla="*/ 1773208 w 2544021"/>
              <a:gd name="connsiteY1" fmla="*/ 0 h 141608"/>
              <a:gd name="connsiteX2" fmla="*/ 2544021 w 2544021"/>
              <a:gd name="connsiteY2" fmla="*/ 14725 h 141608"/>
              <a:gd name="connsiteX3" fmla="*/ 2431089 w 2544021"/>
              <a:gd name="connsiteY3" fmla="*/ 141608 h 141608"/>
              <a:gd name="connsiteX4" fmla="*/ 0 w 2544021"/>
              <a:gd name="connsiteY4" fmla="*/ 137883 h 141608"/>
              <a:gd name="connsiteX5" fmla="*/ 0 w 2544021"/>
              <a:gd name="connsiteY5" fmla="*/ 14725 h 141608"/>
              <a:gd name="connsiteX0" fmla="*/ 0 w 2544021"/>
              <a:gd name="connsiteY0" fmla="*/ 345947 h 472830"/>
              <a:gd name="connsiteX1" fmla="*/ 2484586 w 2544021"/>
              <a:gd name="connsiteY1" fmla="*/ 0 h 472830"/>
              <a:gd name="connsiteX2" fmla="*/ 2544021 w 2544021"/>
              <a:gd name="connsiteY2" fmla="*/ 345947 h 472830"/>
              <a:gd name="connsiteX3" fmla="*/ 2431089 w 2544021"/>
              <a:gd name="connsiteY3" fmla="*/ 472830 h 472830"/>
              <a:gd name="connsiteX4" fmla="*/ 0 w 2544021"/>
              <a:gd name="connsiteY4" fmla="*/ 469105 h 472830"/>
              <a:gd name="connsiteX5" fmla="*/ 0 w 2544021"/>
              <a:gd name="connsiteY5" fmla="*/ 345947 h 472830"/>
              <a:gd name="connsiteX0" fmla="*/ 0 w 2939224"/>
              <a:gd name="connsiteY0" fmla="*/ 345947 h 1092900"/>
              <a:gd name="connsiteX1" fmla="*/ 2484586 w 2939224"/>
              <a:gd name="connsiteY1" fmla="*/ 0 h 1092900"/>
              <a:gd name="connsiteX2" fmla="*/ 2939224 w 2939224"/>
              <a:gd name="connsiteY2" fmla="*/ 1092900 h 1092900"/>
              <a:gd name="connsiteX3" fmla="*/ 2431089 w 2939224"/>
              <a:gd name="connsiteY3" fmla="*/ 472830 h 1092900"/>
              <a:gd name="connsiteX4" fmla="*/ 0 w 2939224"/>
              <a:gd name="connsiteY4" fmla="*/ 469105 h 1092900"/>
              <a:gd name="connsiteX5" fmla="*/ 0 w 2939224"/>
              <a:gd name="connsiteY5" fmla="*/ 345947 h 1092900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0 w 3122626"/>
              <a:gd name="connsiteY4" fmla="*/ 469105 h 1702378"/>
              <a:gd name="connsiteX5" fmla="*/ 0 w 3122626"/>
              <a:gd name="connsiteY5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1858700 w 3122626"/>
              <a:gd name="connsiteY4" fmla="*/ 447738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192120 w 3122626"/>
              <a:gd name="connsiteY4" fmla="*/ 27344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407782 w 3122626"/>
              <a:gd name="connsiteY4" fmla="*/ 146991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122626 w 3122626"/>
              <a:gd name="connsiteY3" fmla="*/ 1702378 h 1702378"/>
              <a:gd name="connsiteX4" fmla="*/ 2940334 w 3122626"/>
              <a:gd name="connsiteY4" fmla="*/ 1630559 h 1702378"/>
              <a:gd name="connsiteX5" fmla="*/ 2407782 w 3122626"/>
              <a:gd name="connsiteY5" fmla="*/ 146991 h 1702378"/>
              <a:gd name="connsiteX6" fmla="*/ 0 w 3122626"/>
              <a:gd name="connsiteY6" fmla="*/ 469105 h 1702378"/>
              <a:gd name="connsiteX7" fmla="*/ 0 w 3122626"/>
              <a:gd name="connsiteY7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008171 w 3122626"/>
              <a:gd name="connsiteY3" fmla="*/ 1402211 h 1702378"/>
              <a:gd name="connsiteX4" fmla="*/ 3122626 w 3122626"/>
              <a:gd name="connsiteY4" fmla="*/ 1702378 h 1702378"/>
              <a:gd name="connsiteX5" fmla="*/ 2940334 w 3122626"/>
              <a:gd name="connsiteY5" fmla="*/ 1630559 h 1702378"/>
              <a:gd name="connsiteX6" fmla="*/ 2407782 w 3122626"/>
              <a:gd name="connsiteY6" fmla="*/ 146991 h 1702378"/>
              <a:gd name="connsiteX7" fmla="*/ 0 w 3122626"/>
              <a:gd name="connsiteY7" fmla="*/ 469105 h 1702378"/>
              <a:gd name="connsiteX8" fmla="*/ 0 w 3122626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07782 w 3808627"/>
              <a:gd name="connsiteY6" fmla="*/ 146991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75627 w 3808627"/>
              <a:gd name="connsiteY6" fmla="*/ 490202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0 h 1356431"/>
              <a:gd name="connsiteX1" fmla="*/ 2509134 w 3808627"/>
              <a:gd name="connsiteY1" fmla="*/ 175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71460 w 3808627"/>
              <a:gd name="connsiteY1" fmla="*/ 2917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31805 w 3808627"/>
              <a:gd name="connsiteY2" fmla="*/ 660104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831805 w 4354268"/>
              <a:gd name="connsiteY2" fmla="*/ 660104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27503 w 4354268"/>
              <a:gd name="connsiteY2" fmla="*/ 895621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33603 w 4354268"/>
              <a:gd name="connsiteY5" fmla="*/ 904998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28162 w 4354268"/>
              <a:gd name="connsiteY1" fmla="*/ 23187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15614 w 4354268"/>
              <a:gd name="connsiteY1" fmla="*/ 23602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2877727 w 4704240"/>
              <a:gd name="connsiteY5" fmla="*/ 909823 h 1511544"/>
              <a:gd name="connsiteX6" fmla="*/ 2464321 w 4704240"/>
              <a:gd name="connsiteY6" fmla="*/ 182313 h 1511544"/>
              <a:gd name="connsiteX7" fmla="*/ 0 w 4704240"/>
              <a:gd name="connsiteY7" fmla="*/ 123158 h 1511544"/>
              <a:gd name="connsiteX8" fmla="*/ 0 w 4704240"/>
              <a:gd name="connsiteY8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2877727 w 4704240"/>
              <a:gd name="connsiteY6" fmla="*/ 909823 h 1511544"/>
              <a:gd name="connsiteX7" fmla="*/ 2464321 w 4704240"/>
              <a:gd name="connsiteY7" fmla="*/ 182313 h 1511544"/>
              <a:gd name="connsiteX8" fmla="*/ 0 w 4704240"/>
              <a:gd name="connsiteY8" fmla="*/ 123158 h 1511544"/>
              <a:gd name="connsiteX9" fmla="*/ 0 w 4704240"/>
              <a:gd name="connsiteY9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4045806 w 4704240"/>
              <a:gd name="connsiteY6" fmla="*/ 1285842 h 1511544"/>
              <a:gd name="connsiteX7" fmla="*/ 2877727 w 4704240"/>
              <a:gd name="connsiteY7" fmla="*/ 909823 h 1511544"/>
              <a:gd name="connsiteX8" fmla="*/ 2464321 w 4704240"/>
              <a:gd name="connsiteY8" fmla="*/ 182313 h 1511544"/>
              <a:gd name="connsiteX9" fmla="*/ 0 w 4704240"/>
              <a:gd name="connsiteY9" fmla="*/ 123158 h 1511544"/>
              <a:gd name="connsiteX10" fmla="*/ 0 w 4704240"/>
              <a:gd name="connsiteY10" fmla="*/ 0 h 1511544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180396 w 4704240"/>
              <a:gd name="connsiteY5" fmla="*/ 2129321 h 2129321"/>
              <a:gd name="connsiteX6" fmla="*/ 4045806 w 4704240"/>
              <a:gd name="connsiteY6" fmla="*/ 1285842 h 2129321"/>
              <a:gd name="connsiteX7" fmla="*/ 2877727 w 4704240"/>
              <a:gd name="connsiteY7" fmla="*/ 909823 h 2129321"/>
              <a:gd name="connsiteX8" fmla="*/ 2464321 w 4704240"/>
              <a:gd name="connsiteY8" fmla="*/ 182313 h 2129321"/>
              <a:gd name="connsiteX9" fmla="*/ 0 w 4704240"/>
              <a:gd name="connsiteY9" fmla="*/ 123158 h 2129321"/>
              <a:gd name="connsiteX10" fmla="*/ 0 w 4704240"/>
              <a:gd name="connsiteY10" fmla="*/ 0 h 2129321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458656 w 4704240"/>
              <a:gd name="connsiteY5" fmla="*/ 1806101 h 2129321"/>
              <a:gd name="connsiteX6" fmla="*/ 4180396 w 4704240"/>
              <a:gd name="connsiteY6" fmla="*/ 2129321 h 2129321"/>
              <a:gd name="connsiteX7" fmla="*/ 4045806 w 4704240"/>
              <a:gd name="connsiteY7" fmla="*/ 1285842 h 2129321"/>
              <a:gd name="connsiteX8" fmla="*/ 2877727 w 4704240"/>
              <a:gd name="connsiteY8" fmla="*/ 909823 h 2129321"/>
              <a:gd name="connsiteX9" fmla="*/ 2464321 w 4704240"/>
              <a:gd name="connsiteY9" fmla="*/ 182313 h 2129321"/>
              <a:gd name="connsiteX10" fmla="*/ 0 w 4704240"/>
              <a:gd name="connsiteY10" fmla="*/ 123158 h 2129321"/>
              <a:gd name="connsiteX11" fmla="*/ 0 w 4704240"/>
              <a:gd name="connsiteY11" fmla="*/ 0 h 2129321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435635 w 4704240"/>
              <a:gd name="connsiteY5" fmla="*/ 2441228 h 2441228"/>
              <a:gd name="connsiteX6" fmla="*/ 4180396 w 4704240"/>
              <a:gd name="connsiteY6" fmla="*/ 2129321 h 2441228"/>
              <a:gd name="connsiteX7" fmla="*/ 4045806 w 4704240"/>
              <a:gd name="connsiteY7" fmla="*/ 1285842 h 2441228"/>
              <a:gd name="connsiteX8" fmla="*/ 2877727 w 4704240"/>
              <a:gd name="connsiteY8" fmla="*/ 909823 h 2441228"/>
              <a:gd name="connsiteX9" fmla="*/ 2464321 w 4704240"/>
              <a:gd name="connsiteY9" fmla="*/ 182313 h 2441228"/>
              <a:gd name="connsiteX10" fmla="*/ 0 w 4704240"/>
              <a:gd name="connsiteY10" fmla="*/ 123158 h 2441228"/>
              <a:gd name="connsiteX11" fmla="*/ 0 w 4704240"/>
              <a:gd name="connsiteY11" fmla="*/ 0 h 2441228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581381 w 4704240"/>
              <a:gd name="connsiteY5" fmla="*/ 1908829 h 2441228"/>
              <a:gd name="connsiteX6" fmla="*/ 4435635 w 4704240"/>
              <a:gd name="connsiteY6" fmla="*/ 2441228 h 2441228"/>
              <a:gd name="connsiteX7" fmla="*/ 4180396 w 4704240"/>
              <a:gd name="connsiteY7" fmla="*/ 2129321 h 2441228"/>
              <a:gd name="connsiteX8" fmla="*/ 4045806 w 4704240"/>
              <a:gd name="connsiteY8" fmla="*/ 1285842 h 2441228"/>
              <a:gd name="connsiteX9" fmla="*/ 2877727 w 4704240"/>
              <a:gd name="connsiteY9" fmla="*/ 909823 h 2441228"/>
              <a:gd name="connsiteX10" fmla="*/ 2464321 w 4704240"/>
              <a:gd name="connsiteY10" fmla="*/ 182313 h 2441228"/>
              <a:gd name="connsiteX11" fmla="*/ 0 w 4704240"/>
              <a:gd name="connsiteY11" fmla="*/ 123158 h 2441228"/>
              <a:gd name="connsiteX12" fmla="*/ 0 w 4704240"/>
              <a:gd name="connsiteY12" fmla="*/ 0 h 2441228"/>
              <a:gd name="connsiteX0" fmla="*/ 0 w 4704240"/>
              <a:gd name="connsiteY0" fmla="*/ 0 h 3786084"/>
              <a:gd name="connsiteX1" fmla="*/ 2515614 w 4704240"/>
              <a:gd name="connsiteY1" fmla="*/ 23602 h 3786084"/>
              <a:gd name="connsiteX2" fmla="*/ 2956598 w 4704240"/>
              <a:gd name="connsiteY2" fmla="*/ 825572 h 3786084"/>
              <a:gd name="connsiteX3" fmla="*/ 4354268 w 4704240"/>
              <a:gd name="connsiteY3" fmla="*/ 1307074 h 3786084"/>
              <a:gd name="connsiteX4" fmla="*/ 4704240 w 4704240"/>
              <a:gd name="connsiteY4" fmla="*/ 1511544 h 3786084"/>
              <a:gd name="connsiteX5" fmla="*/ 4222468 w 4704240"/>
              <a:gd name="connsiteY5" fmla="*/ 3786084 h 3786084"/>
              <a:gd name="connsiteX6" fmla="*/ 4435635 w 4704240"/>
              <a:gd name="connsiteY6" fmla="*/ 2441228 h 3786084"/>
              <a:gd name="connsiteX7" fmla="*/ 4180396 w 4704240"/>
              <a:gd name="connsiteY7" fmla="*/ 2129321 h 3786084"/>
              <a:gd name="connsiteX8" fmla="*/ 4045806 w 4704240"/>
              <a:gd name="connsiteY8" fmla="*/ 1285842 h 3786084"/>
              <a:gd name="connsiteX9" fmla="*/ 2877727 w 4704240"/>
              <a:gd name="connsiteY9" fmla="*/ 909823 h 3786084"/>
              <a:gd name="connsiteX10" fmla="*/ 2464321 w 4704240"/>
              <a:gd name="connsiteY10" fmla="*/ 182313 h 3786084"/>
              <a:gd name="connsiteX11" fmla="*/ 0 w 4704240"/>
              <a:gd name="connsiteY11" fmla="*/ 123158 h 3786084"/>
              <a:gd name="connsiteX12" fmla="*/ 0 w 4704240"/>
              <a:gd name="connsiteY12" fmla="*/ 0 h 3786084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354268 w 4435635"/>
              <a:gd name="connsiteY3" fmla="*/ 1307074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099582 w 4435635"/>
              <a:gd name="connsiteY3" fmla="*/ 1202417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27971 w 4435635"/>
              <a:gd name="connsiteY4" fmla="*/ 2429235 h 4144581"/>
              <a:gd name="connsiteX5" fmla="*/ 4282319 w 4435635"/>
              <a:gd name="connsiteY5" fmla="*/ 4144581 h 4144581"/>
              <a:gd name="connsiteX6" fmla="*/ 4222468 w 4435635"/>
              <a:gd name="connsiteY6" fmla="*/ 3786084 h 4144581"/>
              <a:gd name="connsiteX7" fmla="*/ 4435635 w 4435635"/>
              <a:gd name="connsiteY7" fmla="*/ 2441228 h 4144581"/>
              <a:gd name="connsiteX8" fmla="*/ 4180396 w 4435635"/>
              <a:gd name="connsiteY8" fmla="*/ 2129321 h 4144581"/>
              <a:gd name="connsiteX9" fmla="*/ 4045806 w 4435635"/>
              <a:gd name="connsiteY9" fmla="*/ 1285842 h 4144581"/>
              <a:gd name="connsiteX10" fmla="*/ 2877727 w 4435635"/>
              <a:gd name="connsiteY10" fmla="*/ 909823 h 4144581"/>
              <a:gd name="connsiteX11" fmla="*/ 2464321 w 4435635"/>
              <a:gd name="connsiteY11" fmla="*/ 182313 h 4144581"/>
              <a:gd name="connsiteX12" fmla="*/ 0 w 4435635"/>
              <a:gd name="connsiteY12" fmla="*/ 123158 h 4144581"/>
              <a:gd name="connsiteX13" fmla="*/ 0 w 4435635"/>
              <a:gd name="connsiteY13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04110 w 4435635"/>
              <a:gd name="connsiteY4" fmla="*/ 18961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73472 w 4435635"/>
              <a:gd name="connsiteY4" fmla="*/ 20948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535192"/>
              <a:gd name="connsiteY0" fmla="*/ 0 h 4144581"/>
              <a:gd name="connsiteX1" fmla="*/ 2515614 w 4535192"/>
              <a:gd name="connsiteY1" fmla="*/ 23602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500724 w 4535192"/>
              <a:gd name="connsiteY12" fmla="*/ 143427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2665 w 4535192"/>
              <a:gd name="connsiteY12" fmla="*/ 132120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25923 w 4561115"/>
              <a:gd name="connsiteY0" fmla="*/ 0 h 4144581"/>
              <a:gd name="connsiteX1" fmla="*/ 2528989 w 4561115"/>
              <a:gd name="connsiteY1" fmla="*/ 24017 h 4144581"/>
              <a:gd name="connsiteX2" fmla="*/ 2982521 w 4561115"/>
              <a:gd name="connsiteY2" fmla="*/ 825572 h 4144581"/>
              <a:gd name="connsiteX3" fmla="*/ 4195140 w 4561115"/>
              <a:gd name="connsiteY3" fmla="*/ 1218962 h 4144581"/>
              <a:gd name="connsiteX4" fmla="*/ 4299395 w 4561115"/>
              <a:gd name="connsiteY4" fmla="*/ 2094848 h 4144581"/>
              <a:gd name="connsiteX5" fmla="*/ 4561115 w 4561115"/>
              <a:gd name="connsiteY5" fmla="*/ 2412824 h 4144581"/>
              <a:gd name="connsiteX6" fmla="*/ 4308242 w 4561115"/>
              <a:gd name="connsiteY6" fmla="*/ 4144581 h 4144581"/>
              <a:gd name="connsiteX7" fmla="*/ 4248391 w 4561115"/>
              <a:gd name="connsiteY7" fmla="*/ 3786084 h 4144581"/>
              <a:gd name="connsiteX8" fmla="*/ 4461558 w 4561115"/>
              <a:gd name="connsiteY8" fmla="*/ 2441228 h 4144581"/>
              <a:gd name="connsiteX9" fmla="*/ 4206319 w 4561115"/>
              <a:gd name="connsiteY9" fmla="*/ 2129321 h 4144581"/>
              <a:gd name="connsiteX10" fmla="*/ 4071729 w 4561115"/>
              <a:gd name="connsiteY10" fmla="*/ 1285842 h 4144581"/>
              <a:gd name="connsiteX11" fmla="*/ 2903650 w 4561115"/>
              <a:gd name="connsiteY11" fmla="*/ 909823 h 4144581"/>
              <a:gd name="connsiteX12" fmla="*/ 2488588 w 4561115"/>
              <a:gd name="connsiteY12" fmla="*/ 132120 h 4144581"/>
              <a:gd name="connsiteX13" fmla="*/ 0 w 4561115"/>
              <a:gd name="connsiteY13" fmla="*/ 98889 h 4144581"/>
              <a:gd name="connsiteX14" fmla="*/ 25923 w 4561115"/>
              <a:gd name="connsiteY14" fmla="*/ 0 h 414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1115" h="4144581">
                <a:moveTo>
                  <a:pt x="25923" y="0"/>
                </a:moveTo>
                <a:lnTo>
                  <a:pt x="2528989" y="24017"/>
                </a:lnTo>
                <a:lnTo>
                  <a:pt x="2982521" y="825572"/>
                </a:lnTo>
                <a:lnTo>
                  <a:pt x="4195140" y="1218962"/>
                </a:lnTo>
                <a:lnTo>
                  <a:pt x="4299395" y="2094848"/>
                </a:lnTo>
                <a:lnTo>
                  <a:pt x="4561115" y="2412824"/>
                </a:lnTo>
                <a:lnTo>
                  <a:pt x="4308242" y="4144581"/>
                </a:lnTo>
                <a:lnTo>
                  <a:pt x="4248391" y="3786084"/>
                </a:lnTo>
                <a:lnTo>
                  <a:pt x="4461558" y="2441228"/>
                </a:lnTo>
                <a:lnTo>
                  <a:pt x="4206319" y="2129321"/>
                </a:lnTo>
                <a:lnTo>
                  <a:pt x="4071729" y="1285842"/>
                </a:lnTo>
                <a:lnTo>
                  <a:pt x="2903650" y="909823"/>
                </a:lnTo>
                <a:lnTo>
                  <a:pt x="2488588" y="132120"/>
                </a:lnTo>
                <a:lnTo>
                  <a:pt x="0" y="98889"/>
                </a:lnTo>
                <a:lnTo>
                  <a:pt x="25923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90D9E-10FC-4C27-9CED-5B3D1F944200}"/>
              </a:ext>
            </a:extLst>
          </p:cNvPr>
          <p:cNvSpPr/>
          <p:nvPr/>
        </p:nvSpPr>
        <p:spPr>
          <a:xfrm>
            <a:off x="2817769" y="4244062"/>
            <a:ext cx="5928618" cy="9765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C3C17B-435D-495C-B8F3-660A8957E5A8}"/>
              </a:ext>
            </a:extLst>
          </p:cNvPr>
          <p:cNvSpPr/>
          <p:nvPr/>
        </p:nvSpPr>
        <p:spPr>
          <a:xfrm rot="20555386">
            <a:off x="2950928" y="3334588"/>
            <a:ext cx="5662112" cy="1872344"/>
          </a:xfrm>
          <a:custGeom>
            <a:avLst/>
            <a:gdLst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0 w 5928618"/>
              <a:gd name="connsiteY3" fmla="*/ 97654 h 97654"/>
              <a:gd name="connsiteX4" fmla="*/ 0 w 5928618"/>
              <a:gd name="connsiteY4" fmla="*/ 0 h 97654"/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3860184 w 5928618"/>
              <a:gd name="connsiteY3" fmla="*/ 82896 h 97654"/>
              <a:gd name="connsiteX4" fmla="*/ 0 w 5928618"/>
              <a:gd name="connsiteY4" fmla="*/ 97654 h 97654"/>
              <a:gd name="connsiteX5" fmla="*/ 0 w 5928618"/>
              <a:gd name="connsiteY5" fmla="*/ 0 h 97654"/>
              <a:gd name="connsiteX0" fmla="*/ 0 w 5928618"/>
              <a:gd name="connsiteY0" fmla="*/ 0 h 1757606"/>
              <a:gd name="connsiteX1" fmla="*/ 5928618 w 5928618"/>
              <a:gd name="connsiteY1" fmla="*/ 0 h 1757606"/>
              <a:gd name="connsiteX2" fmla="*/ 5584870 w 5928618"/>
              <a:gd name="connsiteY2" fmla="*/ 1757606 h 1757606"/>
              <a:gd name="connsiteX3" fmla="*/ 3860184 w 5928618"/>
              <a:gd name="connsiteY3" fmla="*/ 82896 h 1757606"/>
              <a:gd name="connsiteX4" fmla="*/ 0 w 5928618"/>
              <a:gd name="connsiteY4" fmla="*/ 97654 h 1757606"/>
              <a:gd name="connsiteX5" fmla="*/ 0 w 5928618"/>
              <a:gd name="connsiteY5" fmla="*/ 0 h 1757606"/>
              <a:gd name="connsiteX0" fmla="*/ 0 w 5928618"/>
              <a:gd name="connsiteY0" fmla="*/ 24068 h 1781674"/>
              <a:gd name="connsiteX1" fmla="*/ 3875118 w 5928618"/>
              <a:gd name="connsiteY1" fmla="*/ 0 h 1781674"/>
              <a:gd name="connsiteX2" fmla="*/ 5928618 w 5928618"/>
              <a:gd name="connsiteY2" fmla="*/ 24068 h 1781674"/>
              <a:gd name="connsiteX3" fmla="*/ 5584870 w 5928618"/>
              <a:gd name="connsiteY3" fmla="*/ 1781674 h 1781674"/>
              <a:gd name="connsiteX4" fmla="*/ 3860184 w 5928618"/>
              <a:gd name="connsiteY4" fmla="*/ 106964 h 1781674"/>
              <a:gd name="connsiteX5" fmla="*/ 0 w 5928618"/>
              <a:gd name="connsiteY5" fmla="*/ 121722 h 1781674"/>
              <a:gd name="connsiteX6" fmla="*/ 0 w 5928618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0 w 5658452"/>
              <a:gd name="connsiteY5" fmla="*/ 121722 h 1781674"/>
              <a:gd name="connsiteX6" fmla="*/ 0 w 5658452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225056 w 5658452"/>
              <a:gd name="connsiteY5" fmla="*/ 145774 h 1781674"/>
              <a:gd name="connsiteX6" fmla="*/ 0 w 5658452"/>
              <a:gd name="connsiteY6" fmla="*/ 24068 h 1781674"/>
              <a:gd name="connsiteX0" fmla="*/ 52980 w 5433396"/>
              <a:gd name="connsiteY0" fmla="*/ 27518 h 1781674"/>
              <a:gd name="connsiteX1" fmla="*/ 3650062 w 5433396"/>
              <a:gd name="connsiteY1" fmla="*/ 0 h 1781674"/>
              <a:gd name="connsiteX2" fmla="*/ 5433396 w 5433396"/>
              <a:gd name="connsiteY2" fmla="*/ 1716397 h 1781674"/>
              <a:gd name="connsiteX3" fmla="*/ 5359814 w 5433396"/>
              <a:gd name="connsiteY3" fmla="*/ 1781674 h 1781674"/>
              <a:gd name="connsiteX4" fmla="*/ 3635128 w 5433396"/>
              <a:gd name="connsiteY4" fmla="*/ 106964 h 1781674"/>
              <a:gd name="connsiteX5" fmla="*/ 0 w 5433396"/>
              <a:gd name="connsiteY5" fmla="*/ 145774 h 1781674"/>
              <a:gd name="connsiteX6" fmla="*/ 52980 w 5433396"/>
              <a:gd name="connsiteY6" fmla="*/ 27518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171574 w 5604970"/>
              <a:gd name="connsiteY5" fmla="*/ 145774 h 1781674"/>
              <a:gd name="connsiteX6" fmla="*/ 0 w 5604970"/>
              <a:gd name="connsiteY6" fmla="*/ 31535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30726 w 5604970"/>
              <a:gd name="connsiteY5" fmla="*/ 120216 h 1781674"/>
              <a:gd name="connsiteX6" fmla="*/ 0 w 5604970"/>
              <a:gd name="connsiteY6" fmla="*/ 31535 h 1781674"/>
              <a:gd name="connsiteX0" fmla="*/ 0 w 5662112"/>
              <a:gd name="connsiteY0" fmla="*/ 31535 h 1781674"/>
              <a:gd name="connsiteX1" fmla="*/ 3821636 w 5662112"/>
              <a:gd name="connsiteY1" fmla="*/ 0 h 1781674"/>
              <a:gd name="connsiteX2" fmla="*/ 5662112 w 5662112"/>
              <a:gd name="connsiteY2" fmla="*/ 1771532 h 1781674"/>
              <a:gd name="connsiteX3" fmla="*/ 5531388 w 5662112"/>
              <a:gd name="connsiteY3" fmla="*/ 1781674 h 1781674"/>
              <a:gd name="connsiteX4" fmla="*/ 3806702 w 5662112"/>
              <a:gd name="connsiteY4" fmla="*/ 106964 h 1781674"/>
              <a:gd name="connsiteX5" fmla="*/ 30726 w 5662112"/>
              <a:gd name="connsiteY5" fmla="*/ 120216 h 1781674"/>
              <a:gd name="connsiteX6" fmla="*/ 0 w 5662112"/>
              <a:gd name="connsiteY6" fmla="*/ 31535 h 1781674"/>
              <a:gd name="connsiteX0" fmla="*/ 0 w 5662112"/>
              <a:gd name="connsiteY0" fmla="*/ 31535 h 1797612"/>
              <a:gd name="connsiteX1" fmla="*/ 3821636 w 5662112"/>
              <a:gd name="connsiteY1" fmla="*/ 0 h 1797612"/>
              <a:gd name="connsiteX2" fmla="*/ 5662112 w 5662112"/>
              <a:gd name="connsiteY2" fmla="*/ 1771532 h 1797612"/>
              <a:gd name="connsiteX3" fmla="*/ 5582215 w 5662112"/>
              <a:gd name="connsiteY3" fmla="*/ 1797612 h 1797612"/>
              <a:gd name="connsiteX4" fmla="*/ 3806702 w 5662112"/>
              <a:gd name="connsiteY4" fmla="*/ 106964 h 1797612"/>
              <a:gd name="connsiteX5" fmla="*/ 30726 w 5662112"/>
              <a:gd name="connsiteY5" fmla="*/ 120216 h 1797612"/>
              <a:gd name="connsiteX6" fmla="*/ 0 w 5662112"/>
              <a:gd name="connsiteY6" fmla="*/ 31535 h 1797612"/>
              <a:gd name="connsiteX0" fmla="*/ 0 w 5662112"/>
              <a:gd name="connsiteY0" fmla="*/ 31535 h 1872344"/>
              <a:gd name="connsiteX1" fmla="*/ 3821636 w 5662112"/>
              <a:gd name="connsiteY1" fmla="*/ 0 h 1872344"/>
              <a:gd name="connsiteX2" fmla="*/ 5662112 w 5662112"/>
              <a:gd name="connsiteY2" fmla="*/ 1771532 h 1872344"/>
              <a:gd name="connsiteX3" fmla="*/ 5642516 w 5662112"/>
              <a:gd name="connsiteY3" fmla="*/ 1872344 h 1872344"/>
              <a:gd name="connsiteX4" fmla="*/ 3806702 w 5662112"/>
              <a:gd name="connsiteY4" fmla="*/ 106964 h 1872344"/>
              <a:gd name="connsiteX5" fmla="*/ 30726 w 5662112"/>
              <a:gd name="connsiteY5" fmla="*/ 120216 h 1872344"/>
              <a:gd name="connsiteX6" fmla="*/ 0 w 5662112"/>
              <a:gd name="connsiteY6" fmla="*/ 31535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112" h="1872344">
                <a:moveTo>
                  <a:pt x="0" y="31535"/>
                </a:moveTo>
                <a:lnTo>
                  <a:pt x="3821636" y="0"/>
                </a:lnTo>
                <a:lnTo>
                  <a:pt x="5662112" y="1771532"/>
                </a:lnTo>
                <a:lnTo>
                  <a:pt x="5642516" y="1872344"/>
                </a:lnTo>
                <a:lnTo>
                  <a:pt x="3806702" y="106964"/>
                </a:lnTo>
                <a:lnTo>
                  <a:pt x="30726" y="120216"/>
                </a:lnTo>
                <a:lnTo>
                  <a:pt x="0" y="315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1D7559-8158-423A-9535-84A9F5C19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5376470" y="1845374"/>
            <a:ext cx="956740" cy="101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8EDA32-9323-4329-AF42-F43976DF1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098092" y="2843551"/>
            <a:ext cx="956740" cy="709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392FD-B8E8-4049-BBB6-54B73DF0E5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5737018" y="3638244"/>
            <a:ext cx="1045224" cy="8079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A6221A-4841-4F20-8A15-8DB4B0EA9637}"/>
              </a:ext>
            </a:extLst>
          </p:cNvPr>
          <p:cNvSpPr txBox="1"/>
          <p:nvPr/>
        </p:nvSpPr>
        <p:spPr>
          <a:xfrm>
            <a:off x="761567" y="1414487"/>
            <a:ext cx="1042908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5B1E1-C70E-4B1C-96D5-89435925A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57671"/>
            <a:ext cx="3395825" cy="16819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3306ADC-387B-4ECB-96F8-6A26749D9444}"/>
              </a:ext>
            </a:extLst>
          </p:cNvPr>
          <p:cNvSpPr/>
          <p:nvPr/>
        </p:nvSpPr>
        <p:spPr>
          <a:xfrm>
            <a:off x="2327865" y="4751419"/>
            <a:ext cx="3768135" cy="1486803"/>
          </a:xfrm>
          <a:prstGeom prst="cloudCallout">
            <a:avLst>
              <a:gd name="adj1" fmla="val 54074"/>
              <a:gd name="adj2" fmla="val 43461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2076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1" grpId="0" animBg="1"/>
      <p:bldP spid="23" grpId="0" animBg="1"/>
      <p:bldP spid="4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43048" y="248829"/>
            <a:ext cx="7706054" cy="622271"/>
            <a:chOff x="-6033189" y="382608"/>
            <a:chExt cx="6657867" cy="6553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21ED41-B39C-4881-81D6-3BB38CB20FF7}"/>
              </a:ext>
            </a:extLst>
          </p:cNvPr>
          <p:cNvSpPr txBox="1"/>
          <p:nvPr/>
        </p:nvSpPr>
        <p:spPr>
          <a:xfrm>
            <a:off x="443048" y="972885"/>
            <a:ext cx="10668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quãng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A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-xi-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mét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31B27-1B26-4CC0-82B5-A5ED095C3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625" y="1442026"/>
            <a:ext cx="6647711" cy="2781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A6B611-91FF-4046-8986-CE125AD486A4}"/>
              </a:ext>
            </a:extLst>
          </p:cNvPr>
          <p:cNvSpPr/>
          <p:nvPr/>
        </p:nvSpPr>
        <p:spPr>
          <a:xfrm rot="19013325">
            <a:off x="3678584" y="1670165"/>
            <a:ext cx="4561115" cy="4144581"/>
          </a:xfrm>
          <a:custGeom>
            <a:avLst/>
            <a:gdLst>
              <a:gd name="connsiteX0" fmla="*/ 0 w 2544021"/>
              <a:gd name="connsiteY0" fmla="*/ 0 h 123158"/>
              <a:gd name="connsiteX1" fmla="*/ 2544021 w 2544021"/>
              <a:gd name="connsiteY1" fmla="*/ 0 h 123158"/>
              <a:gd name="connsiteX2" fmla="*/ 2544021 w 2544021"/>
              <a:gd name="connsiteY2" fmla="*/ 123158 h 123158"/>
              <a:gd name="connsiteX3" fmla="*/ 0 w 2544021"/>
              <a:gd name="connsiteY3" fmla="*/ 123158 h 123158"/>
              <a:gd name="connsiteX4" fmla="*/ 0 w 2544021"/>
              <a:gd name="connsiteY4" fmla="*/ 0 h 123158"/>
              <a:gd name="connsiteX0" fmla="*/ 0 w 2544021"/>
              <a:gd name="connsiteY0" fmla="*/ 0 h 126883"/>
              <a:gd name="connsiteX1" fmla="*/ 2544021 w 2544021"/>
              <a:gd name="connsiteY1" fmla="*/ 0 h 126883"/>
              <a:gd name="connsiteX2" fmla="*/ 2431089 w 2544021"/>
              <a:gd name="connsiteY2" fmla="*/ 126883 h 126883"/>
              <a:gd name="connsiteX3" fmla="*/ 0 w 2544021"/>
              <a:gd name="connsiteY3" fmla="*/ 123158 h 126883"/>
              <a:gd name="connsiteX4" fmla="*/ 0 w 2544021"/>
              <a:gd name="connsiteY4" fmla="*/ 0 h 126883"/>
              <a:gd name="connsiteX0" fmla="*/ 0 w 2544021"/>
              <a:gd name="connsiteY0" fmla="*/ 14725 h 141608"/>
              <a:gd name="connsiteX1" fmla="*/ 1773208 w 2544021"/>
              <a:gd name="connsiteY1" fmla="*/ 0 h 141608"/>
              <a:gd name="connsiteX2" fmla="*/ 2544021 w 2544021"/>
              <a:gd name="connsiteY2" fmla="*/ 14725 h 141608"/>
              <a:gd name="connsiteX3" fmla="*/ 2431089 w 2544021"/>
              <a:gd name="connsiteY3" fmla="*/ 141608 h 141608"/>
              <a:gd name="connsiteX4" fmla="*/ 0 w 2544021"/>
              <a:gd name="connsiteY4" fmla="*/ 137883 h 141608"/>
              <a:gd name="connsiteX5" fmla="*/ 0 w 2544021"/>
              <a:gd name="connsiteY5" fmla="*/ 14725 h 141608"/>
              <a:gd name="connsiteX0" fmla="*/ 0 w 2544021"/>
              <a:gd name="connsiteY0" fmla="*/ 345947 h 472830"/>
              <a:gd name="connsiteX1" fmla="*/ 2484586 w 2544021"/>
              <a:gd name="connsiteY1" fmla="*/ 0 h 472830"/>
              <a:gd name="connsiteX2" fmla="*/ 2544021 w 2544021"/>
              <a:gd name="connsiteY2" fmla="*/ 345947 h 472830"/>
              <a:gd name="connsiteX3" fmla="*/ 2431089 w 2544021"/>
              <a:gd name="connsiteY3" fmla="*/ 472830 h 472830"/>
              <a:gd name="connsiteX4" fmla="*/ 0 w 2544021"/>
              <a:gd name="connsiteY4" fmla="*/ 469105 h 472830"/>
              <a:gd name="connsiteX5" fmla="*/ 0 w 2544021"/>
              <a:gd name="connsiteY5" fmla="*/ 345947 h 472830"/>
              <a:gd name="connsiteX0" fmla="*/ 0 w 2939224"/>
              <a:gd name="connsiteY0" fmla="*/ 345947 h 1092900"/>
              <a:gd name="connsiteX1" fmla="*/ 2484586 w 2939224"/>
              <a:gd name="connsiteY1" fmla="*/ 0 h 1092900"/>
              <a:gd name="connsiteX2" fmla="*/ 2939224 w 2939224"/>
              <a:gd name="connsiteY2" fmla="*/ 1092900 h 1092900"/>
              <a:gd name="connsiteX3" fmla="*/ 2431089 w 2939224"/>
              <a:gd name="connsiteY3" fmla="*/ 472830 h 1092900"/>
              <a:gd name="connsiteX4" fmla="*/ 0 w 2939224"/>
              <a:gd name="connsiteY4" fmla="*/ 469105 h 1092900"/>
              <a:gd name="connsiteX5" fmla="*/ 0 w 2939224"/>
              <a:gd name="connsiteY5" fmla="*/ 345947 h 1092900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0 w 3122626"/>
              <a:gd name="connsiteY4" fmla="*/ 469105 h 1702378"/>
              <a:gd name="connsiteX5" fmla="*/ 0 w 3122626"/>
              <a:gd name="connsiteY5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1858700 w 3122626"/>
              <a:gd name="connsiteY4" fmla="*/ 447738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192120 w 3122626"/>
              <a:gd name="connsiteY4" fmla="*/ 27344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431089 w 3122626"/>
              <a:gd name="connsiteY3" fmla="*/ 472830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345041 w 3122626"/>
              <a:gd name="connsiteY4" fmla="*/ 149060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3122626 w 3122626"/>
              <a:gd name="connsiteY2" fmla="*/ 1702378 h 1702378"/>
              <a:gd name="connsiteX3" fmla="*/ 2940334 w 3122626"/>
              <a:gd name="connsiteY3" fmla="*/ 1630559 h 1702378"/>
              <a:gd name="connsiteX4" fmla="*/ 2407782 w 3122626"/>
              <a:gd name="connsiteY4" fmla="*/ 146991 h 1702378"/>
              <a:gd name="connsiteX5" fmla="*/ 0 w 3122626"/>
              <a:gd name="connsiteY5" fmla="*/ 469105 h 1702378"/>
              <a:gd name="connsiteX6" fmla="*/ 0 w 3122626"/>
              <a:gd name="connsiteY6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122626 w 3122626"/>
              <a:gd name="connsiteY3" fmla="*/ 1702378 h 1702378"/>
              <a:gd name="connsiteX4" fmla="*/ 2940334 w 3122626"/>
              <a:gd name="connsiteY4" fmla="*/ 1630559 h 1702378"/>
              <a:gd name="connsiteX5" fmla="*/ 2407782 w 3122626"/>
              <a:gd name="connsiteY5" fmla="*/ 146991 h 1702378"/>
              <a:gd name="connsiteX6" fmla="*/ 0 w 3122626"/>
              <a:gd name="connsiteY6" fmla="*/ 469105 h 1702378"/>
              <a:gd name="connsiteX7" fmla="*/ 0 w 3122626"/>
              <a:gd name="connsiteY7" fmla="*/ 345947 h 1702378"/>
              <a:gd name="connsiteX0" fmla="*/ 0 w 3122626"/>
              <a:gd name="connsiteY0" fmla="*/ 345947 h 1702378"/>
              <a:gd name="connsiteX1" fmla="*/ 2484586 w 3122626"/>
              <a:gd name="connsiteY1" fmla="*/ 0 h 1702378"/>
              <a:gd name="connsiteX2" fmla="*/ 2843111 w 3122626"/>
              <a:gd name="connsiteY2" fmla="*/ 967992 h 1702378"/>
              <a:gd name="connsiteX3" fmla="*/ 3008171 w 3122626"/>
              <a:gd name="connsiteY3" fmla="*/ 1402211 h 1702378"/>
              <a:gd name="connsiteX4" fmla="*/ 3122626 w 3122626"/>
              <a:gd name="connsiteY4" fmla="*/ 1702378 h 1702378"/>
              <a:gd name="connsiteX5" fmla="*/ 2940334 w 3122626"/>
              <a:gd name="connsiteY5" fmla="*/ 1630559 h 1702378"/>
              <a:gd name="connsiteX6" fmla="*/ 2407782 w 3122626"/>
              <a:gd name="connsiteY6" fmla="*/ 146991 h 1702378"/>
              <a:gd name="connsiteX7" fmla="*/ 0 w 3122626"/>
              <a:gd name="connsiteY7" fmla="*/ 469105 h 1702378"/>
              <a:gd name="connsiteX8" fmla="*/ 0 w 3122626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07782 w 3808627"/>
              <a:gd name="connsiteY6" fmla="*/ 146991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345947 h 1702378"/>
              <a:gd name="connsiteX1" fmla="*/ 2484586 w 3808627"/>
              <a:gd name="connsiteY1" fmla="*/ 0 h 1702378"/>
              <a:gd name="connsiteX2" fmla="*/ 2843111 w 3808627"/>
              <a:gd name="connsiteY2" fmla="*/ 967992 h 1702378"/>
              <a:gd name="connsiteX3" fmla="*/ 3808627 w 3808627"/>
              <a:gd name="connsiteY3" fmla="*/ 1105737 h 1702378"/>
              <a:gd name="connsiteX4" fmla="*/ 3122626 w 3808627"/>
              <a:gd name="connsiteY4" fmla="*/ 1702378 h 1702378"/>
              <a:gd name="connsiteX5" fmla="*/ 2940334 w 3808627"/>
              <a:gd name="connsiteY5" fmla="*/ 1630559 h 1702378"/>
              <a:gd name="connsiteX6" fmla="*/ 2475627 w 3808627"/>
              <a:gd name="connsiteY6" fmla="*/ 490202 h 1702378"/>
              <a:gd name="connsiteX7" fmla="*/ 0 w 3808627"/>
              <a:gd name="connsiteY7" fmla="*/ 469105 h 1702378"/>
              <a:gd name="connsiteX8" fmla="*/ 0 w 3808627"/>
              <a:gd name="connsiteY8" fmla="*/ 345947 h 1702378"/>
              <a:gd name="connsiteX0" fmla="*/ 0 w 3808627"/>
              <a:gd name="connsiteY0" fmla="*/ 0 h 1356431"/>
              <a:gd name="connsiteX1" fmla="*/ 2509134 w 3808627"/>
              <a:gd name="connsiteY1" fmla="*/ 175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71460 w 3808627"/>
              <a:gd name="connsiteY1" fmla="*/ 2917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43111 w 3808627"/>
              <a:gd name="connsiteY2" fmla="*/ 622045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3808627"/>
              <a:gd name="connsiteY0" fmla="*/ 0 h 1356431"/>
              <a:gd name="connsiteX1" fmla="*/ 2597797 w 3808627"/>
              <a:gd name="connsiteY1" fmla="*/ 39734 h 1356431"/>
              <a:gd name="connsiteX2" fmla="*/ 2831805 w 3808627"/>
              <a:gd name="connsiteY2" fmla="*/ 660104 h 1356431"/>
              <a:gd name="connsiteX3" fmla="*/ 3808627 w 3808627"/>
              <a:gd name="connsiteY3" fmla="*/ 759790 h 1356431"/>
              <a:gd name="connsiteX4" fmla="*/ 3122626 w 3808627"/>
              <a:gd name="connsiteY4" fmla="*/ 1356431 h 1356431"/>
              <a:gd name="connsiteX5" fmla="*/ 2940334 w 3808627"/>
              <a:gd name="connsiteY5" fmla="*/ 1284612 h 1356431"/>
              <a:gd name="connsiteX6" fmla="*/ 2475627 w 3808627"/>
              <a:gd name="connsiteY6" fmla="*/ 144255 h 1356431"/>
              <a:gd name="connsiteX7" fmla="*/ 0 w 3808627"/>
              <a:gd name="connsiteY7" fmla="*/ 123158 h 1356431"/>
              <a:gd name="connsiteX8" fmla="*/ 0 w 3808627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831805 w 4354268"/>
              <a:gd name="connsiteY2" fmla="*/ 660104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27503 w 4354268"/>
              <a:gd name="connsiteY2" fmla="*/ 895621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940334 w 4354268"/>
              <a:gd name="connsiteY5" fmla="*/ 1284612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33603 w 4354268"/>
              <a:gd name="connsiteY5" fmla="*/ 904998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75627 w 4354268"/>
              <a:gd name="connsiteY6" fmla="*/ 144255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526647 w 4354268"/>
              <a:gd name="connsiteY6" fmla="*/ 167696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97797 w 4354268"/>
              <a:gd name="connsiteY1" fmla="*/ 39734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28162 w 4354268"/>
              <a:gd name="connsiteY1" fmla="*/ 23187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354268"/>
              <a:gd name="connsiteY0" fmla="*/ 0 h 1356431"/>
              <a:gd name="connsiteX1" fmla="*/ 2515614 w 4354268"/>
              <a:gd name="connsiteY1" fmla="*/ 23602 h 1356431"/>
              <a:gd name="connsiteX2" fmla="*/ 2956598 w 4354268"/>
              <a:gd name="connsiteY2" fmla="*/ 825572 h 1356431"/>
              <a:gd name="connsiteX3" fmla="*/ 4354268 w 4354268"/>
              <a:gd name="connsiteY3" fmla="*/ 1307074 h 1356431"/>
              <a:gd name="connsiteX4" fmla="*/ 3122626 w 4354268"/>
              <a:gd name="connsiteY4" fmla="*/ 1356431 h 1356431"/>
              <a:gd name="connsiteX5" fmla="*/ 2877727 w 4354268"/>
              <a:gd name="connsiteY5" fmla="*/ 909823 h 1356431"/>
              <a:gd name="connsiteX6" fmla="*/ 2464321 w 4354268"/>
              <a:gd name="connsiteY6" fmla="*/ 182313 h 1356431"/>
              <a:gd name="connsiteX7" fmla="*/ 0 w 4354268"/>
              <a:gd name="connsiteY7" fmla="*/ 123158 h 1356431"/>
              <a:gd name="connsiteX8" fmla="*/ 0 w 4354268"/>
              <a:gd name="connsiteY8" fmla="*/ 0 h 1356431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2877727 w 4704240"/>
              <a:gd name="connsiteY5" fmla="*/ 909823 h 1511544"/>
              <a:gd name="connsiteX6" fmla="*/ 2464321 w 4704240"/>
              <a:gd name="connsiteY6" fmla="*/ 182313 h 1511544"/>
              <a:gd name="connsiteX7" fmla="*/ 0 w 4704240"/>
              <a:gd name="connsiteY7" fmla="*/ 123158 h 1511544"/>
              <a:gd name="connsiteX8" fmla="*/ 0 w 4704240"/>
              <a:gd name="connsiteY8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2877727 w 4704240"/>
              <a:gd name="connsiteY6" fmla="*/ 909823 h 1511544"/>
              <a:gd name="connsiteX7" fmla="*/ 2464321 w 4704240"/>
              <a:gd name="connsiteY7" fmla="*/ 182313 h 1511544"/>
              <a:gd name="connsiteX8" fmla="*/ 0 w 4704240"/>
              <a:gd name="connsiteY8" fmla="*/ 123158 h 1511544"/>
              <a:gd name="connsiteX9" fmla="*/ 0 w 4704240"/>
              <a:gd name="connsiteY9" fmla="*/ 0 h 1511544"/>
              <a:gd name="connsiteX0" fmla="*/ 0 w 4704240"/>
              <a:gd name="connsiteY0" fmla="*/ 0 h 1511544"/>
              <a:gd name="connsiteX1" fmla="*/ 2515614 w 4704240"/>
              <a:gd name="connsiteY1" fmla="*/ 23602 h 1511544"/>
              <a:gd name="connsiteX2" fmla="*/ 2956598 w 4704240"/>
              <a:gd name="connsiteY2" fmla="*/ 825572 h 1511544"/>
              <a:gd name="connsiteX3" fmla="*/ 4354268 w 4704240"/>
              <a:gd name="connsiteY3" fmla="*/ 1307074 h 1511544"/>
              <a:gd name="connsiteX4" fmla="*/ 4704240 w 4704240"/>
              <a:gd name="connsiteY4" fmla="*/ 1511544 h 1511544"/>
              <a:gd name="connsiteX5" fmla="*/ 4319521 w 4704240"/>
              <a:gd name="connsiteY5" fmla="*/ 1396152 h 1511544"/>
              <a:gd name="connsiteX6" fmla="*/ 4045806 w 4704240"/>
              <a:gd name="connsiteY6" fmla="*/ 1285842 h 1511544"/>
              <a:gd name="connsiteX7" fmla="*/ 2877727 w 4704240"/>
              <a:gd name="connsiteY7" fmla="*/ 909823 h 1511544"/>
              <a:gd name="connsiteX8" fmla="*/ 2464321 w 4704240"/>
              <a:gd name="connsiteY8" fmla="*/ 182313 h 1511544"/>
              <a:gd name="connsiteX9" fmla="*/ 0 w 4704240"/>
              <a:gd name="connsiteY9" fmla="*/ 123158 h 1511544"/>
              <a:gd name="connsiteX10" fmla="*/ 0 w 4704240"/>
              <a:gd name="connsiteY10" fmla="*/ 0 h 1511544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180396 w 4704240"/>
              <a:gd name="connsiteY5" fmla="*/ 2129321 h 2129321"/>
              <a:gd name="connsiteX6" fmla="*/ 4045806 w 4704240"/>
              <a:gd name="connsiteY6" fmla="*/ 1285842 h 2129321"/>
              <a:gd name="connsiteX7" fmla="*/ 2877727 w 4704240"/>
              <a:gd name="connsiteY7" fmla="*/ 909823 h 2129321"/>
              <a:gd name="connsiteX8" fmla="*/ 2464321 w 4704240"/>
              <a:gd name="connsiteY8" fmla="*/ 182313 h 2129321"/>
              <a:gd name="connsiteX9" fmla="*/ 0 w 4704240"/>
              <a:gd name="connsiteY9" fmla="*/ 123158 h 2129321"/>
              <a:gd name="connsiteX10" fmla="*/ 0 w 4704240"/>
              <a:gd name="connsiteY10" fmla="*/ 0 h 2129321"/>
              <a:gd name="connsiteX0" fmla="*/ 0 w 4704240"/>
              <a:gd name="connsiteY0" fmla="*/ 0 h 2129321"/>
              <a:gd name="connsiteX1" fmla="*/ 2515614 w 4704240"/>
              <a:gd name="connsiteY1" fmla="*/ 23602 h 2129321"/>
              <a:gd name="connsiteX2" fmla="*/ 2956598 w 4704240"/>
              <a:gd name="connsiteY2" fmla="*/ 825572 h 2129321"/>
              <a:gd name="connsiteX3" fmla="*/ 4354268 w 4704240"/>
              <a:gd name="connsiteY3" fmla="*/ 1307074 h 2129321"/>
              <a:gd name="connsiteX4" fmla="*/ 4704240 w 4704240"/>
              <a:gd name="connsiteY4" fmla="*/ 1511544 h 2129321"/>
              <a:gd name="connsiteX5" fmla="*/ 4458656 w 4704240"/>
              <a:gd name="connsiteY5" fmla="*/ 1806101 h 2129321"/>
              <a:gd name="connsiteX6" fmla="*/ 4180396 w 4704240"/>
              <a:gd name="connsiteY6" fmla="*/ 2129321 h 2129321"/>
              <a:gd name="connsiteX7" fmla="*/ 4045806 w 4704240"/>
              <a:gd name="connsiteY7" fmla="*/ 1285842 h 2129321"/>
              <a:gd name="connsiteX8" fmla="*/ 2877727 w 4704240"/>
              <a:gd name="connsiteY8" fmla="*/ 909823 h 2129321"/>
              <a:gd name="connsiteX9" fmla="*/ 2464321 w 4704240"/>
              <a:gd name="connsiteY9" fmla="*/ 182313 h 2129321"/>
              <a:gd name="connsiteX10" fmla="*/ 0 w 4704240"/>
              <a:gd name="connsiteY10" fmla="*/ 123158 h 2129321"/>
              <a:gd name="connsiteX11" fmla="*/ 0 w 4704240"/>
              <a:gd name="connsiteY11" fmla="*/ 0 h 2129321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435635 w 4704240"/>
              <a:gd name="connsiteY5" fmla="*/ 2441228 h 2441228"/>
              <a:gd name="connsiteX6" fmla="*/ 4180396 w 4704240"/>
              <a:gd name="connsiteY6" fmla="*/ 2129321 h 2441228"/>
              <a:gd name="connsiteX7" fmla="*/ 4045806 w 4704240"/>
              <a:gd name="connsiteY7" fmla="*/ 1285842 h 2441228"/>
              <a:gd name="connsiteX8" fmla="*/ 2877727 w 4704240"/>
              <a:gd name="connsiteY8" fmla="*/ 909823 h 2441228"/>
              <a:gd name="connsiteX9" fmla="*/ 2464321 w 4704240"/>
              <a:gd name="connsiteY9" fmla="*/ 182313 h 2441228"/>
              <a:gd name="connsiteX10" fmla="*/ 0 w 4704240"/>
              <a:gd name="connsiteY10" fmla="*/ 123158 h 2441228"/>
              <a:gd name="connsiteX11" fmla="*/ 0 w 4704240"/>
              <a:gd name="connsiteY11" fmla="*/ 0 h 2441228"/>
              <a:gd name="connsiteX0" fmla="*/ 0 w 4704240"/>
              <a:gd name="connsiteY0" fmla="*/ 0 h 2441228"/>
              <a:gd name="connsiteX1" fmla="*/ 2515614 w 4704240"/>
              <a:gd name="connsiteY1" fmla="*/ 23602 h 2441228"/>
              <a:gd name="connsiteX2" fmla="*/ 2956598 w 4704240"/>
              <a:gd name="connsiteY2" fmla="*/ 825572 h 2441228"/>
              <a:gd name="connsiteX3" fmla="*/ 4354268 w 4704240"/>
              <a:gd name="connsiteY3" fmla="*/ 1307074 h 2441228"/>
              <a:gd name="connsiteX4" fmla="*/ 4704240 w 4704240"/>
              <a:gd name="connsiteY4" fmla="*/ 1511544 h 2441228"/>
              <a:gd name="connsiteX5" fmla="*/ 4581381 w 4704240"/>
              <a:gd name="connsiteY5" fmla="*/ 1908829 h 2441228"/>
              <a:gd name="connsiteX6" fmla="*/ 4435635 w 4704240"/>
              <a:gd name="connsiteY6" fmla="*/ 2441228 h 2441228"/>
              <a:gd name="connsiteX7" fmla="*/ 4180396 w 4704240"/>
              <a:gd name="connsiteY7" fmla="*/ 2129321 h 2441228"/>
              <a:gd name="connsiteX8" fmla="*/ 4045806 w 4704240"/>
              <a:gd name="connsiteY8" fmla="*/ 1285842 h 2441228"/>
              <a:gd name="connsiteX9" fmla="*/ 2877727 w 4704240"/>
              <a:gd name="connsiteY9" fmla="*/ 909823 h 2441228"/>
              <a:gd name="connsiteX10" fmla="*/ 2464321 w 4704240"/>
              <a:gd name="connsiteY10" fmla="*/ 182313 h 2441228"/>
              <a:gd name="connsiteX11" fmla="*/ 0 w 4704240"/>
              <a:gd name="connsiteY11" fmla="*/ 123158 h 2441228"/>
              <a:gd name="connsiteX12" fmla="*/ 0 w 4704240"/>
              <a:gd name="connsiteY12" fmla="*/ 0 h 2441228"/>
              <a:gd name="connsiteX0" fmla="*/ 0 w 4704240"/>
              <a:gd name="connsiteY0" fmla="*/ 0 h 3786084"/>
              <a:gd name="connsiteX1" fmla="*/ 2515614 w 4704240"/>
              <a:gd name="connsiteY1" fmla="*/ 23602 h 3786084"/>
              <a:gd name="connsiteX2" fmla="*/ 2956598 w 4704240"/>
              <a:gd name="connsiteY2" fmla="*/ 825572 h 3786084"/>
              <a:gd name="connsiteX3" fmla="*/ 4354268 w 4704240"/>
              <a:gd name="connsiteY3" fmla="*/ 1307074 h 3786084"/>
              <a:gd name="connsiteX4" fmla="*/ 4704240 w 4704240"/>
              <a:gd name="connsiteY4" fmla="*/ 1511544 h 3786084"/>
              <a:gd name="connsiteX5" fmla="*/ 4222468 w 4704240"/>
              <a:gd name="connsiteY5" fmla="*/ 3786084 h 3786084"/>
              <a:gd name="connsiteX6" fmla="*/ 4435635 w 4704240"/>
              <a:gd name="connsiteY6" fmla="*/ 2441228 h 3786084"/>
              <a:gd name="connsiteX7" fmla="*/ 4180396 w 4704240"/>
              <a:gd name="connsiteY7" fmla="*/ 2129321 h 3786084"/>
              <a:gd name="connsiteX8" fmla="*/ 4045806 w 4704240"/>
              <a:gd name="connsiteY8" fmla="*/ 1285842 h 3786084"/>
              <a:gd name="connsiteX9" fmla="*/ 2877727 w 4704240"/>
              <a:gd name="connsiteY9" fmla="*/ 909823 h 3786084"/>
              <a:gd name="connsiteX10" fmla="*/ 2464321 w 4704240"/>
              <a:gd name="connsiteY10" fmla="*/ 182313 h 3786084"/>
              <a:gd name="connsiteX11" fmla="*/ 0 w 4704240"/>
              <a:gd name="connsiteY11" fmla="*/ 123158 h 3786084"/>
              <a:gd name="connsiteX12" fmla="*/ 0 w 4704240"/>
              <a:gd name="connsiteY12" fmla="*/ 0 h 3786084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354268 w 4435635"/>
              <a:gd name="connsiteY3" fmla="*/ 1307074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099582 w 4435635"/>
              <a:gd name="connsiteY3" fmla="*/ 1202417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82319 w 4435635"/>
              <a:gd name="connsiteY4" fmla="*/ 4144581 h 4144581"/>
              <a:gd name="connsiteX5" fmla="*/ 4222468 w 4435635"/>
              <a:gd name="connsiteY5" fmla="*/ 3786084 h 4144581"/>
              <a:gd name="connsiteX6" fmla="*/ 4435635 w 4435635"/>
              <a:gd name="connsiteY6" fmla="*/ 2441228 h 4144581"/>
              <a:gd name="connsiteX7" fmla="*/ 4180396 w 4435635"/>
              <a:gd name="connsiteY7" fmla="*/ 2129321 h 4144581"/>
              <a:gd name="connsiteX8" fmla="*/ 4045806 w 4435635"/>
              <a:gd name="connsiteY8" fmla="*/ 1285842 h 4144581"/>
              <a:gd name="connsiteX9" fmla="*/ 2877727 w 4435635"/>
              <a:gd name="connsiteY9" fmla="*/ 909823 h 4144581"/>
              <a:gd name="connsiteX10" fmla="*/ 2464321 w 4435635"/>
              <a:gd name="connsiteY10" fmla="*/ 182313 h 4144581"/>
              <a:gd name="connsiteX11" fmla="*/ 0 w 4435635"/>
              <a:gd name="connsiteY11" fmla="*/ 123158 h 4144581"/>
              <a:gd name="connsiteX12" fmla="*/ 0 w 4435635"/>
              <a:gd name="connsiteY12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27971 w 4435635"/>
              <a:gd name="connsiteY4" fmla="*/ 2429235 h 4144581"/>
              <a:gd name="connsiteX5" fmla="*/ 4282319 w 4435635"/>
              <a:gd name="connsiteY5" fmla="*/ 4144581 h 4144581"/>
              <a:gd name="connsiteX6" fmla="*/ 4222468 w 4435635"/>
              <a:gd name="connsiteY6" fmla="*/ 3786084 h 4144581"/>
              <a:gd name="connsiteX7" fmla="*/ 4435635 w 4435635"/>
              <a:gd name="connsiteY7" fmla="*/ 2441228 h 4144581"/>
              <a:gd name="connsiteX8" fmla="*/ 4180396 w 4435635"/>
              <a:gd name="connsiteY8" fmla="*/ 2129321 h 4144581"/>
              <a:gd name="connsiteX9" fmla="*/ 4045806 w 4435635"/>
              <a:gd name="connsiteY9" fmla="*/ 1285842 h 4144581"/>
              <a:gd name="connsiteX10" fmla="*/ 2877727 w 4435635"/>
              <a:gd name="connsiteY10" fmla="*/ 909823 h 4144581"/>
              <a:gd name="connsiteX11" fmla="*/ 2464321 w 4435635"/>
              <a:gd name="connsiteY11" fmla="*/ 182313 h 4144581"/>
              <a:gd name="connsiteX12" fmla="*/ 0 w 4435635"/>
              <a:gd name="connsiteY12" fmla="*/ 123158 h 4144581"/>
              <a:gd name="connsiteX13" fmla="*/ 0 w 4435635"/>
              <a:gd name="connsiteY13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04110 w 4435635"/>
              <a:gd name="connsiteY4" fmla="*/ 18961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435635"/>
              <a:gd name="connsiteY0" fmla="*/ 0 h 4144581"/>
              <a:gd name="connsiteX1" fmla="*/ 2515614 w 4435635"/>
              <a:gd name="connsiteY1" fmla="*/ 23602 h 4144581"/>
              <a:gd name="connsiteX2" fmla="*/ 2956598 w 4435635"/>
              <a:gd name="connsiteY2" fmla="*/ 825572 h 4144581"/>
              <a:gd name="connsiteX3" fmla="*/ 4169217 w 4435635"/>
              <a:gd name="connsiteY3" fmla="*/ 1218962 h 4144581"/>
              <a:gd name="connsiteX4" fmla="*/ 4273472 w 4435635"/>
              <a:gd name="connsiteY4" fmla="*/ 2094848 h 4144581"/>
              <a:gd name="connsiteX5" fmla="*/ 4227971 w 4435635"/>
              <a:gd name="connsiteY5" fmla="*/ 2429235 h 4144581"/>
              <a:gd name="connsiteX6" fmla="*/ 4282319 w 4435635"/>
              <a:gd name="connsiteY6" fmla="*/ 4144581 h 4144581"/>
              <a:gd name="connsiteX7" fmla="*/ 4222468 w 4435635"/>
              <a:gd name="connsiteY7" fmla="*/ 3786084 h 4144581"/>
              <a:gd name="connsiteX8" fmla="*/ 4435635 w 4435635"/>
              <a:gd name="connsiteY8" fmla="*/ 2441228 h 4144581"/>
              <a:gd name="connsiteX9" fmla="*/ 4180396 w 4435635"/>
              <a:gd name="connsiteY9" fmla="*/ 2129321 h 4144581"/>
              <a:gd name="connsiteX10" fmla="*/ 4045806 w 4435635"/>
              <a:gd name="connsiteY10" fmla="*/ 1285842 h 4144581"/>
              <a:gd name="connsiteX11" fmla="*/ 2877727 w 4435635"/>
              <a:gd name="connsiteY11" fmla="*/ 909823 h 4144581"/>
              <a:gd name="connsiteX12" fmla="*/ 2464321 w 4435635"/>
              <a:gd name="connsiteY12" fmla="*/ 182313 h 4144581"/>
              <a:gd name="connsiteX13" fmla="*/ 0 w 4435635"/>
              <a:gd name="connsiteY13" fmla="*/ 123158 h 4144581"/>
              <a:gd name="connsiteX14" fmla="*/ 0 w 4435635"/>
              <a:gd name="connsiteY14" fmla="*/ 0 h 4144581"/>
              <a:gd name="connsiteX0" fmla="*/ 0 w 4535192"/>
              <a:gd name="connsiteY0" fmla="*/ 0 h 4144581"/>
              <a:gd name="connsiteX1" fmla="*/ 2515614 w 4535192"/>
              <a:gd name="connsiteY1" fmla="*/ 23602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4321 w 4535192"/>
              <a:gd name="connsiteY12" fmla="*/ 182313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500724 w 4535192"/>
              <a:gd name="connsiteY12" fmla="*/ 143427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0 w 4535192"/>
              <a:gd name="connsiteY0" fmla="*/ 0 h 4144581"/>
              <a:gd name="connsiteX1" fmla="*/ 2503066 w 4535192"/>
              <a:gd name="connsiteY1" fmla="*/ 24017 h 4144581"/>
              <a:gd name="connsiteX2" fmla="*/ 2956598 w 4535192"/>
              <a:gd name="connsiteY2" fmla="*/ 825572 h 4144581"/>
              <a:gd name="connsiteX3" fmla="*/ 4169217 w 4535192"/>
              <a:gd name="connsiteY3" fmla="*/ 1218962 h 4144581"/>
              <a:gd name="connsiteX4" fmla="*/ 4273472 w 4535192"/>
              <a:gd name="connsiteY4" fmla="*/ 2094848 h 4144581"/>
              <a:gd name="connsiteX5" fmla="*/ 4535192 w 4535192"/>
              <a:gd name="connsiteY5" fmla="*/ 2412824 h 4144581"/>
              <a:gd name="connsiteX6" fmla="*/ 4282319 w 4535192"/>
              <a:gd name="connsiteY6" fmla="*/ 4144581 h 4144581"/>
              <a:gd name="connsiteX7" fmla="*/ 4222468 w 4535192"/>
              <a:gd name="connsiteY7" fmla="*/ 3786084 h 4144581"/>
              <a:gd name="connsiteX8" fmla="*/ 4435635 w 4535192"/>
              <a:gd name="connsiteY8" fmla="*/ 2441228 h 4144581"/>
              <a:gd name="connsiteX9" fmla="*/ 4180396 w 4535192"/>
              <a:gd name="connsiteY9" fmla="*/ 2129321 h 4144581"/>
              <a:gd name="connsiteX10" fmla="*/ 4045806 w 4535192"/>
              <a:gd name="connsiteY10" fmla="*/ 1285842 h 4144581"/>
              <a:gd name="connsiteX11" fmla="*/ 2877727 w 4535192"/>
              <a:gd name="connsiteY11" fmla="*/ 909823 h 4144581"/>
              <a:gd name="connsiteX12" fmla="*/ 2462665 w 4535192"/>
              <a:gd name="connsiteY12" fmla="*/ 132120 h 4144581"/>
              <a:gd name="connsiteX13" fmla="*/ 0 w 4535192"/>
              <a:gd name="connsiteY13" fmla="*/ 123158 h 4144581"/>
              <a:gd name="connsiteX14" fmla="*/ 0 w 4535192"/>
              <a:gd name="connsiteY14" fmla="*/ 0 h 4144581"/>
              <a:gd name="connsiteX0" fmla="*/ 25923 w 4561115"/>
              <a:gd name="connsiteY0" fmla="*/ 0 h 4144581"/>
              <a:gd name="connsiteX1" fmla="*/ 2528989 w 4561115"/>
              <a:gd name="connsiteY1" fmla="*/ 24017 h 4144581"/>
              <a:gd name="connsiteX2" fmla="*/ 2982521 w 4561115"/>
              <a:gd name="connsiteY2" fmla="*/ 825572 h 4144581"/>
              <a:gd name="connsiteX3" fmla="*/ 4195140 w 4561115"/>
              <a:gd name="connsiteY3" fmla="*/ 1218962 h 4144581"/>
              <a:gd name="connsiteX4" fmla="*/ 4299395 w 4561115"/>
              <a:gd name="connsiteY4" fmla="*/ 2094848 h 4144581"/>
              <a:gd name="connsiteX5" fmla="*/ 4561115 w 4561115"/>
              <a:gd name="connsiteY5" fmla="*/ 2412824 h 4144581"/>
              <a:gd name="connsiteX6" fmla="*/ 4308242 w 4561115"/>
              <a:gd name="connsiteY6" fmla="*/ 4144581 h 4144581"/>
              <a:gd name="connsiteX7" fmla="*/ 4248391 w 4561115"/>
              <a:gd name="connsiteY7" fmla="*/ 3786084 h 4144581"/>
              <a:gd name="connsiteX8" fmla="*/ 4461558 w 4561115"/>
              <a:gd name="connsiteY8" fmla="*/ 2441228 h 4144581"/>
              <a:gd name="connsiteX9" fmla="*/ 4206319 w 4561115"/>
              <a:gd name="connsiteY9" fmla="*/ 2129321 h 4144581"/>
              <a:gd name="connsiteX10" fmla="*/ 4071729 w 4561115"/>
              <a:gd name="connsiteY10" fmla="*/ 1285842 h 4144581"/>
              <a:gd name="connsiteX11" fmla="*/ 2903650 w 4561115"/>
              <a:gd name="connsiteY11" fmla="*/ 909823 h 4144581"/>
              <a:gd name="connsiteX12" fmla="*/ 2488588 w 4561115"/>
              <a:gd name="connsiteY12" fmla="*/ 132120 h 4144581"/>
              <a:gd name="connsiteX13" fmla="*/ 0 w 4561115"/>
              <a:gd name="connsiteY13" fmla="*/ 98889 h 4144581"/>
              <a:gd name="connsiteX14" fmla="*/ 25923 w 4561115"/>
              <a:gd name="connsiteY14" fmla="*/ 0 h 414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1115" h="4144581">
                <a:moveTo>
                  <a:pt x="25923" y="0"/>
                </a:moveTo>
                <a:lnTo>
                  <a:pt x="2528989" y="24017"/>
                </a:lnTo>
                <a:lnTo>
                  <a:pt x="2982521" y="825572"/>
                </a:lnTo>
                <a:lnTo>
                  <a:pt x="4195140" y="1218962"/>
                </a:lnTo>
                <a:lnTo>
                  <a:pt x="4299395" y="2094848"/>
                </a:lnTo>
                <a:lnTo>
                  <a:pt x="4561115" y="2412824"/>
                </a:lnTo>
                <a:lnTo>
                  <a:pt x="4308242" y="4144581"/>
                </a:lnTo>
                <a:lnTo>
                  <a:pt x="4248391" y="3786084"/>
                </a:lnTo>
                <a:lnTo>
                  <a:pt x="4461558" y="2441228"/>
                </a:lnTo>
                <a:lnTo>
                  <a:pt x="4206319" y="2129321"/>
                </a:lnTo>
                <a:lnTo>
                  <a:pt x="4071729" y="1285842"/>
                </a:lnTo>
                <a:lnTo>
                  <a:pt x="2903650" y="909823"/>
                </a:lnTo>
                <a:lnTo>
                  <a:pt x="2488588" y="132120"/>
                </a:lnTo>
                <a:lnTo>
                  <a:pt x="0" y="98889"/>
                </a:lnTo>
                <a:lnTo>
                  <a:pt x="25923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90D9E-10FC-4C27-9CED-5B3D1F944200}"/>
              </a:ext>
            </a:extLst>
          </p:cNvPr>
          <p:cNvSpPr/>
          <p:nvPr/>
        </p:nvSpPr>
        <p:spPr>
          <a:xfrm>
            <a:off x="2878031" y="3764133"/>
            <a:ext cx="5928618" cy="9765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C3C17B-435D-495C-B8F3-660A8957E5A8}"/>
              </a:ext>
            </a:extLst>
          </p:cNvPr>
          <p:cNvSpPr/>
          <p:nvPr/>
        </p:nvSpPr>
        <p:spPr>
          <a:xfrm rot="20555386">
            <a:off x="3011190" y="2854659"/>
            <a:ext cx="5662112" cy="1872344"/>
          </a:xfrm>
          <a:custGeom>
            <a:avLst/>
            <a:gdLst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0 w 5928618"/>
              <a:gd name="connsiteY3" fmla="*/ 97654 h 97654"/>
              <a:gd name="connsiteX4" fmla="*/ 0 w 5928618"/>
              <a:gd name="connsiteY4" fmla="*/ 0 h 97654"/>
              <a:gd name="connsiteX0" fmla="*/ 0 w 5928618"/>
              <a:gd name="connsiteY0" fmla="*/ 0 h 97654"/>
              <a:gd name="connsiteX1" fmla="*/ 5928618 w 5928618"/>
              <a:gd name="connsiteY1" fmla="*/ 0 h 97654"/>
              <a:gd name="connsiteX2" fmla="*/ 5928618 w 5928618"/>
              <a:gd name="connsiteY2" fmla="*/ 97654 h 97654"/>
              <a:gd name="connsiteX3" fmla="*/ 3860184 w 5928618"/>
              <a:gd name="connsiteY3" fmla="*/ 82896 h 97654"/>
              <a:gd name="connsiteX4" fmla="*/ 0 w 5928618"/>
              <a:gd name="connsiteY4" fmla="*/ 97654 h 97654"/>
              <a:gd name="connsiteX5" fmla="*/ 0 w 5928618"/>
              <a:gd name="connsiteY5" fmla="*/ 0 h 97654"/>
              <a:gd name="connsiteX0" fmla="*/ 0 w 5928618"/>
              <a:gd name="connsiteY0" fmla="*/ 0 h 1757606"/>
              <a:gd name="connsiteX1" fmla="*/ 5928618 w 5928618"/>
              <a:gd name="connsiteY1" fmla="*/ 0 h 1757606"/>
              <a:gd name="connsiteX2" fmla="*/ 5584870 w 5928618"/>
              <a:gd name="connsiteY2" fmla="*/ 1757606 h 1757606"/>
              <a:gd name="connsiteX3" fmla="*/ 3860184 w 5928618"/>
              <a:gd name="connsiteY3" fmla="*/ 82896 h 1757606"/>
              <a:gd name="connsiteX4" fmla="*/ 0 w 5928618"/>
              <a:gd name="connsiteY4" fmla="*/ 97654 h 1757606"/>
              <a:gd name="connsiteX5" fmla="*/ 0 w 5928618"/>
              <a:gd name="connsiteY5" fmla="*/ 0 h 1757606"/>
              <a:gd name="connsiteX0" fmla="*/ 0 w 5928618"/>
              <a:gd name="connsiteY0" fmla="*/ 24068 h 1781674"/>
              <a:gd name="connsiteX1" fmla="*/ 3875118 w 5928618"/>
              <a:gd name="connsiteY1" fmla="*/ 0 h 1781674"/>
              <a:gd name="connsiteX2" fmla="*/ 5928618 w 5928618"/>
              <a:gd name="connsiteY2" fmla="*/ 24068 h 1781674"/>
              <a:gd name="connsiteX3" fmla="*/ 5584870 w 5928618"/>
              <a:gd name="connsiteY3" fmla="*/ 1781674 h 1781674"/>
              <a:gd name="connsiteX4" fmla="*/ 3860184 w 5928618"/>
              <a:gd name="connsiteY4" fmla="*/ 106964 h 1781674"/>
              <a:gd name="connsiteX5" fmla="*/ 0 w 5928618"/>
              <a:gd name="connsiteY5" fmla="*/ 121722 h 1781674"/>
              <a:gd name="connsiteX6" fmla="*/ 0 w 5928618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0 w 5658452"/>
              <a:gd name="connsiteY5" fmla="*/ 121722 h 1781674"/>
              <a:gd name="connsiteX6" fmla="*/ 0 w 5658452"/>
              <a:gd name="connsiteY6" fmla="*/ 24068 h 1781674"/>
              <a:gd name="connsiteX0" fmla="*/ 0 w 5658452"/>
              <a:gd name="connsiteY0" fmla="*/ 24068 h 1781674"/>
              <a:gd name="connsiteX1" fmla="*/ 3875118 w 5658452"/>
              <a:gd name="connsiteY1" fmla="*/ 0 h 1781674"/>
              <a:gd name="connsiteX2" fmla="*/ 5658452 w 5658452"/>
              <a:gd name="connsiteY2" fmla="*/ 1716397 h 1781674"/>
              <a:gd name="connsiteX3" fmla="*/ 5584870 w 5658452"/>
              <a:gd name="connsiteY3" fmla="*/ 1781674 h 1781674"/>
              <a:gd name="connsiteX4" fmla="*/ 3860184 w 5658452"/>
              <a:gd name="connsiteY4" fmla="*/ 106964 h 1781674"/>
              <a:gd name="connsiteX5" fmla="*/ 225056 w 5658452"/>
              <a:gd name="connsiteY5" fmla="*/ 145774 h 1781674"/>
              <a:gd name="connsiteX6" fmla="*/ 0 w 5658452"/>
              <a:gd name="connsiteY6" fmla="*/ 24068 h 1781674"/>
              <a:gd name="connsiteX0" fmla="*/ 52980 w 5433396"/>
              <a:gd name="connsiteY0" fmla="*/ 27518 h 1781674"/>
              <a:gd name="connsiteX1" fmla="*/ 3650062 w 5433396"/>
              <a:gd name="connsiteY1" fmla="*/ 0 h 1781674"/>
              <a:gd name="connsiteX2" fmla="*/ 5433396 w 5433396"/>
              <a:gd name="connsiteY2" fmla="*/ 1716397 h 1781674"/>
              <a:gd name="connsiteX3" fmla="*/ 5359814 w 5433396"/>
              <a:gd name="connsiteY3" fmla="*/ 1781674 h 1781674"/>
              <a:gd name="connsiteX4" fmla="*/ 3635128 w 5433396"/>
              <a:gd name="connsiteY4" fmla="*/ 106964 h 1781674"/>
              <a:gd name="connsiteX5" fmla="*/ 0 w 5433396"/>
              <a:gd name="connsiteY5" fmla="*/ 145774 h 1781674"/>
              <a:gd name="connsiteX6" fmla="*/ 52980 w 5433396"/>
              <a:gd name="connsiteY6" fmla="*/ 27518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171574 w 5604970"/>
              <a:gd name="connsiteY5" fmla="*/ 145774 h 1781674"/>
              <a:gd name="connsiteX6" fmla="*/ 0 w 5604970"/>
              <a:gd name="connsiteY6" fmla="*/ 31535 h 1781674"/>
              <a:gd name="connsiteX0" fmla="*/ 0 w 5604970"/>
              <a:gd name="connsiteY0" fmla="*/ 31535 h 1781674"/>
              <a:gd name="connsiteX1" fmla="*/ 3821636 w 5604970"/>
              <a:gd name="connsiteY1" fmla="*/ 0 h 1781674"/>
              <a:gd name="connsiteX2" fmla="*/ 5604970 w 5604970"/>
              <a:gd name="connsiteY2" fmla="*/ 1716397 h 1781674"/>
              <a:gd name="connsiteX3" fmla="*/ 5531388 w 5604970"/>
              <a:gd name="connsiteY3" fmla="*/ 1781674 h 1781674"/>
              <a:gd name="connsiteX4" fmla="*/ 3806702 w 5604970"/>
              <a:gd name="connsiteY4" fmla="*/ 106964 h 1781674"/>
              <a:gd name="connsiteX5" fmla="*/ 30726 w 5604970"/>
              <a:gd name="connsiteY5" fmla="*/ 120216 h 1781674"/>
              <a:gd name="connsiteX6" fmla="*/ 0 w 5604970"/>
              <a:gd name="connsiteY6" fmla="*/ 31535 h 1781674"/>
              <a:gd name="connsiteX0" fmla="*/ 0 w 5662112"/>
              <a:gd name="connsiteY0" fmla="*/ 31535 h 1781674"/>
              <a:gd name="connsiteX1" fmla="*/ 3821636 w 5662112"/>
              <a:gd name="connsiteY1" fmla="*/ 0 h 1781674"/>
              <a:gd name="connsiteX2" fmla="*/ 5662112 w 5662112"/>
              <a:gd name="connsiteY2" fmla="*/ 1771532 h 1781674"/>
              <a:gd name="connsiteX3" fmla="*/ 5531388 w 5662112"/>
              <a:gd name="connsiteY3" fmla="*/ 1781674 h 1781674"/>
              <a:gd name="connsiteX4" fmla="*/ 3806702 w 5662112"/>
              <a:gd name="connsiteY4" fmla="*/ 106964 h 1781674"/>
              <a:gd name="connsiteX5" fmla="*/ 30726 w 5662112"/>
              <a:gd name="connsiteY5" fmla="*/ 120216 h 1781674"/>
              <a:gd name="connsiteX6" fmla="*/ 0 w 5662112"/>
              <a:gd name="connsiteY6" fmla="*/ 31535 h 1781674"/>
              <a:gd name="connsiteX0" fmla="*/ 0 w 5662112"/>
              <a:gd name="connsiteY0" fmla="*/ 31535 h 1797612"/>
              <a:gd name="connsiteX1" fmla="*/ 3821636 w 5662112"/>
              <a:gd name="connsiteY1" fmla="*/ 0 h 1797612"/>
              <a:gd name="connsiteX2" fmla="*/ 5662112 w 5662112"/>
              <a:gd name="connsiteY2" fmla="*/ 1771532 h 1797612"/>
              <a:gd name="connsiteX3" fmla="*/ 5582215 w 5662112"/>
              <a:gd name="connsiteY3" fmla="*/ 1797612 h 1797612"/>
              <a:gd name="connsiteX4" fmla="*/ 3806702 w 5662112"/>
              <a:gd name="connsiteY4" fmla="*/ 106964 h 1797612"/>
              <a:gd name="connsiteX5" fmla="*/ 30726 w 5662112"/>
              <a:gd name="connsiteY5" fmla="*/ 120216 h 1797612"/>
              <a:gd name="connsiteX6" fmla="*/ 0 w 5662112"/>
              <a:gd name="connsiteY6" fmla="*/ 31535 h 1797612"/>
              <a:gd name="connsiteX0" fmla="*/ 0 w 5662112"/>
              <a:gd name="connsiteY0" fmla="*/ 31535 h 1872344"/>
              <a:gd name="connsiteX1" fmla="*/ 3821636 w 5662112"/>
              <a:gd name="connsiteY1" fmla="*/ 0 h 1872344"/>
              <a:gd name="connsiteX2" fmla="*/ 5662112 w 5662112"/>
              <a:gd name="connsiteY2" fmla="*/ 1771532 h 1872344"/>
              <a:gd name="connsiteX3" fmla="*/ 5642516 w 5662112"/>
              <a:gd name="connsiteY3" fmla="*/ 1872344 h 1872344"/>
              <a:gd name="connsiteX4" fmla="*/ 3806702 w 5662112"/>
              <a:gd name="connsiteY4" fmla="*/ 106964 h 1872344"/>
              <a:gd name="connsiteX5" fmla="*/ 30726 w 5662112"/>
              <a:gd name="connsiteY5" fmla="*/ 120216 h 1872344"/>
              <a:gd name="connsiteX6" fmla="*/ 0 w 5662112"/>
              <a:gd name="connsiteY6" fmla="*/ 31535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112" h="1872344">
                <a:moveTo>
                  <a:pt x="0" y="31535"/>
                </a:moveTo>
                <a:lnTo>
                  <a:pt x="3821636" y="0"/>
                </a:lnTo>
                <a:lnTo>
                  <a:pt x="5662112" y="1771532"/>
                </a:lnTo>
                <a:lnTo>
                  <a:pt x="5642516" y="1872344"/>
                </a:lnTo>
                <a:lnTo>
                  <a:pt x="3806702" y="106964"/>
                </a:lnTo>
                <a:lnTo>
                  <a:pt x="30726" y="120216"/>
                </a:lnTo>
                <a:lnTo>
                  <a:pt x="0" y="315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1D7559-8158-423A-9535-84A9F5C191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5416932" y="1363410"/>
            <a:ext cx="956740" cy="101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8EDA32-9323-4329-AF42-F43976DF14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138554" y="2361587"/>
            <a:ext cx="956740" cy="709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392FD-B8E8-4049-BBB6-54B73DF0E5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5777480" y="3154716"/>
            <a:ext cx="1045224" cy="8079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19E1F2C-4ED8-4FBF-A347-D074BF2E4909}"/>
              </a:ext>
            </a:extLst>
          </p:cNvPr>
          <p:cNvGrpSpPr/>
          <p:nvPr/>
        </p:nvGrpSpPr>
        <p:grpSpPr>
          <a:xfrm>
            <a:off x="1336890" y="4144318"/>
            <a:ext cx="9015599" cy="726706"/>
            <a:chOff x="592096" y="4210098"/>
            <a:chExt cx="9015599" cy="7267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E64412-541A-451E-B23D-1DEF0471C7D0}"/>
                </a:ext>
              </a:extLst>
            </p:cNvPr>
            <p:cNvSpPr txBox="1"/>
            <p:nvPr/>
          </p:nvSpPr>
          <p:spPr>
            <a:xfrm>
              <a:off x="592096" y="4410309"/>
              <a:ext cx="90155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dm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0957738-5864-4E64-9C7C-26ED7BB9C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96" b="37469" l="16779" r="54362">
                          <a14:foregroundMark x1="23490" y1="37469" x2="23490" y2="37469"/>
                          <a14:foregroundMark x1="16779" y1="23325" x2="16779" y2="23325"/>
                          <a14:foregroundMark x1="54362" y1="22581" x2="54362" y2="22581"/>
                        </a14:backgroundRemoval>
                      </a14:imgEffect>
                    </a14:imgLayer>
                  </a14:imgProps>
                </a:ext>
              </a:extLst>
            </a:blip>
            <a:srcRect l="13701" t="4174" r="41459" b="60640"/>
            <a:stretch/>
          </p:blipFill>
          <p:spPr>
            <a:xfrm>
              <a:off x="2407870" y="4210098"/>
              <a:ext cx="684781" cy="7267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0669AD-83B8-4020-B65C-829CC5627661}"/>
              </a:ext>
            </a:extLst>
          </p:cNvPr>
          <p:cNvGrpSpPr/>
          <p:nvPr/>
        </p:nvGrpSpPr>
        <p:grpSpPr>
          <a:xfrm>
            <a:off x="1336890" y="4954517"/>
            <a:ext cx="8797390" cy="631816"/>
            <a:chOff x="0" y="5392920"/>
            <a:chExt cx="8797390" cy="63181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234AA3-0BE3-4564-9817-3117C159DB42}"/>
                </a:ext>
              </a:extLst>
            </p:cNvPr>
            <p:cNvSpPr txBox="1"/>
            <p:nvPr/>
          </p:nvSpPr>
          <p:spPr>
            <a:xfrm>
              <a:off x="0" y="5483475"/>
              <a:ext cx="87973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dm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046B91-E156-4BD6-922D-F0EB89E1E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80" b="63027" l="4027" r="41275">
                          <a14:foregroundMark x1="41275" y1="57072" x2="41275" y2="57072"/>
                          <a14:foregroundMark x1="16107" y1="62531" x2="16107" y2="62531"/>
                        </a14:backgroundRemoval>
                      </a14:imgEffect>
                    </a14:imgLayer>
                  </a14:imgProps>
                </a:ext>
              </a:extLst>
            </a:blip>
            <a:srcRect t="40136" r="57377" b="34308"/>
            <a:stretch/>
          </p:blipFill>
          <p:spPr>
            <a:xfrm>
              <a:off x="1659247" y="5392920"/>
              <a:ext cx="779208" cy="63181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4141AB-5E6B-412E-86D7-91D764DFF142}"/>
              </a:ext>
            </a:extLst>
          </p:cNvPr>
          <p:cNvGrpSpPr/>
          <p:nvPr/>
        </p:nvGrpSpPr>
        <p:grpSpPr>
          <a:xfrm>
            <a:off x="1336890" y="5633595"/>
            <a:ext cx="9150681" cy="675109"/>
            <a:chOff x="0" y="5746706"/>
            <a:chExt cx="9150681" cy="67510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04509B-624E-45A8-B333-C926541A9EA1}"/>
                </a:ext>
              </a:extLst>
            </p:cNvPr>
            <p:cNvSpPr txBox="1"/>
            <p:nvPr/>
          </p:nvSpPr>
          <p:spPr>
            <a:xfrm>
              <a:off x="0" y="5866430"/>
              <a:ext cx="91506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   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dm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5DB9152-23A3-4776-8D31-AD59A8FE2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457" b="96526" l="36913" r="82886">
                          <a14:foregroundMark x1="80537" y1="89578" x2="80537" y2="89578"/>
                          <a14:foregroundMark x1="82886" y1="89826" x2="82886" y2="89826"/>
                          <a14:backgroundMark x1="56711" y1="94541" x2="56711" y2="94541"/>
                          <a14:backgroundMark x1="48993" y1="95533" x2="48993" y2="95533"/>
                        </a14:backgroundRemoval>
                      </a14:imgEffect>
                    </a14:imgLayer>
                  </a14:imgProps>
                </a:ext>
              </a:extLst>
            </a:blip>
            <a:srcRect l="31709" t="69503" r="14934"/>
            <a:stretch/>
          </p:blipFill>
          <p:spPr>
            <a:xfrm>
              <a:off x="1756564" y="5746706"/>
              <a:ext cx="873414" cy="6751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28CA10C-FE76-4912-8FAC-72FE61A783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5149" y="4133669"/>
            <a:ext cx="684780" cy="6847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A80375-81FF-4B16-9EBD-52BDCFE1DE7A}"/>
              </a:ext>
            </a:extLst>
          </p:cNvPr>
          <p:cNvSpPr/>
          <p:nvPr/>
        </p:nvSpPr>
        <p:spPr>
          <a:xfrm>
            <a:off x="11390358" y="4990612"/>
            <a:ext cx="348159" cy="340601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815AB2C-D6A0-4836-AB2A-650204FF31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2467" y="4847423"/>
            <a:ext cx="684780" cy="6847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CD6A151-2207-4321-BDB8-ABA821C0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8375" y="5605908"/>
            <a:ext cx="684780" cy="68478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242" name="TextBox1" r:id="rId2" imgW="685800" imgH="457200"/>
        </mc:Choice>
        <mc:Fallback>
          <p:control name="TextBox1" r:id="rId2" imgW="685800" imgH="4572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549A1B1E-CD29-4DFF-BA91-24EF0F1EAB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739" y="4311305"/>
                  <a:ext cx="684780" cy="456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43" name="TextBox2" r:id="rId3" imgW="685800" imgH="457200"/>
        </mc:Choice>
        <mc:Fallback>
          <p:control name="TextBox2" r:id="rId3" imgW="685800" imgH="45720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id="{5E313CBD-F59C-4AA9-AE0B-66FF94F80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739" y="5019551"/>
                  <a:ext cx="684780" cy="456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44" name="TextBox3" r:id="rId4" imgW="685800" imgH="457200"/>
        </mc:Choice>
        <mc:Fallback>
          <p:control name="TextBox3" r:id="rId4" imgW="685800" imgH="45720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id="{0ED95309-D47E-41FC-842D-95FAD6949B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739" y="5720094"/>
                  <a:ext cx="684780" cy="456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098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1" animBg="1"/>
      <p:bldP spid="21" grpId="1" animBg="1"/>
      <p:bldP spid="23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A0A207-77B3-42C7-8E48-D1B84806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07" y="1056067"/>
            <a:ext cx="5873832" cy="24577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8FAE83-EF15-4C48-9AB1-5D81CCB4F6A5}"/>
              </a:ext>
            </a:extLst>
          </p:cNvPr>
          <p:cNvGrpSpPr/>
          <p:nvPr/>
        </p:nvGrpSpPr>
        <p:grpSpPr>
          <a:xfrm>
            <a:off x="649871" y="201123"/>
            <a:ext cx="8007268" cy="622271"/>
            <a:chOff x="-6033189" y="382608"/>
            <a:chExt cx="6657867" cy="6553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B7B5E8-2CB0-4C75-A0F6-3857A10E89B3}"/>
                </a:ext>
              </a:extLst>
            </p:cNvPr>
            <p:cNvSpPr/>
            <p:nvPr/>
          </p:nvSpPr>
          <p:spPr>
            <a:xfrm>
              <a:off x="-6033189" y="382608"/>
              <a:ext cx="6657867" cy="65536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7C422F-0E66-4CF3-988D-9D717A98EB2D}"/>
                </a:ext>
              </a:extLst>
            </p:cNvPr>
            <p:cNvSpPr/>
            <p:nvPr/>
          </p:nvSpPr>
          <p:spPr>
            <a:xfrm>
              <a:off x="-6033189" y="437388"/>
              <a:ext cx="575561" cy="60058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BAF8692-F4BD-404D-B8A9-0C1AA96A7A9B}"/>
              </a:ext>
            </a:extLst>
          </p:cNvPr>
          <p:cNvSpPr txBox="1"/>
          <p:nvPr/>
        </p:nvSpPr>
        <p:spPr>
          <a:xfrm>
            <a:off x="2147951" y="3591289"/>
            <a:ext cx="67778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D20B0EA-B729-4462-A11E-ECE86F012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3781515" y="4022176"/>
            <a:ext cx="684781" cy="7267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6F2E9B-43B9-4B05-8F36-AD9406B3EE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536871" y="4170944"/>
            <a:ext cx="779208" cy="6318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D1A6E1-9783-44E0-BC77-5E5CDEB2E7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7581041" y="4127651"/>
            <a:ext cx="873414" cy="6751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7CA941-01C7-4493-961C-AA45B2F8272D}"/>
              </a:ext>
            </a:extLst>
          </p:cNvPr>
          <p:cNvSpPr txBox="1"/>
          <p:nvPr/>
        </p:nvSpPr>
        <p:spPr>
          <a:xfrm>
            <a:off x="2476996" y="4844111"/>
            <a:ext cx="67778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Nhím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F008AB-DFCF-4B16-9504-217D638734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6" b="37469" l="16779" r="54362">
                        <a14:foregroundMark x1="23490" y1="37469" x2="23490" y2="37469"/>
                        <a14:foregroundMark x1="16779" y1="23325" x2="16779" y2="23325"/>
                        <a14:foregroundMark x1="54362" y1="22581" x2="54362" y2="22581"/>
                      </a14:backgroundRemoval>
                    </a14:imgEffect>
                  </a14:imgLayer>
                </a14:imgProps>
              </a:ext>
            </a:extLst>
          </a:blip>
          <a:srcRect l="13701" t="4174" r="41459" b="60640"/>
          <a:stretch/>
        </p:blipFill>
        <p:spPr>
          <a:xfrm>
            <a:off x="3781515" y="5358903"/>
            <a:ext cx="684781" cy="7267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94E9016-02BB-45C2-86B5-33CB70938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0" b="63027" l="4027" r="41275">
                        <a14:foregroundMark x1="41275" y1="57072" x2="41275" y2="57072"/>
                        <a14:foregroundMark x1="16107" y1="62531" x2="16107" y2="62531"/>
                      </a14:backgroundRemoval>
                    </a14:imgEffect>
                  </a14:imgLayer>
                </a14:imgProps>
              </a:ext>
            </a:extLst>
          </a:blip>
          <a:srcRect t="40136" r="57377" b="34308"/>
          <a:stretch/>
        </p:blipFill>
        <p:spPr>
          <a:xfrm>
            <a:off x="5536871" y="5507671"/>
            <a:ext cx="779208" cy="6318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93EB178-BE3E-4015-9435-1A1B7C0D82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57" b="96526" l="36913" r="82886">
                        <a14:foregroundMark x1="80537" y1="89578" x2="80537" y2="89578"/>
                        <a14:foregroundMark x1="82886" y1="89826" x2="82886" y2="89826"/>
                        <a14:backgroundMark x1="56711" y1="94541" x2="56711" y2="94541"/>
                        <a14:backgroundMark x1="48993" y1="95533" x2="48993" y2="95533"/>
                      </a14:backgroundRemoval>
                    </a14:imgEffect>
                  </a14:imgLayer>
                </a14:imgProps>
              </a:ext>
            </a:extLst>
          </a:blip>
          <a:srcRect l="31709" t="69503" r="14934"/>
          <a:stretch/>
        </p:blipFill>
        <p:spPr>
          <a:xfrm>
            <a:off x="7581041" y="5464378"/>
            <a:ext cx="873414" cy="675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8D8C2-7A9E-4895-9F54-7BFF8336E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623" y="4035458"/>
            <a:ext cx="779208" cy="7792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9D0F94-9F70-4131-B323-0DFAEF6AD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369049" y="5316349"/>
            <a:ext cx="1167822" cy="9468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9F426F-9500-4000-BAA5-F57DE91B1D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573071" y="4013410"/>
            <a:ext cx="1167822" cy="9468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D0F06F-9AE0-420E-BE52-166C0A17B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2733" y="4063527"/>
            <a:ext cx="779208" cy="7792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800C5E-F9A2-448D-8D9D-88F405176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009" y="5317725"/>
            <a:ext cx="779208" cy="7792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200171-CEC7-4B26-8563-199763B13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455" y="5235091"/>
            <a:ext cx="779208" cy="779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423144-B0AD-4C0A-A661-1DCF44085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</TotalTime>
  <Words>536</Words>
  <Application>Microsoft Office PowerPoint</Application>
  <PresentationFormat>Widescreen</PresentationFormat>
  <Paragraphs>84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HP001 4 hàng</vt:lpstr>
      <vt:lpstr>Times New Roman</vt:lpstr>
      <vt:lpstr>UTM Avo</vt:lpstr>
      <vt:lpstr>Wingdings</vt:lpstr>
      <vt:lpstr>1_Office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1001</cp:revision>
  <dcterms:created xsi:type="dcterms:W3CDTF">2021-02-20T02:56:00Z</dcterms:created>
  <dcterms:modified xsi:type="dcterms:W3CDTF">2021-11-26T09:27:08Z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