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267" r:id="rId2"/>
    <p:sldId id="257" r:id="rId3"/>
    <p:sldId id="430" r:id="rId4"/>
    <p:sldId id="404" r:id="rId5"/>
    <p:sldId id="423" r:id="rId6"/>
    <p:sldId id="429" r:id="rId7"/>
    <p:sldId id="427" r:id="rId8"/>
    <p:sldId id="349" r:id="rId9"/>
    <p:sldId id="350" r:id="rId10"/>
    <p:sldId id="351" r:id="rId11"/>
    <p:sldId id="352" r:id="rId12"/>
    <p:sldId id="261" r:id="rId13"/>
    <p:sldId id="263" r:id="rId14"/>
    <p:sldId id="353" r:id="rId15"/>
    <p:sldId id="354" r:id="rId16"/>
    <p:sldId id="281" r:id="rId17"/>
    <p:sldId id="417" r:id="rId18"/>
    <p:sldId id="385" r:id="rId19"/>
  </p:sldIdLst>
  <p:sldSz cx="12192000" cy="6858000"/>
  <p:notesSz cx="6858000" cy="9144000"/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5050"/>
    <a:srgbClr val="379837"/>
    <a:srgbClr val="99FFCC"/>
    <a:srgbClr val="00CC66"/>
    <a:srgbClr val="FFFF00"/>
    <a:srgbClr val="336600"/>
    <a:srgbClr val="008047"/>
    <a:srgbClr val="0000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60"/>
  </p:normalViewPr>
  <p:slideViewPr>
    <p:cSldViewPr snapToGrid="0">
      <p:cViewPr>
        <p:scale>
          <a:sx n="50" d="100"/>
          <a:sy n="50" d="100"/>
        </p:scale>
        <p:origin x="-1872" y="-9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661611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13/12/2021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6123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588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587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21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615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89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4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94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3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40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279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47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13/12/2021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2676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FBF3B5-9DD2-44B0-BC4E-76596BEE669C}" type="datetimeFigureOut">
              <a:rPr lang="en-US" smtClean="0"/>
              <a:pPr/>
              <a:t>13/12/2021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79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13/12/2021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18276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552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743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13/12/2021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84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7402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13/12/2021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162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13/12/2021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5856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193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90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85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  <p:sldLayoutId id="2147483791" r:id="rId19"/>
    <p:sldLayoutId id="2147483792" r:id="rId20"/>
    <p:sldLayoutId id="2147483757" r:id="rId21"/>
    <p:sldLayoutId id="2147483764" r:id="rId22"/>
    <p:sldLayoutId id="2147483772" r:id="rId23"/>
    <p:sldLayoutId id="2147483649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" Target="slide9.xml"/><Relationship Id="rId5" Type="http://schemas.openxmlformats.org/officeDocument/2006/relationships/image" Target="../media/image40.png"/><Relationship Id="rId4" Type="http://schemas.openxmlformats.org/officeDocument/2006/relationships/image" Target="../media/image18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" Target="slide9.xml"/><Relationship Id="rId5" Type="http://schemas.openxmlformats.org/officeDocument/2006/relationships/image" Target="../media/image43.jpg"/><Relationship Id="rId4" Type="http://schemas.openxmlformats.org/officeDocument/2006/relationships/image" Target="../media/image18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8.png"/><Relationship Id="rId7" Type="http://schemas.openxmlformats.org/officeDocument/2006/relationships/image" Target="../media/image3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slide" Target="slide9.xml"/><Relationship Id="rId4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8.png"/><Relationship Id="rId7" Type="http://schemas.openxmlformats.org/officeDocument/2006/relationships/image" Target="../media/image3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slide" Target="slide9.xml"/><Relationship Id="rId4" Type="http://schemas.openxmlformats.org/officeDocument/2006/relationships/image" Target="../media/image4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jpg"/><Relationship Id="rId7" Type="http://schemas.openxmlformats.org/officeDocument/2006/relationships/image" Target="../media/image5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4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svg"/><Relationship Id="rId5" Type="http://schemas.openxmlformats.org/officeDocument/2006/relationships/image" Target="../media/image58.png"/><Relationship Id="rId4" Type="http://schemas.openxmlformats.org/officeDocument/2006/relationships/image" Target="../media/image58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5.wdp"/><Relationship Id="rId18" Type="http://schemas.openxmlformats.org/officeDocument/2006/relationships/image" Target="../media/image30.png"/><Relationship Id="rId3" Type="http://schemas.openxmlformats.org/officeDocument/2006/relationships/image" Target="../media/image19.png"/><Relationship Id="rId7" Type="http://schemas.microsoft.com/office/2007/relationships/hdphoto" Target="../media/hdphoto3.wdp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image" Target="../media/image18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microsoft.com/office/2007/relationships/hdphoto" Target="../media/hdphoto2.wdp"/><Relationship Id="rId15" Type="http://schemas.openxmlformats.org/officeDocument/2006/relationships/image" Target="../media/image27.png"/><Relationship Id="rId10" Type="http://schemas.microsoft.com/office/2007/relationships/hdphoto" Target="../media/hdphoto4.wdp"/><Relationship Id="rId19" Type="http://schemas.openxmlformats.org/officeDocument/2006/relationships/image" Target="../media/image31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5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slide" Target="slide13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4.xml"/><Relationship Id="rId3" Type="http://schemas.openxmlformats.org/officeDocument/2006/relationships/image" Target="../media/image33.jpg"/><Relationship Id="rId7" Type="http://schemas.openxmlformats.org/officeDocument/2006/relationships/slide" Target="slide10.xml"/><Relationship Id="rId12" Type="http://schemas.openxmlformats.org/officeDocument/2006/relationships/slide" Target="slide1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microsoft.com/office/2007/relationships/hdphoto" Target="../media/hdphoto6.wdp"/><Relationship Id="rId5" Type="http://schemas.openxmlformats.org/officeDocument/2006/relationships/image" Target="../media/image37.png"/><Relationship Id="rId10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slide" Target="slide12.xml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0CB2D8-8CEA-4B4A-AE31-C621F5555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595" y="1586754"/>
            <a:ext cx="9142810" cy="1352198"/>
          </a:xfrm>
        </p:spPr>
        <p:txBody>
          <a:bodyPr>
            <a:normAutofit/>
          </a:bodyPr>
          <a:lstStyle/>
          <a:p>
            <a:r>
              <a:rPr lang="en-US" sz="6000" b="1" err="1">
                <a:solidFill>
                  <a:srgbClr val="230A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6000" b="1">
                <a:solidFill>
                  <a:srgbClr val="230A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15</a:t>
            </a:r>
            <a:endParaRPr lang="en-US" sz="6000" b="1" dirty="0">
              <a:solidFill>
                <a:srgbClr val="230AB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09302" y="2930165"/>
            <a:ext cx="13410604" cy="1655762"/>
          </a:xfrm>
        </p:spPr>
        <p:txBody>
          <a:bodyPr>
            <a:normAutofit fontScale="92500" lnSpcReduction="10000"/>
          </a:bodyPr>
          <a:lstStyle/>
          <a:p>
            <a:r>
              <a:rPr lang="en-US" sz="54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43: Đường thẳng – Đường cong</a:t>
            </a:r>
          </a:p>
          <a:p>
            <a:r>
              <a:rPr lang="vi-VN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Đường gấp khúc – Tiết </a:t>
            </a: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717255" y="113698"/>
            <a:ext cx="15007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 2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467621" y="629330"/>
            <a:ext cx="6543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EBADE82-8DAB-44DF-822E-42E8B9DD7E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518"/>
          <a:stretch/>
        </p:blipFill>
        <p:spPr>
          <a:xfrm>
            <a:off x="0" y="0"/>
            <a:ext cx="12192000" cy="6461896"/>
          </a:xfrm>
          <a:prstGeom prst="rect">
            <a:avLst/>
          </a:prstGeom>
        </p:spPr>
      </p:pic>
      <p:pic>
        <p:nvPicPr>
          <p:cNvPr id="2050" name="Picture 2" descr="Resultado de imagen para marciano  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64" y="3675945"/>
            <a:ext cx="2068357" cy="278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UENO"/>
          <p:cNvSpPr/>
          <p:nvPr/>
        </p:nvSpPr>
        <p:spPr>
          <a:xfrm>
            <a:off x="4089202" y="2795843"/>
            <a:ext cx="3911293" cy="806451"/>
          </a:xfrm>
          <a:prstGeom prst="roundRect">
            <a:avLst/>
          </a:prstGeom>
          <a:solidFill>
            <a:srgbClr val="92D05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A: 6 </a:t>
            </a:r>
            <a:r>
              <a:rPr lang="es-MX" sz="33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đoạn</a:t>
            </a:r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s-MX" sz="33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thẳng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3" name="MALO1"/>
          <p:cNvSpPr/>
          <p:nvPr/>
        </p:nvSpPr>
        <p:spPr>
          <a:xfrm>
            <a:off x="4089202" y="4053555"/>
            <a:ext cx="3911293" cy="806451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B: 5 </a:t>
            </a:r>
            <a:r>
              <a:rPr lang="es-MX" sz="33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đoạn</a:t>
            </a:r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s-MX" sz="33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thẳng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4" name="MALO2"/>
          <p:cNvSpPr/>
          <p:nvPr/>
        </p:nvSpPr>
        <p:spPr>
          <a:xfrm>
            <a:off x="4089202" y="5228064"/>
            <a:ext cx="3911292" cy="806451"/>
          </a:xfrm>
          <a:prstGeom prst="roundRec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C: 7 </a:t>
            </a:r>
            <a:r>
              <a:rPr lang="es-MX" sz="33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đoạn</a:t>
            </a:r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s-MX" sz="33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thẳng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691" y="3171545"/>
            <a:ext cx="3279113" cy="303289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A1FAE3FC-4BB0-41A2-A34A-800AE09D47FD}"/>
              </a:ext>
            </a:extLst>
          </p:cNvPr>
          <p:cNvGrpSpPr/>
          <p:nvPr/>
        </p:nvGrpSpPr>
        <p:grpSpPr>
          <a:xfrm>
            <a:off x="1489878" y="493604"/>
            <a:ext cx="8911422" cy="1808635"/>
            <a:chOff x="1326196" y="203787"/>
            <a:chExt cx="8180148" cy="1808635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="" xmlns:a16="http://schemas.microsoft.com/office/drawing/2014/main" id="{0972BEF5-DEBE-40A4-87E3-6086CCDF2E51}"/>
                </a:ext>
              </a:extLst>
            </p:cNvPr>
            <p:cNvSpPr/>
            <p:nvPr/>
          </p:nvSpPr>
          <p:spPr>
            <a:xfrm>
              <a:off x="1326196" y="203787"/>
              <a:ext cx="8180148" cy="1561140"/>
            </a:xfrm>
            <a:prstGeom prst="wedgeRoundRectCallout">
              <a:avLst>
                <a:gd name="adj1" fmla="val 21200"/>
                <a:gd name="adj2" fmla="val -46365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3200" dirty="0">
                <a:latin typeface="UTM Avo" panose="0204060305050602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455061C1-F476-4D85-8B13-3A6422EF8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82368" y="321899"/>
              <a:ext cx="3193819" cy="1346958"/>
            </a:xfrm>
            <a:prstGeom prst="rect">
              <a:avLst/>
            </a:prstGeom>
            <a:noFill/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3E47B0CF-ED47-4AFC-894E-0876754D7715}"/>
                </a:ext>
              </a:extLst>
            </p:cNvPr>
            <p:cNvSpPr txBox="1"/>
            <p:nvPr/>
          </p:nvSpPr>
          <p:spPr>
            <a:xfrm>
              <a:off x="4871868" y="442762"/>
              <a:ext cx="43561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Đường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gấp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khúc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bên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mấy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đoạn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thẳng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153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4076CF4-04AF-40D1-80C1-304E26128B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461896"/>
          </a:xfrm>
          <a:prstGeom prst="rect">
            <a:avLst/>
          </a:prstGeom>
        </p:spPr>
      </p:pic>
      <p:pic>
        <p:nvPicPr>
          <p:cNvPr id="15" name="Picture 2" descr="Resultado de imagen para marciano  png">
            <a:hlinkClick r:id="rId6" action="ppaction://hlinksldjump"/>
            <a:extLst>
              <a:ext uri="{FF2B5EF4-FFF2-40B4-BE49-F238E27FC236}">
                <a16:creationId xmlns="" xmlns:a16="http://schemas.microsoft.com/office/drawing/2014/main" id="{44380C4D-DA77-4447-B58A-7DC9DE326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0D0C1408-63F5-42FB-84C9-7CC75FBEEDA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98" y="2422262"/>
            <a:ext cx="4367579" cy="4039634"/>
          </a:xfrm>
          <a:prstGeom prst="rect">
            <a:avLst/>
          </a:prstGeom>
        </p:spPr>
      </p:pic>
      <p:sp>
        <p:nvSpPr>
          <p:cNvPr id="18" name="MALO1">
            <a:extLst>
              <a:ext uri="{FF2B5EF4-FFF2-40B4-BE49-F238E27FC236}">
                <a16:creationId xmlns="" xmlns:a16="http://schemas.microsoft.com/office/drawing/2014/main" id="{3033AFDD-5F3E-4173-ACB2-1628DA910C80}"/>
              </a:ext>
            </a:extLst>
          </p:cNvPr>
          <p:cNvSpPr/>
          <p:nvPr/>
        </p:nvSpPr>
        <p:spPr>
          <a:xfrm>
            <a:off x="4238610" y="2302632"/>
            <a:ext cx="3933840" cy="806451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A: 5 </a:t>
            </a:r>
            <a:r>
              <a:rPr lang="es-MX" sz="33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đoạn</a:t>
            </a:r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s-MX" sz="33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thẳng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9" name="MALO2">
            <a:extLst>
              <a:ext uri="{FF2B5EF4-FFF2-40B4-BE49-F238E27FC236}">
                <a16:creationId xmlns="" xmlns:a16="http://schemas.microsoft.com/office/drawing/2014/main" id="{B3A869E3-F650-4CE3-A818-5C7A599715D3}"/>
              </a:ext>
            </a:extLst>
          </p:cNvPr>
          <p:cNvSpPr/>
          <p:nvPr/>
        </p:nvSpPr>
        <p:spPr>
          <a:xfrm>
            <a:off x="4194809" y="5240718"/>
            <a:ext cx="3933841" cy="806451"/>
          </a:xfrm>
          <a:prstGeom prst="roundRect">
            <a:avLst/>
          </a:prstGeom>
          <a:solidFill>
            <a:srgbClr val="95D207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C: 3 </a:t>
            </a:r>
            <a:r>
              <a:rPr lang="es-MX" sz="33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đoạn</a:t>
            </a:r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s-MX" sz="33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thẳng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C7E3AF3E-4FFD-4750-A168-4928658029C8}"/>
              </a:ext>
            </a:extLst>
          </p:cNvPr>
          <p:cNvGrpSpPr/>
          <p:nvPr/>
        </p:nvGrpSpPr>
        <p:grpSpPr>
          <a:xfrm>
            <a:off x="1537502" y="326766"/>
            <a:ext cx="9263847" cy="1808635"/>
            <a:chOff x="1537503" y="326766"/>
            <a:chExt cx="8180148" cy="1808635"/>
          </a:xfrm>
        </p:grpSpPr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E319976C-D047-4A98-A832-2CE9C82CD9C9}"/>
                </a:ext>
              </a:extLst>
            </p:cNvPr>
            <p:cNvGrpSpPr/>
            <p:nvPr/>
          </p:nvGrpSpPr>
          <p:grpSpPr>
            <a:xfrm>
              <a:off x="1537503" y="326766"/>
              <a:ext cx="8180148" cy="1808635"/>
              <a:chOff x="1326196" y="203787"/>
              <a:chExt cx="8180148" cy="1808635"/>
            </a:xfrm>
          </p:grpSpPr>
          <p:sp>
            <p:nvSpPr>
              <p:cNvPr id="13" name="Speech Bubble: Rectangle with Corners Rounded 12">
                <a:extLst>
                  <a:ext uri="{FF2B5EF4-FFF2-40B4-BE49-F238E27FC236}">
                    <a16:creationId xmlns="" xmlns:a16="http://schemas.microsoft.com/office/drawing/2014/main" id="{3EBD599A-C9BB-4503-AF3E-C70F0F0E6787}"/>
                  </a:ext>
                </a:extLst>
              </p:cNvPr>
              <p:cNvSpPr/>
              <p:nvPr/>
            </p:nvSpPr>
            <p:spPr>
              <a:xfrm>
                <a:off x="1326196" y="203787"/>
                <a:ext cx="8180148" cy="1561140"/>
              </a:xfrm>
              <a:prstGeom prst="wedgeRoundRectCallout">
                <a:avLst>
                  <a:gd name="adj1" fmla="val 21200"/>
                  <a:gd name="adj2" fmla="val -46365"/>
                  <a:gd name="adj3" fmla="val 16667"/>
                </a:avLst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32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9DB7195D-EEEB-4C9C-B9BF-41A9D42EF011}"/>
                  </a:ext>
                </a:extLst>
              </p:cNvPr>
              <p:cNvSpPr txBox="1"/>
              <p:nvPr/>
            </p:nvSpPr>
            <p:spPr>
              <a:xfrm>
                <a:off x="4720428" y="442762"/>
                <a:ext cx="431704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Đường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gấp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khúc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bên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mấy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đoạn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thẳng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D2795ACE-93F7-4667-B2F6-8ED3E32B5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56211" y="408407"/>
              <a:ext cx="2956816" cy="1379340"/>
            </a:xfrm>
            <a:prstGeom prst="rect">
              <a:avLst/>
            </a:prstGeom>
          </p:spPr>
        </p:pic>
      </p:grpSp>
      <p:sp>
        <p:nvSpPr>
          <p:cNvPr id="17" name="BUENO">
            <a:extLst>
              <a:ext uri="{FF2B5EF4-FFF2-40B4-BE49-F238E27FC236}">
                <a16:creationId xmlns="" xmlns:a16="http://schemas.microsoft.com/office/drawing/2014/main" id="{31FEFF30-32AE-493D-A217-C266990B2C54}"/>
              </a:ext>
            </a:extLst>
          </p:cNvPr>
          <p:cNvSpPr/>
          <p:nvPr/>
        </p:nvSpPr>
        <p:spPr>
          <a:xfrm>
            <a:off x="4305357" y="3797064"/>
            <a:ext cx="3933840" cy="806451"/>
          </a:xfrm>
          <a:prstGeom prst="roundRec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B: 4 </a:t>
            </a:r>
            <a:r>
              <a:rPr lang="es-MX" sz="33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đoạn</a:t>
            </a:r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s-MX" sz="33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thẳng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09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17" grpId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AEFA61E-C65E-427E-9D2B-E1AFBA637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61896"/>
          </a:xfrm>
          <a:prstGeom prst="rect">
            <a:avLst/>
          </a:prstGeom>
        </p:spPr>
      </p:pic>
      <p:pic>
        <p:nvPicPr>
          <p:cNvPr id="15" name="Picture 2" descr="Resultado de imagen para marciano  png">
            <a:hlinkClick r:id="rId5" action="ppaction://hlinksldjump"/>
            <a:extLst>
              <a:ext uri="{FF2B5EF4-FFF2-40B4-BE49-F238E27FC236}">
                <a16:creationId xmlns="" xmlns:a16="http://schemas.microsoft.com/office/drawing/2014/main" id="{551804DA-6BC2-49F7-B677-5DAEC0BFB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UENO">
            <a:extLst>
              <a:ext uri="{FF2B5EF4-FFF2-40B4-BE49-F238E27FC236}">
                <a16:creationId xmlns="" xmlns:a16="http://schemas.microsoft.com/office/drawing/2014/main" id="{68A6578E-1A7E-45A5-8A2E-3ACB49AF66A9}"/>
              </a:ext>
            </a:extLst>
          </p:cNvPr>
          <p:cNvSpPr/>
          <p:nvPr/>
        </p:nvSpPr>
        <p:spPr>
          <a:xfrm>
            <a:off x="3995619" y="2883129"/>
            <a:ext cx="4259381" cy="1319285"/>
          </a:xfrm>
          <a:prstGeom prst="roundRect">
            <a:avLst/>
          </a:prstGeom>
          <a:solidFill>
            <a:srgbClr val="99FFCC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Gồm</a:t>
            </a:r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 3 </a:t>
            </a:r>
            <a:r>
              <a:rPr lang="es-MX" sz="33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đoạn</a:t>
            </a:r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s-MX" sz="33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thẳng</a:t>
            </a:r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: AB, </a:t>
            </a:r>
            <a:r>
              <a:rPr lang="es-MX" sz="33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BC</a:t>
            </a:r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, CD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7B577CCD-CC08-4EC9-9D4B-6F25A64CAB7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0" y="2972310"/>
            <a:ext cx="3772877" cy="348958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DC01CA8A-1DBD-442C-AE29-0E0D2218B5DC}"/>
              </a:ext>
            </a:extLst>
          </p:cNvPr>
          <p:cNvGrpSpPr/>
          <p:nvPr/>
        </p:nvGrpSpPr>
        <p:grpSpPr>
          <a:xfrm>
            <a:off x="1682051" y="429206"/>
            <a:ext cx="8827898" cy="1811620"/>
            <a:chOff x="1649602" y="484542"/>
            <a:chExt cx="8180148" cy="1811620"/>
          </a:xfrm>
        </p:grpSpPr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A4C3231B-73E1-4A86-94F5-682E10B3E78E}"/>
                </a:ext>
              </a:extLst>
            </p:cNvPr>
            <p:cNvGrpSpPr/>
            <p:nvPr/>
          </p:nvGrpSpPr>
          <p:grpSpPr>
            <a:xfrm>
              <a:off x="1649602" y="484542"/>
              <a:ext cx="8180148" cy="1811620"/>
              <a:chOff x="1377670" y="171197"/>
              <a:chExt cx="8180148" cy="1811620"/>
            </a:xfrm>
          </p:grpSpPr>
          <p:sp>
            <p:nvSpPr>
              <p:cNvPr id="24" name="Speech Bubble: Rectangle with Corners Rounded 23">
                <a:extLst>
                  <a:ext uri="{FF2B5EF4-FFF2-40B4-BE49-F238E27FC236}">
                    <a16:creationId xmlns="" xmlns:a16="http://schemas.microsoft.com/office/drawing/2014/main" id="{D966767D-8623-4F7D-B6CC-88DC078E4266}"/>
                  </a:ext>
                </a:extLst>
              </p:cNvPr>
              <p:cNvSpPr/>
              <p:nvPr/>
            </p:nvSpPr>
            <p:spPr>
              <a:xfrm>
                <a:off x="1377670" y="171197"/>
                <a:ext cx="8180148" cy="1561140"/>
              </a:xfrm>
              <a:prstGeom prst="wedgeRoundRectCallout">
                <a:avLst>
                  <a:gd name="adj1" fmla="val 21200"/>
                  <a:gd name="adj2" fmla="val -46365"/>
                  <a:gd name="adj3" fmla="val 16667"/>
                </a:avLst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32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A0262B80-4F99-4445-B380-5B63CAF857CB}"/>
                  </a:ext>
                </a:extLst>
              </p:cNvPr>
              <p:cNvSpPr txBox="1"/>
              <p:nvPr/>
            </p:nvSpPr>
            <p:spPr>
              <a:xfrm>
                <a:off x="4075327" y="413157"/>
                <a:ext cx="532628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Đường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gấp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khúc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bên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gồm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những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đoạn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thẳng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nào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CEB70E34-64A8-4DC2-9810-B9A122470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58261" y="573722"/>
              <a:ext cx="2388998" cy="13827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363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0ED438-9CB3-450F-BB33-938AB2F12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660"/>
            <a:ext cx="12192000" cy="6453233"/>
          </a:xfrm>
          <a:prstGeom prst="rect">
            <a:avLst/>
          </a:prstGeom>
        </p:spPr>
      </p:pic>
      <p:pic>
        <p:nvPicPr>
          <p:cNvPr id="8" name="Picture 2" descr="Resultado de imagen para marciano  png">
            <a:hlinkClick r:id="rId5" action="ppaction://hlinksldjump"/>
            <a:extLst>
              <a:ext uri="{FF2B5EF4-FFF2-40B4-BE49-F238E27FC236}">
                <a16:creationId xmlns="" xmlns:a16="http://schemas.microsoft.com/office/drawing/2014/main" id="{DF5CDE70-26DF-44CE-B6D5-97EAE7A41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438159F-C55B-4A7B-803F-EFC8128CA17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67" y="3507646"/>
            <a:ext cx="2987041" cy="27627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31B263AD-709F-4BC7-836A-7780836A8013}"/>
              </a:ext>
            </a:extLst>
          </p:cNvPr>
          <p:cNvGrpSpPr/>
          <p:nvPr/>
        </p:nvGrpSpPr>
        <p:grpSpPr>
          <a:xfrm>
            <a:off x="1976138" y="404767"/>
            <a:ext cx="8939511" cy="1878804"/>
            <a:chOff x="1976139" y="587599"/>
            <a:chExt cx="8180148" cy="1878804"/>
          </a:xfrm>
        </p:grpSpPr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FDD0716F-0207-45C3-AF39-51B8AAF10323}"/>
                </a:ext>
              </a:extLst>
            </p:cNvPr>
            <p:cNvGrpSpPr/>
            <p:nvPr/>
          </p:nvGrpSpPr>
          <p:grpSpPr>
            <a:xfrm>
              <a:off x="1976139" y="587599"/>
              <a:ext cx="8180148" cy="1878804"/>
              <a:chOff x="1377670" y="171198"/>
              <a:chExt cx="8180148" cy="1470494"/>
            </a:xfrm>
          </p:grpSpPr>
          <p:sp>
            <p:nvSpPr>
              <p:cNvPr id="20" name="Speech Bubble: Rectangle with Corners Rounded 19">
                <a:extLst>
                  <a:ext uri="{FF2B5EF4-FFF2-40B4-BE49-F238E27FC236}">
                    <a16:creationId xmlns="" xmlns:a16="http://schemas.microsoft.com/office/drawing/2014/main" id="{B740CFF7-B9B8-421E-AFC7-F8472F04A24A}"/>
                  </a:ext>
                </a:extLst>
              </p:cNvPr>
              <p:cNvSpPr/>
              <p:nvPr/>
            </p:nvSpPr>
            <p:spPr>
              <a:xfrm>
                <a:off x="1377670" y="171198"/>
                <a:ext cx="8180148" cy="1418757"/>
              </a:xfrm>
              <a:prstGeom prst="wedgeRoundRectCallout">
                <a:avLst>
                  <a:gd name="adj1" fmla="val 21200"/>
                  <a:gd name="adj2" fmla="val -46365"/>
                  <a:gd name="adj3" fmla="val 16667"/>
                </a:avLst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32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976AAE15-CF52-4395-8289-BD5070C0A3D9}"/>
                  </a:ext>
                </a:extLst>
              </p:cNvPr>
              <p:cNvSpPr txBox="1"/>
              <p:nvPr/>
            </p:nvSpPr>
            <p:spPr>
              <a:xfrm>
                <a:off x="4075327" y="413157"/>
                <a:ext cx="5326282" cy="1228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Đường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gấp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khúc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bên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gồm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những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đoạn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thẳng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nào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B9323827-F5A6-4C89-A9D8-8499F1ABE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35713" y="717045"/>
              <a:ext cx="2674852" cy="1486029"/>
            </a:xfrm>
            <a:prstGeom prst="rect">
              <a:avLst/>
            </a:prstGeom>
          </p:spPr>
        </p:pic>
      </p:grpSp>
      <p:sp>
        <p:nvSpPr>
          <p:cNvPr id="22" name="BUENO">
            <a:extLst>
              <a:ext uri="{FF2B5EF4-FFF2-40B4-BE49-F238E27FC236}">
                <a16:creationId xmlns="" xmlns:a16="http://schemas.microsoft.com/office/drawing/2014/main" id="{33B64027-94B0-4593-9C89-D7DABE9A2CBE}"/>
              </a:ext>
            </a:extLst>
          </p:cNvPr>
          <p:cNvSpPr/>
          <p:nvPr/>
        </p:nvSpPr>
        <p:spPr>
          <a:xfrm>
            <a:off x="3995527" y="2848003"/>
            <a:ext cx="4900732" cy="1319285"/>
          </a:xfrm>
          <a:prstGeom prst="roundRect">
            <a:avLst/>
          </a:prstGeom>
          <a:solidFill>
            <a:srgbClr val="99FFCC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Gồm</a:t>
            </a:r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 4 </a:t>
            </a:r>
            <a:r>
              <a:rPr lang="es-MX" sz="33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đoạn</a:t>
            </a:r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s-MX" sz="33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thẳng</a:t>
            </a:r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: MN, NO, </a:t>
            </a:r>
            <a:r>
              <a:rPr lang="es-MX" sz="33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OP</a:t>
            </a:r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s-MX" sz="33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PQ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7663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560B841-517E-4997-B5A4-0DDD2A5B9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27694"/>
          </a:xfrm>
          <a:prstGeom prst="rect">
            <a:avLst/>
          </a:prstGeom>
        </p:spPr>
      </p:pic>
      <p:pic>
        <p:nvPicPr>
          <p:cNvPr id="2050" name="Picture 2" descr="Resultado de imagen para ARBOL 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4" y="3052640"/>
            <a:ext cx="2717725" cy="27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sultado de imagen para marciano 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435" y="2952385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8"/>
          <p:cNvGrpSpPr/>
          <p:nvPr/>
        </p:nvGrpSpPr>
        <p:grpSpPr>
          <a:xfrm>
            <a:off x="7767436" y="1596427"/>
            <a:ext cx="3021288" cy="2912425"/>
            <a:chOff x="7198843" y="1036948"/>
            <a:chExt cx="3021288" cy="2912425"/>
          </a:xfrm>
        </p:grpSpPr>
        <p:pic>
          <p:nvPicPr>
            <p:cNvPr id="6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8843" y="1036948"/>
              <a:ext cx="3021288" cy="2912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MARCIANO2" descr="Resultado de imagen para marciano 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857"/>
            <a:stretch/>
          </p:blipFill>
          <p:spPr bwMode="auto">
            <a:xfrm>
              <a:off x="8229600" y="1428520"/>
              <a:ext cx="876530" cy="1115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200" y="4004571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sultado de imagen para ARBOL 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540" y="3465513"/>
            <a:ext cx="2717725" cy="27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325858" y="231746"/>
            <a:ext cx="8674810" cy="2670512"/>
          </a:xfrm>
          <a:prstGeom prst="cloudCallout">
            <a:avLst>
              <a:gd name="adj1" fmla="val 35520"/>
              <a:gd name="adj2" fmla="val 56025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3600" b="1">
                <a:ln w="38100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Chào mừng bạn đã đến hành tinh của chúng mình</a:t>
            </a:r>
            <a:endParaRPr lang="es-CL" sz="3600" b="1" dirty="0">
              <a:ln w="38100">
                <a:noFill/>
              </a:ln>
              <a:solidFill>
                <a:srgbClr val="00206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6104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ABE402F-D61F-4337-9B21-3F536F249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2769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41010" y="820544"/>
            <a:ext cx="10480430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3600" b="1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UTM Avo" panose="02040603050506020204" pitchFamily="18" charset="0"/>
                <a:cs typeface="Times New Roman" pitchFamily="18" charset="0"/>
              </a:rPr>
              <a:t>ĐÂY LÀ MỘT CHUYẾN DU HÀNH TUYỆT VỜI CỦA CHÚNG MÌNH. TẠM BIỆT MỌI NGƯỜI</a:t>
            </a:r>
            <a:endParaRPr lang="es-CL" sz="3600" b="1" dirty="0">
              <a:ln w="12700">
                <a:solidFill>
                  <a:schemeClr val="bg1"/>
                </a:solidFill>
              </a:ln>
              <a:solidFill>
                <a:srgbClr val="FFFF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6" name="Picture 2" descr="Resultado de imagen para marciano 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118" y="2020873"/>
            <a:ext cx="2828316" cy="380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0086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973337" y="3429000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830985" y="3429000"/>
            <a:ext cx="65300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=""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549849" y="2730689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FAFE319-1DE6-4334-B974-B5C458D883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07" b="6416"/>
          <a:stretch/>
        </p:blipFill>
        <p:spPr>
          <a:xfrm>
            <a:off x="0" y="0"/>
            <a:ext cx="12192000" cy="6417966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238264" y="3208983"/>
            <a:ext cx="425803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48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5A9F26A-52B1-49E9-98EF-669FA2B6A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466"/>
            <a:ext cx="12192000" cy="66111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940378B-62AC-4910-B732-A36C8D4C907C}"/>
              </a:ext>
            </a:extLst>
          </p:cNvPr>
          <p:cNvSpPr txBox="1"/>
          <p:nvPr/>
        </p:nvSpPr>
        <p:spPr>
          <a:xfrm>
            <a:off x="3180778" y="2951946"/>
            <a:ext cx="60942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thêm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điều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BFDFA80-9194-4B49-8735-6457E7AE931E}"/>
              </a:ext>
            </a:extLst>
          </p:cNvPr>
          <p:cNvSpPr/>
          <p:nvPr/>
        </p:nvSpPr>
        <p:spPr>
          <a:xfrm>
            <a:off x="3312691" y="1883726"/>
            <a:ext cx="583044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2700">
                  <a:solidFill>
                    <a:srgbClr val="FF7C80"/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CÙNG</a:t>
            </a:r>
            <a:r>
              <a:rPr lang="en-US" sz="4400" b="1" dirty="0">
                <a:ln w="12700">
                  <a:solidFill>
                    <a:srgbClr val="FF7C80"/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rgbClr val="FF7C80"/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BẠN</a:t>
            </a:r>
            <a:r>
              <a:rPr lang="en-US" sz="4400" b="1" dirty="0">
                <a:ln w="12700">
                  <a:solidFill>
                    <a:srgbClr val="FF7C80"/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CHIA </a:t>
            </a:r>
            <a:r>
              <a:rPr lang="en-US" sz="4400" b="1" dirty="0" err="1">
                <a:ln w="12700">
                  <a:solidFill>
                    <a:srgbClr val="FF7C80"/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SẺ</a:t>
            </a:r>
            <a:endParaRPr lang="en-US" sz="4400" b="1" cap="none" spc="0" dirty="0">
              <a:ln w="12700">
                <a:solidFill>
                  <a:srgbClr val="FF7C80"/>
                </a:solidFill>
                <a:prstDash val="solid"/>
              </a:ln>
              <a:solidFill>
                <a:srgbClr val="FF505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92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DB05F39-C5C9-47E5-995C-C6B36B3C26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4" r="3862" b="31667"/>
          <a:stretch/>
        </p:blipFill>
        <p:spPr>
          <a:xfrm flipH="1">
            <a:off x="0" y="0"/>
            <a:ext cx="12192000" cy="6465346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6331139" y="3232673"/>
            <a:ext cx="475596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8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436282" y="333172"/>
            <a:ext cx="11543886" cy="706942"/>
            <a:chOff x="-5089601" y="382608"/>
            <a:chExt cx="8734286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5089600" y="382608"/>
              <a:ext cx="8734285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tên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khúc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dưới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đây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5089601" y="427195"/>
              <a:ext cx="512411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8BE5E54-8145-45C4-93DF-30710B5611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986592" y="1677782"/>
            <a:ext cx="1880831" cy="2148204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20756EA6-612D-469A-BAD9-1E97A836662F}"/>
              </a:ext>
            </a:extLst>
          </p:cNvPr>
          <p:cNvCxnSpPr>
            <a:cxnSpLocks/>
          </p:cNvCxnSpPr>
          <p:nvPr/>
        </p:nvCxnSpPr>
        <p:spPr>
          <a:xfrm>
            <a:off x="2495607" y="2363788"/>
            <a:ext cx="738286" cy="98704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0B2C2E46-1B67-4351-AC22-B09184A3A1CF}"/>
              </a:ext>
            </a:extLst>
          </p:cNvPr>
          <p:cNvCxnSpPr>
            <a:cxnSpLocks/>
          </p:cNvCxnSpPr>
          <p:nvPr/>
        </p:nvCxnSpPr>
        <p:spPr>
          <a:xfrm flipV="1">
            <a:off x="3236622" y="2165203"/>
            <a:ext cx="1104279" cy="117336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B52D5AF4-3561-4D2F-8A18-7BAA16C7265B}"/>
              </a:ext>
            </a:extLst>
          </p:cNvPr>
          <p:cNvCxnSpPr>
            <a:cxnSpLocks/>
          </p:cNvCxnSpPr>
          <p:nvPr/>
        </p:nvCxnSpPr>
        <p:spPr>
          <a:xfrm>
            <a:off x="3113959" y="1861361"/>
            <a:ext cx="1226942" cy="32000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5AB2AA36-8D75-4339-8CAE-5B7B2538660A}"/>
              </a:ext>
            </a:extLst>
          </p:cNvPr>
          <p:cNvSpPr txBox="1"/>
          <p:nvPr/>
        </p:nvSpPr>
        <p:spPr>
          <a:xfrm>
            <a:off x="1906766" y="2040415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448C430-260C-4ABD-9B5E-DCE7A3264ADE}"/>
              </a:ext>
            </a:extLst>
          </p:cNvPr>
          <p:cNvSpPr txBox="1"/>
          <p:nvPr/>
        </p:nvSpPr>
        <p:spPr>
          <a:xfrm>
            <a:off x="3016230" y="3399662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D7D23D4C-D2B7-46D6-BEFF-8C5BE900C8F0}"/>
              </a:ext>
            </a:extLst>
          </p:cNvPr>
          <p:cNvSpPr txBox="1"/>
          <p:nvPr/>
        </p:nvSpPr>
        <p:spPr>
          <a:xfrm>
            <a:off x="4401872" y="2051322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P</a:t>
            </a:r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969F25C3-10C8-433B-A83A-567BD531EAD5}"/>
              </a:ext>
            </a:extLst>
          </p:cNvPr>
          <p:cNvSpPr/>
          <p:nvPr/>
        </p:nvSpPr>
        <p:spPr>
          <a:xfrm>
            <a:off x="2406529" y="2297834"/>
            <a:ext cx="137160" cy="13716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FFB9AD35-1689-4252-940B-7B18A9B33604}"/>
              </a:ext>
            </a:extLst>
          </p:cNvPr>
          <p:cNvSpPr/>
          <p:nvPr/>
        </p:nvSpPr>
        <p:spPr>
          <a:xfrm>
            <a:off x="3156456" y="3257666"/>
            <a:ext cx="137160" cy="13716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B846686D-6EE6-4F41-8FC5-6A5D052F675E}"/>
              </a:ext>
            </a:extLst>
          </p:cNvPr>
          <p:cNvSpPr/>
          <p:nvPr/>
        </p:nvSpPr>
        <p:spPr>
          <a:xfrm>
            <a:off x="3045379" y="1795393"/>
            <a:ext cx="137160" cy="13716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3E84AF39-E09A-4529-B5E9-01BD8EFFC8CF}"/>
              </a:ext>
            </a:extLst>
          </p:cNvPr>
          <p:cNvSpPr/>
          <p:nvPr/>
        </p:nvSpPr>
        <p:spPr>
          <a:xfrm>
            <a:off x="4228608" y="2136765"/>
            <a:ext cx="137160" cy="13716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B4D0886E-28FF-46D7-9A8A-840A7ACE002D}"/>
              </a:ext>
            </a:extLst>
          </p:cNvPr>
          <p:cNvSpPr txBox="1"/>
          <p:nvPr/>
        </p:nvSpPr>
        <p:spPr>
          <a:xfrm>
            <a:off x="3045379" y="1336353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Q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E05E820A-B685-4889-9C43-0D446470268E}"/>
              </a:ext>
            </a:extLst>
          </p:cNvPr>
          <p:cNvSpPr txBox="1"/>
          <p:nvPr/>
        </p:nvSpPr>
        <p:spPr>
          <a:xfrm>
            <a:off x="3016230" y="3399662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899EC67E-2CCE-4CAE-A4BC-2E49ADAB3BCC}"/>
              </a:ext>
            </a:extLst>
          </p:cNvPr>
          <p:cNvSpPr txBox="1"/>
          <p:nvPr/>
        </p:nvSpPr>
        <p:spPr>
          <a:xfrm>
            <a:off x="4388889" y="2045787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P</a:t>
            </a: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="" xmlns:a16="http://schemas.microsoft.com/office/drawing/2014/main" id="{558DD4E5-69AF-43CE-9384-D0F9785EEB5C}"/>
              </a:ext>
            </a:extLst>
          </p:cNvPr>
          <p:cNvSpPr/>
          <p:nvPr/>
        </p:nvSpPr>
        <p:spPr>
          <a:xfrm>
            <a:off x="4918785" y="2363788"/>
            <a:ext cx="4758756" cy="1025387"/>
          </a:xfrm>
          <a:prstGeom prst="wedgeRoundRectCallout">
            <a:avLst>
              <a:gd name="adj1" fmla="val 58554"/>
              <a:gd name="adj2" fmla="val -43483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CC534246-1B44-4261-A334-482B3E7FDC2E}"/>
              </a:ext>
            </a:extLst>
          </p:cNvPr>
          <p:cNvSpPr txBox="1"/>
          <p:nvPr/>
        </p:nvSpPr>
        <p:spPr>
          <a:xfrm>
            <a:off x="4989815" y="2478819"/>
            <a:ext cx="4706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Đường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gấp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khúc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MNPQ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gồm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ba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đoạn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thẳng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MN, NP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PQ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B22459EA-186C-4DE3-B119-7E2CC7D754FD}"/>
              </a:ext>
            </a:extLst>
          </p:cNvPr>
          <p:cNvGrpSpPr/>
          <p:nvPr/>
        </p:nvGrpSpPr>
        <p:grpSpPr>
          <a:xfrm>
            <a:off x="654365" y="4659158"/>
            <a:ext cx="3572925" cy="1546273"/>
            <a:chOff x="1139378" y="1250368"/>
            <a:chExt cx="3572925" cy="1546273"/>
          </a:xfrm>
        </p:grpSpPr>
        <p:cxnSp>
          <p:nvCxnSpPr>
            <p:cNvPr id="47" name="Straight Connector 46">
              <a:extLst>
                <a:ext uri="{FF2B5EF4-FFF2-40B4-BE49-F238E27FC236}">
                  <a16:creationId xmlns="" xmlns:a16="http://schemas.microsoft.com/office/drawing/2014/main" id="{D808A22E-0D8F-4FD2-B4F0-01987871C0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94978" y="1316336"/>
              <a:ext cx="884872" cy="1006688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="" xmlns:a16="http://schemas.microsoft.com/office/drawing/2014/main" id="{EC23DAE7-8059-4932-B8A9-035B4FBCF5BE}"/>
                </a:ext>
              </a:extLst>
            </p:cNvPr>
            <p:cNvCxnSpPr>
              <a:cxnSpLocks/>
            </p:cNvCxnSpPr>
            <p:nvPr/>
          </p:nvCxnSpPr>
          <p:spPr>
            <a:xfrm>
              <a:off x="2345172" y="1316336"/>
              <a:ext cx="662872" cy="806644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="" xmlns:a16="http://schemas.microsoft.com/office/drawing/2014/main" id="{6FBD93DA-8723-442E-905B-2E5725988B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94448" y="1970511"/>
              <a:ext cx="1211084" cy="142944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A320F3E4-8F3A-46C6-9D4A-8F5FFAB3662C}"/>
                </a:ext>
              </a:extLst>
            </p:cNvPr>
            <p:cNvSpPr txBox="1"/>
            <p:nvPr/>
          </p:nvSpPr>
          <p:spPr>
            <a:xfrm>
              <a:off x="1139378" y="2365754"/>
              <a:ext cx="711200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3483B5D9-31E7-4BB6-8AC2-47DCA11282B5}"/>
                </a:ext>
              </a:extLst>
            </p:cNvPr>
            <p:cNvSpPr txBox="1"/>
            <p:nvPr/>
          </p:nvSpPr>
          <p:spPr>
            <a:xfrm>
              <a:off x="2841471" y="2227112"/>
              <a:ext cx="69188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rPr>
                <a:t>C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="" xmlns:a16="http://schemas.microsoft.com/office/drawing/2014/main" id="{3DCF947D-518B-4E66-8725-02CCC43A9E3D}"/>
                </a:ext>
              </a:extLst>
            </p:cNvPr>
            <p:cNvSpPr/>
            <p:nvPr/>
          </p:nvSpPr>
          <p:spPr>
            <a:xfrm>
              <a:off x="1426398" y="2254444"/>
              <a:ext cx="137160" cy="13716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="" xmlns:a16="http://schemas.microsoft.com/office/drawing/2014/main" id="{B8345E1F-4092-4402-83C7-2089E75E53B3}"/>
                </a:ext>
              </a:extLst>
            </p:cNvPr>
            <p:cNvSpPr/>
            <p:nvPr/>
          </p:nvSpPr>
          <p:spPr>
            <a:xfrm>
              <a:off x="2311270" y="1250368"/>
              <a:ext cx="137160" cy="13716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="" xmlns:a16="http://schemas.microsoft.com/office/drawing/2014/main" id="{47DC55E8-9614-4AAA-8A0D-EAD00B25ED05}"/>
                </a:ext>
              </a:extLst>
            </p:cNvPr>
            <p:cNvSpPr/>
            <p:nvPr/>
          </p:nvSpPr>
          <p:spPr>
            <a:xfrm>
              <a:off x="4117478" y="1918746"/>
              <a:ext cx="137160" cy="13716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="" xmlns:a16="http://schemas.microsoft.com/office/drawing/2014/main" id="{C13CBD81-78D0-4BD2-A543-B27E57BC8BB7}"/>
                </a:ext>
              </a:extLst>
            </p:cNvPr>
            <p:cNvSpPr/>
            <p:nvPr/>
          </p:nvSpPr>
          <p:spPr>
            <a:xfrm>
              <a:off x="2960390" y="2038597"/>
              <a:ext cx="137160" cy="13716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="" xmlns:a16="http://schemas.microsoft.com/office/drawing/2014/main" id="{BA99433F-DE42-4DB8-A9FB-E78285CE5D0A}"/>
                </a:ext>
              </a:extLst>
            </p:cNvPr>
            <p:cNvSpPr txBox="1"/>
            <p:nvPr/>
          </p:nvSpPr>
          <p:spPr>
            <a:xfrm>
              <a:off x="4020420" y="2038597"/>
              <a:ext cx="69188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rPr>
                <a:t>D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8DF34A35-5949-455C-9053-518BB7551D25}"/>
                </a:ext>
              </a:extLst>
            </p:cNvPr>
            <p:cNvSpPr txBox="1"/>
            <p:nvPr/>
          </p:nvSpPr>
          <p:spPr>
            <a:xfrm>
              <a:off x="2861130" y="2227112"/>
              <a:ext cx="69188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rPr>
                <a:t>C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02E8A077-47C7-45B2-84E1-6426F76CE069}"/>
              </a:ext>
            </a:extLst>
          </p:cNvPr>
          <p:cNvGrpSpPr/>
          <p:nvPr/>
        </p:nvGrpSpPr>
        <p:grpSpPr>
          <a:xfrm>
            <a:off x="4207585" y="4173229"/>
            <a:ext cx="4202710" cy="2065726"/>
            <a:chOff x="6352873" y="811290"/>
            <a:chExt cx="4202710" cy="2065726"/>
          </a:xfrm>
        </p:grpSpPr>
        <p:cxnSp>
          <p:nvCxnSpPr>
            <p:cNvPr id="60" name="Straight Connector 59">
              <a:extLst>
                <a:ext uri="{FF2B5EF4-FFF2-40B4-BE49-F238E27FC236}">
                  <a16:creationId xmlns="" xmlns:a16="http://schemas.microsoft.com/office/drawing/2014/main" id="{CCCE3A2F-0816-4A43-9F80-7846DB33C852}"/>
                </a:ext>
              </a:extLst>
            </p:cNvPr>
            <p:cNvCxnSpPr>
              <a:cxnSpLocks/>
            </p:cNvCxnSpPr>
            <p:nvPr/>
          </p:nvCxnSpPr>
          <p:spPr>
            <a:xfrm>
              <a:off x="6615708" y="2367224"/>
              <a:ext cx="1031572" cy="48004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="" xmlns:a16="http://schemas.microsoft.com/office/drawing/2014/main" id="{B56E2E26-438A-4823-A02A-18FFFF6030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05186" y="1463322"/>
              <a:ext cx="146465" cy="979334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="" xmlns:a16="http://schemas.microsoft.com/office/drawing/2014/main" id="{FC5B64BA-4BBC-424D-AFC6-2FD4D95A86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05186" y="1349414"/>
              <a:ext cx="1103972" cy="138049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8CBEA5B9-1AAA-4359-B351-9B4270A3A1D7}"/>
                </a:ext>
              </a:extLst>
            </p:cNvPr>
            <p:cNvSpPr txBox="1"/>
            <p:nvPr/>
          </p:nvSpPr>
          <p:spPr>
            <a:xfrm>
              <a:off x="6352873" y="2432097"/>
              <a:ext cx="711200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E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="" xmlns:a16="http://schemas.microsoft.com/office/drawing/2014/main" id="{6E85D348-1B96-400B-BAA0-3A8AC504839B}"/>
                </a:ext>
              </a:extLst>
            </p:cNvPr>
            <p:cNvSpPr txBox="1"/>
            <p:nvPr/>
          </p:nvSpPr>
          <p:spPr>
            <a:xfrm>
              <a:off x="7462019" y="2446129"/>
              <a:ext cx="711200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G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="" xmlns:a16="http://schemas.microsoft.com/office/drawing/2014/main" id="{28198839-4A0D-40F7-9013-55625CF04C56}"/>
                </a:ext>
              </a:extLst>
            </p:cNvPr>
            <p:cNvSpPr txBox="1"/>
            <p:nvPr/>
          </p:nvSpPr>
          <p:spPr>
            <a:xfrm>
              <a:off x="7232476" y="1052086"/>
              <a:ext cx="69188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H</a:t>
              </a:r>
            </a:p>
          </p:txBody>
        </p:sp>
        <p:sp>
          <p:nvSpPr>
            <p:cNvPr id="69" name="Oval 68">
              <a:extLst>
                <a:ext uri="{FF2B5EF4-FFF2-40B4-BE49-F238E27FC236}">
                  <a16:creationId xmlns="" xmlns:a16="http://schemas.microsoft.com/office/drawing/2014/main" id="{9DC12AE5-16A1-4C11-AD9B-F4E04BF32B69}"/>
                </a:ext>
              </a:extLst>
            </p:cNvPr>
            <p:cNvSpPr/>
            <p:nvPr/>
          </p:nvSpPr>
          <p:spPr>
            <a:xfrm>
              <a:off x="6557169" y="232633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="" xmlns:a16="http://schemas.microsoft.com/office/drawing/2014/main" id="{586CA42F-82E7-416A-BFDE-2F2D0935BBFF}"/>
                </a:ext>
              </a:extLst>
            </p:cNvPr>
            <p:cNvSpPr/>
            <p:nvPr/>
          </p:nvSpPr>
          <p:spPr>
            <a:xfrm>
              <a:off x="7578700" y="233766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="" xmlns:a16="http://schemas.microsoft.com/office/drawing/2014/main" id="{C3338560-25B8-4E2C-973C-47707F0F92EA}"/>
                </a:ext>
              </a:extLst>
            </p:cNvPr>
            <p:cNvSpPr/>
            <p:nvPr/>
          </p:nvSpPr>
          <p:spPr>
            <a:xfrm>
              <a:off x="7432453" y="144517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="" xmlns:a16="http://schemas.microsoft.com/office/drawing/2014/main" id="{7DC0546A-833A-4623-8051-36371DBA613B}"/>
                </a:ext>
              </a:extLst>
            </p:cNvPr>
            <p:cNvSpPr txBox="1"/>
            <p:nvPr/>
          </p:nvSpPr>
          <p:spPr>
            <a:xfrm>
              <a:off x="9863700" y="2128249"/>
              <a:ext cx="69188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M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="" xmlns:a16="http://schemas.microsoft.com/office/drawing/2014/main" id="{679DAD28-66B5-4F0E-8F54-575CD08787A4}"/>
                </a:ext>
              </a:extLst>
            </p:cNvPr>
            <p:cNvSpPr txBox="1"/>
            <p:nvPr/>
          </p:nvSpPr>
          <p:spPr>
            <a:xfrm>
              <a:off x="7456430" y="2433975"/>
              <a:ext cx="711200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G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="" xmlns:a16="http://schemas.microsoft.com/office/drawing/2014/main" id="{0900F97E-85E1-482E-BE5E-D0FE052AD8A7}"/>
                </a:ext>
              </a:extLst>
            </p:cNvPr>
            <p:cNvSpPr txBox="1"/>
            <p:nvPr/>
          </p:nvSpPr>
          <p:spPr>
            <a:xfrm>
              <a:off x="7223671" y="1038008"/>
              <a:ext cx="69188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H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="" xmlns:a16="http://schemas.microsoft.com/office/drawing/2014/main" id="{007B7F21-189D-4D28-BF35-1451028F9982}"/>
                </a:ext>
              </a:extLst>
            </p:cNvPr>
            <p:cNvCxnSpPr>
              <a:cxnSpLocks/>
            </p:cNvCxnSpPr>
            <p:nvPr/>
          </p:nvCxnSpPr>
          <p:spPr>
            <a:xfrm>
              <a:off x="8583288" y="1366123"/>
              <a:ext cx="119386" cy="98052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="" xmlns:a16="http://schemas.microsoft.com/office/drawing/2014/main" id="{9FD68A6C-7292-48D4-80BB-7C5619B3EA7A}"/>
                </a:ext>
              </a:extLst>
            </p:cNvPr>
            <p:cNvSpPr txBox="1"/>
            <p:nvPr/>
          </p:nvSpPr>
          <p:spPr>
            <a:xfrm>
              <a:off x="8421659" y="811290"/>
              <a:ext cx="69188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I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="" xmlns:a16="http://schemas.microsoft.com/office/drawing/2014/main" id="{D9B90114-BD11-48CF-B39E-5D7430DADF7B}"/>
                </a:ext>
              </a:extLst>
            </p:cNvPr>
            <p:cNvSpPr txBox="1"/>
            <p:nvPr/>
          </p:nvSpPr>
          <p:spPr>
            <a:xfrm>
              <a:off x="8421658" y="842892"/>
              <a:ext cx="69188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I</a:t>
              </a: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="" xmlns:a16="http://schemas.microsoft.com/office/drawing/2014/main" id="{11FCDE47-6B9F-4871-AA28-FF194CCBE8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02676" y="1366123"/>
              <a:ext cx="773910" cy="939373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="" xmlns:a16="http://schemas.microsoft.com/office/drawing/2014/main" id="{4B91899F-A13E-4292-9ECF-411D6773E706}"/>
                </a:ext>
              </a:extLst>
            </p:cNvPr>
            <p:cNvCxnSpPr>
              <a:cxnSpLocks/>
            </p:cNvCxnSpPr>
            <p:nvPr/>
          </p:nvCxnSpPr>
          <p:spPr>
            <a:xfrm>
              <a:off x="9486316" y="1348429"/>
              <a:ext cx="481726" cy="87488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="" xmlns:a16="http://schemas.microsoft.com/office/drawing/2014/main" id="{9942A657-47CB-45BD-A76C-37D6E939B760}"/>
                </a:ext>
              </a:extLst>
            </p:cNvPr>
            <p:cNvSpPr txBox="1"/>
            <p:nvPr/>
          </p:nvSpPr>
          <p:spPr>
            <a:xfrm>
              <a:off x="8441168" y="2358664"/>
              <a:ext cx="69188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K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="" xmlns:a16="http://schemas.microsoft.com/office/drawing/2014/main" id="{C6E973F6-49F7-45D7-BA7D-910B464106E1}"/>
                </a:ext>
              </a:extLst>
            </p:cNvPr>
            <p:cNvSpPr txBox="1"/>
            <p:nvPr/>
          </p:nvSpPr>
          <p:spPr>
            <a:xfrm>
              <a:off x="8421086" y="2358664"/>
              <a:ext cx="69188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K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="" xmlns:a16="http://schemas.microsoft.com/office/drawing/2014/main" id="{D2A4907A-6ACF-4504-B50D-685670C973A3}"/>
                </a:ext>
              </a:extLst>
            </p:cNvPr>
            <p:cNvSpPr txBox="1"/>
            <p:nvPr/>
          </p:nvSpPr>
          <p:spPr>
            <a:xfrm>
              <a:off x="9381237" y="838282"/>
              <a:ext cx="69188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L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="" xmlns:a16="http://schemas.microsoft.com/office/drawing/2014/main" id="{5103E65F-1904-4A18-8BDF-00AC74C60F6A}"/>
                </a:ext>
              </a:extLst>
            </p:cNvPr>
            <p:cNvSpPr txBox="1"/>
            <p:nvPr/>
          </p:nvSpPr>
          <p:spPr>
            <a:xfrm>
              <a:off x="9394486" y="873642"/>
              <a:ext cx="69188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L</a:t>
              </a:r>
            </a:p>
          </p:txBody>
        </p:sp>
        <p:sp>
          <p:nvSpPr>
            <p:cNvPr id="89" name="Oval 88">
              <a:extLst>
                <a:ext uri="{FF2B5EF4-FFF2-40B4-BE49-F238E27FC236}">
                  <a16:creationId xmlns="" xmlns:a16="http://schemas.microsoft.com/office/drawing/2014/main" id="{392C09B1-3959-4BBB-B854-AA6874E749EE}"/>
                </a:ext>
              </a:extLst>
            </p:cNvPr>
            <p:cNvSpPr/>
            <p:nvPr/>
          </p:nvSpPr>
          <p:spPr>
            <a:xfrm>
              <a:off x="8508149" y="130801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="" xmlns:a16="http://schemas.microsoft.com/office/drawing/2014/main" id="{E7F114DE-8E1C-4617-B15F-C33846B019E3}"/>
                </a:ext>
              </a:extLst>
            </p:cNvPr>
            <p:cNvSpPr/>
            <p:nvPr/>
          </p:nvSpPr>
          <p:spPr>
            <a:xfrm>
              <a:off x="8630440" y="2230064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="" xmlns:a16="http://schemas.microsoft.com/office/drawing/2014/main" id="{C9DACC11-CB50-41B2-83B9-3BBED3C85C7B}"/>
                </a:ext>
              </a:extLst>
            </p:cNvPr>
            <p:cNvSpPr/>
            <p:nvPr/>
          </p:nvSpPr>
          <p:spPr>
            <a:xfrm>
              <a:off x="9417736" y="132210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="" xmlns:a16="http://schemas.microsoft.com/office/drawing/2014/main" id="{FB332EB6-E92B-4C70-8506-99DA35C2C9E1}"/>
                </a:ext>
              </a:extLst>
            </p:cNvPr>
            <p:cNvSpPr/>
            <p:nvPr/>
          </p:nvSpPr>
          <p:spPr>
            <a:xfrm>
              <a:off x="9858310" y="210922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="" xmlns:a16="http://schemas.microsoft.com/office/drawing/2014/main" id="{29343D4B-9F27-4E21-8D65-144291E0C138}"/>
              </a:ext>
            </a:extLst>
          </p:cNvPr>
          <p:cNvGrpSpPr/>
          <p:nvPr/>
        </p:nvGrpSpPr>
        <p:grpSpPr>
          <a:xfrm>
            <a:off x="8107592" y="4249265"/>
            <a:ext cx="3106550" cy="2036732"/>
            <a:chOff x="2379850" y="4249745"/>
            <a:chExt cx="3226816" cy="2267812"/>
          </a:xfrm>
        </p:grpSpPr>
        <p:cxnSp>
          <p:nvCxnSpPr>
            <p:cNvPr id="94" name="Straight Connector 93">
              <a:extLst>
                <a:ext uri="{FF2B5EF4-FFF2-40B4-BE49-F238E27FC236}">
                  <a16:creationId xmlns="" xmlns:a16="http://schemas.microsoft.com/office/drawing/2014/main" id="{1D1BDBB0-5210-4215-8B62-C82867DD18E5}"/>
                </a:ext>
              </a:extLst>
            </p:cNvPr>
            <p:cNvCxnSpPr>
              <a:cxnSpLocks/>
            </p:cNvCxnSpPr>
            <p:nvPr/>
          </p:nvCxnSpPr>
          <p:spPr>
            <a:xfrm>
              <a:off x="2945958" y="4912919"/>
              <a:ext cx="900031" cy="635916"/>
            </a:xfrm>
            <a:prstGeom prst="line">
              <a:avLst/>
            </a:prstGeom>
            <a:ln w="57150">
              <a:solidFill>
                <a:srgbClr val="00C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="" xmlns:a16="http://schemas.microsoft.com/office/drawing/2014/main" id="{4C2948E9-3395-407C-B6B1-88F3155F7287}"/>
                </a:ext>
              </a:extLst>
            </p:cNvPr>
            <p:cNvCxnSpPr>
              <a:cxnSpLocks/>
              <a:stCxn id="101" idx="0"/>
              <a:endCxn id="102" idx="0"/>
            </p:cNvCxnSpPr>
            <p:nvPr/>
          </p:nvCxnSpPr>
          <p:spPr>
            <a:xfrm flipV="1">
              <a:off x="3893141" y="4678858"/>
              <a:ext cx="32858" cy="845496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="" xmlns:a16="http://schemas.microsoft.com/office/drawing/2014/main" id="{632E6F81-5E40-4D22-A617-84A176E93D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81889" y="4726292"/>
              <a:ext cx="1491469" cy="42293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="" xmlns:a16="http://schemas.microsoft.com/office/drawing/2014/main" id="{998F9F89-A0B6-459D-BAE8-632A90E4AE8F}"/>
                </a:ext>
              </a:extLst>
            </p:cNvPr>
            <p:cNvSpPr txBox="1"/>
            <p:nvPr/>
          </p:nvSpPr>
          <p:spPr>
            <a:xfrm>
              <a:off x="2379850" y="4711410"/>
              <a:ext cx="711200" cy="5140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T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="" xmlns:a16="http://schemas.microsoft.com/office/drawing/2014/main" id="{0CBA0899-D879-4CD9-9F25-4BF83B4F7745}"/>
                </a:ext>
              </a:extLst>
            </p:cNvPr>
            <p:cNvSpPr txBox="1"/>
            <p:nvPr/>
          </p:nvSpPr>
          <p:spPr>
            <a:xfrm>
              <a:off x="3655832" y="5722225"/>
              <a:ext cx="354746" cy="5140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U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="" xmlns:a16="http://schemas.microsoft.com/office/drawing/2014/main" id="{A5C97690-6E6F-4DEC-A0A5-9B0DD244B187}"/>
                </a:ext>
              </a:extLst>
            </p:cNvPr>
            <p:cNvSpPr txBox="1"/>
            <p:nvPr/>
          </p:nvSpPr>
          <p:spPr>
            <a:xfrm>
              <a:off x="3759750" y="4256063"/>
              <a:ext cx="469658" cy="5140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V</a:t>
              </a:r>
            </a:p>
          </p:txBody>
        </p:sp>
        <p:sp>
          <p:nvSpPr>
            <p:cNvPr id="100" name="Oval 99">
              <a:extLst>
                <a:ext uri="{FF2B5EF4-FFF2-40B4-BE49-F238E27FC236}">
                  <a16:creationId xmlns="" xmlns:a16="http://schemas.microsoft.com/office/drawing/2014/main" id="{788CC782-D67D-4B8C-ADF5-B95F19DAC483}"/>
                </a:ext>
              </a:extLst>
            </p:cNvPr>
            <p:cNvSpPr/>
            <p:nvPr/>
          </p:nvSpPr>
          <p:spPr>
            <a:xfrm>
              <a:off x="2901529" y="4851325"/>
              <a:ext cx="137160" cy="137160"/>
            </a:xfrm>
            <a:prstGeom prst="ellipse">
              <a:avLst/>
            </a:prstGeom>
            <a:solidFill>
              <a:srgbClr val="00CC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="" xmlns:a16="http://schemas.microsoft.com/office/drawing/2014/main" id="{AF1D0BCA-A99D-427C-8D7F-650ED2BB9F2B}"/>
                </a:ext>
              </a:extLst>
            </p:cNvPr>
            <p:cNvSpPr/>
            <p:nvPr/>
          </p:nvSpPr>
          <p:spPr>
            <a:xfrm>
              <a:off x="3824561" y="5524354"/>
              <a:ext cx="137160" cy="137160"/>
            </a:xfrm>
            <a:prstGeom prst="ellipse">
              <a:avLst/>
            </a:prstGeom>
            <a:solidFill>
              <a:srgbClr val="00CC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="" xmlns:a16="http://schemas.microsoft.com/office/drawing/2014/main" id="{2BF3371A-85FF-451B-9B16-92810B5E723A}"/>
                </a:ext>
              </a:extLst>
            </p:cNvPr>
            <p:cNvSpPr/>
            <p:nvPr/>
          </p:nvSpPr>
          <p:spPr>
            <a:xfrm>
              <a:off x="3857419" y="4678858"/>
              <a:ext cx="137160" cy="137160"/>
            </a:xfrm>
            <a:prstGeom prst="ellipse">
              <a:avLst/>
            </a:prstGeom>
            <a:solidFill>
              <a:srgbClr val="00CC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="" xmlns:a16="http://schemas.microsoft.com/office/drawing/2014/main" id="{45CE028E-90A5-4645-8678-68A4F0D8784D}"/>
                </a:ext>
              </a:extLst>
            </p:cNvPr>
            <p:cNvSpPr txBox="1"/>
            <p:nvPr/>
          </p:nvSpPr>
          <p:spPr>
            <a:xfrm>
              <a:off x="3646012" y="5722225"/>
              <a:ext cx="492002" cy="5140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U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="" xmlns:a16="http://schemas.microsoft.com/office/drawing/2014/main" id="{AD5091FE-1236-423C-B876-70363531036B}"/>
                </a:ext>
              </a:extLst>
            </p:cNvPr>
            <p:cNvSpPr txBox="1"/>
            <p:nvPr/>
          </p:nvSpPr>
          <p:spPr>
            <a:xfrm>
              <a:off x="3730713" y="4256063"/>
              <a:ext cx="431396" cy="5140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V</a:t>
              </a:r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="" xmlns:a16="http://schemas.microsoft.com/office/drawing/2014/main" id="{30B46B9D-BE62-40A6-81F9-744654DD2939}"/>
                </a:ext>
              </a:extLst>
            </p:cNvPr>
            <p:cNvCxnSpPr>
              <a:cxnSpLocks/>
              <a:stCxn id="109" idx="0"/>
              <a:endCxn id="108" idx="1"/>
            </p:cNvCxnSpPr>
            <p:nvPr/>
          </p:nvCxnSpPr>
          <p:spPr>
            <a:xfrm flipH="1">
              <a:off x="4861139" y="4657712"/>
              <a:ext cx="447277" cy="1602824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="" xmlns:a16="http://schemas.microsoft.com/office/drawing/2014/main" id="{4FC1ADE9-29D3-43CF-86E5-1B33BD7F2203}"/>
                </a:ext>
              </a:extLst>
            </p:cNvPr>
            <p:cNvSpPr txBox="1"/>
            <p:nvPr/>
          </p:nvSpPr>
          <p:spPr>
            <a:xfrm>
              <a:off x="5137008" y="4257186"/>
              <a:ext cx="469658" cy="5140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X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="" xmlns:a16="http://schemas.microsoft.com/office/drawing/2014/main" id="{0BCD8F6E-C033-48AA-9F14-3CF2450D6D70}"/>
                </a:ext>
              </a:extLst>
            </p:cNvPr>
            <p:cNvSpPr txBox="1"/>
            <p:nvPr/>
          </p:nvSpPr>
          <p:spPr>
            <a:xfrm>
              <a:off x="5134097" y="4249745"/>
              <a:ext cx="469658" cy="5140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X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="" xmlns:a16="http://schemas.microsoft.com/office/drawing/2014/main" id="{21205283-5BF6-415C-A1AD-E309805AE554}"/>
                </a:ext>
              </a:extLst>
            </p:cNvPr>
            <p:cNvSpPr txBox="1"/>
            <p:nvPr/>
          </p:nvSpPr>
          <p:spPr>
            <a:xfrm>
              <a:off x="4861139" y="6003513"/>
              <a:ext cx="378698" cy="5140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Y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="" xmlns:a16="http://schemas.microsoft.com/office/drawing/2014/main" id="{4E2AF8DC-158E-4ECF-A318-D380F298EA97}"/>
                </a:ext>
              </a:extLst>
            </p:cNvPr>
            <p:cNvSpPr/>
            <p:nvPr/>
          </p:nvSpPr>
          <p:spPr>
            <a:xfrm>
              <a:off x="5239836" y="4657712"/>
              <a:ext cx="137160" cy="137160"/>
            </a:xfrm>
            <a:prstGeom prst="ellipse">
              <a:avLst/>
            </a:prstGeom>
            <a:solidFill>
              <a:srgbClr val="00CC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="" xmlns:a16="http://schemas.microsoft.com/office/drawing/2014/main" id="{FDF06F31-F24F-4C1F-8B98-AD6B75BB0014}"/>
                </a:ext>
              </a:extLst>
            </p:cNvPr>
            <p:cNvSpPr/>
            <p:nvPr/>
          </p:nvSpPr>
          <p:spPr>
            <a:xfrm>
              <a:off x="4800316" y="6097186"/>
              <a:ext cx="137160" cy="137160"/>
            </a:xfrm>
            <a:prstGeom prst="ellipse">
              <a:avLst/>
            </a:prstGeom>
            <a:solidFill>
              <a:srgbClr val="00CC6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E05E820A-B685-4889-9C43-0D446470268E}"/>
              </a:ext>
            </a:extLst>
          </p:cNvPr>
          <p:cNvSpPr txBox="1"/>
          <p:nvPr/>
        </p:nvSpPr>
        <p:spPr>
          <a:xfrm>
            <a:off x="1695329" y="4243697"/>
            <a:ext cx="711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530650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3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2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8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3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500"/>
                            </p:stCondLst>
                            <p:childTnLst>
                              <p:par>
                                <p:cTn id="9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000"/>
                            </p:stCondLst>
                            <p:childTnLst>
                              <p:par>
                                <p:cTn id="106" presetID="2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0"/>
                            </p:stCondLst>
                            <p:childTnLst>
                              <p:par>
                                <p:cTn id="1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animClr clrSpc="rgb" dir="cw">
                                      <p:cBhvr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animClr clrSpc="rgb" dir="cw">
                                      <p:cBhvr>
                                        <p:cTn id="1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2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  <p:bldP spid="25" grpId="1"/>
      <p:bldP spid="25" grpId="2"/>
      <p:bldP spid="26" grpId="0"/>
      <p:bldP spid="26" grpId="1"/>
      <p:bldP spid="26" grpId="2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/>
      <p:bldP spid="31" grpId="1"/>
      <p:bldP spid="33" grpId="0"/>
      <p:bldP spid="33" grpId="1"/>
      <p:bldP spid="34" grpId="0"/>
      <p:bldP spid="34" grpId="1"/>
      <p:bldP spid="45" grpId="0" animBg="1"/>
      <p:bldP spid="32" grpId="0"/>
      <p:bldP spid="80" grpId="0"/>
      <p:bldP spid="8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357896" y="167408"/>
            <a:ext cx="11476207" cy="585117"/>
            <a:chOff x="-5089601" y="382608"/>
            <a:chExt cx="8734286" cy="61623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5089600" y="382608"/>
              <a:ext cx="8734285" cy="616234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tên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khúc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dưới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đây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5089601" y="427195"/>
              <a:ext cx="489120" cy="57164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8BE5E54-8145-45C4-93DF-30710B5611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4332839" y="2526483"/>
            <a:ext cx="1515294" cy="1730703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20756EA6-612D-469A-BAD9-1E97A836662F}"/>
              </a:ext>
            </a:extLst>
          </p:cNvPr>
          <p:cNvCxnSpPr>
            <a:cxnSpLocks/>
          </p:cNvCxnSpPr>
          <p:nvPr/>
        </p:nvCxnSpPr>
        <p:spPr>
          <a:xfrm flipV="1">
            <a:off x="1494978" y="1316336"/>
            <a:ext cx="884872" cy="100668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0B2C2E46-1B67-4351-AC22-B09184A3A1CF}"/>
              </a:ext>
            </a:extLst>
          </p:cNvPr>
          <p:cNvCxnSpPr>
            <a:cxnSpLocks/>
          </p:cNvCxnSpPr>
          <p:nvPr/>
        </p:nvCxnSpPr>
        <p:spPr>
          <a:xfrm>
            <a:off x="2345172" y="1316336"/>
            <a:ext cx="662872" cy="806644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B52D5AF4-3561-4D2F-8A18-7BAA16C7265B}"/>
              </a:ext>
            </a:extLst>
          </p:cNvPr>
          <p:cNvCxnSpPr>
            <a:cxnSpLocks/>
          </p:cNvCxnSpPr>
          <p:nvPr/>
        </p:nvCxnSpPr>
        <p:spPr>
          <a:xfrm flipV="1">
            <a:off x="2994448" y="1970511"/>
            <a:ext cx="1211084" cy="142944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5AB2AA36-8D75-4339-8CAE-5B7B2538660A}"/>
              </a:ext>
            </a:extLst>
          </p:cNvPr>
          <p:cNvSpPr txBox="1"/>
          <p:nvPr/>
        </p:nvSpPr>
        <p:spPr>
          <a:xfrm>
            <a:off x="1139378" y="2365754"/>
            <a:ext cx="711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448C430-260C-4ABD-9B5E-DCE7A3264ADE}"/>
              </a:ext>
            </a:extLst>
          </p:cNvPr>
          <p:cNvSpPr txBox="1"/>
          <p:nvPr/>
        </p:nvSpPr>
        <p:spPr>
          <a:xfrm>
            <a:off x="2216165" y="814299"/>
            <a:ext cx="73085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D7D23D4C-D2B7-46D6-BEFF-8C5BE900C8F0}"/>
              </a:ext>
            </a:extLst>
          </p:cNvPr>
          <p:cNvSpPr txBox="1"/>
          <p:nvPr/>
        </p:nvSpPr>
        <p:spPr>
          <a:xfrm>
            <a:off x="2841471" y="2227112"/>
            <a:ext cx="6918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969F25C3-10C8-433B-A83A-567BD531EAD5}"/>
              </a:ext>
            </a:extLst>
          </p:cNvPr>
          <p:cNvSpPr/>
          <p:nvPr/>
        </p:nvSpPr>
        <p:spPr>
          <a:xfrm>
            <a:off x="1426398" y="2254444"/>
            <a:ext cx="137160" cy="1371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FFB9AD35-1689-4252-940B-7B18A9B33604}"/>
              </a:ext>
            </a:extLst>
          </p:cNvPr>
          <p:cNvSpPr/>
          <p:nvPr/>
        </p:nvSpPr>
        <p:spPr>
          <a:xfrm>
            <a:off x="2311270" y="1250368"/>
            <a:ext cx="137160" cy="1371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B846686D-6EE6-4F41-8FC5-6A5D052F675E}"/>
              </a:ext>
            </a:extLst>
          </p:cNvPr>
          <p:cNvSpPr/>
          <p:nvPr/>
        </p:nvSpPr>
        <p:spPr>
          <a:xfrm>
            <a:off x="4117478" y="1918746"/>
            <a:ext cx="137160" cy="1371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3E84AF39-E09A-4529-B5E9-01BD8EFFC8CF}"/>
              </a:ext>
            </a:extLst>
          </p:cNvPr>
          <p:cNvSpPr/>
          <p:nvPr/>
        </p:nvSpPr>
        <p:spPr>
          <a:xfrm>
            <a:off x="2960390" y="2038597"/>
            <a:ext cx="137160" cy="1371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B4D0886E-28FF-46D7-9A8A-840A7ACE002D}"/>
              </a:ext>
            </a:extLst>
          </p:cNvPr>
          <p:cNvSpPr txBox="1"/>
          <p:nvPr/>
        </p:nvSpPr>
        <p:spPr>
          <a:xfrm>
            <a:off x="4020420" y="2038597"/>
            <a:ext cx="69188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E05E820A-B685-4889-9C43-0D446470268E}"/>
              </a:ext>
            </a:extLst>
          </p:cNvPr>
          <p:cNvSpPr txBox="1"/>
          <p:nvPr/>
        </p:nvSpPr>
        <p:spPr>
          <a:xfrm>
            <a:off x="2217372" y="815160"/>
            <a:ext cx="711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899EC67E-2CCE-4CAE-A4BC-2E49ADAB3BCC}"/>
              </a:ext>
            </a:extLst>
          </p:cNvPr>
          <p:cNvSpPr txBox="1"/>
          <p:nvPr/>
        </p:nvSpPr>
        <p:spPr>
          <a:xfrm>
            <a:off x="2861130" y="2227112"/>
            <a:ext cx="6918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="" xmlns:a16="http://schemas.microsoft.com/office/drawing/2014/main" id="{558DD4E5-69AF-43CE-9384-D0F9785EEB5C}"/>
              </a:ext>
            </a:extLst>
          </p:cNvPr>
          <p:cNvSpPr/>
          <p:nvPr/>
        </p:nvSpPr>
        <p:spPr>
          <a:xfrm>
            <a:off x="153756" y="2964715"/>
            <a:ext cx="4219507" cy="799520"/>
          </a:xfrm>
          <a:prstGeom prst="wedgeRoundRectCallout">
            <a:avLst>
              <a:gd name="adj1" fmla="val 57432"/>
              <a:gd name="adj2" fmla="val -26961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latin typeface="UTM Avo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CC534246-1B44-4261-A334-482B3E7FDC2E}"/>
              </a:ext>
            </a:extLst>
          </p:cNvPr>
          <p:cNvSpPr txBox="1"/>
          <p:nvPr/>
        </p:nvSpPr>
        <p:spPr>
          <a:xfrm>
            <a:off x="201516" y="2989257"/>
            <a:ext cx="42195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Đường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gấp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khúc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ABCD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gồm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ba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đoạn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thẳng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AB, BC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và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CD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="" xmlns:a16="http://schemas.microsoft.com/office/drawing/2014/main" id="{42C2304A-F5D3-406E-A3EA-0BA5880D945C}"/>
              </a:ext>
            </a:extLst>
          </p:cNvPr>
          <p:cNvCxnSpPr>
            <a:cxnSpLocks/>
          </p:cNvCxnSpPr>
          <p:nvPr/>
        </p:nvCxnSpPr>
        <p:spPr>
          <a:xfrm>
            <a:off x="6615708" y="2367224"/>
            <a:ext cx="1031572" cy="48004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="" xmlns:a16="http://schemas.microsoft.com/office/drawing/2014/main" id="{5290D0E4-2FC0-468D-9671-5FF4C2DDFD38}"/>
              </a:ext>
            </a:extLst>
          </p:cNvPr>
          <p:cNvCxnSpPr>
            <a:cxnSpLocks/>
          </p:cNvCxnSpPr>
          <p:nvPr/>
        </p:nvCxnSpPr>
        <p:spPr>
          <a:xfrm flipH="1" flipV="1">
            <a:off x="7505186" y="1463322"/>
            <a:ext cx="146465" cy="979334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="" xmlns:a16="http://schemas.microsoft.com/office/drawing/2014/main" id="{DAB482FF-5E85-4A19-A1FF-8C76DEEABC6F}"/>
              </a:ext>
            </a:extLst>
          </p:cNvPr>
          <p:cNvCxnSpPr>
            <a:cxnSpLocks/>
          </p:cNvCxnSpPr>
          <p:nvPr/>
        </p:nvCxnSpPr>
        <p:spPr>
          <a:xfrm flipV="1">
            <a:off x="7505186" y="1349414"/>
            <a:ext cx="1103972" cy="138049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8BDA816C-883E-454D-BB56-846CD33FB1D2}"/>
              </a:ext>
            </a:extLst>
          </p:cNvPr>
          <p:cNvSpPr txBox="1"/>
          <p:nvPr/>
        </p:nvSpPr>
        <p:spPr>
          <a:xfrm>
            <a:off x="6352873" y="2432097"/>
            <a:ext cx="711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6790B55F-495C-4605-AAA2-54C04841B913}"/>
              </a:ext>
            </a:extLst>
          </p:cNvPr>
          <p:cNvSpPr txBox="1"/>
          <p:nvPr/>
        </p:nvSpPr>
        <p:spPr>
          <a:xfrm>
            <a:off x="7462019" y="2446129"/>
            <a:ext cx="711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3BB98630-7E8D-4EF7-8382-7FD53E19DCE6}"/>
              </a:ext>
            </a:extLst>
          </p:cNvPr>
          <p:cNvSpPr txBox="1"/>
          <p:nvPr/>
        </p:nvSpPr>
        <p:spPr>
          <a:xfrm>
            <a:off x="7232476" y="1052086"/>
            <a:ext cx="6918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UTM Avo" panose="02040603050506020204" pitchFamily="18" charset="0"/>
              </a:rPr>
              <a:t>H</a:t>
            </a:r>
          </a:p>
        </p:txBody>
      </p:sp>
      <p:sp>
        <p:nvSpPr>
          <p:cNvPr id="75" name="Oval 74">
            <a:extLst>
              <a:ext uri="{FF2B5EF4-FFF2-40B4-BE49-F238E27FC236}">
                <a16:creationId xmlns="" xmlns:a16="http://schemas.microsoft.com/office/drawing/2014/main" id="{25434964-97D8-4BA3-903E-A1239491A5DA}"/>
              </a:ext>
            </a:extLst>
          </p:cNvPr>
          <p:cNvSpPr/>
          <p:nvPr/>
        </p:nvSpPr>
        <p:spPr>
          <a:xfrm>
            <a:off x="6557169" y="2326338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="" xmlns:a16="http://schemas.microsoft.com/office/drawing/2014/main" id="{7E7BE685-D0D4-4EB1-93C3-E4AE3E915F65}"/>
              </a:ext>
            </a:extLst>
          </p:cNvPr>
          <p:cNvSpPr/>
          <p:nvPr/>
        </p:nvSpPr>
        <p:spPr>
          <a:xfrm>
            <a:off x="7578700" y="2337661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="" xmlns:a16="http://schemas.microsoft.com/office/drawing/2014/main" id="{86588DD6-3910-44FA-A201-C5A61ADE19F6}"/>
              </a:ext>
            </a:extLst>
          </p:cNvPr>
          <p:cNvSpPr/>
          <p:nvPr/>
        </p:nvSpPr>
        <p:spPr>
          <a:xfrm>
            <a:off x="7432453" y="1445171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46707763-3536-4BE6-A360-844CBC4FD1EE}"/>
              </a:ext>
            </a:extLst>
          </p:cNvPr>
          <p:cNvSpPr txBox="1"/>
          <p:nvPr/>
        </p:nvSpPr>
        <p:spPr>
          <a:xfrm>
            <a:off x="9863700" y="2128249"/>
            <a:ext cx="6918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5AB55EC9-FEDC-4B6A-83E8-24FAB7443C25}"/>
              </a:ext>
            </a:extLst>
          </p:cNvPr>
          <p:cNvSpPr txBox="1"/>
          <p:nvPr/>
        </p:nvSpPr>
        <p:spPr>
          <a:xfrm>
            <a:off x="7456430" y="2433975"/>
            <a:ext cx="7112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91401A07-BCFB-41A2-BE42-0AF71CC2C7A0}"/>
              </a:ext>
            </a:extLst>
          </p:cNvPr>
          <p:cNvSpPr txBox="1"/>
          <p:nvPr/>
        </p:nvSpPr>
        <p:spPr>
          <a:xfrm>
            <a:off x="7223671" y="1038008"/>
            <a:ext cx="6918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UTM Avo" panose="02040603050506020204" pitchFamily="18" charset="0"/>
              </a:rPr>
              <a:t>H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="" xmlns:a16="http://schemas.microsoft.com/office/drawing/2014/main" id="{73463218-51BC-46D0-860B-BD766A69193C}"/>
              </a:ext>
            </a:extLst>
          </p:cNvPr>
          <p:cNvCxnSpPr>
            <a:cxnSpLocks/>
          </p:cNvCxnSpPr>
          <p:nvPr/>
        </p:nvCxnSpPr>
        <p:spPr>
          <a:xfrm>
            <a:off x="8583288" y="1366123"/>
            <a:ext cx="119386" cy="98052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F801536D-210D-48FB-8DDB-A8CB19923DC9}"/>
              </a:ext>
            </a:extLst>
          </p:cNvPr>
          <p:cNvSpPr txBox="1"/>
          <p:nvPr/>
        </p:nvSpPr>
        <p:spPr>
          <a:xfrm>
            <a:off x="8421659" y="811290"/>
            <a:ext cx="69188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UTM Avo" panose="02040603050506020204" pitchFamily="18" charset="0"/>
              </a:rPr>
              <a:t>I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2915E0FC-50C6-467E-BD50-D403B2A6ADC2}"/>
              </a:ext>
            </a:extLst>
          </p:cNvPr>
          <p:cNvSpPr txBox="1"/>
          <p:nvPr/>
        </p:nvSpPr>
        <p:spPr>
          <a:xfrm>
            <a:off x="8421658" y="842892"/>
            <a:ext cx="6918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UTM Avo" panose="02040603050506020204" pitchFamily="18" charset="0"/>
              </a:rPr>
              <a:t>I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="" xmlns:a16="http://schemas.microsoft.com/office/drawing/2014/main" id="{2E7D63EF-27A7-4FBF-8D16-65FE22276AF2}"/>
              </a:ext>
            </a:extLst>
          </p:cNvPr>
          <p:cNvCxnSpPr>
            <a:cxnSpLocks/>
          </p:cNvCxnSpPr>
          <p:nvPr/>
        </p:nvCxnSpPr>
        <p:spPr>
          <a:xfrm flipH="1">
            <a:off x="8702676" y="1366123"/>
            <a:ext cx="773910" cy="93937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="" xmlns:a16="http://schemas.microsoft.com/office/drawing/2014/main" id="{DD4AB835-8726-49E9-B435-A43C6C4F7A1D}"/>
              </a:ext>
            </a:extLst>
          </p:cNvPr>
          <p:cNvCxnSpPr>
            <a:cxnSpLocks/>
          </p:cNvCxnSpPr>
          <p:nvPr/>
        </p:nvCxnSpPr>
        <p:spPr>
          <a:xfrm>
            <a:off x="9486316" y="1348429"/>
            <a:ext cx="481726" cy="87488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E5FC518E-EDC2-4580-BC22-495AF8B5217D}"/>
              </a:ext>
            </a:extLst>
          </p:cNvPr>
          <p:cNvSpPr txBox="1"/>
          <p:nvPr/>
        </p:nvSpPr>
        <p:spPr>
          <a:xfrm>
            <a:off x="8441168" y="2358664"/>
            <a:ext cx="6918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UTM Avo" panose="02040603050506020204" pitchFamily="18" charset="0"/>
              </a:rPr>
              <a:t>K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E2A1BE20-790D-4158-AA4C-EB23F093BB9B}"/>
              </a:ext>
            </a:extLst>
          </p:cNvPr>
          <p:cNvSpPr txBox="1"/>
          <p:nvPr/>
        </p:nvSpPr>
        <p:spPr>
          <a:xfrm>
            <a:off x="8421086" y="2358664"/>
            <a:ext cx="6918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UTM Avo" panose="02040603050506020204" pitchFamily="18" charset="0"/>
              </a:rPr>
              <a:t>K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9D3F14FB-A74B-467F-98AD-BCA15A4DEE8F}"/>
              </a:ext>
            </a:extLst>
          </p:cNvPr>
          <p:cNvSpPr txBox="1"/>
          <p:nvPr/>
        </p:nvSpPr>
        <p:spPr>
          <a:xfrm>
            <a:off x="9381237" y="838282"/>
            <a:ext cx="69188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UTM Avo" panose="02040603050506020204" pitchFamily="18" charset="0"/>
              </a:rPr>
              <a:t>L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FBEA48F5-408A-4165-B19E-237FE1C39319}"/>
              </a:ext>
            </a:extLst>
          </p:cNvPr>
          <p:cNvSpPr txBox="1"/>
          <p:nvPr/>
        </p:nvSpPr>
        <p:spPr>
          <a:xfrm>
            <a:off x="9394486" y="873642"/>
            <a:ext cx="6918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UTM Avo" panose="02040603050506020204" pitchFamily="18" charset="0"/>
              </a:rPr>
              <a:t>L</a:t>
            </a:r>
          </a:p>
        </p:txBody>
      </p:sp>
      <p:sp>
        <p:nvSpPr>
          <p:cNvPr id="90" name="Oval 89">
            <a:extLst>
              <a:ext uri="{FF2B5EF4-FFF2-40B4-BE49-F238E27FC236}">
                <a16:creationId xmlns="" xmlns:a16="http://schemas.microsoft.com/office/drawing/2014/main" id="{05C16326-056D-467E-A790-6205CC4F6A27}"/>
              </a:ext>
            </a:extLst>
          </p:cNvPr>
          <p:cNvSpPr/>
          <p:nvPr/>
        </p:nvSpPr>
        <p:spPr>
          <a:xfrm>
            <a:off x="8508149" y="1308011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="" xmlns:a16="http://schemas.microsoft.com/office/drawing/2014/main" id="{3FC146DF-18B5-4AFF-8E5B-C6333A1BC208}"/>
              </a:ext>
            </a:extLst>
          </p:cNvPr>
          <p:cNvSpPr/>
          <p:nvPr/>
        </p:nvSpPr>
        <p:spPr>
          <a:xfrm>
            <a:off x="8630440" y="2230064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="" xmlns:a16="http://schemas.microsoft.com/office/drawing/2014/main" id="{7CD09697-4A26-4714-85AD-5CB9A859CDB1}"/>
              </a:ext>
            </a:extLst>
          </p:cNvPr>
          <p:cNvSpPr/>
          <p:nvPr/>
        </p:nvSpPr>
        <p:spPr>
          <a:xfrm>
            <a:off x="9417736" y="1322109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="" xmlns:a16="http://schemas.microsoft.com/office/drawing/2014/main" id="{AB498072-C55E-403D-A7BA-EEBB51D0146C}"/>
              </a:ext>
            </a:extLst>
          </p:cNvPr>
          <p:cNvSpPr/>
          <p:nvPr/>
        </p:nvSpPr>
        <p:spPr>
          <a:xfrm>
            <a:off x="9858310" y="2109223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95" name="Speech Bubble: Rectangle with Corners Rounded 94">
            <a:extLst>
              <a:ext uri="{FF2B5EF4-FFF2-40B4-BE49-F238E27FC236}">
                <a16:creationId xmlns="" xmlns:a16="http://schemas.microsoft.com/office/drawing/2014/main" id="{055F02C3-9A40-4C97-8EDA-49DAC63338A2}"/>
              </a:ext>
            </a:extLst>
          </p:cNvPr>
          <p:cNvSpPr/>
          <p:nvPr/>
        </p:nvSpPr>
        <p:spPr>
          <a:xfrm>
            <a:off x="5848133" y="3066769"/>
            <a:ext cx="4955434" cy="832898"/>
          </a:xfrm>
          <a:prstGeom prst="wedgeRoundRectCallout">
            <a:avLst>
              <a:gd name="adj1" fmla="val 54200"/>
              <a:gd name="adj2" fmla="val -32383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latin typeface="UTM Avo" panose="02040603050506020204" pitchFamily="18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0A0F80E4-FDED-409E-84A7-224B218368D9}"/>
              </a:ext>
            </a:extLst>
          </p:cNvPr>
          <p:cNvSpPr txBox="1"/>
          <p:nvPr/>
        </p:nvSpPr>
        <p:spPr>
          <a:xfrm>
            <a:off x="5771077" y="3066241"/>
            <a:ext cx="53401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Đường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gấp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khúc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EGHIKLM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gồm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sáu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đoạn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thẳng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EG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, GH, HI, IK, KL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và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LM</a:t>
            </a:r>
            <a:endParaRPr lang="en-US" sz="22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cxnSp>
        <p:nvCxnSpPr>
          <p:cNvPr id="114" name="Straight Connector 113">
            <a:extLst>
              <a:ext uri="{FF2B5EF4-FFF2-40B4-BE49-F238E27FC236}">
                <a16:creationId xmlns="" xmlns:a16="http://schemas.microsoft.com/office/drawing/2014/main" id="{EC5868D4-0830-4376-B6BB-5C40F291755D}"/>
              </a:ext>
            </a:extLst>
          </p:cNvPr>
          <p:cNvCxnSpPr>
            <a:cxnSpLocks/>
          </p:cNvCxnSpPr>
          <p:nvPr/>
        </p:nvCxnSpPr>
        <p:spPr>
          <a:xfrm>
            <a:off x="2945958" y="4912919"/>
            <a:ext cx="900031" cy="635916"/>
          </a:xfrm>
          <a:prstGeom prst="line">
            <a:avLst/>
          </a:prstGeom>
          <a:ln w="57150">
            <a:solidFill>
              <a:srgbClr val="00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="" xmlns:a16="http://schemas.microsoft.com/office/drawing/2014/main" id="{7AAAFA7B-6CC6-404D-B5A5-B6A1893D6239}"/>
              </a:ext>
            </a:extLst>
          </p:cNvPr>
          <p:cNvCxnSpPr>
            <a:cxnSpLocks/>
            <a:stCxn id="121" idx="0"/>
            <a:endCxn id="122" idx="0"/>
          </p:cNvCxnSpPr>
          <p:nvPr/>
        </p:nvCxnSpPr>
        <p:spPr>
          <a:xfrm flipV="1">
            <a:off x="3893141" y="4678858"/>
            <a:ext cx="32858" cy="84549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="" xmlns:a16="http://schemas.microsoft.com/office/drawing/2014/main" id="{CC9C9B0B-05E3-434C-8AD8-6756395418C1}"/>
              </a:ext>
            </a:extLst>
          </p:cNvPr>
          <p:cNvCxnSpPr>
            <a:cxnSpLocks/>
          </p:cNvCxnSpPr>
          <p:nvPr/>
        </p:nvCxnSpPr>
        <p:spPr>
          <a:xfrm flipV="1">
            <a:off x="3881889" y="4726292"/>
            <a:ext cx="1491469" cy="4229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="" xmlns:a16="http://schemas.microsoft.com/office/drawing/2014/main" id="{8ED1E3C4-485D-4CFD-A169-F8B444C5668C}"/>
              </a:ext>
            </a:extLst>
          </p:cNvPr>
          <p:cNvSpPr txBox="1"/>
          <p:nvPr/>
        </p:nvSpPr>
        <p:spPr>
          <a:xfrm>
            <a:off x="2379850" y="4711410"/>
            <a:ext cx="7112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T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="" xmlns:a16="http://schemas.microsoft.com/office/drawing/2014/main" id="{ACF18B8B-BB9C-4234-AA3E-ABE283D645A2}"/>
              </a:ext>
            </a:extLst>
          </p:cNvPr>
          <p:cNvSpPr txBox="1"/>
          <p:nvPr/>
        </p:nvSpPr>
        <p:spPr>
          <a:xfrm>
            <a:off x="3655832" y="5722225"/>
            <a:ext cx="35474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U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="" xmlns:a16="http://schemas.microsoft.com/office/drawing/2014/main" id="{66A1D6E2-95B7-473D-91DD-A35E5B170A98}"/>
              </a:ext>
            </a:extLst>
          </p:cNvPr>
          <p:cNvSpPr txBox="1"/>
          <p:nvPr/>
        </p:nvSpPr>
        <p:spPr>
          <a:xfrm>
            <a:off x="3759750" y="4256063"/>
            <a:ext cx="46965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V</a:t>
            </a:r>
          </a:p>
        </p:txBody>
      </p:sp>
      <p:sp>
        <p:nvSpPr>
          <p:cNvPr id="120" name="Oval 119">
            <a:extLst>
              <a:ext uri="{FF2B5EF4-FFF2-40B4-BE49-F238E27FC236}">
                <a16:creationId xmlns="" xmlns:a16="http://schemas.microsoft.com/office/drawing/2014/main" id="{6A890BB3-C4FF-4C87-ABA8-FAD3F8EEC017}"/>
              </a:ext>
            </a:extLst>
          </p:cNvPr>
          <p:cNvSpPr/>
          <p:nvPr/>
        </p:nvSpPr>
        <p:spPr>
          <a:xfrm>
            <a:off x="2901529" y="4851325"/>
            <a:ext cx="137160" cy="137160"/>
          </a:xfrm>
          <a:prstGeom prst="ellipse">
            <a:avLst/>
          </a:prstGeom>
          <a:solidFill>
            <a:srgbClr val="00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="" xmlns:a16="http://schemas.microsoft.com/office/drawing/2014/main" id="{33D9533A-BF27-4A8D-8706-AAF79B10DC4A}"/>
              </a:ext>
            </a:extLst>
          </p:cNvPr>
          <p:cNvSpPr/>
          <p:nvPr/>
        </p:nvSpPr>
        <p:spPr>
          <a:xfrm>
            <a:off x="3824561" y="5524354"/>
            <a:ext cx="137160" cy="137160"/>
          </a:xfrm>
          <a:prstGeom prst="ellipse">
            <a:avLst/>
          </a:prstGeom>
          <a:solidFill>
            <a:srgbClr val="00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="" xmlns:a16="http://schemas.microsoft.com/office/drawing/2014/main" id="{DC817F6A-5640-43C2-A688-4F086C6ECE2F}"/>
              </a:ext>
            </a:extLst>
          </p:cNvPr>
          <p:cNvSpPr/>
          <p:nvPr/>
        </p:nvSpPr>
        <p:spPr>
          <a:xfrm>
            <a:off x="3857419" y="4678858"/>
            <a:ext cx="137160" cy="137160"/>
          </a:xfrm>
          <a:prstGeom prst="ellipse">
            <a:avLst/>
          </a:prstGeom>
          <a:solidFill>
            <a:srgbClr val="00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="" xmlns:a16="http://schemas.microsoft.com/office/drawing/2014/main" id="{32258983-560B-470C-8D6E-3EF25DADDF76}"/>
              </a:ext>
            </a:extLst>
          </p:cNvPr>
          <p:cNvSpPr txBox="1"/>
          <p:nvPr/>
        </p:nvSpPr>
        <p:spPr>
          <a:xfrm>
            <a:off x="3646012" y="5722225"/>
            <a:ext cx="49200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U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="" xmlns:a16="http://schemas.microsoft.com/office/drawing/2014/main" id="{2161D8BD-B56B-4F9D-B83D-5542F3CF4D74}"/>
              </a:ext>
            </a:extLst>
          </p:cNvPr>
          <p:cNvSpPr txBox="1"/>
          <p:nvPr/>
        </p:nvSpPr>
        <p:spPr>
          <a:xfrm>
            <a:off x="3730713" y="4256063"/>
            <a:ext cx="4313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V</a:t>
            </a:r>
          </a:p>
        </p:txBody>
      </p:sp>
      <p:cxnSp>
        <p:nvCxnSpPr>
          <p:cNvPr id="125" name="Straight Connector 124">
            <a:extLst>
              <a:ext uri="{FF2B5EF4-FFF2-40B4-BE49-F238E27FC236}">
                <a16:creationId xmlns="" xmlns:a16="http://schemas.microsoft.com/office/drawing/2014/main" id="{654C35AB-EBF8-4AC7-A786-F468689013BA}"/>
              </a:ext>
            </a:extLst>
          </p:cNvPr>
          <p:cNvCxnSpPr>
            <a:cxnSpLocks/>
            <a:stCxn id="129" idx="0"/>
            <a:endCxn id="128" idx="1"/>
          </p:cNvCxnSpPr>
          <p:nvPr/>
        </p:nvCxnSpPr>
        <p:spPr>
          <a:xfrm flipH="1">
            <a:off x="4861139" y="4657712"/>
            <a:ext cx="447277" cy="1576634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="" xmlns:a16="http://schemas.microsoft.com/office/drawing/2014/main" id="{4ED0ACE9-E016-4EFB-8219-AF24ADEA7220}"/>
              </a:ext>
            </a:extLst>
          </p:cNvPr>
          <p:cNvSpPr txBox="1"/>
          <p:nvPr/>
        </p:nvSpPr>
        <p:spPr>
          <a:xfrm>
            <a:off x="5137009" y="4257186"/>
            <a:ext cx="46965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="" xmlns:a16="http://schemas.microsoft.com/office/drawing/2014/main" id="{C0FE6900-6FE9-4D11-B071-4BBC177D66E4}"/>
              </a:ext>
            </a:extLst>
          </p:cNvPr>
          <p:cNvSpPr txBox="1"/>
          <p:nvPr/>
        </p:nvSpPr>
        <p:spPr>
          <a:xfrm>
            <a:off x="5134097" y="4249745"/>
            <a:ext cx="46965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="" xmlns:a16="http://schemas.microsoft.com/office/drawing/2014/main" id="{CC0EBBA9-C32C-420F-B864-931BDAAB911F}"/>
              </a:ext>
            </a:extLst>
          </p:cNvPr>
          <p:cNvSpPr txBox="1"/>
          <p:nvPr/>
        </p:nvSpPr>
        <p:spPr>
          <a:xfrm>
            <a:off x="4861139" y="6003513"/>
            <a:ext cx="37869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Y</a:t>
            </a:r>
          </a:p>
        </p:txBody>
      </p:sp>
      <p:sp>
        <p:nvSpPr>
          <p:cNvPr id="129" name="Oval 128">
            <a:extLst>
              <a:ext uri="{FF2B5EF4-FFF2-40B4-BE49-F238E27FC236}">
                <a16:creationId xmlns="" xmlns:a16="http://schemas.microsoft.com/office/drawing/2014/main" id="{94FA6930-2E03-4D49-A8DB-261A22A22E07}"/>
              </a:ext>
            </a:extLst>
          </p:cNvPr>
          <p:cNvSpPr/>
          <p:nvPr/>
        </p:nvSpPr>
        <p:spPr>
          <a:xfrm>
            <a:off x="5239836" y="4657712"/>
            <a:ext cx="137160" cy="137160"/>
          </a:xfrm>
          <a:prstGeom prst="ellipse">
            <a:avLst/>
          </a:prstGeom>
          <a:solidFill>
            <a:srgbClr val="00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="" xmlns:a16="http://schemas.microsoft.com/office/drawing/2014/main" id="{E8ED9100-53B7-42A3-ACA1-72CCECD2A5D2}"/>
              </a:ext>
            </a:extLst>
          </p:cNvPr>
          <p:cNvSpPr/>
          <p:nvPr/>
        </p:nvSpPr>
        <p:spPr>
          <a:xfrm>
            <a:off x="4800316" y="6097186"/>
            <a:ext cx="137160" cy="137160"/>
          </a:xfrm>
          <a:prstGeom prst="ellipse">
            <a:avLst/>
          </a:prstGeom>
          <a:solidFill>
            <a:srgbClr val="00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133" name="Speech Bubble: Rectangle with Corners Rounded 132">
            <a:extLst>
              <a:ext uri="{FF2B5EF4-FFF2-40B4-BE49-F238E27FC236}">
                <a16:creationId xmlns="" xmlns:a16="http://schemas.microsoft.com/office/drawing/2014/main" id="{B28BC5E2-D489-46C9-A0BA-00998A27C8F4}"/>
              </a:ext>
            </a:extLst>
          </p:cNvPr>
          <p:cNvSpPr/>
          <p:nvPr/>
        </p:nvSpPr>
        <p:spPr>
          <a:xfrm>
            <a:off x="5650654" y="4883392"/>
            <a:ext cx="4710172" cy="799520"/>
          </a:xfrm>
          <a:prstGeom prst="wedgeRoundRectCallout">
            <a:avLst>
              <a:gd name="adj1" fmla="val 56220"/>
              <a:gd name="adj2" fmla="val -22195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latin typeface="UTM Avo" panose="02040603050506020204" pitchFamily="18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000DEF12-BE1A-4D0E-BC8E-458D239C581C}"/>
              </a:ext>
            </a:extLst>
          </p:cNvPr>
          <p:cNvSpPr txBox="1"/>
          <p:nvPr/>
        </p:nvSpPr>
        <p:spPr>
          <a:xfrm>
            <a:off x="5689913" y="4935633"/>
            <a:ext cx="49554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Đường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gấp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khúc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TUVXY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gồm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bốn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đoạn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thẳng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TU, UV, VX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và</a:t>
            </a:r>
            <a:r>
              <a:rPr lang="en-US" sz="2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UTM Avo" panose="02040603050506020204" pitchFamily="18" charset="0"/>
              </a:rPr>
              <a:t>XY</a:t>
            </a:r>
            <a:endParaRPr lang="en-US" sz="22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7571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1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animClr clrSpc="rgb" dir="cw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52083 -0.00324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2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000"/>
                            </p:stCondLst>
                            <p:childTnLst>
                              <p:par>
                                <p:cTn id="18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000"/>
                            </p:stCondLst>
                            <p:childTnLst>
                              <p:par>
                                <p:cTn id="21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2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000"/>
                            </p:stCondLst>
                            <p:childTnLst>
                              <p:par>
                                <p:cTn id="2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000"/>
                            </p:stCondLst>
                            <p:childTnLst>
                              <p:par>
                                <p:cTn id="26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6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6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7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7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8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8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8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8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9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083 -0.00324 L 0.50911 0.25139 " pathEditMode="relative" rAng="0" ptsTypes="AA">
                                      <p:cBhvr>
                                        <p:cTn id="29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0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00"/>
                            </p:stCondLst>
                            <p:childTnLst>
                              <p:par>
                                <p:cTn id="308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00"/>
                            </p:stCondLst>
                            <p:childTnLst>
                              <p:par>
                                <p:cTn id="3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2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4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00"/>
                            </p:stCondLst>
                            <p:childTnLst>
                              <p:par>
                                <p:cTn id="3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2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7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000"/>
                            </p:stCondLst>
                            <p:childTnLst>
                              <p:par>
                                <p:cTn id="37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8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2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8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0" fill="hold">
                      <p:stCondLst>
                        <p:cond delay="indefinite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6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000"/>
                            </p:stCondLst>
                            <p:childTnLst>
                              <p:par>
                                <p:cTn id="40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  <p:animClr clrSpc="rgb" dir="cw">
                                      <p:cBhvr>
                                        <p:cTn id="40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  <p:set>
                                      <p:cBhvr>
                                        <p:cTn id="40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  <p:animClr clrSpc="rgb" dir="cw">
                                      <p:cBhvr>
                                        <p:cTn id="40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  <p:set>
                                      <p:cBhvr>
                                        <p:cTn id="40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  <p:animClr clrSpc="rgb" dir="cw">
                                      <p:cBhvr>
                                        <p:cTn id="41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  <p:set>
                                      <p:cBhvr>
                                        <p:cTn id="41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  <p:animClr clrSpc="rgb" dir="cw">
                                      <p:cBhvr>
                                        <p:cTn id="41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  <p:set>
                                      <p:cBhvr>
                                        <p:cTn id="41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  <p:animClr clrSpc="rgb" dir="cw">
                                      <p:cBhvr>
                                        <p:cTn id="42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  <p:set>
                                      <p:cBhvr>
                                        <p:cTn id="42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1"/>
      <p:bldP spid="25" grpId="1"/>
      <p:bldP spid="25" grpId="2"/>
      <p:bldP spid="26" grpId="1"/>
      <p:bldP spid="26" grpId="2"/>
      <p:bldP spid="27" grpId="0" animBg="1"/>
      <p:bldP spid="28" grpId="0" animBg="1"/>
      <p:bldP spid="29" grpId="0" animBg="1"/>
      <p:bldP spid="30" grpId="0" animBg="1"/>
      <p:bldP spid="31" grpId="1"/>
      <p:bldP spid="33" grpId="0"/>
      <p:bldP spid="33" grpId="1"/>
      <p:bldP spid="34" grpId="0"/>
      <p:bldP spid="34" grpId="1"/>
      <p:bldP spid="45" grpId="0" animBg="1"/>
      <p:bldP spid="32" grpId="0"/>
      <p:bldP spid="72" grpId="0"/>
      <p:bldP spid="73" grpId="0"/>
      <p:bldP spid="73" grpId="1"/>
      <p:bldP spid="74" grpId="0"/>
      <p:bldP spid="74" grpId="1"/>
      <p:bldP spid="75" grpId="0" animBg="1"/>
      <p:bldP spid="76" grpId="0" animBg="1"/>
      <p:bldP spid="77" grpId="0" animBg="1"/>
      <p:bldP spid="78" grpId="0"/>
      <p:bldP spid="79" grpId="0"/>
      <p:bldP spid="79" grpId="1"/>
      <p:bldP spid="80" grpId="0"/>
      <p:bldP spid="80" grpId="1"/>
      <p:bldP spid="82" grpId="0"/>
      <p:bldP spid="82" grpId="1"/>
      <p:bldP spid="83" grpId="0"/>
      <p:bldP spid="83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 animBg="1"/>
      <p:bldP spid="91" grpId="0" animBg="1"/>
      <p:bldP spid="92" grpId="0" animBg="1"/>
      <p:bldP spid="93" grpId="0" animBg="1"/>
      <p:bldP spid="95" grpId="0" animBg="1"/>
      <p:bldP spid="96" grpId="0"/>
      <p:bldP spid="117" grpId="0"/>
      <p:bldP spid="118" grpId="0"/>
      <p:bldP spid="118" grpId="1"/>
      <p:bldP spid="119" grpId="0"/>
      <p:bldP spid="119" grpId="1"/>
      <p:bldP spid="120" grpId="0" animBg="1"/>
      <p:bldP spid="121" grpId="0" animBg="1"/>
      <p:bldP spid="122" grpId="0" animBg="1"/>
      <p:bldP spid="123" grpId="0"/>
      <p:bldP spid="123" grpId="1"/>
      <p:bldP spid="124" grpId="0"/>
      <p:bldP spid="124" grpId="1"/>
      <p:bldP spid="126" grpId="0"/>
      <p:bldP spid="126" grpId="1"/>
      <p:bldP spid="127" grpId="0"/>
      <p:bldP spid="127" grpId="1"/>
      <p:bldP spid="128" grpId="0"/>
      <p:bldP spid="129" grpId="0" animBg="1"/>
      <p:bldP spid="130" grpId="0" animBg="1"/>
      <p:bldP spid="133" grpId="0" animBg="1"/>
      <p:bldP spid="1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718550" y="120825"/>
            <a:ext cx="10309261" cy="827803"/>
            <a:chOff x="-5325038" y="382607"/>
            <a:chExt cx="10126779" cy="87182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5325038" y="382607"/>
              <a:ext cx="10126779" cy="87182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Tìm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ảnh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tạo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bởi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cong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khúc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bức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5243989" y="49083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03C3262-F3BA-4797-BC8E-02CA10D2A1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96" t="22438" r="2811" b="13971"/>
          <a:stretch/>
        </p:blipFill>
        <p:spPr>
          <a:xfrm>
            <a:off x="1045279" y="1051394"/>
            <a:ext cx="9854785" cy="53090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57C035C-AABE-466C-A1C8-89230BD503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901" b="43275" l="8927" r="32408">
                        <a14:foregroundMark x1="19730" y1="37427" x2="19730" y2="37427"/>
                        <a14:foregroundMark x1="13953" y1="35526" x2="23556" y2="37281"/>
                        <a14:foregroundMark x1="23556" y1="37281" x2="23781" y2="37573"/>
                        <a14:foregroundMark x1="9002" y1="37573" x2="9002" y2="37573"/>
                        <a14:foregroundMark x1="26632" y1="31871" x2="28582" y2="37865"/>
                        <a14:foregroundMark x1="32408" y1="41374" x2="32408" y2="41374"/>
                      </a14:backgroundRemoval>
                    </a14:imgEffect>
                  </a14:imgLayer>
                </a14:imgProps>
              </a:ext>
            </a:extLst>
          </a:blip>
          <a:srcRect l="7668" t="24823" r="66335" b="54399"/>
          <a:stretch/>
        </p:blipFill>
        <p:spPr>
          <a:xfrm>
            <a:off x="1110063" y="1237129"/>
            <a:ext cx="2837329" cy="17346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F8F0A2B-C51C-4BB1-9FB7-D0F1B32504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901" b="43275" l="8927" r="32408">
                        <a14:foregroundMark x1="19730" y1="37427" x2="19730" y2="37427"/>
                        <a14:foregroundMark x1="13953" y1="35526" x2="23556" y2="37281"/>
                        <a14:foregroundMark x1="23556" y1="37281" x2="23781" y2="37573"/>
                        <a14:foregroundMark x1="9002" y1="37573" x2="9002" y2="37573"/>
                        <a14:foregroundMark x1="26632" y1="31871" x2="28582" y2="37865"/>
                        <a14:foregroundMark x1="32408" y1="41374" x2="32408" y2="41374"/>
                      </a14:backgroundRemoval>
                    </a14:imgEffect>
                  </a14:imgLayer>
                </a14:imgProps>
              </a:ext>
            </a:extLst>
          </a:blip>
          <a:srcRect l="7668" t="24823" r="66335" b="54399"/>
          <a:stretch/>
        </p:blipFill>
        <p:spPr>
          <a:xfrm>
            <a:off x="1134506" y="1223682"/>
            <a:ext cx="2837329" cy="1734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ABACAE8-5C65-4D89-831E-F7EA124E3D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2141" y="1435585"/>
            <a:ext cx="1726668" cy="11423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B6E1833-B3A6-45F3-9B30-13E6E439762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83" b="91304" l="9375" r="89844">
                        <a14:foregroundMark x1="76563" y1="41304" x2="76563" y2="41304"/>
                        <a14:foregroundMark x1="25781" y1="40217" x2="25781" y2="40217"/>
                        <a14:foregroundMark x1="42188" y1="86957" x2="42188" y2="86957"/>
                        <a14:foregroundMark x1="40625" y1="91304" x2="40625" y2="913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72064" y="1381797"/>
            <a:ext cx="1726668" cy="124996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ADE68286-64FF-463B-9861-AE11EDCE18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726" b="55896" l="85" r="58779">
                        <a14:foregroundMark x1="1357" y1="50472" x2="1357" y2="50472"/>
                        <a14:foregroundMark x1="4411" y1="45283" x2="4411" y2="45283"/>
                        <a14:foregroundMark x1="85" y1="54245" x2="85" y2="54245"/>
                        <a14:foregroundMark x1="58779" y1="55896" x2="58779" y2="55896"/>
                        <a14:foregroundMark x1="26293" y1="55189" x2="26293" y2="55189"/>
                        <a14:backgroundMark x1="15776" y1="52830" x2="15776" y2="52830"/>
                        <a14:backgroundMark x1="18405" y1="46934" x2="18405" y2="46934"/>
                        <a14:backgroundMark x1="18830" y1="45991" x2="18830" y2="45991"/>
                      </a14:backgroundRemoval>
                    </a14:imgEffect>
                  </a14:imgLayer>
                </a14:imgProps>
              </a:ext>
            </a:extLst>
          </a:blip>
          <a:srcRect t="31489" r="37857" b="41246"/>
          <a:stretch/>
        </p:blipFill>
        <p:spPr>
          <a:xfrm>
            <a:off x="1188294" y="2776426"/>
            <a:ext cx="5964302" cy="14062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3D861DB3-B48F-42D2-9A32-A4D102AE36A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019" b="55660" l="85" r="58779">
                        <a14:foregroundMark x1="1357" y1="50472" x2="1357" y2="50472"/>
                        <a14:foregroundMark x1="4411" y1="45283" x2="4411" y2="45283"/>
                        <a14:foregroundMark x1="85" y1="54245" x2="85" y2="54245"/>
                        <a14:foregroundMark x1="58779" y1="55896" x2="58779" y2="55896"/>
                        <a14:foregroundMark x1="26293" y1="55189" x2="26293" y2="55189"/>
                        <a14:foregroundMark x1="35539" y1="33019" x2="35539" y2="33019"/>
                        <a14:backgroundMark x1="15776" y1="52830" x2="15776" y2="52830"/>
                        <a14:backgroundMark x1="18405" y1="46934" x2="18405" y2="46934"/>
                        <a14:backgroundMark x1="18830" y1="45991" x2="18830" y2="45991"/>
                      </a14:backgroundRemoval>
                    </a14:imgEffect>
                  </a14:imgLayer>
                </a14:imgProps>
              </a:ext>
            </a:extLst>
          </a:blip>
          <a:srcRect t="31489" r="37857" b="41246"/>
          <a:stretch/>
        </p:blipFill>
        <p:spPr>
          <a:xfrm>
            <a:off x="1188294" y="2777663"/>
            <a:ext cx="5964302" cy="14062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5D7F631B-654D-41F9-83D4-C213B3769A9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255" b="22170" l="52126" r="59524">
                        <a14:foregroundMark x1="56633" y1="8962" x2="56633" y2="8962"/>
                        <a14:foregroundMark x1="52806" y1="22170" x2="52806" y2="22170"/>
                        <a14:foregroundMark x1="54932" y1="20991" x2="54932" y2="20991"/>
                        <a14:foregroundMark x1="59099" y1="8255" x2="59099" y2="8255"/>
                        <a14:foregroundMark x1="59014" y1="8255" x2="59014" y2="8255"/>
                        <a14:foregroundMark x1="54507" y1="13443" x2="54507" y2="13443"/>
                      </a14:backgroundRemoval>
                    </a14:imgEffect>
                  </a14:imgLayer>
                </a14:imgProps>
              </a:ext>
            </a:extLst>
          </a:blip>
          <a:srcRect l="51252" t="6538" r="39515" b="76239"/>
          <a:stretch/>
        </p:blipFill>
        <p:spPr>
          <a:xfrm>
            <a:off x="6078334" y="1438834"/>
            <a:ext cx="909918" cy="914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14047F15-9DA4-404D-88B2-C1FCFAC9641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255" b="22170" l="52126" r="59524">
                        <a14:foregroundMark x1="56633" y1="8962" x2="56633" y2="8962"/>
                        <a14:foregroundMark x1="52806" y1="22170" x2="52806" y2="22170"/>
                        <a14:foregroundMark x1="54932" y1="20991" x2="54932" y2="20991"/>
                        <a14:foregroundMark x1="59099" y1="8255" x2="59099" y2="8255"/>
                        <a14:foregroundMark x1="59014" y1="8255" x2="59014" y2="8255"/>
                        <a14:foregroundMark x1="54507" y1="13443" x2="54507" y2="13443"/>
                      </a14:backgroundRemoval>
                    </a14:imgEffect>
                  </a14:imgLayer>
                </a14:imgProps>
              </a:ext>
            </a:extLst>
          </a:blip>
          <a:srcRect l="51252" t="6538" r="39515" b="76239"/>
          <a:stretch/>
        </p:blipFill>
        <p:spPr>
          <a:xfrm>
            <a:off x="6072223" y="1460943"/>
            <a:ext cx="909918" cy="9144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85A29EEA-39D6-43C8-B213-EDCE5C937D5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30" b="28774" l="78827" r="97619">
                        <a14:foregroundMark x1="81207" y1="29009" x2="81207" y2="29009"/>
                        <a14:foregroundMark x1="78827" y1="20991" x2="78827" y2="20991"/>
                        <a14:foregroundMark x1="92517" y1="20047" x2="92517" y2="20047"/>
                        <a14:foregroundMark x1="90476" y1="20991" x2="90476" y2="20991"/>
                        <a14:foregroundMark x1="94388" y1="8019" x2="94388" y2="8019"/>
                        <a14:foregroundMark x1="88690" y1="13443" x2="88690" y2="13443"/>
                      </a14:backgroundRemoval>
                    </a14:imgEffect>
                  </a14:imgLayer>
                </a14:imgProps>
              </a:ext>
            </a:extLst>
          </a:blip>
          <a:srcRect l="77086" b="68725"/>
          <a:stretch/>
        </p:blipFill>
        <p:spPr>
          <a:xfrm>
            <a:off x="8563126" y="1087927"/>
            <a:ext cx="2258088" cy="166043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8B19456D-E604-44C0-84B3-693A574A26F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duotone>
              <a:prstClr val="black"/>
              <a:srgbClr val="FF7C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30" b="28774" l="78827" r="97619">
                        <a14:foregroundMark x1="81207" y1="29009" x2="81207" y2="29009"/>
                        <a14:foregroundMark x1="78827" y1="20991" x2="78827" y2="20991"/>
                        <a14:foregroundMark x1="92517" y1="20047" x2="92517" y2="20047"/>
                        <a14:foregroundMark x1="90476" y1="20991" x2="90476" y2="20991"/>
                        <a14:foregroundMark x1="94388" y1="8019" x2="94388" y2="8019"/>
                        <a14:foregroundMark x1="88690" y1="13443" x2="88690" y2="13443"/>
                      </a14:backgroundRemoval>
                    </a14:imgEffect>
                  </a14:imgLayer>
                </a14:imgProps>
              </a:ext>
            </a:extLst>
          </a:blip>
          <a:srcRect l="77086" b="68725"/>
          <a:stretch/>
        </p:blipFill>
        <p:spPr>
          <a:xfrm>
            <a:off x="8589104" y="1089101"/>
            <a:ext cx="2258088" cy="166043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45678C5B-AF3A-470E-A983-BB619628712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604" b="84434" l="1105" r="69898">
                        <a14:foregroundMark x1="34099" y1="62264" x2="33163" y2="63915"/>
                        <a14:foregroundMark x1="28146" y1="74292" x2="48724" y2="72642"/>
                        <a14:foregroundMark x1="37755" y1="65094" x2="56037" y2="75943"/>
                        <a14:foregroundMark x1="42007" y1="63208" x2="63690" y2="72170"/>
                        <a14:foregroundMark x1="18282" y1="78066" x2="41412" y2="82075"/>
                        <a14:foregroundMark x1="44643" y1="80189" x2="56037" y2="78066"/>
                        <a14:foregroundMark x1="59779" y1="64858" x2="69898" y2="70991"/>
                        <a14:foregroundMark x1="4903" y1="67453" x2="5357" y2="66981"/>
                        <a14:foregroundMark x1="2636" y1="69811" x2="4903" y2="67453"/>
                        <a14:foregroundMark x1="15081" y1="66102" x2="15561" y2="66274"/>
                        <a14:foregroundMark x1="8989" y1="63915" x2="11265" y2="64732"/>
                        <a14:foregroundMark x1="5704" y1="62736" x2="7674" y2="63443"/>
                        <a14:foregroundMark x1="1105" y1="61085" x2="5704" y2="62736"/>
                        <a14:foregroundMark x1="22959" y1="58255" x2="22959" y2="58255"/>
                        <a14:foregroundMark x1="25170" y1="57075" x2="25170" y2="57075"/>
                        <a14:foregroundMark x1="13010" y1="74528" x2="13010" y2="74528"/>
                        <a14:foregroundMark x1="6803" y1="76415" x2="6803" y2="76415"/>
                        <a14:foregroundMark x1="5272" y1="79481" x2="5272" y2="79481"/>
                        <a14:foregroundMark x1="8759" y1="71934" x2="8759" y2="71934"/>
                        <a14:foregroundMark x1="3146" y1="84434" x2="3146" y2="84434"/>
                        <a14:backgroundMark x1="9949" y1="83491" x2="9949" y2="83491"/>
                        <a14:backgroundMark x1="11464" y1="74528" x2="9694" y2="83962"/>
                        <a14:backgroundMark x1="15136" y1="54953" x2="11464" y2="74528"/>
                        <a14:backgroundMark x1="6973" y1="67453" x2="6973" y2="67453"/>
                        <a14:backgroundMark x1="8929" y1="63915" x2="8929" y2="63915"/>
                        <a14:backgroundMark x1="5782" y1="61792" x2="5782" y2="61792"/>
                        <a14:backgroundMark x1="6633" y1="65566" x2="6633" y2="65566"/>
                        <a14:backgroundMark x1="6122" y1="63443" x2="6122" y2="63443"/>
                        <a14:backgroundMark x1="5782" y1="61792" x2="5782" y2="61792"/>
                        <a14:backgroundMark x1="6718" y1="64387" x2="6718" y2="64387"/>
                        <a14:backgroundMark x1="6378" y1="63443" x2="6378" y2="63443"/>
                        <a14:backgroundMark x1="6207" y1="62736" x2="6207" y2="62736"/>
                        <a14:backgroundMark x1="6122" y1="61321" x2="6122" y2="61321"/>
                        <a14:backgroundMark x1="25000" y1="68632" x2="25000" y2="68632"/>
                        <a14:backgroundMark x1="25510" y1="68632" x2="25510" y2="68632"/>
                        <a14:backgroundMark x1="20748" y1="62972" x2="20068" y2="60613"/>
                        <a14:backgroundMark x1="20068" y1="60613" x2="20068" y2="60613"/>
                        <a14:backgroundMark x1="22534" y1="66745" x2="22534" y2="66745"/>
                        <a14:backgroundMark x1="9014" y1="69104" x2="9014" y2="69104"/>
                        <a14:backgroundMark x1="5867" y1="77830" x2="5867" y2="77830"/>
                        <a14:backgroundMark x1="4847" y1="79481" x2="4847" y2="79481"/>
                        <a14:backgroundMark x1="8759" y1="63679" x2="8759" y2="63679"/>
                        <a14:backgroundMark x1="8759" y1="61792" x2="8759" y2="61792"/>
                        <a14:backgroundMark x1="53997" y1="80189" x2="53997" y2="80189"/>
                        <a14:backgroundMark x1="54082" y1="79717" x2="54082" y2="79717"/>
                        <a14:backgroundMark x1="59269" y1="77830" x2="59269" y2="77830"/>
                        <a14:backgroundMark x1="59099" y1="76415" x2="59099" y2="76415"/>
                      </a14:backgroundRemoval>
                    </a14:imgEffect>
                  </a14:imgLayer>
                </a14:imgProps>
              </a:ext>
            </a:extLst>
          </a:blip>
          <a:srcRect l="-1" t="53265" r="27803" b="11897"/>
          <a:stretch/>
        </p:blipFill>
        <p:spPr>
          <a:xfrm>
            <a:off x="1180363" y="3878255"/>
            <a:ext cx="6955720" cy="184958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2958444B-980A-40F6-8B80-811F7CD4AAE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604" b="84434" l="1105" r="69898">
                        <a14:foregroundMark x1="34099" y1="62264" x2="33163" y2="63915"/>
                        <a14:foregroundMark x1="28146" y1="74292" x2="48724" y2="72642"/>
                        <a14:foregroundMark x1="37755" y1="65094" x2="56037" y2="75943"/>
                        <a14:foregroundMark x1="42007" y1="63208" x2="63690" y2="72170"/>
                        <a14:foregroundMark x1="18282" y1="78066" x2="41412" y2="82075"/>
                        <a14:foregroundMark x1="44643" y1="80189" x2="56037" y2="78066"/>
                        <a14:foregroundMark x1="59779" y1="64858" x2="69898" y2="70991"/>
                        <a14:foregroundMark x1="4903" y1="67453" x2="5357" y2="66981"/>
                        <a14:foregroundMark x1="2636" y1="69811" x2="4903" y2="67453"/>
                        <a14:foregroundMark x1="15081" y1="66102" x2="15561" y2="66274"/>
                        <a14:foregroundMark x1="8989" y1="63915" x2="11265" y2="64732"/>
                        <a14:foregroundMark x1="5704" y1="62736" x2="7674" y2="63443"/>
                        <a14:foregroundMark x1="1105" y1="61085" x2="5704" y2="62736"/>
                        <a14:foregroundMark x1="22959" y1="58255" x2="22959" y2="58255"/>
                        <a14:foregroundMark x1="25170" y1="57075" x2="25170" y2="57075"/>
                        <a14:foregroundMark x1="13010" y1="74528" x2="13010" y2="74528"/>
                        <a14:foregroundMark x1="6803" y1="76415" x2="6803" y2="76415"/>
                        <a14:foregroundMark x1="5272" y1="79481" x2="5272" y2="79481"/>
                        <a14:foregroundMark x1="8759" y1="71934" x2="8759" y2="71934"/>
                        <a14:foregroundMark x1="3146" y1="84434" x2="3146" y2="84434"/>
                        <a14:backgroundMark x1="9949" y1="83491" x2="9949" y2="83491"/>
                        <a14:backgroundMark x1="11464" y1="74528" x2="9694" y2="83962"/>
                        <a14:backgroundMark x1="15136" y1="54953" x2="11464" y2="74528"/>
                        <a14:backgroundMark x1="6973" y1="67453" x2="6973" y2="67453"/>
                        <a14:backgroundMark x1="8929" y1="63915" x2="8929" y2="63915"/>
                        <a14:backgroundMark x1="5782" y1="61792" x2="5782" y2="61792"/>
                        <a14:backgroundMark x1="6633" y1="65566" x2="6633" y2="65566"/>
                        <a14:backgroundMark x1="6122" y1="63443" x2="6122" y2="63443"/>
                        <a14:backgroundMark x1="5782" y1="61792" x2="5782" y2="61792"/>
                        <a14:backgroundMark x1="6718" y1="64387" x2="6718" y2="64387"/>
                        <a14:backgroundMark x1="6378" y1="63443" x2="6378" y2="63443"/>
                        <a14:backgroundMark x1="6207" y1="62736" x2="6207" y2="62736"/>
                        <a14:backgroundMark x1="6122" y1="61321" x2="6122" y2="61321"/>
                        <a14:backgroundMark x1="25000" y1="68632" x2="25000" y2="68632"/>
                        <a14:backgroundMark x1="25510" y1="68632" x2="25510" y2="68632"/>
                        <a14:backgroundMark x1="20748" y1="62972" x2="20068" y2="60613"/>
                        <a14:backgroundMark x1="20068" y1="60613" x2="20068" y2="60613"/>
                        <a14:backgroundMark x1="22534" y1="66745" x2="22534" y2="66745"/>
                        <a14:backgroundMark x1="9014" y1="69104" x2="9014" y2="69104"/>
                        <a14:backgroundMark x1="5867" y1="77830" x2="5867" y2="77830"/>
                        <a14:backgroundMark x1="4847" y1="79481" x2="4847" y2="79481"/>
                        <a14:backgroundMark x1="8759" y1="63679" x2="8759" y2="63679"/>
                        <a14:backgroundMark x1="8759" y1="61792" x2="8759" y2="61792"/>
                        <a14:backgroundMark x1="53997" y1="80189" x2="53997" y2="80189"/>
                        <a14:backgroundMark x1="54082" y1="79717" x2="54082" y2="79717"/>
                        <a14:backgroundMark x1="59269" y1="77830" x2="59269" y2="77830"/>
                        <a14:backgroundMark x1="59099" y1="76415" x2="59099" y2="76415"/>
                      </a14:backgroundRemoval>
                    </a14:imgEffect>
                  </a14:imgLayer>
                </a14:imgProps>
              </a:ext>
            </a:extLst>
          </a:blip>
          <a:srcRect l="-881" t="53265" r="27803" b="11897"/>
          <a:stretch/>
        </p:blipFill>
        <p:spPr>
          <a:xfrm>
            <a:off x="1102725" y="3890862"/>
            <a:ext cx="7001578" cy="176083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265D89A7-0D7E-4335-A68F-DE539F72128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604" b="84434" l="1105" r="69898">
                        <a14:foregroundMark x1="34099" y1="62264" x2="33163" y2="63915"/>
                        <a14:foregroundMark x1="28146" y1="74292" x2="48724" y2="72642"/>
                        <a14:foregroundMark x1="37755" y1="65094" x2="56037" y2="75943"/>
                        <a14:foregroundMark x1="42007" y1="63208" x2="63690" y2="72170"/>
                        <a14:foregroundMark x1="18282" y1="78066" x2="41412" y2="82075"/>
                        <a14:foregroundMark x1="44643" y1="80189" x2="56037" y2="78066"/>
                        <a14:foregroundMark x1="59779" y1="64858" x2="69898" y2="70991"/>
                        <a14:foregroundMark x1="4903" y1="67453" x2="5357" y2="66981"/>
                        <a14:foregroundMark x1="2636" y1="69811" x2="4903" y2="67453"/>
                        <a14:foregroundMark x1="15081" y1="66102" x2="15561" y2="66274"/>
                        <a14:foregroundMark x1="8989" y1="63915" x2="11265" y2="64732"/>
                        <a14:foregroundMark x1="5704" y1="62736" x2="7674" y2="63443"/>
                        <a14:foregroundMark x1="1105" y1="61085" x2="5704" y2="62736"/>
                        <a14:foregroundMark x1="22959" y1="58255" x2="22959" y2="58255"/>
                        <a14:foregroundMark x1="25170" y1="57075" x2="25170" y2="57075"/>
                        <a14:foregroundMark x1="13010" y1="74528" x2="13010" y2="74528"/>
                        <a14:foregroundMark x1="6803" y1="76415" x2="6803" y2="76415"/>
                        <a14:foregroundMark x1="5272" y1="79481" x2="5272" y2="79481"/>
                        <a14:foregroundMark x1="8759" y1="71934" x2="8759" y2="71934"/>
                        <a14:foregroundMark x1="3146" y1="84434" x2="3146" y2="84434"/>
                        <a14:backgroundMark x1="9949" y1="83491" x2="9949" y2="83491"/>
                        <a14:backgroundMark x1="11464" y1="74528" x2="9694" y2="83962"/>
                        <a14:backgroundMark x1="15136" y1="54953" x2="11464" y2="74528"/>
                        <a14:backgroundMark x1="6973" y1="67453" x2="6973" y2="67453"/>
                        <a14:backgroundMark x1="8929" y1="63915" x2="8929" y2="63915"/>
                        <a14:backgroundMark x1="5782" y1="61792" x2="5782" y2="61792"/>
                        <a14:backgroundMark x1="6633" y1="65566" x2="6633" y2="65566"/>
                        <a14:backgroundMark x1="6122" y1="63443" x2="6122" y2="63443"/>
                        <a14:backgroundMark x1="5782" y1="61792" x2="5782" y2="61792"/>
                        <a14:backgroundMark x1="6718" y1="64387" x2="6718" y2="64387"/>
                        <a14:backgroundMark x1="6378" y1="63443" x2="6378" y2="63443"/>
                        <a14:backgroundMark x1="6207" y1="62736" x2="6207" y2="62736"/>
                        <a14:backgroundMark x1="6122" y1="61321" x2="6122" y2="61321"/>
                        <a14:backgroundMark x1="25000" y1="68632" x2="25000" y2="68632"/>
                        <a14:backgroundMark x1="25510" y1="68632" x2="25510" y2="68632"/>
                        <a14:backgroundMark x1="20748" y1="62972" x2="20068" y2="60613"/>
                        <a14:backgroundMark x1="20068" y1="60613" x2="20068" y2="60613"/>
                        <a14:backgroundMark x1="22534" y1="66745" x2="22534" y2="66745"/>
                        <a14:backgroundMark x1="9014" y1="69104" x2="9014" y2="69104"/>
                        <a14:backgroundMark x1="5867" y1="77830" x2="5867" y2="77830"/>
                        <a14:backgroundMark x1="4847" y1="79481" x2="4847" y2="79481"/>
                        <a14:backgroundMark x1="8759" y1="63679" x2="8759" y2="63679"/>
                        <a14:backgroundMark x1="8759" y1="61792" x2="8759" y2="61792"/>
                        <a14:backgroundMark x1="53997" y1="80189" x2="53997" y2="80189"/>
                        <a14:backgroundMark x1="54082" y1="79717" x2="54082" y2="79717"/>
                        <a14:backgroundMark x1="59269" y1="77830" x2="59269" y2="77830"/>
                        <a14:backgroundMark x1="59099" y1="76415" x2="59099" y2="7641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-1" t="53265" r="27803" b="11897"/>
          <a:stretch/>
        </p:blipFill>
        <p:spPr>
          <a:xfrm>
            <a:off x="1160070" y="3795043"/>
            <a:ext cx="6944233" cy="19342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A396CCEB-FAAB-4322-BA30-D966AF64472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1840" b="97642" l="425" r="57143">
                        <a14:foregroundMark x1="42347" y1="96226" x2="42347" y2="96226"/>
                        <a14:foregroundMark x1="19813" y1="97406" x2="19813" y2="97406"/>
                        <a14:foregroundMark x1="19133" y1="96462" x2="25510" y2="96226"/>
                        <a14:foregroundMark x1="25510" y1="96226" x2="40221" y2="96698"/>
                        <a14:foregroundMark x1="42602" y1="90330" x2="42602" y2="90330"/>
                        <a14:foregroundMark x1="45323" y1="95283" x2="45323" y2="95283"/>
                        <a14:foregroundMark x1="48299" y1="96934" x2="48299" y2="96934"/>
                        <a14:foregroundMark x1="50935" y1="97406" x2="50935" y2="97406"/>
                        <a14:foregroundMark x1="53316" y1="97642" x2="53316" y2="97642"/>
                        <a14:foregroundMark x1="56207" y1="96226" x2="56207" y2="96226"/>
                        <a14:foregroundMark x1="57143" y1="98113" x2="57143" y2="98113"/>
                        <a14:foregroundMark x1="43707" y1="86557" x2="43707" y2="86557"/>
                        <a14:foregroundMark x1="34949" y1="85849" x2="34949" y2="85849"/>
                        <a14:foregroundMark x1="44218" y1="85613" x2="44218" y2="85613"/>
                        <a14:foregroundMark x1="3231" y1="96934" x2="3231" y2="96934"/>
                        <a14:foregroundMark x1="3121" y1="90566" x2="4167" y2="89387"/>
                        <a14:foregroundMark x1="1446" y1="92453" x2="3121" y2="90566"/>
                        <a14:foregroundMark x1="14286" y1="88915" x2="14286" y2="88915"/>
                        <a14:foregroundMark x1="14456" y1="87028" x2="14456" y2="87028"/>
                        <a14:foregroundMark x1="425" y1="88915" x2="425" y2="88915"/>
                        <a14:backgroundMark x1="57313" y1="87500" x2="57313" y2="87500"/>
                        <a14:backgroundMark x1="56803" y1="84670" x2="60714" y2="93632"/>
                        <a14:backgroundMark x1="56803" y1="90094" x2="56803" y2="90094"/>
                        <a14:backgroundMark x1="53401" y1="89387" x2="53401" y2="89387"/>
                        <a14:backgroundMark x1="52721" y1="92689" x2="52721" y2="92689"/>
                        <a14:backgroundMark x1="4337" y1="89387" x2="4337" y2="89387"/>
                        <a14:backgroundMark x1="3997" y1="90566" x2="3997" y2="90566"/>
                      </a14:backgroundRemoval>
                    </a14:imgEffect>
                  </a14:imgLayer>
                </a14:imgProps>
              </a:ext>
            </a:extLst>
          </a:blip>
          <a:srcRect t="80079" r="38767"/>
          <a:stretch/>
        </p:blipFill>
        <p:spPr>
          <a:xfrm>
            <a:off x="1134506" y="5196188"/>
            <a:ext cx="6034394" cy="10576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1DF417A1-274C-4B7E-B109-4ABCABBAF1F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1840" b="97642" l="425" r="57143">
                        <a14:foregroundMark x1="42347" y1="96226" x2="42347" y2="96226"/>
                        <a14:foregroundMark x1="19813" y1="97406" x2="19813" y2="97406"/>
                        <a14:foregroundMark x1="19133" y1="96462" x2="25510" y2="96226"/>
                        <a14:foregroundMark x1="25510" y1="96226" x2="40221" y2="96698"/>
                        <a14:foregroundMark x1="42602" y1="90330" x2="42602" y2="90330"/>
                        <a14:foregroundMark x1="45323" y1="95283" x2="45323" y2="95283"/>
                        <a14:foregroundMark x1="48299" y1="96934" x2="48299" y2="96934"/>
                        <a14:foregroundMark x1="50935" y1="97406" x2="50935" y2="97406"/>
                        <a14:foregroundMark x1="53316" y1="97642" x2="53316" y2="97642"/>
                        <a14:foregroundMark x1="56207" y1="96226" x2="56207" y2="96226"/>
                        <a14:foregroundMark x1="57143" y1="98113" x2="57143" y2="98113"/>
                        <a14:foregroundMark x1="43707" y1="86557" x2="43707" y2="86557"/>
                        <a14:foregroundMark x1="34949" y1="85849" x2="34949" y2="85849"/>
                        <a14:foregroundMark x1="44218" y1="85613" x2="44218" y2="85613"/>
                        <a14:foregroundMark x1="3231" y1="96934" x2="3231" y2="96934"/>
                        <a14:foregroundMark x1="3121" y1="90566" x2="4167" y2="89387"/>
                        <a14:foregroundMark x1="1446" y1="92453" x2="3121" y2="90566"/>
                        <a14:foregroundMark x1="14286" y1="88915" x2="14286" y2="88915"/>
                        <a14:foregroundMark x1="14456" y1="87028" x2="14456" y2="87028"/>
                        <a14:foregroundMark x1="425" y1="88915" x2="425" y2="88915"/>
                        <a14:backgroundMark x1="57313" y1="87500" x2="57313" y2="87500"/>
                        <a14:backgroundMark x1="56803" y1="84670" x2="60714" y2="93632"/>
                        <a14:backgroundMark x1="56803" y1="90094" x2="56803" y2="90094"/>
                        <a14:backgroundMark x1="53401" y1="89387" x2="53401" y2="89387"/>
                        <a14:backgroundMark x1="52721" y1="92689" x2="52721" y2="92689"/>
                        <a14:backgroundMark x1="4337" y1="89387" x2="4337" y2="89387"/>
                        <a14:backgroundMark x1="3997" y1="90566" x2="3997" y2="9056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80079" r="38767"/>
          <a:stretch/>
        </p:blipFill>
        <p:spPr>
          <a:xfrm>
            <a:off x="1134506" y="5225646"/>
            <a:ext cx="6034394" cy="105763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5BED130F-C939-4615-A14B-B85EC53AA0DD}"/>
              </a:ext>
            </a:extLst>
          </p:cNvPr>
          <p:cNvSpPr/>
          <p:nvPr/>
        </p:nvSpPr>
        <p:spPr>
          <a:xfrm>
            <a:off x="3823855" y="1828801"/>
            <a:ext cx="2222390" cy="52443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cong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4F737877-8576-49DC-AE24-69CBA1101A4F}"/>
              </a:ext>
            </a:extLst>
          </p:cNvPr>
          <p:cNvSpPr/>
          <p:nvPr/>
        </p:nvSpPr>
        <p:spPr>
          <a:xfrm>
            <a:off x="1935746" y="2311591"/>
            <a:ext cx="2845043" cy="52443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gấp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khúc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8A7884F1-FDAE-4951-9B32-188393234047}"/>
              </a:ext>
            </a:extLst>
          </p:cNvPr>
          <p:cNvSpPr/>
          <p:nvPr/>
        </p:nvSpPr>
        <p:spPr>
          <a:xfrm>
            <a:off x="5639232" y="993952"/>
            <a:ext cx="2845043" cy="52443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gấp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khúc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E14743F3-A131-41F4-B71E-C2286A480B74}"/>
              </a:ext>
            </a:extLst>
          </p:cNvPr>
          <p:cNvSpPr/>
          <p:nvPr/>
        </p:nvSpPr>
        <p:spPr>
          <a:xfrm>
            <a:off x="4974244" y="4369863"/>
            <a:ext cx="2194656" cy="52443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cong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14E3F985-1097-4DA6-BD99-F32573F9D702}"/>
              </a:ext>
            </a:extLst>
          </p:cNvPr>
          <p:cNvSpPr/>
          <p:nvPr/>
        </p:nvSpPr>
        <p:spPr>
          <a:xfrm>
            <a:off x="1716065" y="4870136"/>
            <a:ext cx="2845043" cy="52443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gấp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khúc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25EC4518-B90A-44DC-BAF8-85F53484DF2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236" b="62028" l="60799" r="86565">
                        <a14:foregroundMark x1="60884" y1="53774" x2="60884" y2="53774"/>
                        <a14:foregroundMark x1="69813" y1="62028" x2="69813" y2="62028"/>
                        <a14:foregroundMark x1="83673" y1="54245" x2="83673" y2="54245"/>
                      </a14:backgroundRemoval>
                    </a14:imgEffect>
                  </a14:imgLayer>
                </a14:imgProps>
              </a:ext>
            </a:extLst>
          </a:blip>
          <a:srcRect l="58274" t="48983" r="10280" b="36345"/>
          <a:stretch/>
        </p:blipFill>
        <p:spPr>
          <a:xfrm>
            <a:off x="6753116" y="3645625"/>
            <a:ext cx="3081868" cy="77893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8A4F67E3-D656-4BB0-99FC-EE8BAF245FF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236" b="62028" l="60799" r="86565">
                        <a14:foregroundMark x1="60884" y1="53774" x2="60884" y2="53774"/>
                        <a14:foregroundMark x1="69813" y1="62028" x2="69813" y2="62028"/>
                        <a14:foregroundMark x1="83673" y1="54245" x2="83673" y2="54245"/>
                      </a14:backgroundRemoval>
                    </a14:imgEffect>
                  </a14:imgLayer>
                </a14:imgProps>
              </a:ext>
            </a:extLst>
          </a:blip>
          <a:srcRect l="58274" t="48983" r="10280" b="36345"/>
          <a:stretch/>
        </p:blipFill>
        <p:spPr>
          <a:xfrm>
            <a:off x="6753116" y="3654969"/>
            <a:ext cx="3081868" cy="778933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E28E072A-6744-4E69-A36F-CEE0F552FB83}"/>
              </a:ext>
            </a:extLst>
          </p:cNvPr>
          <p:cNvSpPr/>
          <p:nvPr/>
        </p:nvSpPr>
        <p:spPr>
          <a:xfrm>
            <a:off x="5658909" y="3130535"/>
            <a:ext cx="2209448" cy="52443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cong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3B548DDD-CBE9-478C-8378-1E0B86AC0B8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481" b="78066" l="72449" r="96088">
                        <a14:foregroundMark x1="75765" y1="69104" x2="75765" y2="69104"/>
                        <a14:foregroundMark x1="76616" y1="61792" x2="76616" y2="61792"/>
                        <a14:foregroundMark x1="73554" y1="55896" x2="73554" y2="55896"/>
                        <a14:foregroundMark x1="73724" y1="75472" x2="73724" y2="75472"/>
                        <a14:foregroundMark x1="77211" y1="75472" x2="77211" y2="75472"/>
                        <a14:foregroundMark x1="75935" y1="73349" x2="76446" y2="75943"/>
                        <a14:foregroundMark x1="74150" y1="54481" x2="74150" y2="54481"/>
                        <a14:foregroundMark x1="74660" y1="55425" x2="75935" y2="66274"/>
                        <a14:foregroundMark x1="75935" y1="66274" x2="75935" y2="66274"/>
                        <a14:foregroundMark x1="73384" y1="74292" x2="74575" y2="70519"/>
                        <a14:foregroundMark x1="91156" y1="57311" x2="91156" y2="57311"/>
                        <a14:foregroundMark x1="91071" y1="54717" x2="90901" y2="58255"/>
                        <a14:foregroundMark x1="95323" y1="54717" x2="95578" y2="56368"/>
                      </a14:backgroundRemoval>
                    </a14:imgEffect>
                  </a14:imgLayer>
                </a14:imgProps>
              </a:ext>
            </a:extLst>
          </a:blip>
          <a:srcRect l="69505" t="52066" r="892" b="19016"/>
          <a:stretch/>
        </p:blipFill>
        <p:spPr>
          <a:xfrm>
            <a:off x="7857068" y="3804355"/>
            <a:ext cx="2844799" cy="153528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2B83D055-5411-4FD0-9735-EFF898ECB67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481" b="78066" l="72449" r="96088">
                        <a14:foregroundMark x1="75765" y1="69104" x2="75765" y2="69104"/>
                        <a14:foregroundMark x1="76616" y1="61792" x2="76616" y2="61792"/>
                        <a14:foregroundMark x1="73554" y1="55896" x2="73554" y2="55896"/>
                        <a14:foregroundMark x1="73724" y1="75472" x2="73724" y2="75472"/>
                        <a14:foregroundMark x1="77211" y1="75472" x2="77211" y2="75472"/>
                        <a14:foregroundMark x1="75935" y1="73349" x2="76446" y2="75943"/>
                        <a14:foregroundMark x1="74150" y1="54481" x2="74150" y2="54481"/>
                        <a14:foregroundMark x1="74660" y1="55425" x2="75935" y2="66274"/>
                        <a14:foregroundMark x1="75935" y1="66274" x2="75935" y2="66274"/>
                        <a14:foregroundMark x1="73384" y1="74292" x2="74575" y2="70519"/>
                        <a14:foregroundMark x1="91156" y1="57311" x2="91156" y2="57311"/>
                        <a14:foregroundMark x1="91071" y1="54717" x2="90901" y2="58255"/>
                        <a14:foregroundMark x1="95323" y1="54717" x2="95578" y2="56368"/>
                      </a14:backgroundRemoval>
                    </a14:imgEffect>
                  </a14:imgLayer>
                </a14:imgProps>
              </a:ext>
            </a:extLst>
          </a:blip>
          <a:srcRect l="69505" t="52066" r="892" b="19016"/>
          <a:stretch/>
        </p:blipFill>
        <p:spPr>
          <a:xfrm>
            <a:off x="7868357" y="3812940"/>
            <a:ext cx="2844799" cy="1535289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="" xmlns:a16="http://schemas.microsoft.com/office/drawing/2014/main" id="{8778B370-D87D-4ED6-A67D-56D6FBF6F444}"/>
              </a:ext>
            </a:extLst>
          </p:cNvPr>
          <p:cNvSpPr/>
          <p:nvPr/>
        </p:nvSpPr>
        <p:spPr>
          <a:xfrm>
            <a:off x="7857068" y="5651696"/>
            <a:ext cx="2845043" cy="52443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gấp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khúc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150067AB-C4A7-4066-828F-5D95C999EF56}"/>
              </a:ext>
            </a:extLst>
          </p:cNvPr>
          <p:cNvSpPr/>
          <p:nvPr/>
        </p:nvSpPr>
        <p:spPr>
          <a:xfrm>
            <a:off x="1313280" y="4842572"/>
            <a:ext cx="8691258" cy="1544782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-&gt;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biến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5346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3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1" grpId="0" animBg="1"/>
      <p:bldP spid="41" grpId="1" animBg="1"/>
      <p:bldP spid="44" grpId="0" animBg="1"/>
      <p:bldP spid="44" grpId="1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681EC18-21C4-44A3-BD50-FE56E85FB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55229"/>
          </a:xfrm>
          <a:prstGeom prst="rect">
            <a:avLst/>
          </a:prstGeom>
        </p:spPr>
      </p:pic>
      <p:sp>
        <p:nvSpPr>
          <p:cNvPr id="5" name="Rectángulo redondeado 4">
            <a:hlinkClick r:id="rId4" action="ppaction://hlinksldjump"/>
          </p:cNvPr>
          <p:cNvSpPr/>
          <p:nvPr/>
        </p:nvSpPr>
        <p:spPr>
          <a:xfrm>
            <a:off x="8947374" y="5481003"/>
            <a:ext cx="2431057" cy="77653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3200" b="1" dirty="0">
                <a:latin typeface="UTM Avo" panose="02040603050506020204" pitchFamily="18" charset="0"/>
              </a:rPr>
              <a:t>BẮT ĐẦU</a:t>
            </a:r>
            <a:endParaRPr lang="es-CL" sz="3200" b="1" dirty="0">
              <a:latin typeface="UTM Avo" panose="02040603050506020204" pitchFamily="18" charset="0"/>
            </a:endParaRPr>
          </a:p>
        </p:txBody>
      </p:sp>
      <p:sp>
        <p:nvSpPr>
          <p:cNvPr id="6" name="Rectángulo redondeado 5">
            <a:hlinkClick r:id="rId5" action="ppaction://hlinksldjump"/>
          </p:cNvPr>
          <p:cNvSpPr/>
          <p:nvPr/>
        </p:nvSpPr>
        <p:spPr>
          <a:xfrm>
            <a:off x="4367579" y="2344716"/>
            <a:ext cx="7510384" cy="302029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3200" b="1">
                <a:latin typeface="UTM Avo" panose="02040603050506020204" pitchFamily="18" charset="0"/>
              </a:rPr>
              <a:t>HƯỚNG DẪN</a:t>
            </a:r>
            <a:endParaRPr lang="es-MX" sz="3200" b="1" dirty="0">
              <a:latin typeface="UTM Avo" panose="02040603050506020204" pitchFamily="18" charset="0"/>
            </a:endParaRPr>
          </a:p>
          <a:p>
            <a:pPr algn="ctr"/>
            <a:r>
              <a:rPr lang="es-MX" sz="3200" b="1" dirty="0" err="1">
                <a:latin typeface="UTM Avo" panose="02040603050506020204" pitchFamily="18" charset="0"/>
              </a:rPr>
              <a:t>Người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ngoài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hành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tinh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muốn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ghé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thăm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các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hành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tinh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trong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dải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ngân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hà</a:t>
            </a:r>
            <a:r>
              <a:rPr lang="es-MX" sz="3200" b="1" dirty="0">
                <a:latin typeface="UTM Avo" panose="02040603050506020204" pitchFamily="18" charset="0"/>
              </a:rPr>
              <a:t>, </a:t>
            </a:r>
            <a:r>
              <a:rPr lang="es-MX" sz="3200" b="1" dirty="0" err="1">
                <a:latin typeface="UTM Avo" panose="02040603050506020204" pitchFamily="18" charset="0"/>
              </a:rPr>
              <a:t>các</a:t>
            </a:r>
            <a:r>
              <a:rPr lang="es-MX" sz="3200" b="1" dirty="0">
                <a:latin typeface="UTM Avo" panose="02040603050506020204" pitchFamily="18" charset="0"/>
              </a:rPr>
              <a:t> em </a:t>
            </a:r>
            <a:r>
              <a:rPr lang="es-MX" sz="3200" b="1" dirty="0" err="1">
                <a:latin typeface="UTM Avo" panose="02040603050506020204" pitchFamily="18" charset="0"/>
              </a:rPr>
              <a:t>hãy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giúp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bạn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trả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lời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đúng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các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câu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hỏi</a:t>
            </a:r>
            <a:r>
              <a:rPr lang="es-MX" sz="3200" b="1" dirty="0">
                <a:latin typeface="UTM Avo" panose="02040603050506020204" pitchFamily="18" charset="0"/>
              </a:rPr>
              <a:t> </a:t>
            </a:r>
            <a:r>
              <a:rPr lang="es-MX" sz="3200" b="1" dirty="0" err="1">
                <a:latin typeface="UTM Avo" panose="02040603050506020204" pitchFamily="18" charset="0"/>
              </a:rPr>
              <a:t>nhé</a:t>
            </a:r>
            <a:r>
              <a:rPr lang="es-MX" sz="3200" b="1" dirty="0">
                <a:latin typeface="UTM Avo" panose="02040603050506020204" pitchFamily="18" charset="0"/>
              </a:rPr>
              <a:t>!</a:t>
            </a:r>
            <a:endParaRPr lang="es-CL" sz="3200" b="1" dirty="0">
              <a:latin typeface="UTM Avo" panose="02040603050506020204" pitchFamily="18" charset="0"/>
            </a:endParaRPr>
          </a:p>
        </p:txBody>
      </p:sp>
      <p:pic>
        <p:nvPicPr>
          <p:cNvPr id="7" name="PLANETA 3" descr="Resultado de imagen para PLANETA P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783" y="489566"/>
            <a:ext cx="2267120" cy="17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0552"/>
            <a:ext cx="4367579" cy="40396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83789" y="889480"/>
            <a:ext cx="5146786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DU HÀNH VŨ TRỤ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9392722-3683-40F2-B312-0EB7A64C0953}"/>
              </a:ext>
            </a:extLst>
          </p:cNvPr>
          <p:cNvSpPr/>
          <p:nvPr/>
        </p:nvSpPr>
        <p:spPr>
          <a:xfrm>
            <a:off x="936301" y="442330"/>
            <a:ext cx="9931598" cy="3746057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đĩa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bay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ghé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thăm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ngắn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HS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ngoài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“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”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963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76BED97-1088-4DF2-962B-BE99F2112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55229"/>
          </a:xfrm>
          <a:prstGeom prst="rect">
            <a:avLst/>
          </a:prstGeom>
        </p:spPr>
      </p:pic>
      <p:grpSp>
        <p:nvGrpSpPr>
          <p:cNvPr id="4" name="NAVE"/>
          <p:cNvGrpSpPr/>
          <p:nvPr/>
        </p:nvGrpSpPr>
        <p:grpSpPr>
          <a:xfrm>
            <a:off x="380437" y="4236779"/>
            <a:ext cx="2194560" cy="1830600"/>
            <a:chOff x="473051" y="4548249"/>
            <a:chExt cx="1634866" cy="1630483"/>
          </a:xfrm>
        </p:grpSpPr>
        <p:pic>
          <p:nvPicPr>
            <p:cNvPr id="5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51" y="4548249"/>
              <a:ext cx="1634866" cy="1630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Resultado de imagen para marciano  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936"/>
            <a:stretch/>
          </p:blipFill>
          <p:spPr bwMode="auto">
            <a:xfrm>
              <a:off x="977431" y="4823225"/>
              <a:ext cx="626106" cy="540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LANETA 1" descr="Resultado de imagen para PLANETA 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78" y="971694"/>
            <a:ext cx="1717478" cy="127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LANETA 2" descr="Resultado de imagen para PLANETA P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538" y="615427"/>
            <a:ext cx="2050075" cy="153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LANETA 4" descr="Resultado de imagen para PLANETA 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571" y="2934545"/>
            <a:ext cx="1821036" cy="136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>
            <a:hlinkClick r:id="rId7" action="ppaction://hlinksldjump"/>
          </p:cNvPr>
          <p:cNvSpPr/>
          <p:nvPr/>
        </p:nvSpPr>
        <p:spPr>
          <a:xfrm>
            <a:off x="1018171" y="1161675"/>
            <a:ext cx="919091" cy="900000"/>
          </a:xfrm>
          <a:prstGeom prst="ellipse">
            <a:avLst/>
          </a:prstGeom>
          <a:solidFill>
            <a:srgbClr val="5C819C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latin typeface="UTM Avo" panose="02040603050506020204" pitchFamily="18" charset="0"/>
              </a:rPr>
              <a:t>Sao Kim</a:t>
            </a:r>
            <a:endParaRPr lang="es-CL" sz="1600" b="1" dirty="0">
              <a:latin typeface="UTM Avo" panose="02040603050506020204" pitchFamily="18" charset="0"/>
            </a:endParaRPr>
          </a:p>
        </p:txBody>
      </p:sp>
      <p:sp>
        <p:nvSpPr>
          <p:cNvPr id="13" name="Elipse 12">
            <a:hlinkClick r:id="rId8" action="ppaction://hlinksldjump"/>
          </p:cNvPr>
          <p:cNvSpPr/>
          <p:nvPr/>
        </p:nvSpPr>
        <p:spPr>
          <a:xfrm>
            <a:off x="5453575" y="984461"/>
            <a:ext cx="900000" cy="900000"/>
          </a:xfrm>
          <a:prstGeom prst="ellipse">
            <a:avLst/>
          </a:prstGeom>
          <a:solidFill>
            <a:srgbClr val="8EBC7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latin typeface="UTM Avo" panose="02040603050506020204" pitchFamily="18" charset="0"/>
              </a:rPr>
              <a:t>Sao </a:t>
            </a:r>
            <a:r>
              <a:rPr lang="es-MX" sz="1600" b="1" dirty="0" err="1">
                <a:latin typeface="UTM Avo" panose="02040603050506020204" pitchFamily="18" charset="0"/>
              </a:rPr>
              <a:t>Mộc</a:t>
            </a:r>
            <a:endParaRPr lang="es-CL" sz="1600" b="1" dirty="0">
              <a:latin typeface="UTM Avo" panose="02040603050506020204" pitchFamily="18" charset="0"/>
            </a:endParaRPr>
          </a:p>
        </p:txBody>
      </p:sp>
      <p:sp>
        <p:nvSpPr>
          <p:cNvPr id="12" name="Elipse 11">
            <a:hlinkClick r:id="rId9" action="ppaction://hlinksldjump"/>
          </p:cNvPr>
          <p:cNvSpPr/>
          <p:nvPr/>
        </p:nvSpPr>
        <p:spPr>
          <a:xfrm>
            <a:off x="9931089" y="3167434"/>
            <a:ext cx="900000" cy="900000"/>
          </a:xfrm>
          <a:prstGeom prst="ellipse">
            <a:avLst/>
          </a:prstGeom>
          <a:solidFill>
            <a:srgbClr val="DBAA34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latin typeface="UTM Avo" panose="02040603050506020204" pitchFamily="18" charset="0"/>
              </a:rPr>
              <a:t>Sao </a:t>
            </a:r>
            <a:r>
              <a:rPr lang="es-MX" sz="1600" b="1" dirty="0" err="1">
                <a:latin typeface="UTM Avo" panose="02040603050506020204" pitchFamily="18" charset="0"/>
              </a:rPr>
              <a:t>Hỏa</a:t>
            </a:r>
            <a:endParaRPr lang="es-CL" sz="1600" b="1" dirty="0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6E7A2A1-39BC-4E06-A505-48FB61498C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1135" y1="55959" x2="31135" y2="55959"/>
                        <a14:foregroundMark x1="30607" y1="53368" x2="30607" y2="53368"/>
                        <a14:foregroundMark x1="28496" y1="56477" x2="28496" y2="56477"/>
                        <a14:foregroundMark x1="26649" y1="54404" x2="26649" y2="544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3181" y="4008663"/>
            <a:ext cx="4490713" cy="2286829"/>
          </a:xfrm>
          <a:prstGeom prst="rect">
            <a:avLst/>
          </a:prstGeom>
        </p:spPr>
      </p:pic>
      <p:sp>
        <p:nvSpPr>
          <p:cNvPr id="15" name="Elipse 10">
            <a:hlinkClick r:id="rId12" action="ppaction://hlinksldjump"/>
            <a:extLst>
              <a:ext uri="{FF2B5EF4-FFF2-40B4-BE49-F238E27FC236}">
                <a16:creationId xmlns="" xmlns:a16="http://schemas.microsoft.com/office/drawing/2014/main" id="{0689325D-FA93-499A-9425-647B0D12A0DF}"/>
              </a:ext>
            </a:extLst>
          </p:cNvPr>
          <p:cNvSpPr/>
          <p:nvPr/>
        </p:nvSpPr>
        <p:spPr>
          <a:xfrm>
            <a:off x="4356499" y="4702077"/>
            <a:ext cx="1044076" cy="900000"/>
          </a:xfrm>
          <a:prstGeom prst="ellipse">
            <a:avLst/>
          </a:prstGeom>
          <a:solidFill>
            <a:srgbClr val="969CA8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latin typeface="UTM Avo" panose="02040603050506020204" pitchFamily="18" charset="0"/>
              </a:rPr>
              <a:t>Sao </a:t>
            </a:r>
            <a:r>
              <a:rPr lang="es-MX" sz="1600" b="1" dirty="0" err="1">
                <a:latin typeface="UTM Avo" panose="02040603050506020204" pitchFamily="18" charset="0"/>
              </a:rPr>
              <a:t>mộc</a:t>
            </a:r>
            <a:endParaRPr lang="es-MX" sz="1600" b="1" dirty="0">
              <a:latin typeface="UTM Avo" panose="02040603050506020204" pitchFamily="18" charset="0"/>
            </a:endParaRPr>
          </a:p>
        </p:txBody>
      </p:sp>
      <p:pic>
        <p:nvPicPr>
          <p:cNvPr id="8" name="Picture 7">
            <a:hlinkClick r:id="rId13" action="ppaction://hlinksldjump"/>
            <a:extLst>
              <a:ext uri="{FF2B5EF4-FFF2-40B4-BE49-F238E27FC236}">
                <a16:creationId xmlns="" xmlns:a16="http://schemas.microsoft.com/office/drawing/2014/main" id="{F0E75FE0-71B8-4C88-B65D-023F81E0BD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91607" y="5627934"/>
            <a:ext cx="695469" cy="67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7027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0.00196 -0.35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75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19 -0.48588 L 0.06719 -0.48565 C 0.07748 -0.48542 0.08789 -0.48519 0.09818 -0.48403 C 0.10039 -0.4838 0.10248 -0.48287 0.10469 -0.48218 C 0.10612 -0.48172 0.10743 -0.48033 0.10886 -0.48033 L 0.23855 -0.47824 C 0.24102 -0.47894 0.24987 -0.48102 0.25248 -0.48218 C 0.25365 -0.48264 0.25456 -0.4838 0.25573 -0.48403 C 0.25821 -0.48449 0.26068 -0.48403 0.26329 -0.48403 " pathEditMode="relative" rAng="0" ptsTypes="AAAAAAA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5" y="37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977 -0.46366 L 0.40977 -0.4632 C 0.41302 -0.45903 0.41693 -0.45394 0.42071 -0.44908 C 0.42253 -0.44722 0.42487 -0.44607 0.42657 -0.44422 C 0.428 -0.44236 0.428 -0.43982 0.4293 -0.43866 C 0.43295 -0.43496 0.43698 -0.43125 0.44089 -0.42755 L 0.44649 -0.42222 C 0.45365 -0.40834 0.44401 -0.4257 0.45508 -0.41158 C 0.45638 -0.40972 0.45638 -0.40787 0.45782 -0.40602 C 0.46133 -0.40232 0.46563 -0.39861 0.46927 -0.3956 L 0.47487 -0.39005 L 0.48086 -0.38449 C 0.48737 -0.37199 0.47865 -0.3875 0.48946 -0.37199 C 0.49063 -0.37014 0.49089 -0.36829 0.49219 -0.36644 C 0.49948 -0.35533 0.49545 -0.36273 0.50378 -0.35347 C 0.50586 -0.35162 0.5073 -0.34885 0.50925 -0.34699 C 0.50925 -0.3463 0.52357 -0.33334 0.52644 -0.33033 L 0.53217 -0.32547 C 0.53334 -0.32361 0.5336 -0.32176 0.5349 -0.31991 C 0.53855 -0.31621 0.54649 -0.3088 0.54649 -0.30926 C 0.55144 -0.29954 0.5474 -0.3051 0.56068 -0.2926 L 0.56641 -0.28704 L 0.57214 -0.28148 C 0.57891 -0.26922 0.56941 -0.28472 0.58373 -0.27107 C 0.59206 -0.2632 0.57709 -0.26366 0.59792 -0.25533 L 0.60677 -0.25116 " pathEditMode="relative" rAng="0" ptsTypes="AAAAAAAAAAAAAAAAAAAAAAAA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1062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677 -0.25116 L 0.43868 -0.0268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11" y="11204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2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6742</TotalTime>
  <Words>558</Words>
  <Application>Microsoft Office PowerPoint</Application>
  <PresentationFormat>Custom</PresentationFormat>
  <Paragraphs>118</Paragraphs>
  <Slides>18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1_Office Theme</vt:lpstr>
      <vt:lpstr>Tuần 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923</cp:revision>
  <dcterms:created xsi:type="dcterms:W3CDTF">2021-02-20T02:56:00Z</dcterms:created>
  <dcterms:modified xsi:type="dcterms:W3CDTF">2021-12-13T14:36:57Z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