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80" r:id="rId4"/>
    <p:sldId id="281" r:id="rId5"/>
    <p:sldId id="282" r:id="rId6"/>
    <p:sldId id="283" r:id="rId7"/>
    <p:sldId id="284" r:id="rId8"/>
    <p:sldId id="285" r:id="rId9"/>
    <p:sldId id="27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6600"/>
    <a:srgbClr val="CCFF99"/>
    <a:srgbClr val="003300"/>
    <a:srgbClr val="CCFFCC"/>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6" d="100"/>
          <a:sy n="66" d="100"/>
        </p:scale>
        <p:origin x="336" y="2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F561E-0880-4676-84FA-0CC065C5F2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15AA7F-7AFA-45D0-84FD-C023DCC571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0371166-0B9E-4B28-85C4-D4186CA036B3}"/>
              </a:ext>
            </a:extLst>
          </p:cNvPr>
          <p:cNvSpPr>
            <a:spLocks noGrp="1"/>
          </p:cNvSpPr>
          <p:nvPr>
            <p:ph type="dt" sz="half" idx="10"/>
          </p:nvPr>
        </p:nvSpPr>
        <p:spPr/>
        <p:txBody>
          <a:bodyPr/>
          <a:lstStyle/>
          <a:p>
            <a:fld id="{0894BA78-BA0F-49EA-BEF6-D81805688AC7}" type="datetimeFigureOut">
              <a:rPr lang="en-US" smtClean="0"/>
              <a:t>10/11/2024</a:t>
            </a:fld>
            <a:endParaRPr lang="en-US"/>
          </a:p>
        </p:txBody>
      </p:sp>
      <p:sp>
        <p:nvSpPr>
          <p:cNvPr id="5" name="Footer Placeholder 4">
            <a:extLst>
              <a:ext uri="{FF2B5EF4-FFF2-40B4-BE49-F238E27FC236}">
                <a16:creationId xmlns:a16="http://schemas.microsoft.com/office/drawing/2014/main" id="{2A490E72-8984-43AF-9A59-9AD5777A3D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7C828A-A20F-4514-81A9-4C2D7A40C80B}"/>
              </a:ext>
            </a:extLst>
          </p:cNvPr>
          <p:cNvSpPr>
            <a:spLocks noGrp="1"/>
          </p:cNvSpPr>
          <p:nvPr>
            <p:ph type="sldNum" sz="quarter" idx="12"/>
          </p:nvPr>
        </p:nvSpPr>
        <p:spPr/>
        <p:txBody>
          <a:bodyPr/>
          <a:lstStyle/>
          <a:p>
            <a:fld id="{18DC8597-675D-4868-A525-2B6D3172507B}" type="slidenum">
              <a:rPr lang="en-US" smtClean="0"/>
              <a:t>‹#›</a:t>
            </a:fld>
            <a:endParaRPr lang="en-US"/>
          </a:p>
        </p:txBody>
      </p:sp>
    </p:spTree>
    <p:extLst>
      <p:ext uri="{BB962C8B-B14F-4D97-AF65-F5344CB8AC3E}">
        <p14:creationId xmlns:p14="http://schemas.microsoft.com/office/powerpoint/2010/main" val="3317161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CE472-5AD5-422F-B37D-0DB5B53D59A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42D1A5-3BF0-4B72-A29C-E89F01EF9AA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846533-F2F3-46A1-919B-1C7AC7B73FF0}"/>
              </a:ext>
            </a:extLst>
          </p:cNvPr>
          <p:cNvSpPr>
            <a:spLocks noGrp="1"/>
          </p:cNvSpPr>
          <p:nvPr>
            <p:ph type="dt" sz="half" idx="10"/>
          </p:nvPr>
        </p:nvSpPr>
        <p:spPr/>
        <p:txBody>
          <a:bodyPr/>
          <a:lstStyle/>
          <a:p>
            <a:fld id="{0894BA78-BA0F-49EA-BEF6-D81805688AC7}" type="datetimeFigureOut">
              <a:rPr lang="en-US" smtClean="0"/>
              <a:t>10/11/2024</a:t>
            </a:fld>
            <a:endParaRPr lang="en-US"/>
          </a:p>
        </p:txBody>
      </p:sp>
      <p:sp>
        <p:nvSpPr>
          <p:cNvPr id="5" name="Footer Placeholder 4">
            <a:extLst>
              <a:ext uri="{FF2B5EF4-FFF2-40B4-BE49-F238E27FC236}">
                <a16:creationId xmlns:a16="http://schemas.microsoft.com/office/drawing/2014/main" id="{2449AB7D-0EFD-4932-8F59-52F379C0E8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FF502A-3186-4B48-8644-ACE9837E0EBF}"/>
              </a:ext>
            </a:extLst>
          </p:cNvPr>
          <p:cNvSpPr>
            <a:spLocks noGrp="1"/>
          </p:cNvSpPr>
          <p:nvPr>
            <p:ph type="sldNum" sz="quarter" idx="12"/>
          </p:nvPr>
        </p:nvSpPr>
        <p:spPr/>
        <p:txBody>
          <a:bodyPr/>
          <a:lstStyle/>
          <a:p>
            <a:fld id="{18DC8597-675D-4868-A525-2B6D3172507B}" type="slidenum">
              <a:rPr lang="en-US" smtClean="0"/>
              <a:t>‹#›</a:t>
            </a:fld>
            <a:endParaRPr lang="en-US"/>
          </a:p>
        </p:txBody>
      </p:sp>
    </p:spTree>
    <p:extLst>
      <p:ext uri="{BB962C8B-B14F-4D97-AF65-F5344CB8AC3E}">
        <p14:creationId xmlns:p14="http://schemas.microsoft.com/office/powerpoint/2010/main" val="2914343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87BBA8-027F-424F-BC62-EE462E671F3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F383669-CE19-4530-92BE-3B5595CB768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AA3631-B057-43B6-AAFF-0C3DA37CC910}"/>
              </a:ext>
            </a:extLst>
          </p:cNvPr>
          <p:cNvSpPr>
            <a:spLocks noGrp="1"/>
          </p:cNvSpPr>
          <p:nvPr>
            <p:ph type="dt" sz="half" idx="10"/>
          </p:nvPr>
        </p:nvSpPr>
        <p:spPr/>
        <p:txBody>
          <a:bodyPr/>
          <a:lstStyle/>
          <a:p>
            <a:fld id="{0894BA78-BA0F-49EA-BEF6-D81805688AC7}" type="datetimeFigureOut">
              <a:rPr lang="en-US" smtClean="0"/>
              <a:t>10/11/2024</a:t>
            </a:fld>
            <a:endParaRPr lang="en-US"/>
          </a:p>
        </p:txBody>
      </p:sp>
      <p:sp>
        <p:nvSpPr>
          <p:cNvPr id="5" name="Footer Placeholder 4">
            <a:extLst>
              <a:ext uri="{FF2B5EF4-FFF2-40B4-BE49-F238E27FC236}">
                <a16:creationId xmlns:a16="http://schemas.microsoft.com/office/drawing/2014/main" id="{29CC1D61-E4B8-43AB-8159-58BB736566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D3D53B-CEE7-4F04-904A-F11D177F7E9B}"/>
              </a:ext>
            </a:extLst>
          </p:cNvPr>
          <p:cNvSpPr>
            <a:spLocks noGrp="1"/>
          </p:cNvSpPr>
          <p:nvPr>
            <p:ph type="sldNum" sz="quarter" idx="12"/>
          </p:nvPr>
        </p:nvSpPr>
        <p:spPr/>
        <p:txBody>
          <a:bodyPr/>
          <a:lstStyle/>
          <a:p>
            <a:fld id="{18DC8597-675D-4868-A525-2B6D3172507B}" type="slidenum">
              <a:rPr lang="en-US" smtClean="0"/>
              <a:t>‹#›</a:t>
            </a:fld>
            <a:endParaRPr lang="en-US"/>
          </a:p>
        </p:txBody>
      </p:sp>
    </p:spTree>
    <p:extLst>
      <p:ext uri="{BB962C8B-B14F-4D97-AF65-F5344CB8AC3E}">
        <p14:creationId xmlns:p14="http://schemas.microsoft.com/office/powerpoint/2010/main" val="2616636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553CC-BC4B-493D-80F6-C5161A3859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66CFC8-E7EB-49CA-BC4F-EB86DA4AD7A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EC7F13-9A21-4B18-AF60-B93F06DC7386}"/>
              </a:ext>
            </a:extLst>
          </p:cNvPr>
          <p:cNvSpPr>
            <a:spLocks noGrp="1"/>
          </p:cNvSpPr>
          <p:nvPr>
            <p:ph type="dt" sz="half" idx="10"/>
          </p:nvPr>
        </p:nvSpPr>
        <p:spPr/>
        <p:txBody>
          <a:bodyPr/>
          <a:lstStyle/>
          <a:p>
            <a:fld id="{0894BA78-BA0F-49EA-BEF6-D81805688AC7}" type="datetimeFigureOut">
              <a:rPr lang="en-US" smtClean="0"/>
              <a:t>10/11/2024</a:t>
            </a:fld>
            <a:endParaRPr lang="en-US"/>
          </a:p>
        </p:txBody>
      </p:sp>
      <p:sp>
        <p:nvSpPr>
          <p:cNvPr id="5" name="Footer Placeholder 4">
            <a:extLst>
              <a:ext uri="{FF2B5EF4-FFF2-40B4-BE49-F238E27FC236}">
                <a16:creationId xmlns:a16="http://schemas.microsoft.com/office/drawing/2014/main" id="{E46132E7-A732-4566-8D5C-675912CE08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545137-9C23-49C2-8D19-6B4FD6ABBFE1}"/>
              </a:ext>
            </a:extLst>
          </p:cNvPr>
          <p:cNvSpPr>
            <a:spLocks noGrp="1"/>
          </p:cNvSpPr>
          <p:nvPr>
            <p:ph type="sldNum" sz="quarter" idx="12"/>
          </p:nvPr>
        </p:nvSpPr>
        <p:spPr/>
        <p:txBody>
          <a:bodyPr/>
          <a:lstStyle/>
          <a:p>
            <a:fld id="{18DC8597-675D-4868-A525-2B6D3172507B}" type="slidenum">
              <a:rPr lang="en-US" smtClean="0"/>
              <a:t>‹#›</a:t>
            </a:fld>
            <a:endParaRPr lang="en-US"/>
          </a:p>
        </p:txBody>
      </p:sp>
    </p:spTree>
    <p:extLst>
      <p:ext uri="{BB962C8B-B14F-4D97-AF65-F5344CB8AC3E}">
        <p14:creationId xmlns:p14="http://schemas.microsoft.com/office/powerpoint/2010/main" val="4002527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D102C-032A-4BB6-B51F-AEE056500DD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31F26DE-A01A-426E-81E2-8C7EEC36D87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DD512F-6825-4BEE-BD11-DC3B537D690B}"/>
              </a:ext>
            </a:extLst>
          </p:cNvPr>
          <p:cNvSpPr>
            <a:spLocks noGrp="1"/>
          </p:cNvSpPr>
          <p:nvPr>
            <p:ph type="dt" sz="half" idx="10"/>
          </p:nvPr>
        </p:nvSpPr>
        <p:spPr/>
        <p:txBody>
          <a:bodyPr/>
          <a:lstStyle/>
          <a:p>
            <a:fld id="{0894BA78-BA0F-49EA-BEF6-D81805688AC7}" type="datetimeFigureOut">
              <a:rPr lang="en-US" smtClean="0"/>
              <a:t>10/11/2024</a:t>
            </a:fld>
            <a:endParaRPr lang="en-US"/>
          </a:p>
        </p:txBody>
      </p:sp>
      <p:sp>
        <p:nvSpPr>
          <p:cNvPr id="5" name="Footer Placeholder 4">
            <a:extLst>
              <a:ext uri="{FF2B5EF4-FFF2-40B4-BE49-F238E27FC236}">
                <a16:creationId xmlns:a16="http://schemas.microsoft.com/office/drawing/2014/main" id="{E64D314F-7C4C-46E0-ABB7-4873870A89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6BE9D4-1E9D-4976-9077-7E6434568025}"/>
              </a:ext>
            </a:extLst>
          </p:cNvPr>
          <p:cNvSpPr>
            <a:spLocks noGrp="1"/>
          </p:cNvSpPr>
          <p:nvPr>
            <p:ph type="sldNum" sz="quarter" idx="12"/>
          </p:nvPr>
        </p:nvSpPr>
        <p:spPr/>
        <p:txBody>
          <a:bodyPr/>
          <a:lstStyle/>
          <a:p>
            <a:fld id="{18DC8597-675D-4868-A525-2B6D3172507B}" type="slidenum">
              <a:rPr lang="en-US" smtClean="0"/>
              <a:t>‹#›</a:t>
            </a:fld>
            <a:endParaRPr lang="en-US"/>
          </a:p>
        </p:txBody>
      </p:sp>
    </p:spTree>
    <p:extLst>
      <p:ext uri="{BB962C8B-B14F-4D97-AF65-F5344CB8AC3E}">
        <p14:creationId xmlns:p14="http://schemas.microsoft.com/office/powerpoint/2010/main" val="1835528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247AD-FB5F-4A1E-AEA4-19DD0A25BA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2CABE8-21BE-4F09-8BF0-7EDA21AE27E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160DE4D-C711-4ACC-AF77-2D8703E48D6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AC97256-D7B7-4396-9A32-2F39D406CEFD}"/>
              </a:ext>
            </a:extLst>
          </p:cNvPr>
          <p:cNvSpPr>
            <a:spLocks noGrp="1"/>
          </p:cNvSpPr>
          <p:nvPr>
            <p:ph type="dt" sz="half" idx="10"/>
          </p:nvPr>
        </p:nvSpPr>
        <p:spPr/>
        <p:txBody>
          <a:bodyPr/>
          <a:lstStyle/>
          <a:p>
            <a:fld id="{0894BA78-BA0F-49EA-BEF6-D81805688AC7}" type="datetimeFigureOut">
              <a:rPr lang="en-US" smtClean="0"/>
              <a:t>10/11/2024</a:t>
            </a:fld>
            <a:endParaRPr lang="en-US"/>
          </a:p>
        </p:txBody>
      </p:sp>
      <p:sp>
        <p:nvSpPr>
          <p:cNvPr id="6" name="Footer Placeholder 5">
            <a:extLst>
              <a:ext uri="{FF2B5EF4-FFF2-40B4-BE49-F238E27FC236}">
                <a16:creationId xmlns:a16="http://schemas.microsoft.com/office/drawing/2014/main" id="{F3562E84-379D-4424-9464-341273F11D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C689D2-90B2-48CA-BED7-C51AD90DB5CE}"/>
              </a:ext>
            </a:extLst>
          </p:cNvPr>
          <p:cNvSpPr>
            <a:spLocks noGrp="1"/>
          </p:cNvSpPr>
          <p:nvPr>
            <p:ph type="sldNum" sz="quarter" idx="12"/>
          </p:nvPr>
        </p:nvSpPr>
        <p:spPr/>
        <p:txBody>
          <a:bodyPr/>
          <a:lstStyle/>
          <a:p>
            <a:fld id="{18DC8597-675D-4868-A525-2B6D3172507B}" type="slidenum">
              <a:rPr lang="en-US" smtClean="0"/>
              <a:t>‹#›</a:t>
            </a:fld>
            <a:endParaRPr lang="en-US"/>
          </a:p>
        </p:txBody>
      </p:sp>
    </p:spTree>
    <p:extLst>
      <p:ext uri="{BB962C8B-B14F-4D97-AF65-F5344CB8AC3E}">
        <p14:creationId xmlns:p14="http://schemas.microsoft.com/office/powerpoint/2010/main" val="4128522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8AC00-7C70-4726-8B69-065CD3F4299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1855EE-4576-4A78-B148-EDF02907135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697A53E-5893-4FE8-90E0-AB5B7206302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11B42FC-5F80-441D-A0AC-CEBE6F6C265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00C785-D995-4A0F-A569-6638D513D78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6889D31-CE40-40D7-8F2A-533FD9DB628F}"/>
              </a:ext>
            </a:extLst>
          </p:cNvPr>
          <p:cNvSpPr>
            <a:spLocks noGrp="1"/>
          </p:cNvSpPr>
          <p:nvPr>
            <p:ph type="dt" sz="half" idx="10"/>
          </p:nvPr>
        </p:nvSpPr>
        <p:spPr/>
        <p:txBody>
          <a:bodyPr/>
          <a:lstStyle/>
          <a:p>
            <a:fld id="{0894BA78-BA0F-49EA-BEF6-D81805688AC7}" type="datetimeFigureOut">
              <a:rPr lang="en-US" smtClean="0"/>
              <a:t>10/11/2024</a:t>
            </a:fld>
            <a:endParaRPr lang="en-US"/>
          </a:p>
        </p:txBody>
      </p:sp>
      <p:sp>
        <p:nvSpPr>
          <p:cNvPr id="8" name="Footer Placeholder 7">
            <a:extLst>
              <a:ext uri="{FF2B5EF4-FFF2-40B4-BE49-F238E27FC236}">
                <a16:creationId xmlns:a16="http://schemas.microsoft.com/office/drawing/2014/main" id="{E28F3B31-C245-4D3B-BD04-128F89957F3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5C27D47-D102-483A-ADD4-5CBFA19EC6A8}"/>
              </a:ext>
            </a:extLst>
          </p:cNvPr>
          <p:cNvSpPr>
            <a:spLocks noGrp="1"/>
          </p:cNvSpPr>
          <p:nvPr>
            <p:ph type="sldNum" sz="quarter" idx="12"/>
          </p:nvPr>
        </p:nvSpPr>
        <p:spPr/>
        <p:txBody>
          <a:bodyPr/>
          <a:lstStyle/>
          <a:p>
            <a:fld id="{18DC8597-675D-4868-A525-2B6D3172507B}" type="slidenum">
              <a:rPr lang="en-US" smtClean="0"/>
              <a:t>‹#›</a:t>
            </a:fld>
            <a:endParaRPr lang="en-US"/>
          </a:p>
        </p:txBody>
      </p:sp>
    </p:spTree>
    <p:extLst>
      <p:ext uri="{BB962C8B-B14F-4D97-AF65-F5344CB8AC3E}">
        <p14:creationId xmlns:p14="http://schemas.microsoft.com/office/powerpoint/2010/main" val="1548793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C1321-1524-4AD7-9B8D-5013D5A23E2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3E12878-BA44-4B85-BF0A-6814B337D5D0}"/>
              </a:ext>
            </a:extLst>
          </p:cNvPr>
          <p:cNvSpPr>
            <a:spLocks noGrp="1"/>
          </p:cNvSpPr>
          <p:nvPr>
            <p:ph type="dt" sz="half" idx="10"/>
          </p:nvPr>
        </p:nvSpPr>
        <p:spPr/>
        <p:txBody>
          <a:bodyPr/>
          <a:lstStyle/>
          <a:p>
            <a:fld id="{0894BA78-BA0F-49EA-BEF6-D81805688AC7}" type="datetimeFigureOut">
              <a:rPr lang="en-US" smtClean="0"/>
              <a:t>10/11/2024</a:t>
            </a:fld>
            <a:endParaRPr lang="en-US"/>
          </a:p>
        </p:txBody>
      </p:sp>
      <p:sp>
        <p:nvSpPr>
          <p:cNvPr id="4" name="Footer Placeholder 3">
            <a:extLst>
              <a:ext uri="{FF2B5EF4-FFF2-40B4-BE49-F238E27FC236}">
                <a16:creationId xmlns:a16="http://schemas.microsoft.com/office/drawing/2014/main" id="{BAE79F22-2FF4-4A6E-AF6A-F7F3C7D74CB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9E14FC-1A30-4DB7-817B-41F27CD086E3}"/>
              </a:ext>
            </a:extLst>
          </p:cNvPr>
          <p:cNvSpPr>
            <a:spLocks noGrp="1"/>
          </p:cNvSpPr>
          <p:nvPr>
            <p:ph type="sldNum" sz="quarter" idx="12"/>
          </p:nvPr>
        </p:nvSpPr>
        <p:spPr/>
        <p:txBody>
          <a:bodyPr/>
          <a:lstStyle/>
          <a:p>
            <a:fld id="{18DC8597-675D-4868-A525-2B6D3172507B}" type="slidenum">
              <a:rPr lang="en-US" smtClean="0"/>
              <a:t>‹#›</a:t>
            </a:fld>
            <a:endParaRPr lang="en-US"/>
          </a:p>
        </p:txBody>
      </p:sp>
    </p:spTree>
    <p:extLst>
      <p:ext uri="{BB962C8B-B14F-4D97-AF65-F5344CB8AC3E}">
        <p14:creationId xmlns:p14="http://schemas.microsoft.com/office/powerpoint/2010/main" val="1034848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7E3FA6-1F4D-4BA2-B8ED-C246E0E85278}"/>
              </a:ext>
            </a:extLst>
          </p:cNvPr>
          <p:cNvSpPr>
            <a:spLocks noGrp="1"/>
          </p:cNvSpPr>
          <p:nvPr>
            <p:ph type="dt" sz="half" idx="10"/>
          </p:nvPr>
        </p:nvSpPr>
        <p:spPr/>
        <p:txBody>
          <a:bodyPr/>
          <a:lstStyle/>
          <a:p>
            <a:fld id="{0894BA78-BA0F-49EA-BEF6-D81805688AC7}" type="datetimeFigureOut">
              <a:rPr lang="en-US" smtClean="0"/>
              <a:t>10/11/2024</a:t>
            </a:fld>
            <a:endParaRPr lang="en-US"/>
          </a:p>
        </p:txBody>
      </p:sp>
      <p:sp>
        <p:nvSpPr>
          <p:cNvPr id="3" name="Footer Placeholder 2">
            <a:extLst>
              <a:ext uri="{FF2B5EF4-FFF2-40B4-BE49-F238E27FC236}">
                <a16:creationId xmlns:a16="http://schemas.microsoft.com/office/drawing/2014/main" id="{EE14F7BF-C7F0-47D6-90D9-CC693F5381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8596612-F491-4CE2-87C4-5BEC78D75108}"/>
              </a:ext>
            </a:extLst>
          </p:cNvPr>
          <p:cNvSpPr>
            <a:spLocks noGrp="1"/>
          </p:cNvSpPr>
          <p:nvPr>
            <p:ph type="sldNum" sz="quarter" idx="12"/>
          </p:nvPr>
        </p:nvSpPr>
        <p:spPr/>
        <p:txBody>
          <a:bodyPr/>
          <a:lstStyle/>
          <a:p>
            <a:fld id="{18DC8597-675D-4868-A525-2B6D3172507B}" type="slidenum">
              <a:rPr lang="en-US" smtClean="0"/>
              <a:t>‹#›</a:t>
            </a:fld>
            <a:endParaRPr lang="en-US"/>
          </a:p>
        </p:txBody>
      </p:sp>
    </p:spTree>
    <p:extLst>
      <p:ext uri="{BB962C8B-B14F-4D97-AF65-F5344CB8AC3E}">
        <p14:creationId xmlns:p14="http://schemas.microsoft.com/office/powerpoint/2010/main" val="3957399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57975-CDC0-4224-ABC1-B04916D6FC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DA917F1-7124-4255-AB5D-A79A056BBA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1918C08-4537-49BB-935F-A6D3D2DB5D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E4DEC6-C17B-4ACF-A963-3628E5B0B88B}"/>
              </a:ext>
            </a:extLst>
          </p:cNvPr>
          <p:cNvSpPr>
            <a:spLocks noGrp="1"/>
          </p:cNvSpPr>
          <p:nvPr>
            <p:ph type="dt" sz="half" idx="10"/>
          </p:nvPr>
        </p:nvSpPr>
        <p:spPr/>
        <p:txBody>
          <a:bodyPr/>
          <a:lstStyle/>
          <a:p>
            <a:fld id="{0894BA78-BA0F-49EA-BEF6-D81805688AC7}" type="datetimeFigureOut">
              <a:rPr lang="en-US" smtClean="0"/>
              <a:t>10/11/2024</a:t>
            </a:fld>
            <a:endParaRPr lang="en-US"/>
          </a:p>
        </p:txBody>
      </p:sp>
      <p:sp>
        <p:nvSpPr>
          <p:cNvPr id="6" name="Footer Placeholder 5">
            <a:extLst>
              <a:ext uri="{FF2B5EF4-FFF2-40B4-BE49-F238E27FC236}">
                <a16:creationId xmlns:a16="http://schemas.microsoft.com/office/drawing/2014/main" id="{22B6CB01-658E-42A7-A9C7-879D883425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AF8538-E07A-4460-B2D5-6D0DC15C59FA}"/>
              </a:ext>
            </a:extLst>
          </p:cNvPr>
          <p:cNvSpPr>
            <a:spLocks noGrp="1"/>
          </p:cNvSpPr>
          <p:nvPr>
            <p:ph type="sldNum" sz="quarter" idx="12"/>
          </p:nvPr>
        </p:nvSpPr>
        <p:spPr/>
        <p:txBody>
          <a:bodyPr/>
          <a:lstStyle/>
          <a:p>
            <a:fld id="{18DC8597-675D-4868-A525-2B6D3172507B}" type="slidenum">
              <a:rPr lang="en-US" smtClean="0"/>
              <a:t>‹#›</a:t>
            </a:fld>
            <a:endParaRPr lang="en-US"/>
          </a:p>
        </p:txBody>
      </p:sp>
    </p:spTree>
    <p:extLst>
      <p:ext uri="{BB962C8B-B14F-4D97-AF65-F5344CB8AC3E}">
        <p14:creationId xmlns:p14="http://schemas.microsoft.com/office/powerpoint/2010/main" val="2746630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16DD5-5DAE-44FA-9F46-647811305B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3E52287-F254-46FF-A375-1E79C0111B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708EABE-46A3-4BAD-9EB3-A1A4B1C282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F70E17-CDBE-488C-AFED-5B87686C5525}"/>
              </a:ext>
            </a:extLst>
          </p:cNvPr>
          <p:cNvSpPr>
            <a:spLocks noGrp="1"/>
          </p:cNvSpPr>
          <p:nvPr>
            <p:ph type="dt" sz="half" idx="10"/>
          </p:nvPr>
        </p:nvSpPr>
        <p:spPr/>
        <p:txBody>
          <a:bodyPr/>
          <a:lstStyle/>
          <a:p>
            <a:fld id="{0894BA78-BA0F-49EA-BEF6-D81805688AC7}" type="datetimeFigureOut">
              <a:rPr lang="en-US" smtClean="0"/>
              <a:t>10/11/2024</a:t>
            </a:fld>
            <a:endParaRPr lang="en-US"/>
          </a:p>
        </p:txBody>
      </p:sp>
      <p:sp>
        <p:nvSpPr>
          <p:cNvPr id="6" name="Footer Placeholder 5">
            <a:extLst>
              <a:ext uri="{FF2B5EF4-FFF2-40B4-BE49-F238E27FC236}">
                <a16:creationId xmlns:a16="http://schemas.microsoft.com/office/drawing/2014/main" id="{42D665DF-5D1E-4936-90A5-B91AAAFAAA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BCD83B-A596-43FB-A768-FF7F07EA1561}"/>
              </a:ext>
            </a:extLst>
          </p:cNvPr>
          <p:cNvSpPr>
            <a:spLocks noGrp="1"/>
          </p:cNvSpPr>
          <p:nvPr>
            <p:ph type="sldNum" sz="quarter" idx="12"/>
          </p:nvPr>
        </p:nvSpPr>
        <p:spPr/>
        <p:txBody>
          <a:bodyPr/>
          <a:lstStyle/>
          <a:p>
            <a:fld id="{18DC8597-675D-4868-A525-2B6D3172507B}" type="slidenum">
              <a:rPr lang="en-US" smtClean="0"/>
              <a:t>‹#›</a:t>
            </a:fld>
            <a:endParaRPr lang="en-US"/>
          </a:p>
        </p:txBody>
      </p:sp>
    </p:spTree>
    <p:extLst>
      <p:ext uri="{BB962C8B-B14F-4D97-AF65-F5344CB8AC3E}">
        <p14:creationId xmlns:p14="http://schemas.microsoft.com/office/powerpoint/2010/main" val="3901980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DF2686-C620-4643-B081-D562B0DCE5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E800B86-73CA-4EDE-A62F-7FD45AE2F0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D26B36-2C24-40AD-86B0-18B7720543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94BA78-BA0F-49EA-BEF6-D81805688AC7}" type="datetimeFigureOut">
              <a:rPr lang="en-US" smtClean="0"/>
              <a:t>10/11/2024</a:t>
            </a:fld>
            <a:endParaRPr lang="en-US"/>
          </a:p>
        </p:txBody>
      </p:sp>
      <p:sp>
        <p:nvSpPr>
          <p:cNvPr id="5" name="Footer Placeholder 4">
            <a:extLst>
              <a:ext uri="{FF2B5EF4-FFF2-40B4-BE49-F238E27FC236}">
                <a16:creationId xmlns:a16="http://schemas.microsoft.com/office/drawing/2014/main" id="{949BE68A-5A03-4C13-865D-8E8978060F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E70B403-620A-42AE-9777-98B69A6081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DC8597-675D-4868-A525-2B6D3172507B}" type="slidenum">
              <a:rPr lang="en-US" smtClean="0"/>
              <a:t>‹#›</a:t>
            </a:fld>
            <a:endParaRPr lang="en-US"/>
          </a:p>
        </p:txBody>
      </p:sp>
    </p:spTree>
    <p:extLst>
      <p:ext uri="{BB962C8B-B14F-4D97-AF65-F5344CB8AC3E}">
        <p14:creationId xmlns:p14="http://schemas.microsoft.com/office/powerpoint/2010/main" val="6972731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DD8B0D22-10D0-42F6-B779-30DB38CC14DC}"/>
              </a:ext>
            </a:extLst>
          </p:cNvPr>
          <p:cNvSpPr/>
          <p:nvPr/>
        </p:nvSpPr>
        <p:spPr>
          <a:xfrm>
            <a:off x="337930" y="245660"/>
            <a:ext cx="11516139" cy="2470244"/>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4000" b="1">
                <a:solidFill>
                  <a:schemeClr val="bg1"/>
                </a:solidFill>
                <a:latin typeface="Times New Roman" panose="02020603050405020304" pitchFamily="18" charset="0"/>
                <a:cs typeface="Times New Roman" panose="02020603050405020304" pitchFamily="18" charset="0"/>
              </a:rPr>
              <a:t>Bài 10: TRIỀU TRẦN VÀ </a:t>
            </a:r>
          </a:p>
          <a:p>
            <a:pPr algn="ctr"/>
            <a:r>
              <a:rPr lang="en-US" sz="4000" b="1">
                <a:solidFill>
                  <a:schemeClr val="bg1"/>
                </a:solidFill>
                <a:latin typeface="Times New Roman" panose="02020603050405020304" pitchFamily="18" charset="0"/>
                <a:cs typeface="Times New Roman" panose="02020603050405020304" pitchFamily="18" charset="0"/>
              </a:rPr>
              <a:t>KHÁNG CHIẾN CHỐNG MÔNG – NGUYÊN</a:t>
            </a:r>
          </a:p>
          <a:p>
            <a:pPr algn="ctr"/>
            <a:r>
              <a:rPr lang="en-US" sz="4000" b="1">
                <a:solidFill>
                  <a:srgbClr val="FFFF00"/>
                </a:solidFill>
                <a:latin typeface="Times New Roman" panose="02020603050405020304" pitchFamily="18" charset="0"/>
                <a:cs typeface="Times New Roman" panose="02020603050405020304" pitchFamily="18" charset="0"/>
              </a:rPr>
              <a:t>Tiết 3</a:t>
            </a:r>
          </a:p>
        </p:txBody>
      </p:sp>
      <p:pic>
        <p:nvPicPr>
          <p:cNvPr id="3" name="Picture 2">
            <a:extLst>
              <a:ext uri="{FF2B5EF4-FFF2-40B4-BE49-F238E27FC236}">
                <a16:creationId xmlns:a16="http://schemas.microsoft.com/office/drawing/2014/main" id="{AF05D4F1-8C97-4952-8413-0ADC14FD7A36}"/>
              </a:ext>
            </a:extLst>
          </p:cNvPr>
          <p:cNvPicPr>
            <a:picLocks noChangeAspect="1"/>
          </p:cNvPicPr>
          <p:nvPr/>
        </p:nvPicPr>
        <p:blipFill>
          <a:blip r:embed="rId2"/>
          <a:stretch>
            <a:fillRect/>
          </a:stretch>
        </p:blipFill>
        <p:spPr>
          <a:xfrm>
            <a:off x="2688102" y="3073732"/>
            <a:ext cx="7239469" cy="3784268"/>
          </a:xfrm>
          <a:prstGeom prst="rect">
            <a:avLst/>
          </a:prstGeom>
        </p:spPr>
      </p:pic>
    </p:spTree>
    <p:extLst>
      <p:ext uri="{BB962C8B-B14F-4D97-AF65-F5344CB8AC3E}">
        <p14:creationId xmlns:p14="http://schemas.microsoft.com/office/powerpoint/2010/main" val="2581706109"/>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9698" name="Group 2"/>
          <p:cNvGrpSpPr/>
          <p:nvPr/>
        </p:nvGrpSpPr>
        <p:grpSpPr bwMode="auto">
          <a:xfrm rot="5400000">
            <a:off x="240466" y="4093537"/>
            <a:ext cx="4419602" cy="128665"/>
            <a:chOff x="0" y="1824"/>
            <a:chExt cx="5760" cy="90"/>
          </a:xfrm>
        </p:grpSpPr>
        <p:sp>
          <p:nvSpPr>
            <p:cNvPr id="31783" name="Rectangle 3"/>
            <p:cNvSpPr>
              <a:spLocks noChangeArrowheads="1"/>
            </p:cNvSpPr>
            <p:nvPr/>
          </p:nvSpPr>
          <p:spPr bwMode="gray">
            <a:xfrm>
              <a:off x="0" y="1824"/>
              <a:ext cx="5760" cy="90"/>
            </a:xfrm>
            <a:prstGeom prst="rect">
              <a:avLst/>
            </a:prstGeom>
          </p:spPr>
          <p:style>
            <a:lnRef idx="0">
              <a:schemeClr val="accent6"/>
            </a:lnRef>
            <a:fillRef idx="3">
              <a:schemeClr val="accent6"/>
            </a:fillRef>
            <a:effectRef idx="3">
              <a:schemeClr val="accent6"/>
            </a:effectRef>
            <a:fontRef idx="minor">
              <a:schemeClr val="lt1"/>
            </a:fontRef>
          </p:style>
          <p:txBody>
            <a:bodyPr wrap="none" anchor="ctr"/>
            <a:lstStyle/>
            <a:p>
              <a:pPr>
                <a:defRPr/>
              </a:pPr>
              <a:endParaRPr lang="en-US" sz="3200">
                <a:latin typeface="Times New Roman" panose="02020603050405020304" pitchFamily="18" charset="0"/>
                <a:cs typeface="Times New Roman" panose="02020603050405020304" pitchFamily="18" charset="0"/>
              </a:endParaRPr>
            </a:p>
          </p:txBody>
        </p:sp>
        <p:sp>
          <p:nvSpPr>
            <p:cNvPr id="31784" name="Rectangle 4"/>
            <p:cNvSpPr>
              <a:spLocks noChangeArrowheads="1"/>
            </p:cNvSpPr>
            <p:nvPr/>
          </p:nvSpPr>
          <p:spPr bwMode="gray">
            <a:xfrm>
              <a:off x="0" y="1872"/>
              <a:ext cx="5760" cy="34"/>
            </a:xfrm>
            <a:prstGeom prst="rect">
              <a:avLst/>
            </a:prstGeom>
          </p:spPr>
          <p:style>
            <a:lnRef idx="0">
              <a:schemeClr val="accent6"/>
            </a:lnRef>
            <a:fillRef idx="3">
              <a:schemeClr val="accent6"/>
            </a:fillRef>
            <a:effectRef idx="3">
              <a:schemeClr val="accent6"/>
            </a:effectRef>
            <a:fontRef idx="minor">
              <a:schemeClr val="lt1"/>
            </a:fontRef>
          </p:style>
          <p:txBody>
            <a:bodyPr wrap="none" anchor="ctr"/>
            <a:lstStyle/>
            <a:p>
              <a:pPr>
                <a:defRPr/>
              </a:pPr>
              <a:endParaRPr lang="en-US" sz="3200">
                <a:latin typeface="Times New Roman" panose="02020603050405020304" pitchFamily="18" charset="0"/>
                <a:cs typeface="Times New Roman" panose="02020603050405020304" pitchFamily="18" charset="0"/>
              </a:endParaRPr>
            </a:p>
          </p:txBody>
        </p:sp>
      </p:grpSp>
      <p:sp>
        <p:nvSpPr>
          <p:cNvPr id="29701" name="Rectangle 5"/>
          <p:cNvSpPr>
            <a:spLocks noChangeArrowheads="1"/>
          </p:cNvSpPr>
          <p:nvPr/>
        </p:nvSpPr>
        <p:spPr bwMode="gray">
          <a:xfrm rot="3419336">
            <a:off x="1827291" y="4504751"/>
            <a:ext cx="533400" cy="533400"/>
          </a:xfrm>
          <a:prstGeom prst="rect">
            <a:avLst/>
          </a:prstGeom>
          <a:solidFill>
            <a:srgbClr val="FFFF00"/>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a:solidFill>
                  <a:schemeClr val="bg1"/>
                </a:solidFill>
                <a:latin typeface="VNI-Bodon-Poster" pitchFamily="2" charset="0"/>
              </a:rPr>
              <a:t>C</a:t>
            </a:r>
          </a:p>
        </p:txBody>
      </p:sp>
      <p:sp>
        <p:nvSpPr>
          <p:cNvPr id="29702" name="Rectangle 6"/>
          <p:cNvSpPr>
            <a:spLocks noChangeArrowheads="1"/>
          </p:cNvSpPr>
          <p:nvPr/>
        </p:nvSpPr>
        <p:spPr bwMode="gray">
          <a:xfrm rot="3419336">
            <a:off x="1790779" y="3323509"/>
            <a:ext cx="561975" cy="577850"/>
          </a:xfrm>
          <a:prstGeom prst="rect">
            <a:avLst/>
          </a:prstGeom>
          <a:solidFill>
            <a:srgbClr val="FF0066"/>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FF0066"/>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a:solidFill>
                  <a:schemeClr val="bg1"/>
                </a:solidFill>
                <a:latin typeface="VNI-Bodon-Poster" pitchFamily="2" charset="0"/>
              </a:rPr>
              <a:t>B</a:t>
            </a:r>
          </a:p>
        </p:txBody>
      </p:sp>
      <p:sp>
        <p:nvSpPr>
          <p:cNvPr id="29703" name="Rectangle 7"/>
          <p:cNvSpPr>
            <a:spLocks noChangeArrowheads="1"/>
          </p:cNvSpPr>
          <p:nvPr/>
        </p:nvSpPr>
        <p:spPr bwMode="gray">
          <a:xfrm rot="3419336">
            <a:off x="1865067" y="5541514"/>
            <a:ext cx="522287" cy="533400"/>
          </a:xfrm>
          <a:prstGeom prst="rect">
            <a:avLst/>
          </a:prstGeom>
          <a:solidFill>
            <a:srgbClr val="0066FF"/>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0066FF"/>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dirty="0">
                <a:solidFill>
                  <a:schemeClr val="bg1"/>
                </a:solidFill>
                <a:latin typeface="VNI-Bodon-Poster" pitchFamily="2" charset="0"/>
              </a:rPr>
              <a:t>D</a:t>
            </a:r>
          </a:p>
        </p:txBody>
      </p:sp>
      <p:sp>
        <p:nvSpPr>
          <p:cNvPr id="29704" name="AutoShape 8"/>
          <p:cNvSpPr>
            <a:spLocks noChangeArrowheads="1"/>
          </p:cNvSpPr>
          <p:nvPr/>
        </p:nvSpPr>
        <p:spPr bwMode="auto">
          <a:xfrm>
            <a:off x="954158" y="856444"/>
            <a:ext cx="11025808" cy="1015425"/>
          </a:xfrm>
          <a:prstGeom prst="roundRect">
            <a:avLst>
              <a:gd name="adj" fmla="val 16667"/>
            </a:avLst>
          </a:prstGeom>
        </p:spPr>
        <p:style>
          <a:lnRef idx="0">
            <a:schemeClr val="accent4"/>
          </a:lnRef>
          <a:fillRef idx="3">
            <a:schemeClr val="accent4"/>
          </a:fillRef>
          <a:effectRef idx="3">
            <a:schemeClr val="accent4"/>
          </a:effectRef>
          <a:fontRef idx="minor">
            <a:schemeClr val="lt1"/>
          </a:fontRef>
        </p:style>
        <p:txBody>
          <a:bodyPr anchor="ctr"/>
          <a:lstStyle/>
          <a:p>
            <a:pPr algn="ctr">
              <a:defRPr/>
            </a:pPr>
            <a:r>
              <a:rPr lang="vi-VN" sz="2800" b="1">
                <a:solidFill>
                  <a:srgbClr val="0000CC"/>
                </a:solidFill>
                <a:latin typeface="Times New Roman" panose="02020603050405020304" charset="0"/>
              </a:rPr>
              <a:t>1</a:t>
            </a:r>
            <a:r>
              <a:rPr lang="sv-SE" sz="2800" b="1">
                <a:solidFill>
                  <a:srgbClr val="0000CC"/>
                </a:solidFill>
                <a:latin typeface="Times New Roman" panose="02020603050405020304" charset="0"/>
              </a:rPr>
              <a:t>.</a:t>
            </a:r>
            <a:r>
              <a:rPr lang="vi-VN" sz="2800" b="1">
                <a:solidFill>
                  <a:srgbClr val="0000CC"/>
                </a:solidFill>
                <a:latin typeface="Times New Roman" panose="02020603050405020304" charset="0"/>
              </a:rPr>
              <a:t> Nội dung nào dưới đây là hoạt động giáo dục dưới thời Trần?</a:t>
            </a:r>
            <a:r>
              <a:rPr lang="sv-SE" sz="2800" b="1">
                <a:solidFill>
                  <a:srgbClr val="0000CC"/>
                </a:solidFill>
                <a:latin typeface="Times New Roman" panose="02020603050405020304" charset="0"/>
              </a:rPr>
              <a:t> </a:t>
            </a:r>
            <a:endParaRPr lang="en-US" sz="2800" b="1" i="1" dirty="0">
              <a:solidFill>
                <a:srgbClr val="0000CC"/>
              </a:solidFill>
              <a:latin typeface="Times New Roman" panose="02020603050405020304" charset="0"/>
            </a:endParaRPr>
          </a:p>
        </p:txBody>
      </p:sp>
      <p:sp>
        <p:nvSpPr>
          <p:cNvPr id="29705" name="AutoShape 9"/>
          <p:cNvSpPr>
            <a:spLocks noChangeArrowheads="1"/>
          </p:cNvSpPr>
          <p:nvPr/>
        </p:nvSpPr>
        <p:spPr bwMode="gray">
          <a:xfrm>
            <a:off x="2916315" y="2147128"/>
            <a:ext cx="8719093" cy="867742"/>
          </a:xfrm>
          <a:prstGeom prst="roundRect">
            <a:avLst>
              <a:gd name="adj" fmla="val 50000"/>
            </a:avLst>
          </a:prstGeom>
        </p:spPr>
        <p:style>
          <a:lnRef idx="1">
            <a:schemeClr val="accent1"/>
          </a:lnRef>
          <a:fillRef idx="3">
            <a:schemeClr val="accent1"/>
          </a:fillRef>
          <a:effectRef idx="2">
            <a:schemeClr val="accent1"/>
          </a:effectRef>
          <a:fontRef idx="minor">
            <a:schemeClr val="lt1"/>
          </a:fontRef>
        </p:style>
        <p:txBody>
          <a:bodyPr wrap="none" anchor="ctr"/>
          <a:lstStyle/>
          <a:p>
            <a:pPr algn="ctr" eaLnBrk="0" hangingPunct="0">
              <a:defRPr/>
            </a:pPr>
            <a:r>
              <a:rPr lang="sv-SE" sz="3200">
                <a:solidFill>
                  <a:schemeClr val="bg1"/>
                </a:solidFill>
                <a:latin typeface="Times New Roman" panose="02020603050405020304" pitchFamily="18" charset="0"/>
                <a:cs typeface="Times New Roman" panose="02020603050405020304" pitchFamily="18" charset="0"/>
              </a:rPr>
              <a:t>	</a:t>
            </a:r>
            <a:r>
              <a:rPr lang="vi-VN" sz="3200">
                <a:solidFill>
                  <a:schemeClr val="bg1"/>
                </a:solidFill>
                <a:latin typeface="Times New Roman" panose="02020603050405020304" pitchFamily="18" charset="0"/>
                <a:cs typeface="Times New Roman" panose="02020603050405020304" pitchFamily="18" charset="0"/>
              </a:rPr>
              <a:t>Mở thêm trường học và tổ chức các khoa thi</a:t>
            </a:r>
            <a:endParaRPr lang="vi-VN" sz="3200">
              <a:latin typeface="Times New Roman" panose="02020603050405020304" pitchFamily="18" charset="0"/>
              <a:cs typeface="Times New Roman" panose="02020603050405020304" pitchFamily="18" charset="0"/>
            </a:endParaRPr>
          </a:p>
        </p:txBody>
      </p:sp>
      <p:sp>
        <p:nvSpPr>
          <p:cNvPr id="29706" name="AutoShape 10"/>
          <p:cNvSpPr>
            <a:spLocks noChangeArrowheads="1"/>
          </p:cNvSpPr>
          <p:nvPr/>
        </p:nvSpPr>
        <p:spPr bwMode="gray">
          <a:xfrm>
            <a:off x="2840117" y="3238752"/>
            <a:ext cx="8795292" cy="690517"/>
          </a:xfrm>
          <a:prstGeom prst="roundRect">
            <a:avLst>
              <a:gd name="adj" fmla="val 50000"/>
            </a:avLst>
          </a:prstGeom>
        </p:spPr>
        <p:style>
          <a:lnRef idx="1">
            <a:schemeClr val="accent1"/>
          </a:lnRef>
          <a:fillRef idx="3">
            <a:schemeClr val="accent1"/>
          </a:fillRef>
          <a:effectRef idx="2">
            <a:schemeClr val="accent1"/>
          </a:effectRef>
          <a:fontRef idx="minor">
            <a:schemeClr val="lt1"/>
          </a:fontRef>
        </p:style>
        <p:txBody>
          <a:bodyPr wrap="none" anchor="ctr"/>
          <a:lstStyle/>
          <a:p>
            <a:pPr algn="ctr" eaLnBrk="0" hangingPunct="0">
              <a:defRPr/>
            </a:pPr>
            <a:r>
              <a:rPr lang="sv-SE" sz="3200">
                <a:solidFill>
                  <a:schemeClr val="bg1"/>
                </a:solidFill>
                <a:latin typeface="Times New Roman" panose="02020603050405020304" pitchFamily="18" charset="0"/>
                <a:cs typeface="Times New Roman" panose="02020603050405020304" pitchFamily="18" charset="0"/>
              </a:rPr>
              <a:t>	Lập Văn Miếu và xây dựng Quốc Tử Giám</a:t>
            </a:r>
            <a:r>
              <a:rPr lang="sv-SE" sz="3200" dirty="0">
                <a:solidFill>
                  <a:schemeClr val="bg1"/>
                </a:solidFill>
                <a:latin typeface="Times New Roman" panose="02020603050405020304" pitchFamily="18" charset="0"/>
                <a:cs typeface="Times New Roman" panose="02020603050405020304" pitchFamily="18" charset="0"/>
              </a:rPr>
              <a:t>	</a:t>
            </a:r>
            <a:endParaRPr lang="en-US" sz="3200" dirty="0">
              <a:solidFill>
                <a:schemeClr val="bg1"/>
              </a:solidFill>
              <a:latin typeface="Times New Roman" panose="02020603050405020304" pitchFamily="18" charset="0"/>
              <a:cs typeface="Times New Roman" panose="02020603050405020304" pitchFamily="18" charset="0"/>
            </a:endParaRPr>
          </a:p>
        </p:txBody>
      </p:sp>
      <p:sp>
        <p:nvSpPr>
          <p:cNvPr id="29707" name="AutoShape 11"/>
          <p:cNvSpPr>
            <a:spLocks noChangeArrowheads="1"/>
          </p:cNvSpPr>
          <p:nvPr/>
        </p:nvSpPr>
        <p:spPr bwMode="gray">
          <a:xfrm>
            <a:off x="2840116" y="4229352"/>
            <a:ext cx="8795292" cy="952546"/>
          </a:xfrm>
          <a:prstGeom prst="roundRect">
            <a:avLst>
              <a:gd name="adj" fmla="val 50000"/>
            </a:avLst>
          </a:prstGeom>
        </p:spPr>
        <p:style>
          <a:lnRef idx="1">
            <a:schemeClr val="accent1"/>
          </a:lnRef>
          <a:fillRef idx="3">
            <a:schemeClr val="accent1"/>
          </a:fillRef>
          <a:effectRef idx="2">
            <a:schemeClr val="accent1"/>
          </a:effectRef>
          <a:fontRef idx="minor">
            <a:schemeClr val="lt1"/>
          </a:fontRef>
        </p:style>
        <p:txBody>
          <a:bodyPr wrap="none" anchor="ctr"/>
          <a:lstStyle/>
          <a:p>
            <a:pPr algn="ctr" eaLnBrk="0" hangingPunct="0">
              <a:defRPr/>
            </a:pPr>
            <a:r>
              <a:rPr lang="vi-VN" sz="3200">
                <a:solidFill>
                  <a:schemeClr val="bg1"/>
                </a:solidFill>
                <a:latin typeface="Times New Roman" panose="02020603050405020304" pitchFamily="18" charset="0"/>
                <a:cs typeface="Times New Roman" panose="02020603050405020304" pitchFamily="18" charset="0"/>
              </a:rPr>
              <a:t>Dựng bia tôn vinh những người thi đỗ tiến sĩ</a:t>
            </a:r>
            <a:endParaRPr lang="vi-VN" sz="3200">
              <a:latin typeface="Times New Roman" panose="02020603050405020304" pitchFamily="18" charset="0"/>
              <a:cs typeface="Times New Roman" panose="02020603050405020304" pitchFamily="18" charset="0"/>
            </a:endParaRPr>
          </a:p>
        </p:txBody>
      </p:sp>
      <p:sp>
        <p:nvSpPr>
          <p:cNvPr id="29708" name="AutoShape 12"/>
          <p:cNvSpPr>
            <a:spLocks noChangeArrowheads="1"/>
          </p:cNvSpPr>
          <p:nvPr/>
        </p:nvSpPr>
        <p:spPr bwMode="gray">
          <a:xfrm>
            <a:off x="2753763" y="5481981"/>
            <a:ext cx="8978812" cy="952546"/>
          </a:xfrm>
          <a:prstGeom prst="roundRect">
            <a:avLst>
              <a:gd name="adj" fmla="val 50000"/>
            </a:avLst>
          </a:prstGeom>
        </p:spPr>
        <p:style>
          <a:lnRef idx="1">
            <a:schemeClr val="accent1"/>
          </a:lnRef>
          <a:fillRef idx="3">
            <a:schemeClr val="accent1"/>
          </a:fillRef>
          <a:effectRef idx="2">
            <a:schemeClr val="accent1"/>
          </a:effectRef>
          <a:fontRef idx="minor">
            <a:schemeClr val="lt1"/>
          </a:fontRef>
        </p:style>
        <p:txBody>
          <a:bodyPr wrap="none" anchor="ctr"/>
          <a:lstStyle/>
          <a:p>
            <a:pPr algn="ctr">
              <a:defRPr/>
            </a:pPr>
            <a:r>
              <a:rPr lang="sv-SE" sz="3200">
                <a:solidFill>
                  <a:schemeClr val="bg1"/>
                </a:solidFill>
                <a:latin typeface="Times New Roman" panose="02020603050405020304" pitchFamily="18" charset="0"/>
                <a:cs typeface="Times New Roman" panose="02020603050405020304" pitchFamily="18" charset="0"/>
              </a:rPr>
              <a:t>Chỉ đào tạo con em đại thần để ra làm quan</a:t>
            </a:r>
            <a:endParaRPr lang="sv-SE" sz="3200" dirty="0">
              <a:solidFill>
                <a:schemeClr val="bg1"/>
              </a:solidFill>
              <a:latin typeface="Times New Roman" panose="02020603050405020304" pitchFamily="18" charset="0"/>
              <a:cs typeface="Times New Roman" panose="02020603050405020304" pitchFamily="18" charset="0"/>
            </a:endParaRPr>
          </a:p>
        </p:txBody>
      </p:sp>
      <p:sp>
        <p:nvSpPr>
          <p:cNvPr id="29709" name="Rectangle 13"/>
          <p:cNvSpPr>
            <a:spLocks noChangeArrowheads="1"/>
          </p:cNvSpPr>
          <p:nvPr/>
        </p:nvSpPr>
        <p:spPr bwMode="gray">
          <a:xfrm rot="3419336">
            <a:off x="1813004" y="2316414"/>
            <a:ext cx="561975" cy="577850"/>
          </a:xfrm>
          <a:prstGeom prst="rect">
            <a:avLst/>
          </a:prstGeom>
          <a:solidFill>
            <a:srgbClr val="008000"/>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0080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a:solidFill>
                  <a:schemeClr val="bg1"/>
                </a:solidFill>
                <a:latin typeface="VNI-Bodon-Poster" pitchFamily="2" charset="0"/>
              </a:rPr>
              <a:t>A</a:t>
            </a:r>
          </a:p>
        </p:txBody>
      </p:sp>
      <p:sp>
        <p:nvSpPr>
          <p:cNvPr id="2" name="TextBox 1"/>
          <p:cNvSpPr txBox="1"/>
          <p:nvPr/>
        </p:nvSpPr>
        <p:spPr>
          <a:xfrm>
            <a:off x="3429078" y="76201"/>
            <a:ext cx="5181600" cy="584775"/>
          </a:xfrm>
          <a:prstGeom prst="rect">
            <a:avLst/>
          </a:prstGeom>
          <a:noFill/>
        </p:spPr>
        <p:txBody>
          <a:bodyPr wrap="square" rtlCol="0">
            <a:spAutoFit/>
          </a:bodyPr>
          <a:lstStyle/>
          <a:p>
            <a:pPr algn="ctr"/>
            <a:r>
              <a:rPr lang="vi-VN" sz="3200" b="1" dirty="0">
                <a:solidFill>
                  <a:srgbClr val="FF0000"/>
                </a:solidFill>
                <a:latin typeface="+mj-lt"/>
              </a:rPr>
              <a:t>LUYỆN TẬP</a:t>
            </a:r>
            <a:endParaRPr lang="en-US" sz="3200" b="1" dirty="0">
              <a:solidFill>
                <a:srgbClr val="FF0000"/>
              </a:solidFill>
              <a:latin typeface="+mj-lt"/>
            </a:endParaRPr>
          </a:p>
        </p:txBody>
      </p:sp>
    </p:spTree>
  </p:cSld>
  <p:clrMapOvr>
    <a:masterClrMapping/>
  </p:clrMapOvr>
  <mc:AlternateContent xmlns:mc="http://schemas.openxmlformats.org/markup-compatibility/2006" xmlns:p14="http://schemas.microsoft.com/office/powerpoint/2010/main">
    <mc:Choice Requires="p14">
      <p:transition spd="slow" p14:dur="1250">
        <p:cover/>
      </p:transition>
    </mc:Choice>
    <mc:Fallback xmlns="">
      <p:transition spd="slow">
        <p:cove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29704"/>
                                        </p:tgtEl>
                                        <p:attrNameLst>
                                          <p:attrName>style.visibility</p:attrName>
                                        </p:attrNameLst>
                                      </p:cBhvr>
                                      <p:to>
                                        <p:strVal val="visible"/>
                                      </p:to>
                                    </p:set>
                                    <p:anim calcmode="lin" valueType="num">
                                      <p:cBhvr>
                                        <p:cTn id="7" dur="1000" fill="hold"/>
                                        <p:tgtEl>
                                          <p:spTgt spid="29704"/>
                                        </p:tgtEl>
                                        <p:attrNameLst>
                                          <p:attrName>ppt_w</p:attrName>
                                        </p:attrNameLst>
                                      </p:cBhvr>
                                      <p:tavLst>
                                        <p:tav tm="0">
                                          <p:val>
                                            <p:strVal val="#ppt_w+.3"/>
                                          </p:val>
                                        </p:tav>
                                        <p:tav tm="100000">
                                          <p:val>
                                            <p:strVal val="#ppt_w"/>
                                          </p:val>
                                        </p:tav>
                                      </p:tavLst>
                                    </p:anim>
                                    <p:anim calcmode="lin" valueType="num">
                                      <p:cBhvr>
                                        <p:cTn id="8" dur="1000" fill="hold"/>
                                        <p:tgtEl>
                                          <p:spTgt spid="29704"/>
                                        </p:tgtEl>
                                        <p:attrNameLst>
                                          <p:attrName>ppt_h</p:attrName>
                                        </p:attrNameLst>
                                      </p:cBhvr>
                                      <p:tavLst>
                                        <p:tav tm="0">
                                          <p:val>
                                            <p:strVal val="#ppt_h"/>
                                          </p:val>
                                        </p:tav>
                                        <p:tav tm="100000">
                                          <p:val>
                                            <p:strVal val="#ppt_h"/>
                                          </p:val>
                                        </p:tav>
                                      </p:tavLst>
                                    </p:anim>
                                    <p:animEffect transition="in" filter="fade">
                                      <p:cBhvr>
                                        <p:cTn id="9" dur="1000"/>
                                        <p:tgtEl>
                                          <p:spTgt spid="29704"/>
                                        </p:tgtEl>
                                      </p:cBhvr>
                                    </p:animEffect>
                                  </p:childTnLst>
                                  <p:subTnLst>
                                    <p:audio>
                                      <p:cMediaNode>
                                        <p:cTn display="0" masterRel="sameClick">
                                          <p:stCondLst>
                                            <p:cond evt="begin" delay="0">
                                              <p:tn val="5"/>
                                            </p:cond>
                                          </p:stCondLst>
                                          <p:endCondLst>
                                            <p:cond evt="onStopAudio" delay="0">
                                              <p:tgtEl>
                                                <p:sldTgt/>
                                              </p:tgtEl>
                                            </p:cond>
                                          </p:endCondLst>
                                        </p:cTn>
                                        <p:tgtEl>
                                          <p:sndTgt r:embed="rId2" name="wind.wav"/>
                                        </p:tgtEl>
                                      </p:cMediaNode>
                                    </p:audio>
                                  </p:subTnLst>
                                </p:cTn>
                              </p:par>
                            </p:childTnLst>
                          </p:cTn>
                        </p:par>
                        <p:par>
                          <p:cTn id="10" fill="hold">
                            <p:stCondLst>
                              <p:cond delay="1000"/>
                            </p:stCondLst>
                            <p:childTnLst>
                              <p:par>
                                <p:cTn id="11" presetID="13" presetClass="entr" presetSubtype="16" fill="hold" nodeType="afterEffect">
                                  <p:stCondLst>
                                    <p:cond delay="0"/>
                                  </p:stCondLst>
                                  <p:childTnLst>
                                    <p:set>
                                      <p:cBhvr>
                                        <p:cTn id="12" dur="1" fill="hold">
                                          <p:stCondLst>
                                            <p:cond delay="0"/>
                                          </p:stCondLst>
                                        </p:cTn>
                                        <p:tgtEl>
                                          <p:spTgt spid="29698"/>
                                        </p:tgtEl>
                                        <p:attrNameLst>
                                          <p:attrName>style.visibility</p:attrName>
                                        </p:attrNameLst>
                                      </p:cBhvr>
                                      <p:to>
                                        <p:strVal val="visible"/>
                                      </p:to>
                                    </p:set>
                                    <p:animEffect transition="in" filter="plus(in)">
                                      <p:cBhvr>
                                        <p:cTn id="13" dur="1000"/>
                                        <p:tgtEl>
                                          <p:spTgt spid="29698"/>
                                        </p:tgtEl>
                                      </p:cBhvr>
                                    </p:animEffect>
                                  </p:childTnLst>
                                </p:cTn>
                              </p:par>
                            </p:childTnLst>
                          </p:cTn>
                        </p:par>
                        <p:par>
                          <p:cTn id="14" fill="hold">
                            <p:stCondLst>
                              <p:cond delay="2000"/>
                            </p:stCondLst>
                            <p:childTnLst>
                              <p:par>
                                <p:cTn id="15" presetID="58" presetClass="entr" presetSubtype="0" accel="100000" fill="hold" grpId="0" nodeType="afterEffect">
                                  <p:stCondLst>
                                    <p:cond delay="0"/>
                                  </p:stCondLst>
                                  <p:childTnLst>
                                    <p:set>
                                      <p:cBhvr>
                                        <p:cTn id="16" dur="1" fill="hold">
                                          <p:stCondLst>
                                            <p:cond delay="0"/>
                                          </p:stCondLst>
                                        </p:cTn>
                                        <p:tgtEl>
                                          <p:spTgt spid="29709"/>
                                        </p:tgtEl>
                                        <p:attrNameLst>
                                          <p:attrName>style.visibility</p:attrName>
                                        </p:attrNameLst>
                                      </p:cBhvr>
                                      <p:to>
                                        <p:strVal val="visible"/>
                                      </p:to>
                                    </p:set>
                                    <p:anim calcmode="lin" valueType="num">
                                      <p:cBhvr>
                                        <p:cTn id="17" dur="500" fill="hold"/>
                                        <p:tgtEl>
                                          <p:spTgt spid="29709"/>
                                        </p:tgtEl>
                                        <p:attrNameLst>
                                          <p:attrName>ppt_w</p:attrName>
                                        </p:attrNameLst>
                                      </p:cBhvr>
                                      <p:tavLst>
                                        <p:tav tm="0">
                                          <p:val>
                                            <p:strVal val="#ppt_w*2.5"/>
                                          </p:val>
                                        </p:tav>
                                        <p:tav tm="100000">
                                          <p:val>
                                            <p:strVal val="#ppt_w"/>
                                          </p:val>
                                        </p:tav>
                                      </p:tavLst>
                                    </p:anim>
                                    <p:anim calcmode="lin" valueType="num">
                                      <p:cBhvr>
                                        <p:cTn id="18" dur="500" fill="hold"/>
                                        <p:tgtEl>
                                          <p:spTgt spid="29709"/>
                                        </p:tgtEl>
                                        <p:attrNameLst>
                                          <p:attrName>ppt_h</p:attrName>
                                        </p:attrNameLst>
                                      </p:cBhvr>
                                      <p:tavLst>
                                        <p:tav tm="0">
                                          <p:val>
                                            <p:strVal val="#ppt_h*0.01"/>
                                          </p:val>
                                        </p:tav>
                                        <p:tav tm="100000">
                                          <p:val>
                                            <p:strVal val="#ppt_h"/>
                                          </p:val>
                                        </p:tav>
                                      </p:tavLst>
                                    </p:anim>
                                    <p:anim calcmode="lin" valueType="num">
                                      <p:cBhvr>
                                        <p:cTn id="19" dur="500" fill="hold"/>
                                        <p:tgtEl>
                                          <p:spTgt spid="29709"/>
                                        </p:tgtEl>
                                        <p:attrNameLst>
                                          <p:attrName>ppt_x</p:attrName>
                                        </p:attrNameLst>
                                      </p:cBhvr>
                                      <p:tavLst>
                                        <p:tav tm="0">
                                          <p:val>
                                            <p:strVal val="#ppt_x"/>
                                          </p:val>
                                        </p:tav>
                                        <p:tav tm="100000">
                                          <p:val>
                                            <p:strVal val="#ppt_x"/>
                                          </p:val>
                                        </p:tav>
                                      </p:tavLst>
                                    </p:anim>
                                    <p:anim calcmode="lin" valueType="num">
                                      <p:cBhvr>
                                        <p:cTn id="20" dur="500" fill="hold"/>
                                        <p:tgtEl>
                                          <p:spTgt spid="29709"/>
                                        </p:tgtEl>
                                        <p:attrNameLst>
                                          <p:attrName>ppt_y</p:attrName>
                                        </p:attrNameLst>
                                      </p:cBhvr>
                                      <p:tavLst>
                                        <p:tav tm="0">
                                          <p:val>
                                            <p:strVal val="#ppt_h+1"/>
                                          </p:val>
                                        </p:tav>
                                        <p:tav tm="100000">
                                          <p:val>
                                            <p:strVal val="#ppt_y"/>
                                          </p:val>
                                        </p:tav>
                                      </p:tavLst>
                                    </p:anim>
                                    <p:animEffect transition="in" filter="fade">
                                      <p:cBhvr>
                                        <p:cTn id="21" dur="500"/>
                                        <p:tgtEl>
                                          <p:spTgt spid="29709"/>
                                        </p:tgtEl>
                                      </p:cBhvr>
                                    </p:animEffect>
                                  </p:childTnLst>
                                </p:cTn>
                              </p:par>
                            </p:childTnLst>
                          </p:cTn>
                        </p:par>
                        <p:par>
                          <p:cTn id="22" fill="hold">
                            <p:stCondLst>
                              <p:cond delay="2500"/>
                            </p:stCondLst>
                            <p:childTnLst>
                              <p:par>
                                <p:cTn id="23" presetID="58" presetClass="entr" presetSubtype="0" accel="100000" fill="hold" nodeType="afterEffect">
                                  <p:stCondLst>
                                    <p:cond delay="0"/>
                                  </p:stCondLst>
                                  <p:childTnLst>
                                    <p:set>
                                      <p:cBhvr>
                                        <p:cTn id="24" dur="1" fill="hold">
                                          <p:stCondLst>
                                            <p:cond delay="0"/>
                                          </p:stCondLst>
                                        </p:cTn>
                                        <p:tgtEl>
                                          <p:spTgt spid="29705"/>
                                        </p:tgtEl>
                                        <p:attrNameLst>
                                          <p:attrName>style.visibility</p:attrName>
                                        </p:attrNameLst>
                                      </p:cBhvr>
                                      <p:to>
                                        <p:strVal val="visible"/>
                                      </p:to>
                                    </p:set>
                                    <p:anim calcmode="lin" valueType="num">
                                      <p:cBhvr>
                                        <p:cTn id="25" dur="500" fill="hold"/>
                                        <p:tgtEl>
                                          <p:spTgt spid="29705"/>
                                        </p:tgtEl>
                                        <p:attrNameLst>
                                          <p:attrName>ppt_w</p:attrName>
                                        </p:attrNameLst>
                                      </p:cBhvr>
                                      <p:tavLst>
                                        <p:tav tm="0">
                                          <p:val>
                                            <p:strVal val="#ppt_w*2.5"/>
                                          </p:val>
                                        </p:tav>
                                        <p:tav tm="100000">
                                          <p:val>
                                            <p:strVal val="#ppt_w"/>
                                          </p:val>
                                        </p:tav>
                                      </p:tavLst>
                                    </p:anim>
                                    <p:anim calcmode="lin" valueType="num">
                                      <p:cBhvr>
                                        <p:cTn id="26" dur="500" fill="hold"/>
                                        <p:tgtEl>
                                          <p:spTgt spid="29705"/>
                                        </p:tgtEl>
                                        <p:attrNameLst>
                                          <p:attrName>ppt_h</p:attrName>
                                        </p:attrNameLst>
                                      </p:cBhvr>
                                      <p:tavLst>
                                        <p:tav tm="0">
                                          <p:val>
                                            <p:strVal val="#ppt_h*0.01"/>
                                          </p:val>
                                        </p:tav>
                                        <p:tav tm="100000">
                                          <p:val>
                                            <p:strVal val="#ppt_h"/>
                                          </p:val>
                                        </p:tav>
                                      </p:tavLst>
                                    </p:anim>
                                    <p:anim calcmode="lin" valueType="num">
                                      <p:cBhvr>
                                        <p:cTn id="27" dur="500" fill="hold"/>
                                        <p:tgtEl>
                                          <p:spTgt spid="29705"/>
                                        </p:tgtEl>
                                        <p:attrNameLst>
                                          <p:attrName>ppt_x</p:attrName>
                                        </p:attrNameLst>
                                      </p:cBhvr>
                                      <p:tavLst>
                                        <p:tav tm="0">
                                          <p:val>
                                            <p:strVal val="#ppt_x"/>
                                          </p:val>
                                        </p:tav>
                                        <p:tav tm="100000">
                                          <p:val>
                                            <p:strVal val="#ppt_x"/>
                                          </p:val>
                                        </p:tav>
                                      </p:tavLst>
                                    </p:anim>
                                    <p:anim calcmode="lin" valueType="num">
                                      <p:cBhvr>
                                        <p:cTn id="28" dur="500" fill="hold"/>
                                        <p:tgtEl>
                                          <p:spTgt spid="29705"/>
                                        </p:tgtEl>
                                        <p:attrNameLst>
                                          <p:attrName>ppt_y</p:attrName>
                                        </p:attrNameLst>
                                      </p:cBhvr>
                                      <p:tavLst>
                                        <p:tav tm="0">
                                          <p:val>
                                            <p:strVal val="#ppt_h+1"/>
                                          </p:val>
                                        </p:tav>
                                        <p:tav tm="100000">
                                          <p:val>
                                            <p:strVal val="#ppt_y"/>
                                          </p:val>
                                        </p:tav>
                                      </p:tavLst>
                                    </p:anim>
                                    <p:animEffect transition="in" filter="fade">
                                      <p:cBhvr>
                                        <p:cTn id="29" dur="500"/>
                                        <p:tgtEl>
                                          <p:spTgt spid="29705"/>
                                        </p:tgtEl>
                                      </p:cBhvr>
                                    </p:animEffect>
                                  </p:childTnLst>
                                </p:cTn>
                              </p:par>
                            </p:childTnLst>
                          </p:cTn>
                        </p:par>
                        <p:par>
                          <p:cTn id="30" fill="hold">
                            <p:stCondLst>
                              <p:cond delay="3000"/>
                            </p:stCondLst>
                            <p:childTnLst>
                              <p:par>
                                <p:cTn id="31" presetID="58" presetClass="entr" presetSubtype="0" accel="100000" fill="hold" grpId="0" nodeType="afterEffect">
                                  <p:stCondLst>
                                    <p:cond delay="0"/>
                                  </p:stCondLst>
                                  <p:childTnLst>
                                    <p:set>
                                      <p:cBhvr>
                                        <p:cTn id="32" dur="1" fill="hold">
                                          <p:stCondLst>
                                            <p:cond delay="0"/>
                                          </p:stCondLst>
                                        </p:cTn>
                                        <p:tgtEl>
                                          <p:spTgt spid="29702"/>
                                        </p:tgtEl>
                                        <p:attrNameLst>
                                          <p:attrName>style.visibility</p:attrName>
                                        </p:attrNameLst>
                                      </p:cBhvr>
                                      <p:to>
                                        <p:strVal val="visible"/>
                                      </p:to>
                                    </p:set>
                                    <p:anim calcmode="lin" valueType="num">
                                      <p:cBhvr>
                                        <p:cTn id="33" dur="500" fill="hold"/>
                                        <p:tgtEl>
                                          <p:spTgt spid="29702"/>
                                        </p:tgtEl>
                                        <p:attrNameLst>
                                          <p:attrName>ppt_w</p:attrName>
                                        </p:attrNameLst>
                                      </p:cBhvr>
                                      <p:tavLst>
                                        <p:tav tm="0">
                                          <p:val>
                                            <p:strVal val="#ppt_w*2.5"/>
                                          </p:val>
                                        </p:tav>
                                        <p:tav tm="100000">
                                          <p:val>
                                            <p:strVal val="#ppt_w"/>
                                          </p:val>
                                        </p:tav>
                                      </p:tavLst>
                                    </p:anim>
                                    <p:anim calcmode="lin" valueType="num">
                                      <p:cBhvr>
                                        <p:cTn id="34" dur="500" fill="hold"/>
                                        <p:tgtEl>
                                          <p:spTgt spid="29702"/>
                                        </p:tgtEl>
                                        <p:attrNameLst>
                                          <p:attrName>ppt_h</p:attrName>
                                        </p:attrNameLst>
                                      </p:cBhvr>
                                      <p:tavLst>
                                        <p:tav tm="0">
                                          <p:val>
                                            <p:strVal val="#ppt_h*0.01"/>
                                          </p:val>
                                        </p:tav>
                                        <p:tav tm="100000">
                                          <p:val>
                                            <p:strVal val="#ppt_h"/>
                                          </p:val>
                                        </p:tav>
                                      </p:tavLst>
                                    </p:anim>
                                    <p:anim calcmode="lin" valueType="num">
                                      <p:cBhvr>
                                        <p:cTn id="35" dur="500" fill="hold"/>
                                        <p:tgtEl>
                                          <p:spTgt spid="29702"/>
                                        </p:tgtEl>
                                        <p:attrNameLst>
                                          <p:attrName>ppt_x</p:attrName>
                                        </p:attrNameLst>
                                      </p:cBhvr>
                                      <p:tavLst>
                                        <p:tav tm="0">
                                          <p:val>
                                            <p:strVal val="#ppt_x"/>
                                          </p:val>
                                        </p:tav>
                                        <p:tav tm="100000">
                                          <p:val>
                                            <p:strVal val="#ppt_x"/>
                                          </p:val>
                                        </p:tav>
                                      </p:tavLst>
                                    </p:anim>
                                    <p:anim calcmode="lin" valueType="num">
                                      <p:cBhvr>
                                        <p:cTn id="36" dur="500" fill="hold"/>
                                        <p:tgtEl>
                                          <p:spTgt spid="29702"/>
                                        </p:tgtEl>
                                        <p:attrNameLst>
                                          <p:attrName>ppt_y</p:attrName>
                                        </p:attrNameLst>
                                      </p:cBhvr>
                                      <p:tavLst>
                                        <p:tav tm="0">
                                          <p:val>
                                            <p:strVal val="#ppt_h+1"/>
                                          </p:val>
                                        </p:tav>
                                        <p:tav tm="100000">
                                          <p:val>
                                            <p:strVal val="#ppt_y"/>
                                          </p:val>
                                        </p:tav>
                                      </p:tavLst>
                                    </p:anim>
                                    <p:animEffect transition="in" filter="fade">
                                      <p:cBhvr>
                                        <p:cTn id="37" dur="500"/>
                                        <p:tgtEl>
                                          <p:spTgt spid="29702"/>
                                        </p:tgtEl>
                                      </p:cBhvr>
                                    </p:animEffect>
                                  </p:childTnLst>
                                </p:cTn>
                              </p:par>
                            </p:childTnLst>
                          </p:cTn>
                        </p:par>
                        <p:par>
                          <p:cTn id="38" fill="hold">
                            <p:stCondLst>
                              <p:cond delay="3500"/>
                            </p:stCondLst>
                            <p:childTnLst>
                              <p:par>
                                <p:cTn id="39" presetID="58" presetClass="entr" presetSubtype="0" accel="100000" fill="hold" nodeType="afterEffect">
                                  <p:stCondLst>
                                    <p:cond delay="0"/>
                                  </p:stCondLst>
                                  <p:childTnLst>
                                    <p:set>
                                      <p:cBhvr>
                                        <p:cTn id="40" dur="1" fill="hold">
                                          <p:stCondLst>
                                            <p:cond delay="0"/>
                                          </p:stCondLst>
                                        </p:cTn>
                                        <p:tgtEl>
                                          <p:spTgt spid="29706"/>
                                        </p:tgtEl>
                                        <p:attrNameLst>
                                          <p:attrName>style.visibility</p:attrName>
                                        </p:attrNameLst>
                                      </p:cBhvr>
                                      <p:to>
                                        <p:strVal val="visible"/>
                                      </p:to>
                                    </p:set>
                                    <p:anim calcmode="lin" valueType="num">
                                      <p:cBhvr>
                                        <p:cTn id="41" dur="500" fill="hold"/>
                                        <p:tgtEl>
                                          <p:spTgt spid="29706"/>
                                        </p:tgtEl>
                                        <p:attrNameLst>
                                          <p:attrName>ppt_w</p:attrName>
                                        </p:attrNameLst>
                                      </p:cBhvr>
                                      <p:tavLst>
                                        <p:tav tm="0">
                                          <p:val>
                                            <p:strVal val="#ppt_w*2.5"/>
                                          </p:val>
                                        </p:tav>
                                        <p:tav tm="100000">
                                          <p:val>
                                            <p:strVal val="#ppt_w"/>
                                          </p:val>
                                        </p:tav>
                                      </p:tavLst>
                                    </p:anim>
                                    <p:anim calcmode="lin" valueType="num">
                                      <p:cBhvr>
                                        <p:cTn id="42" dur="500" fill="hold"/>
                                        <p:tgtEl>
                                          <p:spTgt spid="29706"/>
                                        </p:tgtEl>
                                        <p:attrNameLst>
                                          <p:attrName>ppt_h</p:attrName>
                                        </p:attrNameLst>
                                      </p:cBhvr>
                                      <p:tavLst>
                                        <p:tav tm="0">
                                          <p:val>
                                            <p:strVal val="#ppt_h*0.01"/>
                                          </p:val>
                                        </p:tav>
                                        <p:tav tm="100000">
                                          <p:val>
                                            <p:strVal val="#ppt_h"/>
                                          </p:val>
                                        </p:tav>
                                      </p:tavLst>
                                    </p:anim>
                                    <p:anim calcmode="lin" valueType="num">
                                      <p:cBhvr>
                                        <p:cTn id="43" dur="500" fill="hold"/>
                                        <p:tgtEl>
                                          <p:spTgt spid="29706"/>
                                        </p:tgtEl>
                                        <p:attrNameLst>
                                          <p:attrName>ppt_x</p:attrName>
                                        </p:attrNameLst>
                                      </p:cBhvr>
                                      <p:tavLst>
                                        <p:tav tm="0">
                                          <p:val>
                                            <p:strVal val="#ppt_x"/>
                                          </p:val>
                                        </p:tav>
                                        <p:tav tm="100000">
                                          <p:val>
                                            <p:strVal val="#ppt_x"/>
                                          </p:val>
                                        </p:tav>
                                      </p:tavLst>
                                    </p:anim>
                                    <p:anim calcmode="lin" valueType="num">
                                      <p:cBhvr>
                                        <p:cTn id="44" dur="500" fill="hold"/>
                                        <p:tgtEl>
                                          <p:spTgt spid="29706"/>
                                        </p:tgtEl>
                                        <p:attrNameLst>
                                          <p:attrName>ppt_y</p:attrName>
                                        </p:attrNameLst>
                                      </p:cBhvr>
                                      <p:tavLst>
                                        <p:tav tm="0">
                                          <p:val>
                                            <p:strVal val="#ppt_h+1"/>
                                          </p:val>
                                        </p:tav>
                                        <p:tav tm="100000">
                                          <p:val>
                                            <p:strVal val="#ppt_y"/>
                                          </p:val>
                                        </p:tav>
                                      </p:tavLst>
                                    </p:anim>
                                    <p:animEffect transition="in" filter="fade">
                                      <p:cBhvr>
                                        <p:cTn id="45" dur="500"/>
                                        <p:tgtEl>
                                          <p:spTgt spid="29706"/>
                                        </p:tgtEl>
                                      </p:cBhvr>
                                    </p:animEffect>
                                  </p:childTnLst>
                                </p:cTn>
                              </p:par>
                            </p:childTnLst>
                          </p:cTn>
                        </p:par>
                        <p:par>
                          <p:cTn id="46" fill="hold">
                            <p:stCondLst>
                              <p:cond delay="4000"/>
                            </p:stCondLst>
                            <p:childTnLst>
                              <p:par>
                                <p:cTn id="47" presetID="58" presetClass="entr" presetSubtype="0" accel="100000" fill="hold" grpId="0" nodeType="afterEffect">
                                  <p:stCondLst>
                                    <p:cond delay="0"/>
                                  </p:stCondLst>
                                  <p:childTnLst>
                                    <p:set>
                                      <p:cBhvr>
                                        <p:cTn id="48" dur="1" fill="hold">
                                          <p:stCondLst>
                                            <p:cond delay="0"/>
                                          </p:stCondLst>
                                        </p:cTn>
                                        <p:tgtEl>
                                          <p:spTgt spid="29701"/>
                                        </p:tgtEl>
                                        <p:attrNameLst>
                                          <p:attrName>style.visibility</p:attrName>
                                        </p:attrNameLst>
                                      </p:cBhvr>
                                      <p:to>
                                        <p:strVal val="visible"/>
                                      </p:to>
                                    </p:set>
                                    <p:anim calcmode="lin" valueType="num">
                                      <p:cBhvr>
                                        <p:cTn id="49" dur="500" fill="hold"/>
                                        <p:tgtEl>
                                          <p:spTgt spid="29701"/>
                                        </p:tgtEl>
                                        <p:attrNameLst>
                                          <p:attrName>ppt_w</p:attrName>
                                        </p:attrNameLst>
                                      </p:cBhvr>
                                      <p:tavLst>
                                        <p:tav tm="0">
                                          <p:val>
                                            <p:strVal val="#ppt_w*2.5"/>
                                          </p:val>
                                        </p:tav>
                                        <p:tav tm="100000">
                                          <p:val>
                                            <p:strVal val="#ppt_w"/>
                                          </p:val>
                                        </p:tav>
                                      </p:tavLst>
                                    </p:anim>
                                    <p:anim calcmode="lin" valueType="num">
                                      <p:cBhvr>
                                        <p:cTn id="50" dur="500" fill="hold"/>
                                        <p:tgtEl>
                                          <p:spTgt spid="29701"/>
                                        </p:tgtEl>
                                        <p:attrNameLst>
                                          <p:attrName>ppt_h</p:attrName>
                                        </p:attrNameLst>
                                      </p:cBhvr>
                                      <p:tavLst>
                                        <p:tav tm="0">
                                          <p:val>
                                            <p:strVal val="#ppt_h*0.01"/>
                                          </p:val>
                                        </p:tav>
                                        <p:tav tm="100000">
                                          <p:val>
                                            <p:strVal val="#ppt_h"/>
                                          </p:val>
                                        </p:tav>
                                      </p:tavLst>
                                    </p:anim>
                                    <p:anim calcmode="lin" valueType="num">
                                      <p:cBhvr>
                                        <p:cTn id="51" dur="500" fill="hold"/>
                                        <p:tgtEl>
                                          <p:spTgt spid="29701"/>
                                        </p:tgtEl>
                                        <p:attrNameLst>
                                          <p:attrName>ppt_x</p:attrName>
                                        </p:attrNameLst>
                                      </p:cBhvr>
                                      <p:tavLst>
                                        <p:tav tm="0">
                                          <p:val>
                                            <p:strVal val="#ppt_x"/>
                                          </p:val>
                                        </p:tav>
                                        <p:tav tm="100000">
                                          <p:val>
                                            <p:strVal val="#ppt_x"/>
                                          </p:val>
                                        </p:tav>
                                      </p:tavLst>
                                    </p:anim>
                                    <p:anim calcmode="lin" valueType="num">
                                      <p:cBhvr>
                                        <p:cTn id="52" dur="500" fill="hold"/>
                                        <p:tgtEl>
                                          <p:spTgt spid="29701"/>
                                        </p:tgtEl>
                                        <p:attrNameLst>
                                          <p:attrName>ppt_y</p:attrName>
                                        </p:attrNameLst>
                                      </p:cBhvr>
                                      <p:tavLst>
                                        <p:tav tm="0">
                                          <p:val>
                                            <p:strVal val="#ppt_h+1"/>
                                          </p:val>
                                        </p:tav>
                                        <p:tav tm="100000">
                                          <p:val>
                                            <p:strVal val="#ppt_y"/>
                                          </p:val>
                                        </p:tav>
                                      </p:tavLst>
                                    </p:anim>
                                    <p:animEffect transition="in" filter="fade">
                                      <p:cBhvr>
                                        <p:cTn id="53" dur="500"/>
                                        <p:tgtEl>
                                          <p:spTgt spid="29701"/>
                                        </p:tgtEl>
                                      </p:cBhvr>
                                    </p:animEffect>
                                  </p:childTnLst>
                                </p:cTn>
                              </p:par>
                            </p:childTnLst>
                          </p:cTn>
                        </p:par>
                        <p:par>
                          <p:cTn id="54" fill="hold">
                            <p:stCondLst>
                              <p:cond delay="4500"/>
                            </p:stCondLst>
                            <p:childTnLst>
                              <p:par>
                                <p:cTn id="55" presetID="58" presetClass="entr" presetSubtype="0" accel="100000" fill="hold" nodeType="afterEffect">
                                  <p:stCondLst>
                                    <p:cond delay="0"/>
                                  </p:stCondLst>
                                  <p:childTnLst>
                                    <p:set>
                                      <p:cBhvr>
                                        <p:cTn id="56" dur="1" fill="hold">
                                          <p:stCondLst>
                                            <p:cond delay="0"/>
                                          </p:stCondLst>
                                        </p:cTn>
                                        <p:tgtEl>
                                          <p:spTgt spid="29707"/>
                                        </p:tgtEl>
                                        <p:attrNameLst>
                                          <p:attrName>style.visibility</p:attrName>
                                        </p:attrNameLst>
                                      </p:cBhvr>
                                      <p:to>
                                        <p:strVal val="visible"/>
                                      </p:to>
                                    </p:set>
                                    <p:anim calcmode="lin" valueType="num">
                                      <p:cBhvr>
                                        <p:cTn id="57" dur="500" fill="hold"/>
                                        <p:tgtEl>
                                          <p:spTgt spid="29707"/>
                                        </p:tgtEl>
                                        <p:attrNameLst>
                                          <p:attrName>ppt_w</p:attrName>
                                        </p:attrNameLst>
                                      </p:cBhvr>
                                      <p:tavLst>
                                        <p:tav tm="0">
                                          <p:val>
                                            <p:strVal val="#ppt_w*2.5"/>
                                          </p:val>
                                        </p:tav>
                                        <p:tav tm="100000">
                                          <p:val>
                                            <p:strVal val="#ppt_w"/>
                                          </p:val>
                                        </p:tav>
                                      </p:tavLst>
                                    </p:anim>
                                    <p:anim calcmode="lin" valueType="num">
                                      <p:cBhvr>
                                        <p:cTn id="58" dur="500" fill="hold"/>
                                        <p:tgtEl>
                                          <p:spTgt spid="29707"/>
                                        </p:tgtEl>
                                        <p:attrNameLst>
                                          <p:attrName>ppt_h</p:attrName>
                                        </p:attrNameLst>
                                      </p:cBhvr>
                                      <p:tavLst>
                                        <p:tav tm="0">
                                          <p:val>
                                            <p:strVal val="#ppt_h*0.01"/>
                                          </p:val>
                                        </p:tav>
                                        <p:tav tm="100000">
                                          <p:val>
                                            <p:strVal val="#ppt_h"/>
                                          </p:val>
                                        </p:tav>
                                      </p:tavLst>
                                    </p:anim>
                                    <p:anim calcmode="lin" valueType="num">
                                      <p:cBhvr>
                                        <p:cTn id="59" dur="500" fill="hold"/>
                                        <p:tgtEl>
                                          <p:spTgt spid="29707"/>
                                        </p:tgtEl>
                                        <p:attrNameLst>
                                          <p:attrName>ppt_x</p:attrName>
                                        </p:attrNameLst>
                                      </p:cBhvr>
                                      <p:tavLst>
                                        <p:tav tm="0">
                                          <p:val>
                                            <p:strVal val="#ppt_x"/>
                                          </p:val>
                                        </p:tav>
                                        <p:tav tm="100000">
                                          <p:val>
                                            <p:strVal val="#ppt_x"/>
                                          </p:val>
                                        </p:tav>
                                      </p:tavLst>
                                    </p:anim>
                                    <p:anim calcmode="lin" valueType="num">
                                      <p:cBhvr>
                                        <p:cTn id="60" dur="500" fill="hold"/>
                                        <p:tgtEl>
                                          <p:spTgt spid="29707"/>
                                        </p:tgtEl>
                                        <p:attrNameLst>
                                          <p:attrName>ppt_y</p:attrName>
                                        </p:attrNameLst>
                                      </p:cBhvr>
                                      <p:tavLst>
                                        <p:tav tm="0">
                                          <p:val>
                                            <p:strVal val="#ppt_h+1"/>
                                          </p:val>
                                        </p:tav>
                                        <p:tav tm="100000">
                                          <p:val>
                                            <p:strVal val="#ppt_y"/>
                                          </p:val>
                                        </p:tav>
                                      </p:tavLst>
                                    </p:anim>
                                    <p:animEffect transition="in" filter="fade">
                                      <p:cBhvr>
                                        <p:cTn id="61" dur="500"/>
                                        <p:tgtEl>
                                          <p:spTgt spid="29707"/>
                                        </p:tgtEl>
                                      </p:cBhvr>
                                    </p:animEffect>
                                  </p:childTnLst>
                                </p:cTn>
                              </p:par>
                            </p:childTnLst>
                          </p:cTn>
                        </p:par>
                        <p:par>
                          <p:cTn id="62" fill="hold">
                            <p:stCondLst>
                              <p:cond delay="5000"/>
                            </p:stCondLst>
                            <p:childTnLst>
                              <p:par>
                                <p:cTn id="63" presetID="58" presetClass="entr" presetSubtype="0" accel="100000" fill="hold" grpId="0" nodeType="afterEffect">
                                  <p:stCondLst>
                                    <p:cond delay="0"/>
                                  </p:stCondLst>
                                  <p:childTnLst>
                                    <p:set>
                                      <p:cBhvr>
                                        <p:cTn id="64" dur="1" fill="hold">
                                          <p:stCondLst>
                                            <p:cond delay="0"/>
                                          </p:stCondLst>
                                        </p:cTn>
                                        <p:tgtEl>
                                          <p:spTgt spid="29703"/>
                                        </p:tgtEl>
                                        <p:attrNameLst>
                                          <p:attrName>style.visibility</p:attrName>
                                        </p:attrNameLst>
                                      </p:cBhvr>
                                      <p:to>
                                        <p:strVal val="visible"/>
                                      </p:to>
                                    </p:set>
                                    <p:anim calcmode="lin" valueType="num">
                                      <p:cBhvr>
                                        <p:cTn id="65" dur="500" fill="hold"/>
                                        <p:tgtEl>
                                          <p:spTgt spid="29703"/>
                                        </p:tgtEl>
                                        <p:attrNameLst>
                                          <p:attrName>ppt_w</p:attrName>
                                        </p:attrNameLst>
                                      </p:cBhvr>
                                      <p:tavLst>
                                        <p:tav tm="0">
                                          <p:val>
                                            <p:strVal val="#ppt_w*2.5"/>
                                          </p:val>
                                        </p:tav>
                                        <p:tav tm="100000">
                                          <p:val>
                                            <p:strVal val="#ppt_w"/>
                                          </p:val>
                                        </p:tav>
                                      </p:tavLst>
                                    </p:anim>
                                    <p:anim calcmode="lin" valueType="num">
                                      <p:cBhvr>
                                        <p:cTn id="66" dur="500" fill="hold"/>
                                        <p:tgtEl>
                                          <p:spTgt spid="29703"/>
                                        </p:tgtEl>
                                        <p:attrNameLst>
                                          <p:attrName>ppt_h</p:attrName>
                                        </p:attrNameLst>
                                      </p:cBhvr>
                                      <p:tavLst>
                                        <p:tav tm="0">
                                          <p:val>
                                            <p:strVal val="#ppt_h*0.01"/>
                                          </p:val>
                                        </p:tav>
                                        <p:tav tm="100000">
                                          <p:val>
                                            <p:strVal val="#ppt_h"/>
                                          </p:val>
                                        </p:tav>
                                      </p:tavLst>
                                    </p:anim>
                                    <p:anim calcmode="lin" valueType="num">
                                      <p:cBhvr>
                                        <p:cTn id="67" dur="500" fill="hold"/>
                                        <p:tgtEl>
                                          <p:spTgt spid="29703"/>
                                        </p:tgtEl>
                                        <p:attrNameLst>
                                          <p:attrName>ppt_x</p:attrName>
                                        </p:attrNameLst>
                                      </p:cBhvr>
                                      <p:tavLst>
                                        <p:tav tm="0">
                                          <p:val>
                                            <p:strVal val="#ppt_x"/>
                                          </p:val>
                                        </p:tav>
                                        <p:tav tm="100000">
                                          <p:val>
                                            <p:strVal val="#ppt_x"/>
                                          </p:val>
                                        </p:tav>
                                      </p:tavLst>
                                    </p:anim>
                                    <p:anim calcmode="lin" valueType="num">
                                      <p:cBhvr>
                                        <p:cTn id="68" dur="500" fill="hold"/>
                                        <p:tgtEl>
                                          <p:spTgt spid="29703"/>
                                        </p:tgtEl>
                                        <p:attrNameLst>
                                          <p:attrName>ppt_y</p:attrName>
                                        </p:attrNameLst>
                                      </p:cBhvr>
                                      <p:tavLst>
                                        <p:tav tm="0">
                                          <p:val>
                                            <p:strVal val="#ppt_h+1"/>
                                          </p:val>
                                        </p:tav>
                                        <p:tav tm="100000">
                                          <p:val>
                                            <p:strVal val="#ppt_y"/>
                                          </p:val>
                                        </p:tav>
                                      </p:tavLst>
                                    </p:anim>
                                    <p:animEffect transition="in" filter="fade">
                                      <p:cBhvr>
                                        <p:cTn id="69" dur="500"/>
                                        <p:tgtEl>
                                          <p:spTgt spid="29703"/>
                                        </p:tgtEl>
                                      </p:cBhvr>
                                    </p:animEffect>
                                  </p:childTnLst>
                                </p:cTn>
                              </p:par>
                            </p:childTnLst>
                          </p:cTn>
                        </p:par>
                        <p:par>
                          <p:cTn id="70" fill="hold">
                            <p:stCondLst>
                              <p:cond delay="5500"/>
                            </p:stCondLst>
                            <p:childTnLst>
                              <p:par>
                                <p:cTn id="71" presetID="58" presetClass="entr" presetSubtype="0" accel="100000" fill="hold" nodeType="afterEffect">
                                  <p:stCondLst>
                                    <p:cond delay="0"/>
                                  </p:stCondLst>
                                  <p:childTnLst>
                                    <p:set>
                                      <p:cBhvr>
                                        <p:cTn id="72" dur="1" fill="hold">
                                          <p:stCondLst>
                                            <p:cond delay="0"/>
                                          </p:stCondLst>
                                        </p:cTn>
                                        <p:tgtEl>
                                          <p:spTgt spid="29708"/>
                                        </p:tgtEl>
                                        <p:attrNameLst>
                                          <p:attrName>style.visibility</p:attrName>
                                        </p:attrNameLst>
                                      </p:cBhvr>
                                      <p:to>
                                        <p:strVal val="visible"/>
                                      </p:to>
                                    </p:set>
                                    <p:anim calcmode="lin" valueType="num">
                                      <p:cBhvr>
                                        <p:cTn id="73" dur="500" fill="hold"/>
                                        <p:tgtEl>
                                          <p:spTgt spid="29708"/>
                                        </p:tgtEl>
                                        <p:attrNameLst>
                                          <p:attrName>ppt_w</p:attrName>
                                        </p:attrNameLst>
                                      </p:cBhvr>
                                      <p:tavLst>
                                        <p:tav tm="0">
                                          <p:val>
                                            <p:strVal val="#ppt_w*2.5"/>
                                          </p:val>
                                        </p:tav>
                                        <p:tav tm="100000">
                                          <p:val>
                                            <p:strVal val="#ppt_w"/>
                                          </p:val>
                                        </p:tav>
                                      </p:tavLst>
                                    </p:anim>
                                    <p:anim calcmode="lin" valueType="num">
                                      <p:cBhvr>
                                        <p:cTn id="74" dur="500" fill="hold"/>
                                        <p:tgtEl>
                                          <p:spTgt spid="29708"/>
                                        </p:tgtEl>
                                        <p:attrNameLst>
                                          <p:attrName>ppt_h</p:attrName>
                                        </p:attrNameLst>
                                      </p:cBhvr>
                                      <p:tavLst>
                                        <p:tav tm="0">
                                          <p:val>
                                            <p:strVal val="#ppt_h*0.01"/>
                                          </p:val>
                                        </p:tav>
                                        <p:tav tm="100000">
                                          <p:val>
                                            <p:strVal val="#ppt_h"/>
                                          </p:val>
                                        </p:tav>
                                      </p:tavLst>
                                    </p:anim>
                                    <p:anim calcmode="lin" valueType="num">
                                      <p:cBhvr>
                                        <p:cTn id="75" dur="500" fill="hold"/>
                                        <p:tgtEl>
                                          <p:spTgt spid="29708"/>
                                        </p:tgtEl>
                                        <p:attrNameLst>
                                          <p:attrName>ppt_x</p:attrName>
                                        </p:attrNameLst>
                                      </p:cBhvr>
                                      <p:tavLst>
                                        <p:tav tm="0">
                                          <p:val>
                                            <p:strVal val="#ppt_x"/>
                                          </p:val>
                                        </p:tav>
                                        <p:tav tm="100000">
                                          <p:val>
                                            <p:strVal val="#ppt_x"/>
                                          </p:val>
                                        </p:tav>
                                      </p:tavLst>
                                    </p:anim>
                                    <p:anim calcmode="lin" valueType="num">
                                      <p:cBhvr>
                                        <p:cTn id="76" dur="500" fill="hold"/>
                                        <p:tgtEl>
                                          <p:spTgt spid="29708"/>
                                        </p:tgtEl>
                                        <p:attrNameLst>
                                          <p:attrName>ppt_y</p:attrName>
                                        </p:attrNameLst>
                                      </p:cBhvr>
                                      <p:tavLst>
                                        <p:tav tm="0">
                                          <p:val>
                                            <p:strVal val="#ppt_h+1"/>
                                          </p:val>
                                        </p:tav>
                                        <p:tav tm="100000">
                                          <p:val>
                                            <p:strVal val="#ppt_y"/>
                                          </p:val>
                                        </p:tav>
                                      </p:tavLst>
                                    </p:anim>
                                    <p:animEffect transition="in" filter="fade">
                                      <p:cBhvr>
                                        <p:cTn id="77" dur="500"/>
                                        <p:tgtEl>
                                          <p:spTgt spid="29708"/>
                                        </p:tgtEl>
                                      </p:cBhvr>
                                    </p:animEffect>
                                  </p:childTnLst>
                                </p:cTn>
                              </p:par>
                            </p:childTnLst>
                          </p:cTn>
                        </p:par>
                      </p:childTnLst>
                    </p:cTn>
                  </p:par>
                  <p:par>
                    <p:cTn id="78" fill="hold">
                      <p:stCondLst>
                        <p:cond delay="indefinite"/>
                      </p:stCondLst>
                      <p:childTnLst>
                        <p:par>
                          <p:cTn id="79" fill="hold">
                            <p:stCondLst>
                              <p:cond delay="0"/>
                            </p:stCondLst>
                            <p:childTnLst>
                              <p:par>
                                <p:cTn id="80" presetID="21" presetClass="emph" presetSubtype="0" repeatCount="indefinite" fill="hold" grpId="1" nodeType="clickEffect">
                                  <p:stCondLst>
                                    <p:cond delay="0"/>
                                  </p:stCondLst>
                                  <p:childTnLst>
                                    <p:animClr clrSpc="hsl" dir="cw">
                                      <p:cBhvr override="childStyle">
                                        <p:cTn id="81" dur="500" fill="hold"/>
                                        <p:tgtEl>
                                          <p:spTgt spid="29709"/>
                                        </p:tgtEl>
                                        <p:attrNameLst>
                                          <p:attrName>style.color</p:attrName>
                                        </p:attrNameLst>
                                      </p:cBhvr>
                                      <p:by>
                                        <p:hsl h="7200000" s="0" l="0"/>
                                      </p:by>
                                    </p:animClr>
                                    <p:animClr clrSpc="hsl" dir="cw">
                                      <p:cBhvr>
                                        <p:cTn id="82" dur="500" fill="hold"/>
                                        <p:tgtEl>
                                          <p:spTgt spid="29709"/>
                                        </p:tgtEl>
                                        <p:attrNameLst>
                                          <p:attrName>fillcolor</p:attrName>
                                        </p:attrNameLst>
                                      </p:cBhvr>
                                      <p:by>
                                        <p:hsl h="7200000" s="0" l="0"/>
                                      </p:by>
                                    </p:animClr>
                                    <p:animClr clrSpc="hsl" dir="cw">
                                      <p:cBhvr>
                                        <p:cTn id="83" dur="500" fill="hold"/>
                                        <p:tgtEl>
                                          <p:spTgt spid="29709"/>
                                        </p:tgtEl>
                                        <p:attrNameLst>
                                          <p:attrName>stroke.color</p:attrName>
                                        </p:attrNameLst>
                                      </p:cBhvr>
                                      <p:by>
                                        <p:hsl h="7200000" s="0" l="0"/>
                                      </p:by>
                                    </p:animClr>
                                    <p:set>
                                      <p:cBhvr>
                                        <p:cTn id="84" dur="500" fill="hold"/>
                                        <p:tgtEl>
                                          <p:spTgt spid="29709"/>
                                        </p:tgtEl>
                                        <p:attrNameLst>
                                          <p:attrName>fill.type</p:attrName>
                                        </p:attrNameLst>
                                      </p:cBhvr>
                                      <p:to>
                                        <p:strVal val="solid"/>
                                      </p:to>
                                    </p:set>
                                  </p:childTnLst>
                                  <p:subTnLst>
                                    <p:audio>
                                      <p:cMediaNode>
                                        <p:cTn display="0" masterRel="sameClick">
                                          <p:stCondLst>
                                            <p:cond evt="begin" delay="0">
                                              <p:tn val="80"/>
                                            </p:cond>
                                          </p:stCondLst>
                                          <p:endCondLst>
                                            <p:cond evt="onStopAudio" delay="0">
                                              <p:tgtEl>
                                                <p:sldTgt/>
                                              </p:tgtEl>
                                            </p:cond>
                                          </p:endCondLst>
                                        </p:cTn>
                                        <p:tgtEl>
                                          <p:sndTgt r:embed="rId3" name="suction.wav"/>
                                        </p:tgtEl>
                                      </p:cMediaNode>
                                    </p:audio>
                                  </p:subTnLst>
                                </p:cTn>
                              </p:par>
                              <p:par>
                                <p:cTn id="85" presetID="49" presetClass="exit" presetSubtype="0" accel="100000" fill="hold" grpId="1" nodeType="withEffect">
                                  <p:stCondLst>
                                    <p:cond delay="0"/>
                                  </p:stCondLst>
                                  <p:childTnLst>
                                    <p:anim calcmode="lin" valueType="num">
                                      <p:cBhvr>
                                        <p:cTn id="86" dur="500"/>
                                        <p:tgtEl>
                                          <p:spTgt spid="29702"/>
                                        </p:tgtEl>
                                        <p:attrNameLst>
                                          <p:attrName>ppt_w</p:attrName>
                                        </p:attrNameLst>
                                      </p:cBhvr>
                                      <p:tavLst>
                                        <p:tav tm="0">
                                          <p:val>
                                            <p:strVal val="ppt_w"/>
                                          </p:val>
                                        </p:tav>
                                        <p:tav tm="100000">
                                          <p:val>
                                            <p:fltVal val="0"/>
                                          </p:val>
                                        </p:tav>
                                      </p:tavLst>
                                    </p:anim>
                                    <p:anim calcmode="lin" valueType="num">
                                      <p:cBhvr>
                                        <p:cTn id="87" dur="500"/>
                                        <p:tgtEl>
                                          <p:spTgt spid="29702"/>
                                        </p:tgtEl>
                                        <p:attrNameLst>
                                          <p:attrName>ppt_h</p:attrName>
                                        </p:attrNameLst>
                                      </p:cBhvr>
                                      <p:tavLst>
                                        <p:tav tm="0">
                                          <p:val>
                                            <p:strVal val="ppt_h"/>
                                          </p:val>
                                        </p:tav>
                                        <p:tav tm="100000">
                                          <p:val>
                                            <p:fltVal val="0"/>
                                          </p:val>
                                        </p:tav>
                                      </p:tavLst>
                                    </p:anim>
                                    <p:anim calcmode="lin" valueType="num">
                                      <p:cBhvr>
                                        <p:cTn id="88" dur="500"/>
                                        <p:tgtEl>
                                          <p:spTgt spid="29702"/>
                                        </p:tgtEl>
                                        <p:attrNameLst>
                                          <p:attrName>style.rotation</p:attrName>
                                        </p:attrNameLst>
                                      </p:cBhvr>
                                      <p:tavLst>
                                        <p:tav tm="0">
                                          <p:val>
                                            <p:fltVal val="0"/>
                                          </p:val>
                                        </p:tav>
                                        <p:tav tm="100000">
                                          <p:val>
                                            <p:fltVal val="360"/>
                                          </p:val>
                                        </p:tav>
                                      </p:tavLst>
                                    </p:anim>
                                    <p:animEffect transition="out" filter="fade">
                                      <p:cBhvr>
                                        <p:cTn id="89" dur="500"/>
                                        <p:tgtEl>
                                          <p:spTgt spid="29702"/>
                                        </p:tgtEl>
                                      </p:cBhvr>
                                    </p:animEffect>
                                    <p:set>
                                      <p:cBhvr>
                                        <p:cTn id="90" dur="1" fill="hold">
                                          <p:stCondLst>
                                            <p:cond delay="499"/>
                                          </p:stCondLst>
                                        </p:cTn>
                                        <p:tgtEl>
                                          <p:spTgt spid="29702"/>
                                        </p:tgtEl>
                                        <p:attrNameLst>
                                          <p:attrName>style.visibility</p:attrName>
                                        </p:attrNameLst>
                                      </p:cBhvr>
                                      <p:to>
                                        <p:strVal val="hidden"/>
                                      </p:to>
                                    </p:set>
                                  </p:childTnLst>
                                </p:cTn>
                              </p:par>
                              <p:par>
                                <p:cTn id="91" presetID="49" presetClass="exit" presetSubtype="0" accel="100000" fill="hold" nodeType="withEffect">
                                  <p:stCondLst>
                                    <p:cond delay="0"/>
                                  </p:stCondLst>
                                  <p:childTnLst>
                                    <p:anim calcmode="lin" valueType="num">
                                      <p:cBhvr>
                                        <p:cTn id="92" dur="500"/>
                                        <p:tgtEl>
                                          <p:spTgt spid="29706"/>
                                        </p:tgtEl>
                                        <p:attrNameLst>
                                          <p:attrName>ppt_w</p:attrName>
                                        </p:attrNameLst>
                                      </p:cBhvr>
                                      <p:tavLst>
                                        <p:tav tm="0">
                                          <p:val>
                                            <p:strVal val="ppt_w"/>
                                          </p:val>
                                        </p:tav>
                                        <p:tav tm="100000">
                                          <p:val>
                                            <p:fltVal val="0"/>
                                          </p:val>
                                        </p:tav>
                                      </p:tavLst>
                                    </p:anim>
                                    <p:anim calcmode="lin" valueType="num">
                                      <p:cBhvr>
                                        <p:cTn id="93" dur="500"/>
                                        <p:tgtEl>
                                          <p:spTgt spid="29706"/>
                                        </p:tgtEl>
                                        <p:attrNameLst>
                                          <p:attrName>ppt_h</p:attrName>
                                        </p:attrNameLst>
                                      </p:cBhvr>
                                      <p:tavLst>
                                        <p:tav tm="0">
                                          <p:val>
                                            <p:strVal val="ppt_h"/>
                                          </p:val>
                                        </p:tav>
                                        <p:tav tm="100000">
                                          <p:val>
                                            <p:fltVal val="0"/>
                                          </p:val>
                                        </p:tav>
                                      </p:tavLst>
                                    </p:anim>
                                    <p:anim calcmode="lin" valueType="num">
                                      <p:cBhvr>
                                        <p:cTn id="94" dur="500"/>
                                        <p:tgtEl>
                                          <p:spTgt spid="29706"/>
                                        </p:tgtEl>
                                        <p:attrNameLst>
                                          <p:attrName>style.rotation</p:attrName>
                                        </p:attrNameLst>
                                      </p:cBhvr>
                                      <p:tavLst>
                                        <p:tav tm="0">
                                          <p:val>
                                            <p:fltVal val="0"/>
                                          </p:val>
                                        </p:tav>
                                        <p:tav tm="100000">
                                          <p:val>
                                            <p:fltVal val="360"/>
                                          </p:val>
                                        </p:tav>
                                      </p:tavLst>
                                    </p:anim>
                                    <p:animEffect transition="out" filter="fade">
                                      <p:cBhvr>
                                        <p:cTn id="95" dur="500"/>
                                        <p:tgtEl>
                                          <p:spTgt spid="29706"/>
                                        </p:tgtEl>
                                      </p:cBhvr>
                                    </p:animEffect>
                                    <p:set>
                                      <p:cBhvr>
                                        <p:cTn id="96" dur="1" fill="hold">
                                          <p:stCondLst>
                                            <p:cond delay="499"/>
                                          </p:stCondLst>
                                        </p:cTn>
                                        <p:tgtEl>
                                          <p:spTgt spid="29706"/>
                                        </p:tgtEl>
                                        <p:attrNameLst>
                                          <p:attrName>style.visibility</p:attrName>
                                        </p:attrNameLst>
                                      </p:cBhvr>
                                      <p:to>
                                        <p:strVal val="hidden"/>
                                      </p:to>
                                    </p:set>
                                  </p:childTnLst>
                                </p:cTn>
                              </p:par>
                              <p:par>
                                <p:cTn id="97" presetID="49" presetClass="exit" presetSubtype="0" accel="100000" fill="hold" nodeType="withEffect">
                                  <p:stCondLst>
                                    <p:cond delay="0"/>
                                  </p:stCondLst>
                                  <p:childTnLst>
                                    <p:anim calcmode="lin" valueType="num">
                                      <p:cBhvr>
                                        <p:cTn id="98" dur="500"/>
                                        <p:tgtEl>
                                          <p:spTgt spid="29707"/>
                                        </p:tgtEl>
                                        <p:attrNameLst>
                                          <p:attrName>ppt_w</p:attrName>
                                        </p:attrNameLst>
                                      </p:cBhvr>
                                      <p:tavLst>
                                        <p:tav tm="0">
                                          <p:val>
                                            <p:strVal val="ppt_w"/>
                                          </p:val>
                                        </p:tav>
                                        <p:tav tm="100000">
                                          <p:val>
                                            <p:fltVal val="0"/>
                                          </p:val>
                                        </p:tav>
                                      </p:tavLst>
                                    </p:anim>
                                    <p:anim calcmode="lin" valueType="num">
                                      <p:cBhvr>
                                        <p:cTn id="99" dur="500"/>
                                        <p:tgtEl>
                                          <p:spTgt spid="29707"/>
                                        </p:tgtEl>
                                        <p:attrNameLst>
                                          <p:attrName>ppt_h</p:attrName>
                                        </p:attrNameLst>
                                      </p:cBhvr>
                                      <p:tavLst>
                                        <p:tav tm="0">
                                          <p:val>
                                            <p:strVal val="ppt_h"/>
                                          </p:val>
                                        </p:tav>
                                        <p:tav tm="100000">
                                          <p:val>
                                            <p:fltVal val="0"/>
                                          </p:val>
                                        </p:tav>
                                      </p:tavLst>
                                    </p:anim>
                                    <p:anim calcmode="lin" valueType="num">
                                      <p:cBhvr>
                                        <p:cTn id="100" dur="500"/>
                                        <p:tgtEl>
                                          <p:spTgt spid="29707"/>
                                        </p:tgtEl>
                                        <p:attrNameLst>
                                          <p:attrName>style.rotation</p:attrName>
                                        </p:attrNameLst>
                                      </p:cBhvr>
                                      <p:tavLst>
                                        <p:tav tm="0">
                                          <p:val>
                                            <p:fltVal val="0"/>
                                          </p:val>
                                        </p:tav>
                                        <p:tav tm="100000">
                                          <p:val>
                                            <p:fltVal val="360"/>
                                          </p:val>
                                        </p:tav>
                                      </p:tavLst>
                                    </p:anim>
                                    <p:animEffect transition="out" filter="fade">
                                      <p:cBhvr>
                                        <p:cTn id="101" dur="500"/>
                                        <p:tgtEl>
                                          <p:spTgt spid="29707"/>
                                        </p:tgtEl>
                                      </p:cBhvr>
                                    </p:animEffect>
                                    <p:set>
                                      <p:cBhvr>
                                        <p:cTn id="102" dur="1" fill="hold">
                                          <p:stCondLst>
                                            <p:cond delay="499"/>
                                          </p:stCondLst>
                                        </p:cTn>
                                        <p:tgtEl>
                                          <p:spTgt spid="29707"/>
                                        </p:tgtEl>
                                        <p:attrNameLst>
                                          <p:attrName>style.visibility</p:attrName>
                                        </p:attrNameLst>
                                      </p:cBhvr>
                                      <p:to>
                                        <p:strVal val="hidden"/>
                                      </p:to>
                                    </p:set>
                                  </p:childTnLst>
                                </p:cTn>
                              </p:par>
                              <p:par>
                                <p:cTn id="103" presetID="49" presetClass="exit" presetSubtype="0" accel="100000" fill="hold" grpId="1" nodeType="withEffect">
                                  <p:stCondLst>
                                    <p:cond delay="0"/>
                                  </p:stCondLst>
                                  <p:childTnLst>
                                    <p:anim calcmode="lin" valueType="num">
                                      <p:cBhvr>
                                        <p:cTn id="104" dur="500"/>
                                        <p:tgtEl>
                                          <p:spTgt spid="29701"/>
                                        </p:tgtEl>
                                        <p:attrNameLst>
                                          <p:attrName>ppt_w</p:attrName>
                                        </p:attrNameLst>
                                      </p:cBhvr>
                                      <p:tavLst>
                                        <p:tav tm="0">
                                          <p:val>
                                            <p:strVal val="ppt_w"/>
                                          </p:val>
                                        </p:tav>
                                        <p:tav tm="100000">
                                          <p:val>
                                            <p:fltVal val="0"/>
                                          </p:val>
                                        </p:tav>
                                      </p:tavLst>
                                    </p:anim>
                                    <p:anim calcmode="lin" valueType="num">
                                      <p:cBhvr>
                                        <p:cTn id="105" dur="500"/>
                                        <p:tgtEl>
                                          <p:spTgt spid="29701"/>
                                        </p:tgtEl>
                                        <p:attrNameLst>
                                          <p:attrName>ppt_h</p:attrName>
                                        </p:attrNameLst>
                                      </p:cBhvr>
                                      <p:tavLst>
                                        <p:tav tm="0">
                                          <p:val>
                                            <p:strVal val="ppt_h"/>
                                          </p:val>
                                        </p:tav>
                                        <p:tav tm="100000">
                                          <p:val>
                                            <p:fltVal val="0"/>
                                          </p:val>
                                        </p:tav>
                                      </p:tavLst>
                                    </p:anim>
                                    <p:anim calcmode="lin" valueType="num">
                                      <p:cBhvr>
                                        <p:cTn id="106" dur="500"/>
                                        <p:tgtEl>
                                          <p:spTgt spid="29701"/>
                                        </p:tgtEl>
                                        <p:attrNameLst>
                                          <p:attrName>style.rotation</p:attrName>
                                        </p:attrNameLst>
                                      </p:cBhvr>
                                      <p:tavLst>
                                        <p:tav tm="0">
                                          <p:val>
                                            <p:fltVal val="0"/>
                                          </p:val>
                                        </p:tav>
                                        <p:tav tm="100000">
                                          <p:val>
                                            <p:fltVal val="360"/>
                                          </p:val>
                                        </p:tav>
                                      </p:tavLst>
                                    </p:anim>
                                    <p:animEffect transition="out" filter="fade">
                                      <p:cBhvr>
                                        <p:cTn id="107" dur="500"/>
                                        <p:tgtEl>
                                          <p:spTgt spid="29701"/>
                                        </p:tgtEl>
                                      </p:cBhvr>
                                    </p:animEffect>
                                    <p:set>
                                      <p:cBhvr>
                                        <p:cTn id="108" dur="1" fill="hold">
                                          <p:stCondLst>
                                            <p:cond delay="499"/>
                                          </p:stCondLst>
                                        </p:cTn>
                                        <p:tgtEl>
                                          <p:spTgt spid="29701"/>
                                        </p:tgtEl>
                                        <p:attrNameLst>
                                          <p:attrName>style.visibility</p:attrName>
                                        </p:attrNameLst>
                                      </p:cBhvr>
                                      <p:to>
                                        <p:strVal val="hidden"/>
                                      </p:to>
                                    </p:set>
                                  </p:childTnLst>
                                </p:cTn>
                              </p:par>
                              <p:par>
                                <p:cTn id="109" presetID="49" presetClass="exit" presetSubtype="0" accel="100000" fill="hold" grpId="1" nodeType="withEffect">
                                  <p:stCondLst>
                                    <p:cond delay="0"/>
                                  </p:stCondLst>
                                  <p:childTnLst>
                                    <p:anim calcmode="lin" valueType="num">
                                      <p:cBhvr>
                                        <p:cTn id="110" dur="500"/>
                                        <p:tgtEl>
                                          <p:spTgt spid="29703"/>
                                        </p:tgtEl>
                                        <p:attrNameLst>
                                          <p:attrName>ppt_w</p:attrName>
                                        </p:attrNameLst>
                                      </p:cBhvr>
                                      <p:tavLst>
                                        <p:tav tm="0">
                                          <p:val>
                                            <p:strVal val="ppt_w"/>
                                          </p:val>
                                        </p:tav>
                                        <p:tav tm="100000">
                                          <p:val>
                                            <p:fltVal val="0"/>
                                          </p:val>
                                        </p:tav>
                                      </p:tavLst>
                                    </p:anim>
                                    <p:anim calcmode="lin" valueType="num">
                                      <p:cBhvr>
                                        <p:cTn id="111" dur="500"/>
                                        <p:tgtEl>
                                          <p:spTgt spid="29703"/>
                                        </p:tgtEl>
                                        <p:attrNameLst>
                                          <p:attrName>ppt_h</p:attrName>
                                        </p:attrNameLst>
                                      </p:cBhvr>
                                      <p:tavLst>
                                        <p:tav tm="0">
                                          <p:val>
                                            <p:strVal val="ppt_h"/>
                                          </p:val>
                                        </p:tav>
                                        <p:tav tm="100000">
                                          <p:val>
                                            <p:fltVal val="0"/>
                                          </p:val>
                                        </p:tav>
                                      </p:tavLst>
                                    </p:anim>
                                    <p:anim calcmode="lin" valueType="num">
                                      <p:cBhvr>
                                        <p:cTn id="112" dur="500"/>
                                        <p:tgtEl>
                                          <p:spTgt spid="29703"/>
                                        </p:tgtEl>
                                        <p:attrNameLst>
                                          <p:attrName>style.rotation</p:attrName>
                                        </p:attrNameLst>
                                      </p:cBhvr>
                                      <p:tavLst>
                                        <p:tav tm="0">
                                          <p:val>
                                            <p:fltVal val="0"/>
                                          </p:val>
                                        </p:tav>
                                        <p:tav tm="100000">
                                          <p:val>
                                            <p:fltVal val="360"/>
                                          </p:val>
                                        </p:tav>
                                      </p:tavLst>
                                    </p:anim>
                                    <p:animEffect transition="out" filter="fade">
                                      <p:cBhvr>
                                        <p:cTn id="113" dur="500"/>
                                        <p:tgtEl>
                                          <p:spTgt spid="29703"/>
                                        </p:tgtEl>
                                      </p:cBhvr>
                                    </p:animEffect>
                                    <p:set>
                                      <p:cBhvr>
                                        <p:cTn id="114" dur="1" fill="hold">
                                          <p:stCondLst>
                                            <p:cond delay="499"/>
                                          </p:stCondLst>
                                        </p:cTn>
                                        <p:tgtEl>
                                          <p:spTgt spid="29703"/>
                                        </p:tgtEl>
                                        <p:attrNameLst>
                                          <p:attrName>style.visibility</p:attrName>
                                        </p:attrNameLst>
                                      </p:cBhvr>
                                      <p:to>
                                        <p:strVal val="hidden"/>
                                      </p:to>
                                    </p:set>
                                  </p:childTnLst>
                                </p:cTn>
                              </p:par>
                              <p:par>
                                <p:cTn id="115" presetID="49" presetClass="exit" presetSubtype="0" accel="100000" fill="hold" nodeType="withEffect">
                                  <p:stCondLst>
                                    <p:cond delay="0"/>
                                  </p:stCondLst>
                                  <p:childTnLst>
                                    <p:anim calcmode="lin" valueType="num">
                                      <p:cBhvr>
                                        <p:cTn id="116" dur="500"/>
                                        <p:tgtEl>
                                          <p:spTgt spid="29708"/>
                                        </p:tgtEl>
                                        <p:attrNameLst>
                                          <p:attrName>ppt_w</p:attrName>
                                        </p:attrNameLst>
                                      </p:cBhvr>
                                      <p:tavLst>
                                        <p:tav tm="0">
                                          <p:val>
                                            <p:strVal val="ppt_w"/>
                                          </p:val>
                                        </p:tav>
                                        <p:tav tm="100000">
                                          <p:val>
                                            <p:fltVal val="0"/>
                                          </p:val>
                                        </p:tav>
                                      </p:tavLst>
                                    </p:anim>
                                    <p:anim calcmode="lin" valueType="num">
                                      <p:cBhvr>
                                        <p:cTn id="117" dur="500"/>
                                        <p:tgtEl>
                                          <p:spTgt spid="29708"/>
                                        </p:tgtEl>
                                        <p:attrNameLst>
                                          <p:attrName>ppt_h</p:attrName>
                                        </p:attrNameLst>
                                      </p:cBhvr>
                                      <p:tavLst>
                                        <p:tav tm="0">
                                          <p:val>
                                            <p:strVal val="ppt_h"/>
                                          </p:val>
                                        </p:tav>
                                        <p:tav tm="100000">
                                          <p:val>
                                            <p:fltVal val="0"/>
                                          </p:val>
                                        </p:tav>
                                      </p:tavLst>
                                    </p:anim>
                                    <p:anim calcmode="lin" valueType="num">
                                      <p:cBhvr>
                                        <p:cTn id="118" dur="500"/>
                                        <p:tgtEl>
                                          <p:spTgt spid="29708"/>
                                        </p:tgtEl>
                                        <p:attrNameLst>
                                          <p:attrName>style.rotation</p:attrName>
                                        </p:attrNameLst>
                                      </p:cBhvr>
                                      <p:tavLst>
                                        <p:tav tm="0">
                                          <p:val>
                                            <p:fltVal val="0"/>
                                          </p:val>
                                        </p:tav>
                                        <p:tav tm="100000">
                                          <p:val>
                                            <p:fltVal val="360"/>
                                          </p:val>
                                        </p:tav>
                                      </p:tavLst>
                                    </p:anim>
                                    <p:animEffect transition="out" filter="fade">
                                      <p:cBhvr>
                                        <p:cTn id="119" dur="500"/>
                                        <p:tgtEl>
                                          <p:spTgt spid="29708"/>
                                        </p:tgtEl>
                                      </p:cBhvr>
                                    </p:animEffect>
                                    <p:set>
                                      <p:cBhvr>
                                        <p:cTn id="120" dur="1" fill="hold">
                                          <p:stCondLst>
                                            <p:cond delay="499"/>
                                          </p:stCondLst>
                                        </p:cTn>
                                        <p:tgtEl>
                                          <p:spTgt spid="2970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1" grpId="0" animBg="1"/>
      <p:bldP spid="29701" grpId="1" animBg="1"/>
      <p:bldP spid="29702" grpId="0" animBg="1"/>
      <p:bldP spid="29702" grpId="1" animBg="1"/>
      <p:bldP spid="29703" grpId="0" animBg="1"/>
      <p:bldP spid="29703" grpId="1" animBg="1"/>
      <p:bldP spid="29709" grpId="0" animBg="1"/>
      <p:bldP spid="29709" grpId="1" animBg="1"/>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52" name="AutoShape 8"/>
          <p:cNvSpPr>
            <a:spLocks noChangeArrowheads="1"/>
          </p:cNvSpPr>
          <p:nvPr/>
        </p:nvSpPr>
        <p:spPr bwMode="auto">
          <a:xfrm>
            <a:off x="1113183" y="382104"/>
            <a:ext cx="10853531" cy="990600"/>
          </a:xfrm>
          <a:prstGeom prst="roundRect">
            <a:avLst>
              <a:gd name="adj" fmla="val 16667"/>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r>
              <a:rPr lang="en-US" sz="2600" b="1">
                <a:solidFill>
                  <a:schemeClr val="bg1"/>
                </a:solidFill>
                <a:latin typeface="Times New Roman" panose="02020603050405020304" charset="0"/>
              </a:rPr>
              <a:t>2. </a:t>
            </a:r>
            <a:r>
              <a:rPr lang="vi-VN" sz="2600" b="1">
                <a:solidFill>
                  <a:schemeClr val="bg1"/>
                </a:solidFill>
                <a:latin typeface="Times New Roman" panose="02020603050405020304" charset="0"/>
              </a:rPr>
              <a:t>Câu nói “Đầu thần chưa rơi xuống đất, xin bệ hạ đừng lo” là của</a:t>
            </a:r>
            <a:endParaRPr lang="en-US" sz="2600" b="1" dirty="0">
              <a:solidFill>
                <a:schemeClr val="bg1"/>
              </a:solidFill>
              <a:latin typeface="Times New Roman" panose="02020603050405020304" charset="0"/>
            </a:endParaRPr>
          </a:p>
        </p:txBody>
      </p:sp>
      <p:grpSp>
        <p:nvGrpSpPr>
          <p:cNvPr id="14" name="Group 2"/>
          <p:cNvGrpSpPr/>
          <p:nvPr/>
        </p:nvGrpSpPr>
        <p:grpSpPr bwMode="auto">
          <a:xfrm rot="5400000">
            <a:off x="533400" y="3886200"/>
            <a:ext cx="4267200" cy="152400"/>
            <a:chOff x="0" y="1824"/>
            <a:chExt cx="5760" cy="90"/>
          </a:xfrm>
        </p:grpSpPr>
        <p:sp>
          <p:nvSpPr>
            <p:cNvPr id="15" name="Rectangle 3"/>
            <p:cNvSpPr>
              <a:spLocks noChangeArrowheads="1"/>
            </p:cNvSpPr>
            <p:nvPr/>
          </p:nvSpPr>
          <p:spPr bwMode="gray">
            <a:xfrm>
              <a:off x="0" y="1824"/>
              <a:ext cx="5760" cy="90"/>
            </a:xfrm>
            <a:prstGeom prst="rect">
              <a:avLst/>
            </a:prstGeom>
            <a:gradFill rotWithShape="1">
              <a:gsLst>
                <a:gs pos="0">
                  <a:srgbClr val="5F5F5F"/>
                </a:gs>
                <a:gs pos="50000">
                  <a:srgbClr val="B6B6B6"/>
                </a:gs>
                <a:gs pos="100000">
                  <a:srgbClr val="5F5F5F"/>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sz="2800"/>
            </a:p>
          </p:txBody>
        </p:sp>
        <p:sp>
          <p:nvSpPr>
            <p:cNvPr id="16" name="Rectangle 4"/>
            <p:cNvSpPr>
              <a:spLocks noChangeArrowheads="1"/>
            </p:cNvSpPr>
            <p:nvPr/>
          </p:nvSpPr>
          <p:spPr bwMode="gray">
            <a:xfrm>
              <a:off x="0" y="1872"/>
              <a:ext cx="5760" cy="34"/>
            </a:xfrm>
            <a:prstGeom prst="rect">
              <a:avLst/>
            </a:prstGeom>
            <a:gradFill rotWithShape="1">
              <a:gsLst>
                <a:gs pos="0">
                  <a:srgbClr val="D9D9D9"/>
                </a:gs>
                <a:gs pos="100000">
                  <a:srgbClr val="808080"/>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sz="2800"/>
            </a:p>
          </p:txBody>
        </p:sp>
      </p:grpSp>
      <p:sp>
        <p:nvSpPr>
          <p:cNvPr id="17" name="Rectangle 5"/>
          <p:cNvSpPr>
            <a:spLocks noChangeArrowheads="1"/>
          </p:cNvSpPr>
          <p:nvPr/>
        </p:nvSpPr>
        <p:spPr bwMode="gray">
          <a:xfrm rot="3419336">
            <a:off x="2035175" y="3962400"/>
            <a:ext cx="533400" cy="533400"/>
          </a:xfrm>
          <a:prstGeom prst="rect">
            <a:avLst/>
          </a:prstGeom>
          <a:solidFill>
            <a:srgbClr val="FFFF00"/>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a:solidFill>
                  <a:schemeClr val="bg1"/>
                </a:solidFill>
                <a:latin typeface="VNI-Bodon-Poster" pitchFamily="2" charset="0"/>
              </a:rPr>
              <a:t>C</a:t>
            </a:r>
          </a:p>
        </p:txBody>
      </p:sp>
      <p:sp>
        <p:nvSpPr>
          <p:cNvPr id="18" name="Rectangle 6"/>
          <p:cNvSpPr>
            <a:spLocks noChangeArrowheads="1"/>
          </p:cNvSpPr>
          <p:nvPr/>
        </p:nvSpPr>
        <p:spPr bwMode="gray">
          <a:xfrm rot="3419336">
            <a:off x="1998663" y="3011488"/>
            <a:ext cx="561975" cy="577850"/>
          </a:xfrm>
          <a:prstGeom prst="rect">
            <a:avLst/>
          </a:prstGeom>
          <a:solidFill>
            <a:srgbClr val="FF0066"/>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FF0066"/>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a:solidFill>
                  <a:schemeClr val="bg1"/>
                </a:solidFill>
                <a:latin typeface="VNI-Bodon-Poster" pitchFamily="2" charset="0"/>
              </a:rPr>
              <a:t>B</a:t>
            </a:r>
          </a:p>
        </p:txBody>
      </p:sp>
      <p:sp>
        <p:nvSpPr>
          <p:cNvPr id="19" name="Rectangle 7"/>
          <p:cNvSpPr>
            <a:spLocks noChangeArrowheads="1"/>
          </p:cNvSpPr>
          <p:nvPr/>
        </p:nvSpPr>
        <p:spPr bwMode="gray">
          <a:xfrm rot="3419336">
            <a:off x="2056607" y="4936332"/>
            <a:ext cx="522287" cy="533400"/>
          </a:xfrm>
          <a:prstGeom prst="rect">
            <a:avLst/>
          </a:prstGeom>
          <a:solidFill>
            <a:srgbClr val="0066FF"/>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0066FF"/>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a:solidFill>
                  <a:schemeClr val="bg1"/>
                </a:solidFill>
                <a:latin typeface="VNI-Bodon-Poster" pitchFamily="2" charset="0"/>
              </a:rPr>
              <a:t>D</a:t>
            </a:r>
          </a:p>
        </p:txBody>
      </p:sp>
      <p:sp>
        <p:nvSpPr>
          <p:cNvPr id="20" name="AutoShape 9"/>
          <p:cNvSpPr>
            <a:spLocks noChangeArrowheads="1"/>
          </p:cNvSpPr>
          <p:nvPr/>
        </p:nvSpPr>
        <p:spPr bwMode="gray">
          <a:xfrm>
            <a:off x="3124200" y="1978692"/>
            <a:ext cx="7467599" cy="612109"/>
          </a:xfrm>
          <a:prstGeom prst="roundRect">
            <a:avLst>
              <a:gd name="adj" fmla="val 50000"/>
            </a:avLst>
          </a:prstGeom>
          <a:solidFill>
            <a:srgbClr val="800080"/>
          </a:solidFill>
        </p:spPr>
        <p:style>
          <a:lnRef idx="1">
            <a:schemeClr val="accent4"/>
          </a:lnRef>
          <a:fillRef idx="3">
            <a:schemeClr val="accent4"/>
          </a:fillRef>
          <a:effectRef idx="2">
            <a:schemeClr val="accent4"/>
          </a:effectRef>
          <a:fontRef idx="minor">
            <a:schemeClr val="lt1"/>
          </a:fontRef>
        </p:style>
        <p:txBody>
          <a:bodyPr wrap="none" anchor="ctr"/>
          <a:lstStyle/>
          <a:p>
            <a:pPr algn="ctr" eaLnBrk="0" hangingPunct="0">
              <a:defRPr/>
            </a:pPr>
            <a:r>
              <a:rPr lang="vi-VN" sz="3200">
                <a:latin typeface="Times New Roman" panose="02020603050405020304" pitchFamily="18" charset="0"/>
                <a:cs typeface="Times New Roman" panose="02020603050405020304" pitchFamily="18" charset="0"/>
              </a:rPr>
              <a:t>Trần Nhật Duật</a:t>
            </a:r>
            <a:endParaRPr lang="en-US" sz="3200" dirty="0">
              <a:solidFill>
                <a:srgbClr val="FFFF00"/>
              </a:solidFill>
              <a:latin typeface="Times New Roman" panose="02020603050405020304" pitchFamily="18" charset="0"/>
              <a:cs typeface="Times New Roman" panose="02020603050405020304" pitchFamily="18" charset="0"/>
            </a:endParaRPr>
          </a:p>
        </p:txBody>
      </p:sp>
      <p:sp>
        <p:nvSpPr>
          <p:cNvPr id="21" name="AutoShape 10"/>
          <p:cNvSpPr>
            <a:spLocks noChangeArrowheads="1"/>
          </p:cNvSpPr>
          <p:nvPr/>
        </p:nvSpPr>
        <p:spPr bwMode="gray">
          <a:xfrm>
            <a:off x="3048001" y="2893092"/>
            <a:ext cx="7463895" cy="612109"/>
          </a:xfrm>
          <a:prstGeom prst="roundRect">
            <a:avLst>
              <a:gd name="adj" fmla="val 50000"/>
            </a:avLst>
          </a:prstGeom>
          <a:solidFill>
            <a:srgbClr val="800080"/>
          </a:solidFill>
        </p:spPr>
        <p:style>
          <a:lnRef idx="1">
            <a:schemeClr val="accent4"/>
          </a:lnRef>
          <a:fillRef idx="3">
            <a:schemeClr val="accent4"/>
          </a:fillRef>
          <a:effectRef idx="2">
            <a:schemeClr val="accent4"/>
          </a:effectRef>
          <a:fontRef idx="minor">
            <a:schemeClr val="lt1"/>
          </a:fontRef>
        </p:style>
        <p:txBody>
          <a:bodyPr wrap="none" anchor="ctr"/>
          <a:lstStyle/>
          <a:p>
            <a:pPr algn="ctr" eaLnBrk="0" hangingPunct="0">
              <a:defRPr/>
            </a:pPr>
            <a:r>
              <a:rPr lang="vi-VN" sz="3200">
                <a:latin typeface="Times New Roman" panose="02020603050405020304" pitchFamily="18" charset="0"/>
                <a:cs typeface="Times New Roman" panose="02020603050405020304" pitchFamily="18" charset="0"/>
              </a:rPr>
              <a:t>Trần Quốc Toản</a:t>
            </a:r>
            <a:endParaRPr lang="en-US" sz="3200" dirty="0">
              <a:solidFill>
                <a:srgbClr val="FFFF00"/>
              </a:solidFill>
              <a:latin typeface="Times New Roman" panose="02020603050405020304" pitchFamily="18" charset="0"/>
              <a:cs typeface="Times New Roman" panose="02020603050405020304" pitchFamily="18" charset="0"/>
            </a:endParaRPr>
          </a:p>
        </p:txBody>
      </p:sp>
      <p:sp>
        <p:nvSpPr>
          <p:cNvPr id="22" name="AutoShape 11"/>
          <p:cNvSpPr>
            <a:spLocks noChangeArrowheads="1"/>
          </p:cNvSpPr>
          <p:nvPr/>
        </p:nvSpPr>
        <p:spPr bwMode="gray">
          <a:xfrm>
            <a:off x="3016588" y="3900360"/>
            <a:ext cx="7467599" cy="612109"/>
          </a:xfrm>
          <a:prstGeom prst="roundRect">
            <a:avLst>
              <a:gd name="adj" fmla="val 50000"/>
            </a:avLst>
          </a:prstGeom>
          <a:solidFill>
            <a:srgbClr val="800080"/>
          </a:solidFill>
        </p:spPr>
        <p:style>
          <a:lnRef idx="1">
            <a:schemeClr val="accent4"/>
          </a:lnRef>
          <a:fillRef idx="3">
            <a:schemeClr val="accent4"/>
          </a:fillRef>
          <a:effectRef idx="2">
            <a:schemeClr val="accent4"/>
          </a:effectRef>
          <a:fontRef idx="minor">
            <a:schemeClr val="lt1"/>
          </a:fontRef>
        </p:style>
        <p:txBody>
          <a:bodyPr wrap="none" anchor="ctr"/>
          <a:lstStyle/>
          <a:p>
            <a:pPr algn="ctr"/>
            <a:r>
              <a:rPr lang="vi-VN" sz="3200">
                <a:latin typeface="Times New Roman" panose="02020603050405020304" pitchFamily="18" charset="0"/>
                <a:cs typeface="Times New Roman" panose="02020603050405020304" pitchFamily="18" charset="0"/>
              </a:rPr>
              <a:t>Trần Quốc Tuấn</a:t>
            </a:r>
            <a:endParaRPr lang="en-US" sz="3200" dirty="0">
              <a:solidFill>
                <a:srgbClr val="FFFF00"/>
              </a:solidFill>
              <a:latin typeface="Times New Roman" panose="02020603050405020304" pitchFamily="18" charset="0"/>
              <a:cs typeface="Times New Roman" panose="02020603050405020304" pitchFamily="18" charset="0"/>
            </a:endParaRPr>
          </a:p>
        </p:txBody>
      </p:sp>
      <p:sp>
        <p:nvSpPr>
          <p:cNvPr id="23" name="AutoShape 12"/>
          <p:cNvSpPr>
            <a:spLocks noChangeArrowheads="1"/>
          </p:cNvSpPr>
          <p:nvPr/>
        </p:nvSpPr>
        <p:spPr bwMode="gray">
          <a:xfrm>
            <a:off x="3006437" y="4874292"/>
            <a:ext cx="7463895" cy="612109"/>
          </a:xfrm>
          <a:prstGeom prst="roundRect">
            <a:avLst>
              <a:gd name="adj" fmla="val 50000"/>
            </a:avLst>
          </a:prstGeom>
          <a:solidFill>
            <a:srgbClr val="800080"/>
          </a:solidFill>
        </p:spPr>
        <p:style>
          <a:lnRef idx="1">
            <a:schemeClr val="accent4"/>
          </a:lnRef>
          <a:fillRef idx="3">
            <a:schemeClr val="accent4"/>
          </a:fillRef>
          <a:effectRef idx="2">
            <a:schemeClr val="accent4"/>
          </a:effectRef>
          <a:fontRef idx="minor">
            <a:schemeClr val="lt1"/>
          </a:fontRef>
        </p:style>
        <p:txBody>
          <a:bodyPr wrap="none" anchor="ctr"/>
          <a:lstStyle/>
          <a:p>
            <a:pPr algn="ctr" eaLnBrk="0" hangingPunct="0">
              <a:defRPr/>
            </a:pPr>
            <a:r>
              <a:rPr lang="vi-VN" sz="3200">
                <a:latin typeface="Times New Roman" panose="02020603050405020304" pitchFamily="18" charset="0"/>
                <a:cs typeface="Times New Roman" panose="02020603050405020304" pitchFamily="18" charset="0"/>
              </a:rPr>
              <a:t>Trần Thủ Độ</a:t>
            </a:r>
            <a:endParaRPr lang="en-US" sz="3200" dirty="0">
              <a:solidFill>
                <a:srgbClr val="FFFF00"/>
              </a:solidFill>
              <a:latin typeface="Times New Roman" panose="02020603050405020304" pitchFamily="18" charset="0"/>
              <a:cs typeface="Times New Roman" panose="02020603050405020304" pitchFamily="18" charset="0"/>
            </a:endParaRPr>
          </a:p>
        </p:txBody>
      </p:sp>
      <p:sp>
        <p:nvSpPr>
          <p:cNvPr id="24" name="Rectangle 13"/>
          <p:cNvSpPr>
            <a:spLocks noChangeArrowheads="1"/>
          </p:cNvSpPr>
          <p:nvPr/>
        </p:nvSpPr>
        <p:spPr bwMode="gray">
          <a:xfrm rot="3419336">
            <a:off x="2020888" y="2049463"/>
            <a:ext cx="561975" cy="577850"/>
          </a:xfrm>
          <a:prstGeom prst="rect">
            <a:avLst/>
          </a:prstGeom>
          <a:solidFill>
            <a:srgbClr val="008000"/>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0080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a:solidFill>
                  <a:schemeClr val="bg1"/>
                </a:solidFill>
                <a:latin typeface="VNI-Bodon-Poster" pitchFamily="2" charset="0"/>
              </a:rPr>
              <a:t>A</a:t>
            </a: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31752"/>
                                        </p:tgtEl>
                                        <p:attrNameLst>
                                          <p:attrName>style.visibility</p:attrName>
                                        </p:attrNameLst>
                                      </p:cBhvr>
                                      <p:to>
                                        <p:strVal val="visible"/>
                                      </p:to>
                                    </p:set>
                                    <p:anim calcmode="lin" valueType="num">
                                      <p:cBhvr>
                                        <p:cTn id="7" dur="1000" fill="hold"/>
                                        <p:tgtEl>
                                          <p:spTgt spid="31752"/>
                                        </p:tgtEl>
                                        <p:attrNameLst>
                                          <p:attrName>ppt_w</p:attrName>
                                        </p:attrNameLst>
                                      </p:cBhvr>
                                      <p:tavLst>
                                        <p:tav tm="0">
                                          <p:val>
                                            <p:strVal val="#ppt_w+.3"/>
                                          </p:val>
                                        </p:tav>
                                        <p:tav tm="100000">
                                          <p:val>
                                            <p:strVal val="#ppt_w"/>
                                          </p:val>
                                        </p:tav>
                                      </p:tavLst>
                                    </p:anim>
                                    <p:anim calcmode="lin" valueType="num">
                                      <p:cBhvr>
                                        <p:cTn id="8" dur="1000" fill="hold"/>
                                        <p:tgtEl>
                                          <p:spTgt spid="31752"/>
                                        </p:tgtEl>
                                        <p:attrNameLst>
                                          <p:attrName>ppt_h</p:attrName>
                                        </p:attrNameLst>
                                      </p:cBhvr>
                                      <p:tavLst>
                                        <p:tav tm="0">
                                          <p:val>
                                            <p:strVal val="#ppt_h"/>
                                          </p:val>
                                        </p:tav>
                                        <p:tav tm="100000">
                                          <p:val>
                                            <p:strVal val="#ppt_h"/>
                                          </p:val>
                                        </p:tav>
                                      </p:tavLst>
                                    </p:anim>
                                    <p:animEffect transition="in" filter="fade">
                                      <p:cBhvr>
                                        <p:cTn id="9" dur="1000"/>
                                        <p:tgtEl>
                                          <p:spTgt spid="31752"/>
                                        </p:tgtEl>
                                      </p:cBhvr>
                                    </p:animEffect>
                                  </p:childTnLst>
                                  <p:subTnLst>
                                    <p:audio>
                                      <p:cMediaNode>
                                        <p:cTn display="0" masterRel="sameClick">
                                          <p:stCondLst>
                                            <p:cond evt="begin" delay="0">
                                              <p:tn val="5"/>
                                            </p:cond>
                                          </p:stCondLst>
                                          <p:endCondLst>
                                            <p:cond evt="onStopAudio" delay="0">
                                              <p:tgtEl>
                                                <p:sldTgt/>
                                              </p:tgtEl>
                                            </p:cond>
                                          </p:endCondLst>
                                        </p:cTn>
                                        <p:tgtEl>
                                          <p:sndTgt r:embed="rId2" name="wind.wav"/>
                                        </p:tgtEl>
                                      </p:cMediaNode>
                                    </p:audio>
                                  </p:subTnLst>
                                </p:cTn>
                              </p:par>
                            </p:childTnLst>
                          </p:cTn>
                        </p:par>
                        <p:par>
                          <p:cTn id="10" fill="hold">
                            <p:stCondLst>
                              <p:cond delay="1000"/>
                            </p:stCondLst>
                            <p:childTnLst>
                              <p:par>
                                <p:cTn id="11" presetID="13" presetClass="entr" presetSubtype="16" fill="hold" nodeType="after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plus(in)">
                                      <p:cBhvr>
                                        <p:cTn id="13" dur="1000"/>
                                        <p:tgtEl>
                                          <p:spTgt spid="14"/>
                                        </p:tgtEl>
                                      </p:cBhvr>
                                    </p:animEffect>
                                  </p:childTnLst>
                                </p:cTn>
                              </p:par>
                            </p:childTnLst>
                          </p:cTn>
                        </p:par>
                        <p:par>
                          <p:cTn id="14" fill="hold">
                            <p:stCondLst>
                              <p:cond delay="2000"/>
                            </p:stCondLst>
                            <p:childTnLst>
                              <p:par>
                                <p:cTn id="15" presetID="58" presetClass="entr" presetSubtype="0" accel="100000" fill="hold" grpId="0" nodeType="afterEffect">
                                  <p:stCondLst>
                                    <p:cond delay="0"/>
                                  </p:stCondLst>
                                  <p:childTnLst>
                                    <p:set>
                                      <p:cBhvr>
                                        <p:cTn id="16" dur="1" fill="hold">
                                          <p:stCondLst>
                                            <p:cond delay="0"/>
                                          </p:stCondLst>
                                        </p:cTn>
                                        <p:tgtEl>
                                          <p:spTgt spid="24"/>
                                        </p:tgtEl>
                                        <p:attrNameLst>
                                          <p:attrName>style.visibility</p:attrName>
                                        </p:attrNameLst>
                                      </p:cBhvr>
                                      <p:to>
                                        <p:strVal val="visible"/>
                                      </p:to>
                                    </p:set>
                                    <p:anim calcmode="lin" valueType="num">
                                      <p:cBhvr>
                                        <p:cTn id="17" dur="500" fill="hold"/>
                                        <p:tgtEl>
                                          <p:spTgt spid="24"/>
                                        </p:tgtEl>
                                        <p:attrNameLst>
                                          <p:attrName>ppt_w</p:attrName>
                                        </p:attrNameLst>
                                      </p:cBhvr>
                                      <p:tavLst>
                                        <p:tav tm="0">
                                          <p:val>
                                            <p:strVal val="#ppt_w*2.5"/>
                                          </p:val>
                                        </p:tav>
                                        <p:tav tm="100000">
                                          <p:val>
                                            <p:strVal val="#ppt_w"/>
                                          </p:val>
                                        </p:tav>
                                      </p:tavLst>
                                    </p:anim>
                                    <p:anim calcmode="lin" valueType="num">
                                      <p:cBhvr>
                                        <p:cTn id="18" dur="500" fill="hold"/>
                                        <p:tgtEl>
                                          <p:spTgt spid="24"/>
                                        </p:tgtEl>
                                        <p:attrNameLst>
                                          <p:attrName>ppt_h</p:attrName>
                                        </p:attrNameLst>
                                      </p:cBhvr>
                                      <p:tavLst>
                                        <p:tav tm="0">
                                          <p:val>
                                            <p:strVal val="#ppt_h*0.01"/>
                                          </p:val>
                                        </p:tav>
                                        <p:tav tm="100000">
                                          <p:val>
                                            <p:strVal val="#ppt_h"/>
                                          </p:val>
                                        </p:tav>
                                      </p:tavLst>
                                    </p:anim>
                                    <p:anim calcmode="lin" valueType="num">
                                      <p:cBhvr>
                                        <p:cTn id="19" dur="500" fill="hold"/>
                                        <p:tgtEl>
                                          <p:spTgt spid="24"/>
                                        </p:tgtEl>
                                        <p:attrNameLst>
                                          <p:attrName>ppt_x</p:attrName>
                                        </p:attrNameLst>
                                      </p:cBhvr>
                                      <p:tavLst>
                                        <p:tav tm="0">
                                          <p:val>
                                            <p:strVal val="#ppt_x"/>
                                          </p:val>
                                        </p:tav>
                                        <p:tav tm="100000">
                                          <p:val>
                                            <p:strVal val="#ppt_x"/>
                                          </p:val>
                                        </p:tav>
                                      </p:tavLst>
                                    </p:anim>
                                    <p:anim calcmode="lin" valueType="num">
                                      <p:cBhvr>
                                        <p:cTn id="20" dur="500" fill="hold"/>
                                        <p:tgtEl>
                                          <p:spTgt spid="24"/>
                                        </p:tgtEl>
                                        <p:attrNameLst>
                                          <p:attrName>ppt_y</p:attrName>
                                        </p:attrNameLst>
                                      </p:cBhvr>
                                      <p:tavLst>
                                        <p:tav tm="0">
                                          <p:val>
                                            <p:strVal val="#ppt_h+1"/>
                                          </p:val>
                                        </p:tav>
                                        <p:tav tm="100000">
                                          <p:val>
                                            <p:strVal val="#ppt_y"/>
                                          </p:val>
                                        </p:tav>
                                      </p:tavLst>
                                    </p:anim>
                                    <p:animEffect transition="in" filter="fade">
                                      <p:cBhvr>
                                        <p:cTn id="21" dur="500"/>
                                        <p:tgtEl>
                                          <p:spTgt spid="24"/>
                                        </p:tgtEl>
                                      </p:cBhvr>
                                    </p:animEffect>
                                  </p:childTnLst>
                                </p:cTn>
                              </p:par>
                            </p:childTnLst>
                          </p:cTn>
                        </p:par>
                        <p:par>
                          <p:cTn id="22" fill="hold">
                            <p:stCondLst>
                              <p:cond delay="2500"/>
                            </p:stCondLst>
                            <p:childTnLst>
                              <p:par>
                                <p:cTn id="23" presetID="58" presetClass="entr" presetSubtype="0" accel="100000" fill="hold" nodeType="afterEffect">
                                  <p:stCondLst>
                                    <p:cond delay="0"/>
                                  </p:stCondLst>
                                  <p:childTnLst>
                                    <p:set>
                                      <p:cBhvr>
                                        <p:cTn id="24" dur="1" fill="hold">
                                          <p:stCondLst>
                                            <p:cond delay="0"/>
                                          </p:stCondLst>
                                        </p:cTn>
                                        <p:tgtEl>
                                          <p:spTgt spid="20"/>
                                        </p:tgtEl>
                                        <p:attrNameLst>
                                          <p:attrName>style.visibility</p:attrName>
                                        </p:attrNameLst>
                                      </p:cBhvr>
                                      <p:to>
                                        <p:strVal val="visible"/>
                                      </p:to>
                                    </p:set>
                                    <p:anim calcmode="lin" valueType="num">
                                      <p:cBhvr>
                                        <p:cTn id="25" dur="500" fill="hold"/>
                                        <p:tgtEl>
                                          <p:spTgt spid="20"/>
                                        </p:tgtEl>
                                        <p:attrNameLst>
                                          <p:attrName>ppt_w</p:attrName>
                                        </p:attrNameLst>
                                      </p:cBhvr>
                                      <p:tavLst>
                                        <p:tav tm="0">
                                          <p:val>
                                            <p:strVal val="#ppt_w*2.5"/>
                                          </p:val>
                                        </p:tav>
                                        <p:tav tm="100000">
                                          <p:val>
                                            <p:strVal val="#ppt_w"/>
                                          </p:val>
                                        </p:tav>
                                      </p:tavLst>
                                    </p:anim>
                                    <p:anim calcmode="lin" valueType="num">
                                      <p:cBhvr>
                                        <p:cTn id="26" dur="500" fill="hold"/>
                                        <p:tgtEl>
                                          <p:spTgt spid="20"/>
                                        </p:tgtEl>
                                        <p:attrNameLst>
                                          <p:attrName>ppt_h</p:attrName>
                                        </p:attrNameLst>
                                      </p:cBhvr>
                                      <p:tavLst>
                                        <p:tav tm="0">
                                          <p:val>
                                            <p:strVal val="#ppt_h*0.01"/>
                                          </p:val>
                                        </p:tav>
                                        <p:tav tm="100000">
                                          <p:val>
                                            <p:strVal val="#ppt_h"/>
                                          </p:val>
                                        </p:tav>
                                      </p:tavLst>
                                    </p:anim>
                                    <p:anim calcmode="lin" valueType="num">
                                      <p:cBhvr>
                                        <p:cTn id="27" dur="500" fill="hold"/>
                                        <p:tgtEl>
                                          <p:spTgt spid="20"/>
                                        </p:tgtEl>
                                        <p:attrNameLst>
                                          <p:attrName>ppt_x</p:attrName>
                                        </p:attrNameLst>
                                      </p:cBhvr>
                                      <p:tavLst>
                                        <p:tav tm="0">
                                          <p:val>
                                            <p:strVal val="#ppt_x"/>
                                          </p:val>
                                        </p:tav>
                                        <p:tav tm="100000">
                                          <p:val>
                                            <p:strVal val="#ppt_x"/>
                                          </p:val>
                                        </p:tav>
                                      </p:tavLst>
                                    </p:anim>
                                    <p:anim calcmode="lin" valueType="num">
                                      <p:cBhvr>
                                        <p:cTn id="28" dur="500" fill="hold"/>
                                        <p:tgtEl>
                                          <p:spTgt spid="20"/>
                                        </p:tgtEl>
                                        <p:attrNameLst>
                                          <p:attrName>ppt_y</p:attrName>
                                        </p:attrNameLst>
                                      </p:cBhvr>
                                      <p:tavLst>
                                        <p:tav tm="0">
                                          <p:val>
                                            <p:strVal val="#ppt_h+1"/>
                                          </p:val>
                                        </p:tav>
                                        <p:tav tm="100000">
                                          <p:val>
                                            <p:strVal val="#ppt_y"/>
                                          </p:val>
                                        </p:tav>
                                      </p:tavLst>
                                    </p:anim>
                                    <p:animEffect transition="in" filter="fade">
                                      <p:cBhvr>
                                        <p:cTn id="29" dur="500"/>
                                        <p:tgtEl>
                                          <p:spTgt spid="20"/>
                                        </p:tgtEl>
                                      </p:cBhvr>
                                    </p:animEffect>
                                  </p:childTnLst>
                                </p:cTn>
                              </p:par>
                            </p:childTnLst>
                          </p:cTn>
                        </p:par>
                        <p:par>
                          <p:cTn id="30" fill="hold">
                            <p:stCondLst>
                              <p:cond delay="3000"/>
                            </p:stCondLst>
                            <p:childTnLst>
                              <p:par>
                                <p:cTn id="31" presetID="58" presetClass="entr" presetSubtype="0" accel="100000" fill="hold" grpId="0" nodeType="afterEffect">
                                  <p:stCondLst>
                                    <p:cond delay="0"/>
                                  </p:stCondLst>
                                  <p:childTnLst>
                                    <p:set>
                                      <p:cBhvr>
                                        <p:cTn id="32" dur="1" fill="hold">
                                          <p:stCondLst>
                                            <p:cond delay="0"/>
                                          </p:stCondLst>
                                        </p:cTn>
                                        <p:tgtEl>
                                          <p:spTgt spid="18"/>
                                        </p:tgtEl>
                                        <p:attrNameLst>
                                          <p:attrName>style.visibility</p:attrName>
                                        </p:attrNameLst>
                                      </p:cBhvr>
                                      <p:to>
                                        <p:strVal val="visible"/>
                                      </p:to>
                                    </p:set>
                                    <p:anim calcmode="lin" valueType="num">
                                      <p:cBhvr>
                                        <p:cTn id="33" dur="500" fill="hold"/>
                                        <p:tgtEl>
                                          <p:spTgt spid="18"/>
                                        </p:tgtEl>
                                        <p:attrNameLst>
                                          <p:attrName>ppt_w</p:attrName>
                                        </p:attrNameLst>
                                      </p:cBhvr>
                                      <p:tavLst>
                                        <p:tav tm="0">
                                          <p:val>
                                            <p:strVal val="#ppt_w*2.5"/>
                                          </p:val>
                                        </p:tav>
                                        <p:tav tm="100000">
                                          <p:val>
                                            <p:strVal val="#ppt_w"/>
                                          </p:val>
                                        </p:tav>
                                      </p:tavLst>
                                    </p:anim>
                                    <p:anim calcmode="lin" valueType="num">
                                      <p:cBhvr>
                                        <p:cTn id="34" dur="500" fill="hold"/>
                                        <p:tgtEl>
                                          <p:spTgt spid="18"/>
                                        </p:tgtEl>
                                        <p:attrNameLst>
                                          <p:attrName>ppt_h</p:attrName>
                                        </p:attrNameLst>
                                      </p:cBhvr>
                                      <p:tavLst>
                                        <p:tav tm="0">
                                          <p:val>
                                            <p:strVal val="#ppt_h*0.01"/>
                                          </p:val>
                                        </p:tav>
                                        <p:tav tm="100000">
                                          <p:val>
                                            <p:strVal val="#ppt_h"/>
                                          </p:val>
                                        </p:tav>
                                      </p:tavLst>
                                    </p:anim>
                                    <p:anim calcmode="lin" valueType="num">
                                      <p:cBhvr>
                                        <p:cTn id="35" dur="500" fill="hold"/>
                                        <p:tgtEl>
                                          <p:spTgt spid="18"/>
                                        </p:tgtEl>
                                        <p:attrNameLst>
                                          <p:attrName>ppt_x</p:attrName>
                                        </p:attrNameLst>
                                      </p:cBhvr>
                                      <p:tavLst>
                                        <p:tav tm="0">
                                          <p:val>
                                            <p:strVal val="#ppt_x"/>
                                          </p:val>
                                        </p:tav>
                                        <p:tav tm="100000">
                                          <p:val>
                                            <p:strVal val="#ppt_x"/>
                                          </p:val>
                                        </p:tav>
                                      </p:tavLst>
                                    </p:anim>
                                    <p:anim calcmode="lin" valueType="num">
                                      <p:cBhvr>
                                        <p:cTn id="36" dur="500" fill="hold"/>
                                        <p:tgtEl>
                                          <p:spTgt spid="18"/>
                                        </p:tgtEl>
                                        <p:attrNameLst>
                                          <p:attrName>ppt_y</p:attrName>
                                        </p:attrNameLst>
                                      </p:cBhvr>
                                      <p:tavLst>
                                        <p:tav tm="0">
                                          <p:val>
                                            <p:strVal val="#ppt_h+1"/>
                                          </p:val>
                                        </p:tav>
                                        <p:tav tm="100000">
                                          <p:val>
                                            <p:strVal val="#ppt_y"/>
                                          </p:val>
                                        </p:tav>
                                      </p:tavLst>
                                    </p:anim>
                                    <p:animEffect transition="in" filter="fade">
                                      <p:cBhvr>
                                        <p:cTn id="37" dur="500"/>
                                        <p:tgtEl>
                                          <p:spTgt spid="18"/>
                                        </p:tgtEl>
                                      </p:cBhvr>
                                    </p:animEffect>
                                  </p:childTnLst>
                                </p:cTn>
                              </p:par>
                            </p:childTnLst>
                          </p:cTn>
                        </p:par>
                        <p:par>
                          <p:cTn id="38" fill="hold">
                            <p:stCondLst>
                              <p:cond delay="3500"/>
                            </p:stCondLst>
                            <p:childTnLst>
                              <p:par>
                                <p:cTn id="39" presetID="58" presetClass="entr" presetSubtype="0" accel="100000" fill="hold" nodeType="afterEffect">
                                  <p:stCondLst>
                                    <p:cond delay="0"/>
                                  </p:stCondLst>
                                  <p:childTnLst>
                                    <p:set>
                                      <p:cBhvr>
                                        <p:cTn id="40" dur="1" fill="hold">
                                          <p:stCondLst>
                                            <p:cond delay="0"/>
                                          </p:stCondLst>
                                        </p:cTn>
                                        <p:tgtEl>
                                          <p:spTgt spid="21"/>
                                        </p:tgtEl>
                                        <p:attrNameLst>
                                          <p:attrName>style.visibility</p:attrName>
                                        </p:attrNameLst>
                                      </p:cBhvr>
                                      <p:to>
                                        <p:strVal val="visible"/>
                                      </p:to>
                                    </p:set>
                                    <p:anim calcmode="lin" valueType="num">
                                      <p:cBhvr>
                                        <p:cTn id="41" dur="500" fill="hold"/>
                                        <p:tgtEl>
                                          <p:spTgt spid="21"/>
                                        </p:tgtEl>
                                        <p:attrNameLst>
                                          <p:attrName>ppt_w</p:attrName>
                                        </p:attrNameLst>
                                      </p:cBhvr>
                                      <p:tavLst>
                                        <p:tav tm="0">
                                          <p:val>
                                            <p:strVal val="#ppt_w*2.5"/>
                                          </p:val>
                                        </p:tav>
                                        <p:tav tm="100000">
                                          <p:val>
                                            <p:strVal val="#ppt_w"/>
                                          </p:val>
                                        </p:tav>
                                      </p:tavLst>
                                    </p:anim>
                                    <p:anim calcmode="lin" valueType="num">
                                      <p:cBhvr>
                                        <p:cTn id="42" dur="500" fill="hold"/>
                                        <p:tgtEl>
                                          <p:spTgt spid="21"/>
                                        </p:tgtEl>
                                        <p:attrNameLst>
                                          <p:attrName>ppt_h</p:attrName>
                                        </p:attrNameLst>
                                      </p:cBhvr>
                                      <p:tavLst>
                                        <p:tav tm="0">
                                          <p:val>
                                            <p:strVal val="#ppt_h*0.01"/>
                                          </p:val>
                                        </p:tav>
                                        <p:tav tm="100000">
                                          <p:val>
                                            <p:strVal val="#ppt_h"/>
                                          </p:val>
                                        </p:tav>
                                      </p:tavLst>
                                    </p:anim>
                                    <p:anim calcmode="lin" valueType="num">
                                      <p:cBhvr>
                                        <p:cTn id="43" dur="500" fill="hold"/>
                                        <p:tgtEl>
                                          <p:spTgt spid="21"/>
                                        </p:tgtEl>
                                        <p:attrNameLst>
                                          <p:attrName>ppt_x</p:attrName>
                                        </p:attrNameLst>
                                      </p:cBhvr>
                                      <p:tavLst>
                                        <p:tav tm="0">
                                          <p:val>
                                            <p:strVal val="#ppt_x"/>
                                          </p:val>
                                        </p:tav>
                                        <p:tav tm="100000">
                                          <p:val>
                                            <p:strVal val="#ppt_x"/>
                                          </p:val>
                                        </p:tav>
                                      </p:tavLst>
                                    </p:anim>
                                    <p:anim calcmode="lin" valueType="num">
                                      <p:cBhvr>
                                        <p:cTn id="44" dur="500" fill="hold"/>
                                        <p:tgtEl>
                                          <p:spTgt spid="21"/>
                                        </p:tgtEl>
                                        <p:attrNameLst>
                                          <p:attrName>ppt_y</p:attrName>
                                        </p:attrNameLst>
                                      </p:cBhvr>
                                      <p:tavLst>
                                        <p:tav tm="0">
                                          <p:val>
                                            <p:strVal val="#ppt_h+1"/>
                                          </p:val>
                                        </p:tav>
                                        <p:tav tm="100000">
                                          <p:val>
                                            <p:strVal val="#ppt_y"/>
                                          </p:val>
                                        </p:tav>
                                      </p:tavLst>
                                    </p:anim>
                                    <p:animEffect transition="in" filter="fade">
                                      <p:cBhvr>
                                        <p:cTn id="45" dur="500"/>
                                        <p:tgtEl>
                                          <p:spTgt spid="21"/>
                                        </p:tgtEl>
                                      </p:cBhvr>
                                    </p:animEffect>
                                  </p:childTnLst>
                                </p:cTn>
                              </p:par>
                            </p:childTnLst>
                          </p:cTn>
                        </p:par>
                        <p:par>
                          <p:cTn id="46" fill="hold">
                            <p:stCondLst>
                              <p:cond delay="4000"/>
                            </p:stCondLst>
                            <p:childTnLst>
                              <p:par>
                                <p:cTn id="47" presetID="58" presetClass="entr" presetSubtype="0" accel="100000" fill="hold" grpId="0" nodeType="after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p:cTn id="49" dur="500" fill="hold"/>
                                        <p:tgtEl>
                                          <p:spTgt spid="17"/>
                                        </p:tgtEl>
                                        <p:attrNameLst>
                                          <p:attrName>ppt_w</p:attrName>
                                        </p:attrNameLst>
                                      </p:cBhvr>
                                      <p:tavLst>
                                        <p:tav tm="0">
                                          <p:val>
                                            <p:strVal val="#ppt_w*2.5"/>
                                          </p:val>
                                        </p:tav>
                                        <p:tav tm="100000">
                                          <p:val>
                                            <p:strVal val="#ppt_w"/>
                                          </p:val>
                                        </p:tav>
                                      </p:tavLst>
                                    </p:anim>
                                    <p:anim calcmode="lin" valueType="num">
                                      <p:cBhvr>
                                        <p:cTn id="50" dur="500" fill="hold"/>
                                        <p:tgtEl>
                                          <p:spTgt spid="17"/>
                                        </p:tgtEl>
                                        <p:attrNameLst>
                                          <p:attrName>ppt_h</p:attrName>
                                        </p:attrNameLst>
                                      </p:cBhvr>
                                      <p:tavLst>
                                        <p:tav tm="0">
                                          <p:val>
                                            <p:strVal val="#ppt_h*0.01"/>
                                          </p:val>
                                        </p:tav>
                                        <p:tav tm="100000">
                                          <p:val>
                                            <p:strVal val="#ppt_h"/>
                                          </p:val>
                                        </p:tav>
                                      </p:tavLst>
                                    </p:anim>
                                    <p:anim calcmode="lin" valueType="num">
                                      <p:cBhvr>
                                        <p:cTn id="51" dur="500" fill="hold"/>
                                        <p:tgtEl>
                                          <p:spTgt spid="17"/>
                                        </p:tgtEl>
                                        <p:attrNameLst>
                                          <p:attrName>ppt_x</p:attrName>
                                        </p:attrNameLst>
                                      </p:cBhvr>
                                      <p:tavLst>
                                        <p:tav tm="0">
                                          <p:val>
                                            <p:strVal val="#ppt_x"/>
                                          </p:val>
                                        </p:tav>
                                        <p:tav tm="100000">
                                          <p:val>
                                            <p:strVal val="#ppt_x"/>
                                          </p:val>
                                        </p:tav>
                                      </p:tavLst>
                                    </p:anim>
                                    <p:anim calcmode="lin" valueType="num">
                                      <p:cBhvr>
                                        <p:cTn id="52" dur="500" fill="hold"/>
                                        <p:tgtEl>
                                          <p:spTgt spid="17"/>
                                        </p:tgtEl>
                                        <p:attrNameLst>
                                          <p:attrName>ppt_y</p:attrName>
                                        </p:attrNameLst>
                                      </p:cBhvr>
                                      <p:tavLst>
                                        <p:tav tm="0">
                                          <p:val>
                                            <p:strVal val="#ppt_h+1"/>
                                          </p:val>
                                        </p:tav>
                                        <p:tav tm="100000">
                                          <p:val>
                                            <p:strVal val="#ppt_y"/>
                                          </p:val>
                                        </p:tav>
                                      </p:tavLst>
                                    </p:anim>
                                    <p:animEffect transition="in" filter="fade">
                                      <p:cBhvr>
                                        <p:cTn id="53" dur="500"/>
                                        <p:tgtEl>
                                          <p:spTgt spid="17"/>
                                        </p:tgtEl>
                                      </p:cBhvr>
                                    </p:animEffect>
                                  </p:childTnLst>
                                </p:cTn>
                              </p:par>
                            </p:childTnLst>
                          </p:cTn>
                        </p:par>
                        <p:par>
                          <p:cTn id="54" fill="hold">
                            <p:stCondLst>
                              <p:cond delay="4500"/>
                            </p:stCondLst>
                            <p:childTnLst>
                              <p:par>
                                <p:cTn id="55" presetID="58" presetClass="entr" presetSubtype="0" accel="100000" fill="hold" nodeType="afterEffect">
                                  <p:stCondLst>
                                    <p:cond delay="0"/>
                                  </p:stCondLst>
                                  <p:childTnLst>
                                    <p:set>
                                      <p:cBhvr>
                                        <p:cTn id="56" dur="1" fill="hold">
                                          <p:stCondLst>
                                            <p:cond delay="0"/>
                                          </p:stCondLst>
                                        </p:cTn>
                                        <p:tgtEl>
                                          <p:spTgt spid="22"/>
                                        </p:tgtEl>
                                        <p:attrNameLst>
                                          <p:attrName>style.visibility</p:attrName>
                                        </p:attrNameLst>
                                      </p:cBhvr>
                                      <p:to>
                                        <p:strVal val="visible"/>
                                      </p:to>
                                    </p:set>
                                    <p:anim calcmode="lin" valueType="num">
                                      <p:cBhvr>
                                        <p:cTn id="57" dur="500" fill="hold"/>
                                        <p:tgtEl>
                                          <p:spTgt spid="22"/>
                                        </p:tgtEl>
                                        <p:attrNameLst>
                                          <p:attrName>ppt_w</p:attrName>
                                        </p:attrNameLst>
                                      </p:cBhvr>
                                      <p:tavLst>
                                        <p:tav tm="0">
                                          <p:val>
                                            <p:strVal val="#ppt_w*2.5"/>
                                          </p:val>
                                        </p:tav>
                                        <p:tav tm="100000">
                                          <p:val>
                                            <p:strVal val="#ppt_w"/>
                                          </p:val>
                                        </p:tav>
                                      </p:tavLst>
                                    </p:anim>
                                    <p:anim calcmode="lin" valueType="num">
                                      <p:cBhvr>
                                        <p:cTn id="58" dur="500" fill="hold"/>
                                        <p:tgtEl>
                                          <p:spTgt spid="22"/>
                                        </p:tgtEl>
                                        <p:attrNameLst>
                                          <p:attrName>ppt_h</p:attrName>
                                        </p:attrNameLst>
                                      </p:cBhvr>
                                      <p:tavLst>
                                        <p:tav tm="0">
                                          <p:val>
                                            <p:strVal val="#ppt_h*0.01"/>
                                          </p:val>
                                        </p:tav>
                                        <p:tav tm="100000">
                                          <p:val>
                                            <p:strVal val="#ppt_h"/>
                                          </p:val>
                                        </p:tav>
                                      </p:tavLst>
                                    </p:anim>
                                    <p:anim calcmode="lin" valueType="num">
                                      <p:cBhvr>
                                        <p:cTn id="59" dur="500" fill="hold"/>
                                        <p:tgtEl>
                                          <p:spTgt spid="22"/>
                                        </p:tgtEl>
                                        <p:attrNameLst>
                                          <p:attrName>ppt_x</p:attrName>
                                        </p:attrNameLst>
                                      </p:cBhvr>
                                      <p:tavLst>
                                        <p:tav tm="0">
                                          <p:val>
                                            <p:strVal val="#ppt_x"/>
                                          </p:val>
                                        </p:tav>
                                        <p:tav tm="100000">
                                          <p:val>
                                            <p:strVal val="#ppt_x"/>
                                          </p:val>
                                        </p:tav>
                                      </p:tavLst>
                                    </p:anim>
                                    <p:anim calcmode="lin" valueType="num">
                                      <p:cBhvr>
                                        <p:cTn id="60" dur="500" fill="hold"/>
                                        <p:tgtEl>
                                          <p:spTgt spid="22"/>
                                        </p:tgtEl>
                                        <p:attrNameLst>
                                          <p:attrName>ppt_y</p:attrName>
                                        </p:attrNameLst>
                                      </p:cBhvr>
                                      <p:tavLst>
                                        <p:tav tm="0">
                                          <p:val>
                                            <p:strVal val="#ppt_h+1"/>
                                          </p:val>
                                        </p:tav>
                                        <p:tav tm="100000">
                                          <p:val>
                                            <p:strVal val="#ppt_y"/>
                                          </p:val>
                                        </p:tav>
                                      </p:tavLst>
                                    </p:anim>
                                    <p:animEffect transition="in" filter="fade">
                                      <p:cBhvr>
                                        <p:cTn id="61" dur="500"/>
                                        <p:tgtEl>
                                          <p:spTgt spid="22"/>
                                        </p:tgtEl>
                                      </p:cBhvr>
                                    </p:animEffect>
                                  </p:childTnLst>
                                </p:cTn>
                              </p:par>
                            </p:childTnLst>
                          </p:cTn>
                        </p:par>
                        <p:par>
                          <p:cTn id="62" fill="hold">
                            <p:stCondLst>
                              <p:cond delay="5000"/>
                            </p:stCondLst>
                            <p:childTnLst>
                              <p:par>
                                <p:cTn id="63" presetID="58" presetClass="entr" presetSubtype="0" accel="100000" fill="hold" grpId="0" nodeType="afterEffect">
                                  <p:stCondLst>
                                    <p:cond delay="0"/>
                                  </p:stCondLst>
                                  <p:childTnLst>
                                    <p:set>
                                      <p:cBhvr>
                                        <p:cTn id="64" dur="1" fill="hold">
                                          <p:stCondLst>
                                            <p:cond delay="0"/>
                                          </p:stCondLst>
                                        </p:cTn>
                                        <p:tgtEl>
                                          <p:spTgt spid="19"/>
                                        </p:tgtEl>
                                        <p:attrNameLst>
                                          <p:attrName>style.visibility</p:attrName>
                                        </p:attrNameLst>
                                      </p:cBhvr>
                                      <p:to>
                                        <p:strVal val="visible"/>
                                      </p:to>
                                    </p:set>
                                    <p:anim calcmode="lin" valueType="num">
                                      <p:cBhvr>
                                        <p:cTn id="65" dur="500" fill="hold"/>
                                        <p:tgtEl>
                                          <p:spTgt spid="19"/>
                                        </p:tgtEl>
                                        <p:attrNameLst>
                                          <p:attrName>ppt_w</p:attrName>
                                        </p:attrNameLst>
                                      </p:cBhvr>
                                      <p:tavLst>
                                        <p:tav tm="0">
                                          <p:val>
                                            <p:strVal val="#ppt_w*2.5"/>
                                          </p:val>
                                        </p:tav>
                                        <p:tav tm="100000">
                                          <p:val>
                                            <p:strVal val="#ppt_w"/>
                                          </p:val>
                                        </p:tav>
                                      </p:tavLst>
                                    </p:anim>
                                    <p:anim calcmode="lin" valueType="num">
                                      <p:cBhvr>
                                        <p:cTn id="66" dur="500" fill="hold"/>
                                        <p:tgtEl>
                                          <p:spTgt spid="19"/>
                                        </p:tgtEl>
                                        <p:attrNameLst>
                                          <p:attrName>ppt_h</p:attrName>
                                        </p:attrNameLst>
                                      </p:cBhvr>
                                      <p:tavLst>
                                        <p:tav tm="0">
                                          <p:val>
                                            <p:strVal val="#ppt_h*0.01"/>
                                          </p:val>
                                        </p:tav>
                                        <p:tav tm="100000">
                                          <p:val>
                                            <p:strVal val="#ppt_h"/>
                                          </p:val>
                                        </p:tav>
                                      </p:tavLst>
                                    </p:anim>
                                    <p:anim calcmode="lin" valueType="num">
                                      <p:cBhvr>
                                        <p:cTn id="67" dur="500" fill="hold"/>
                                        <p:tgtEl>
                                          <p:spTgt spid="19"/>
                                        </p:tgtEl>
                                        <p:attrNameLst>
                                          <p:attrName>ppt_x</p:attrName>
                                        </p:attrNameLst>
                                      </p:cBhvr>
                                      <p:tavLst>
                                        <p:tav tm="0">
                                          <p:val>
                                            <p:strVal val="#ppt_x"/>
                                          </p:val>
                                        </p:tav>
                                        <p:tav tm="100000">
                                          <p:val>
                                            <p:strVal val="#ppt_x"/>
                                          </p:val>
                                        </p:tav>
                                      </p:tavLst>
                                    </p:anim>
                                    <p:anim calcmode="lin" valueType="num">
                                      <p:cBhvr>
                                        <p:cTn id="68" dur="500" fill="hold"/>
                                        <p:tgtEl>
                                          <p:spTgt spid="19"/>
                                        </p:tgtEl>
                                        <p:attrNameLst>
                                          <p:attrName>ppt_y</p:attrName>
                                        </p:attrNameLst>
                                      </p:cBhvr>
                                      <p:tavLst>
                                        <p:tav tm="0">
                                          <p:val>
                                            <p:strVal val="#ppt_h+1"/>
                                          </p:val>
                                        </p:tav>
                                        <p:tav tm="100000">
                                          <p:val>
                                            <p:strVal val="#ppt_y"/>
                                          </p:val>
                                        </p:tav>
                                      </p:tavLst>
                                    </p:anim>
                                    <p:animEffect transition="in" filter="fade">
                                      <p:cBhvr>
                                        <p:cTn id="69" dur="500"/>
                                        <p:tgtEl>
                                          <p:spTgt spid="19"/>
                                        </p:tgtEl>
                                      </p:cBhvr>
                                    </p:animEffect>
                                  </p:childTnLst>
                                </p:cTn>
                              </p:par>
                            </p:childTnLst>
                          </p:cTn>
                        </p:par>
                        <p:par>
                          <p:cTn id="70" fill="hold">
                            <p:stCondLst>
                              <p:cond delay="5500"/>
                            </p:stCondLst>
                            <p:childTnLst>
                              <p:par>
                                <p:cTn id="71" presetID="58" presetClass="entr" presetSubtype="0" accel="100000" fill="hold" nodeType="afterEffect">
                                  <p:stCondLst>
                                    <p:cond delay="0"/>
                                  </p:stCondLst>
                                  <p:childTnLst>
                                    <p:set>
                                      <p:cBhvr>
                                        <p:cTn id="72" dur="1" fill="hold">
                                          <p:stCondLst>
                                            <p:cond delay="0"/>
                                          </p:stCondLst>
                                        </p:cTn>
                                        <p:tgtEl>
                                          <p:spTgt spid="23"/>
                                        </p:tgtEl>
                                        <p:attrNameLst>
                                          <p:attrName>style.visibility</p:attrName>
                                        </p:attrNameLst>
                                      </p:cBhvr>
                                      <p:to>
                                        <p:strVal val="visible"/>
                                      </p:to>
                                    </p:set>
                                    <p:anim calcmode="lin" valueType="num">
                                      <p:cBhvr>
                                        <p:cTn id="73" dur="500" fill="hold"/>
                                        <p:tgtEl>
                                          <p:spTgt spid="23"/>
                                        </p:tgtEl>
                                        <p:attrNameLst>
                                          <p:attrName>ppt_w</p:attrName>
                                        </p:attrNameLst>
                                      </p:cBhvr>
                                      <p:tavLst>
                                        <p:tav tm="0">
                                          <p:val>
                                            <p:strVal val="#ppt_w*2.5"/>
                                          </p:val>
                                        </p:tav>
                                        <p:tav tm="100000">
                                          <p:val>
                                            <p:strVal val="#ppt_w"/>
                                          </p:val>
                                        </p:tav>
                                      </p:tavLst>
                                    </p:anim>
                                    <p:anim calcmode="lin" valueType="num">
                                      <p:cBhvr>
                                        <p:cTn id="74" dur="500" fill="hold"/>
                                        <p:tgtEl>
                                          <p:spTgt spid="23"/>
                                        </p:tgtEl>
                                        <p:attrNameLst>
                                          <p:attrName>ppt_h</p:attrName>
                                        </p:attrNameLst>
                                      </p:cBhvr>
                                      <p:tavLst>
                                        <p:tav tm="0">
                                          <p:val>
                                            <p:strVal val="#ppt_h*0.01"/>
                                          </p:val>
                                        </p:tav>
                                        <p:tav tm="100000">
                                          <p:val>
                                            <p:strVal val="#ppt_h"/>
                                          </p:val>
                                        </p:tav>
                                      </p:tavLst>
                                    </p:anim>
                                    <p:anim calcmode="lin" valueType="num">
                                      <p:cBhvr>
                                        <p:cTn id="75" dur="500" fill="hold"/>
                                        <p:tgtEl>
                                          <p:spTgt spid="23"/>
                                        </p:tgtEl>
                                        <p:attrNameLst>
                                          <p:attrName>ppt_x</p:attrName>
                                        </p:attrNameLst>
                                      </p:cBhvr>
                                      <p:tavLst>
                                        <p:tav tm="0">
                                          <p:val>
                                            <p:strVal val="#ppt_x"/>
                                          </p:val>
                                        </p:tav>
                                        <p:tav tm="100000">
                                          <p:val>
                                            <p:strVal val="#ppt_x"/>
                                          </p:val>
                                        </p:tav>
                                      </p:tavLst>
                                    </p:anim>
                                    <p:anim calcmode="lin" valueType="num">
                                      <p:cBhvr>
                                        <p:cTn id="76" dur="500" fill="hold"/>
                                        <p:tgtEl>
                                          <p:spTgt spid="23"/>
                                        </p:tgtEl>
                                        <p:attrNameLst>
                                          <p:attrName>ppt_y</p:attrName>
                                        </p:attrNameLst>
                                      </p:cBhvr>
                                      <p:tavLst>
                                        <p:tav tm="0">
                                          <p:val>
                                            <p:strVal val="#ppt_h+1"/>
                                          </p:val>
                                        </p:tav>
                                        <p:tav tm="100000">
                                          <p:val>
                                            <p:strVal val="#ppt_y"/>
                                          </p:val>
                                        </p:tav>
                                      </p:tavLst>
                                    </p:anim>
                                    <p:animEffect transition="in" filter="fade">
                                      <p:cBhvr>
                                        <p:cTn id="77" dur="500"/>
                                        <p:tgtEl>
                                          <p:spTgt spid="23"/>
                                        </p:tgtEl>
                                      </p:cBhvr>
                                    </p:animEffect>
                                  </p:childTnLst>
                                </p:cTn>
                              </p:par>
                            </p:childTnLst>
                          </p:cTn>
                        </p:par>
                      </p:childTnLst>
                    </p:cTn>
                  </p:par>
                  <p:par>
                    <p:cTn id="78" fill="hold">
                      <p:stCondLst>
                        <p:cond delay="indefinite"/>
                      </p:stCondLst>
                      <p:childTnLst>
                        <p:par>
                          <p:cTn id="79" fill="hold">
                            <p:stCondLst>
                              <p:cond delay="0"/>
                            </p:stCondLst>
                            <p:childTnLst>
                              <p:par>
                                <p:cTn id="80" presetID="21" presetClass="emph" presetSubtype="0" repeatCount="indefinite" fill="hold" grpId="1" nodeType="clickEffect">
                                  <p:stCondLst>
                                    <p:cond delay="0"/>
                                  </p:stCondLst>
                                  <p:childTnLst>
                                    <p:animClr clrSpc="hsl" dir="cw">
                                      <p:cBhvr override="childStyle">
                                        <p:cTn id="81" dur="500" fill="hold"/>
                                        <p:tgtEl>
                                          <p:spTgt spid="19"/>
                                        </p:tgtEl>
                                        <p:attrNameLst>
                                          <p:attrName>style.color</p:attrName>
                                        </p:attrNameLst>
                                      </p:cBhvr>
                                      <p:by>
                                        <p:hsl h="7200000" s="0" l="0"/>
                                      </p:by>
                                    </p:animClr>
                                    <p:animClr clrSpc="hsl" dir="cw">
                                      <p:cBhvr>
                                        <p:cTn id="82" dur="500" fill="hold"/>
                                        <p:tgtEl>
                                          <p:spTgt spid="19"/>
                                        </p:tgtEl>
                                        <p:attrNameLst>
                                          <p:attrName>fillcolor</p:attrName>
                                        </p:attrNameLst>
                                      </p:cBhvr>
                                      <p:by>
                                        <p:hsl h="7200000" s="0" l="0"/>
                                      </p:by>
                                    </p:animClr>
                                    <p:animClr clrSpc="hsl" dir="cw">
                                      <p:cBhvr>
                                        <p:cTn id="83" dur="500" fill="hold"/>
                                        <p:tgtEl>
                                          <p:spTgt spid="19"/>
                                        </p:tgtEl>
                                        <p:attrNameLst>
                                          <p:attrName>stroke.color</p:attrName>
                                        </p:attrNameLst>
                                      </p:cBhvr>
                                      <p:by>
                                        <p:hsl h="7200000" s="0" l="0"/>
                                      </p:by>
                                    </p:animClr>
                                    <p:set>
                                      <p:cBhvr>
                                        <p:cTn id="84" dur="500" fill="hold"/>
                                        <p:tgtEl>
                                          <p:spTgt spid="19"/>
                                        </p:tgtEl>
                                        <p:attrNameLst>
                                          <p:attrName>fill.type</p:attrName>
                                        </p:attrNameLst>
                                      </p:cBhvr>
                                      <p:to>
                                        <p:strVal val="solid"/>
                                      </p:to>
                                    </p:set>
                                  </p:childTnLst>
                                  <p:subTnLst>
                                    <p:audio>
                                      <p:cMediaNode>
                                        <p:cTn display="0" masterRel="sameClick">
                                          <p:stCondLst>
                                            <p:cond evt="begin" delay="0">
                                              <p:tn val="80"/>
                                            </p:cond>
                                          </p:stCondLst>
                                          <p:endCondLst>
                                            <p:cond evt="onStopAudio" delay="0">
                                              <p:tgtEl>
                                                <p:sldTgt/>
                                              </p:tgtEl>
                                            </p:cond>
                                          </p:endCondLst>
                                        </p:cTn>
                                        <p:tgtEl>
                                          <p:sndTgt r:embed="rId3" name="suction.wav"/>
                                        </p:tgtEl>
                                      </p:cMediaNode>
                                    </p:audio>
                                  </p:subTnLst>
                                </p:cTn>
                              </p:par>
                              <p:par>
                                <p:cTn id="85" presetID="39" presetClass="exit" presetSubtype="0" decel="100000" fill="hold" grpId="1" nodeType="withEffect">
                                  <p:stCondLst>
                                    <p:cond delay="0"/>
                                  </p:stCondLst>
                                  <p:childTnLst>
                                    <p:anim calcmode="lin" valueType="num">
                                      <p:cBhvr>
                                        <p:cTn id="86" dur="500"/>
                                        <p:tgtEl>
                                          <p:spTgt spid="17"/>
                                        </p:tgtEl>
                                        <p:attrNameLst>
                                          <p:attrName>ppt_h</p:attrName>
                                        </p:attrNameLst>
                                      </p:cBhvr>
                                      <p:tavLst>
                                        <p:tav tm="0">
                                          <p:val>
                                            <p:strVal val="ppt_h"/>
                                          </p:val>
                                        </p:tav>
                                        <p:tav tm="50000">
                                          <p:val>
                                            <p:strVal val="ppt_h/20"/>
                                          </p:val>
                                        </p:tav>
                                        <p:tav tm="100000">
                                          <p:val>
                                            <p:strVal val="ppt_h/20"/>
                                          </p:val>
                                        </p:tav>
                                      </p:tavLst>
                                    </p:anim>
                                    <p:anim calcmode="lin" valueType="num">
                                      <p:cBhvr>
                                        <p:cTn id="87" dur="500"/>
                                        <p:tgtEl>
                                          <p:spTgt spid="17"/>
                                        </p:tgtEl>
                                        <p:attrNameLst>
                                          <p:attrName>ppt_w</p:attrName>
                                        </p:attrNameLst>
                                      </p:cBhvr>
                                      <p:tavLst>
                                        <p:tav tm="0">
                                          <p:val>
                                            <p:strVal val="ppt_w"/>
                                          </p:val>
                                        </p:tav>
                                        <p:tav tm="50000">
                                          <p:val>
                                            <p:strVal val="ppt_w+.3"/>
                                          </p:val>
                                        </p:tav>
                                        <p:tav tm="100000">
                                          <p:val>
                                            <p:strVal val="ppt_w+.3"/>
                                          </p:val>
                                        </p:tav>
                                      </p:tavLst>
                                    </p:anim>
                                    <p:anim calcmode="lin" valueType="num">
                                      <p:cBhvr>
                                        <p:cTn id="88" dur="500"/>
                                        <p:tgtEl>
                                          <p:spTgt spid="17"/>
                                        </p:tgtEl>
                                        <p:attrNameLst>
                                          <p:attrName>ppt_x</p:attrName>
                                        </p:attrNameLst>
                                      </p:cBhvr>
                                      <p:tavLst>
                                        <p:tav tm="0">
                                          <p:val>
                                            <p:strVal val="ppt_x"/>
                                          </p:val>
                                        </p:tav>
                                        <p:tav tm="50000">
                                          <p:val>
                                            <p:strVal val="ppt_x"/>
                                          </p:val>
                                        </p:tav>
                                        <p:tav tm="100000">
                                          <p:val>
                                            <p:strVal val="ppt_x-.3"/>
                                          </p:val>
                                        </p:tav>
                                      </p:tavLst>
                                    </p:anim>
                                    <p:anim calcmode="lin" valueType="num">
                                      <p:cBhvr>
                                        <p:cTn id="89" dur="500"/>
                                        <p:tgtEl>
                                          <p:spTgt spid="17"/>
                                        </p:tgtEl>
                                        <p:attrNameLst>
                                          <p:attrName>ppt_y</p:attrName>
                                        </p:attrNameLst>
                                      </p:cBhvr>
                                      <p:tavLst>
                                        <p:tav tm="0">
                                          <p:val>
                                            <p:strVal val="ppt_y"/>
                                          </p:val>
                                        </p:tav>
                                        <p:tav tm="100000">
                                          <p:val>
                                            <p:strVal val="ppt_y"/>
                                          </p:val>
                                        </p:tav>
                                      </p:tavLst>
                                    </p:anim>
                                    <p:set>
                                      <p:cBhvr>
                                        <p:cTn id="90" dur="1" fill="hold">
                                          <p:stCondLst>
                                            <p:cond delay="499"/>
                                          </p:stCondLst>
                                        </p:cTn>
                                        <p:tgtEl>
                                          <p:spTgt spid="17"/>
                                        </p:tgtEl>
                                        <p:attrNameLst>
                                          <p:attrName>style.visibility</p:attrName>
                                        </p:attrNameLst>
                                      </p:cBhvr>
                                      <p:to>
                                        <p:strVal val="hidden"/>
                                      </p:to>
                                    </p:set>
                                  </p:childTnLst>
                                </p:cTn>
                              </p:par>
                              <p:par>
                                <p:cTn id="91" presetID="39" presetClass="exit" presetSubtype="0" decel="100000" fill="hold" grpId="1" nodeType="withEffect">
                                  <p:stCondLst>
                                    <p:cond delay="0"/>
                                  </p:stCondLst>
                                  <p:childTnLst>
                                    <p:anim calcmode="lin" valueType="num">
                                      <p:cBhvr>
                                        <p:cTn id="92" dur="500"/>
                                        <p:tgtEl>
                                          <p:spTgt spid="18"/>
                                        </p:tgtEl>
                                        <p:attrNameLst>
                                          <p:attrName>ppt_h</p:attrName>
                                        </p:attrNameLst>
                                      </p:cBhvr>
                                      <p:tavLst>
                                        <p:tav tm="0">
                                          <p:val>
                                            <p:strVal val="ppt_h"/>
                                          </p:val>
                                        </p:tav>
                                        <p:tav tm="50000">
                                          <p:val>
                                            <p:strVal val="ppt_h/20"/>
                                          </p:val>
                                        </p:tav>
                                        <p:tav tm="100000">
                                          <p:val>
                                            <p:strVal val="ppt_h/20"/>
                                          </p:val>
                                        </p:tav>
                                      </p:tavLst>
                                    </p:anim>
                                    <p:anim calcmode="lin" valueType="num">
                                      <p:cBhvr>
                                        <p:cTn id="93" dur="500"/>
                                        <p:tgtEl>
                                          <p:spTgt spid="18"/>
                                        </p:tgtEl>
                                        <p:attrNameLst>
                                          <p:attrName>ppt_w</p:attrName>
                                        </p:attrNameLst>
                                      </p:cBhvr>
                                      <p:tavLst>
                                        <p:tav tm="0">
                                          <p:val>
                                            <p:strVal val="ppt_w"/>
                                          </p:val>
                                        </p:tav>
                                        <p:tav tm="50000">
                                          <p:val>
                                            <p:strVal val="ppt_w+.3"/>
                                          </p:val>
                                        </p:tav>
                                        <p:tav tm="100000">
                                          <p:val>
                                            <p:strVal val="ppt_w+.3"/>
                                          </p:val>
                                        </p:tav>
                                      </p:tavLst>
                                    </p:anim>
                                    <p:anim calcmode="lin" valueType="num">
                                      <p:cBhvr>
                                        <p:cTn id="94" dur="500"/>
                                        <p:tgtEl>
                                          <p:spTgt spid="18"/>
                                        </p:tgtEl>
                                        <p:attrNameLst>
                                          <p:attrName>ppt_x</p:attrName>
                                        </p:attrNameLst>
                                      </p:cBhvr>
                                      <p:tavLst>
                                        <p:tav tm="0">
                                          <p:val>
                                            <p:strVal val="ppt_x"/>
                                          </p:val>
                                        </p:tav>
                                        <p:tav tm="50000">
                                          <p:val>
                                            <p:strVal val="ppt_x"/>
                                          </p:val>
                                        </p:tav>
                                        <p:tav tm="100000">
                                          <p:val>
                                            <p:strVal val="ppt_x-.3"/>
                                          </p:val>
                                        </p:tav>
                                      </p:tavLst>
                                    </p:anim>
                                    <p:anim calcmode="lin" valueType="num">
                                      <p:cBhvr>
                                        <p:cTn id="95" dur="500"/>
                                        <p:tgtEl>
                                          <p:spTgt spid="18"/>
                                        </p:tgtEl>
                                        <p:attrNameLst>
                                          <p:attrName>ppt_y</p:attrName>
                                        </p:attrNameLst>
                                      </p:cBhvr>
                                      <p:tavLst>
                                        <p:tav tm="0">
                                          <p:val>
                                            <p:strVal val="ppt_y"/>
                                          </p:val>
                                        </p:tav>
                                        <p:tav tm="100000">
                                          <p:val>
                                            <p:strVal val="ppt_y"/>
                                          </p:val>
                                        </p:tav>
                                      </p:tavLst>
                                    </p:anim>
                                    <p:set>
                                      <p:cBhvr>
                                        <p:cTn id="96" dur="1" fill="hold">
                                          <p:stCondLst>
                                            <p:cond delay="499"/>
                                          </p:stCondLst>
                                        </p:cTn>
                                        <p:tgtEl>
                                          <p:spTgt spid="18"/>
                                        </p:tgtEl>
                                        <p:attrNameLst>
                                          <p:attrName>style.visibility</p:attrName>
                                        </p:attrNameLst>
                                      </p:cBhvr>
                                      <p:to>
                                        <p:strVal val="hidden"/>
                                      </p:to>
                                    </p:set>
                                  </p:childTnLst>
                                </p:cTn>
                              </p:par>
                              <p:par>
                                <p:cTn id="97" presetID="39" presetClass="exit" presetSubtype="0" decel="100000" fill="hold" nodeType="withEffect">
                                  <p:stCondLst>
                                    <p:cond delay="0"/>
                                  </p:stCondLst>
                                  <p:childTnLst>
                                    <p:anim calcmode="lin" valueType="num">
                                      <p:cBhvr>
                                        <p:cTn id="98" dur="500"/>
                                        <p:tgtEl>
                                          <p:spTgt spid="20"/>
                                        </p:tgtEl>
                                        <p:attrNameLst>
                                          <p:attrName>ppt_h</p:attrName>
                                        </p:attrNameLst>
                                      </p:cBhvr>
                                      <p:tavLst>
                                        <p:tav tm="0">
                                          <p:val>
                                            <p:strVal val="ppt_h"/>
                                          </p:val>
                                        </p:tav>
                                        <p:tav tm="50000">
                                          <p:val>
                                            <p:strVal val="ppt_h/20"/>
                                          </p:val>
                                        </p:tav>
                                        <p:tav tm="100000">
                                          <p:val>
                                            <p:strVal val="ppt_h/20"/>
                                          </p:val>
                                        </p:tav>
                                      </p:tavLst>
                                    </p:anim>
                                    <p:anim calcmode="lin" valueType="num">
                                      <p:cBhvr>
                                        <p:cTn id="99" dur="500"/>
                                        <p:tgtEl>
                                          <p:spTgt spid="20"/>
                                        </p:tgtEl>
                                        <p:attrNameLst>
                                          <p:attrName>ppt_w</p:attrName>
                                        </p:attrNameLst>
                                      </p:cBhvr>
                                      <p:tavLst>
                                        <p:tav tm="0">
                                          <p:val>
                                            <p:strVal val="ppt_w"/>
                                          </p:val>
                                        </p:tav>
                                        <p:tav tm="50000">
                                          <p:val>
                                            <p:strVal val="ppt_w+.3"/>
                                          </p:val>
                                        </p:tav>
                                        <p:tav tm="100000">
                                          <p:val>
                                            <p:strVal val="ppt_w+.3"/>
                                          </p:val>
                                        </p:tav>
                                      </p:tavLst>
                                    </p:anim>
                                    <p:anim calcmode="lin" valueType="num">
                                      <p:cBhvr>
                                        <p:cTn id="100" dur="500"/>
                                        <p:tgtEl>
                                          <p:spTgt spid="20"/>
                                        </p:tgtEl>
                                        <p:attrNameLst>
                                          <p:attrName>ppt_x</p:attrName>
                                        </p:attrNameLst>
                                      </p:cBhvr>
                                      <p:tavLst>
                                        <p:tav tm="0">
                                          <p:val>
                                            <p:strVal val="ppt_x"/>
                                          </p:val>
                                        </p:tav>
                                        <p:tav tm="50000">
                                          <p:val>
                                            <p:strVal val="ppt_x"/>
                                          </p:val>
                                        </p:tav>
                                        <p:tav tm="100000">
                                          <p:val>
                                            <p:strVal val="ppt_x-.3"/>
                                          </p:val>
                                        </p:tav>
                                      </p:tavLst>
                                    </p:anim>
                                    <p:anim calcmode="lin" valueType="num">
                                      <p:cBhvr>
                                        <p:cTn id="101" dur="500"/>
                                        <p:tgtEl>
                                          <p:spTgt spid="20"/>
                                        </p:tgtEl>
                                        <p:attrNameLst>
                                          <p:attrName>ppt_y</p:attrName>
                                        </p:attrNameLst>
                                      </p:cBhvr>
                                      <p:tavLst>
                                        <p:tav tm="0">
                                          <p:val>
                                            <p:strVal val="ppt_y"/>
                                          </p:val>
                                        </p:tav>
                                        <p:tav tm="100000">
                                          <p:val>
                                            <p:strVal val="ppt_y"/>
                                          </p:val>
                                        </p:tav>
                                      </p:tavLst>
                                    </p:anim>
                                    <p:set>
                                      <p:cBhvr>
                                        <p:cTn id="102" dur="1" fill="hold">
                                          <p:stCondLst>
                                            <p:cond delay="499"/>
                                          </p:stCondLst>
                                        </p:cTn>
                                        <p:tgtEl>
                                          <p:spTgt spid="20"/>
                                        </p:tgtEl>
                                        <p:attrNameLst>
                                          <p:attrName>style.visibility</p:attrName>
                                        </p:attrNameLst>
                                      </p:cBhvr>
                                      <p:to>
                                        <p:strVal val="hidden"/>
                                      </p:to>
                                    </p:set>
                                  </p:childTnLst>
                                </p:cTn>
                              </p:par>
                              <p:par>
                                <p:cTn id="103" presetID="39" presetClass="exit" presetSubtype="0" decel="100000" fill="hold" nodeType="withEffect">
                                  <p:stCondLst>
                                    <p:cond delay="0"/>
                                  </p:stCondLst>
                                  <p:childTnLst>
                                    <p:anim calcmode="lin" valueType="num">
                                      <p:cBhvr>
                                        <p:cTn id="104" dur="500"/>
                                        <p:tgtEl>
                                          <p:spTgt spid="21"/>
                                        </p:tgtEl>
                                        <p:attrNameLst>
                                          <p:attrName>ppt_h</p:attrName>
                                        </p:attrNameLst>
                                      </p:cBhvr>
                                      <p:tavLst>
                                        <p:tav tm="0">
                                          <p:val>
                                            <p:strVal val="ppt_h"/>
                                          </p:val>
                                        </p:tav>
                                        <p:tav tm="50000">
                                          <p:val>
                                            <p:strVal val="ppt_h/20"/>
                                          </p:val>
                                        </p:tav>
                                        <p:tav tm="100000">
                                          <p:val>
                                            <p:strVal val="ppt_h/20"/>
                                          </p:val>
                                        </p:tav>
                                      </p:tavLst>
                                    </p:anim>
                                    <p:anim calcmode="lin" valueType="num">
                                      <p:cBhvr>
                                        <p:cTn id="105" dur="500"/>
                                        <p:tgtEl>
                                          <p:spTgt spid="21"/>
                                        </p:tgtEl>
                                        <p:attrNameLst>
                                          <p:attrName>ppt_w</p:attrName>
                                        </p:attrNameLst>
                                      </p:cBhvr>
                                      <p:tavLst>
                                        <p:tav tm="0">
                                          <p:val>
                                            <p:strVal val="ppt_w"/>
                                          </p:val>
                                        </p:tav>
                                        <p:tav tm="50000">
                                          <p:val>
                                            <p:strVal val="ppt_w+.3"/>
                                          </p:val>
                                        </p:tav>
                                        <p:tav tm="100000">
                                          <p:val>
                                            <p:strVal val="ppt_w+.3"/>
                                          </p:val>
                                        </p:tav>
                                      </p:tavLst>
                                    </p:anim>
                                    <p:anim calcmode="lin" valueType="num">
                                      <p:cBhvr>
                                        <p:cTn id="106" dur="500"/>
                                        <p:tgtEl>
                                          <p:spTgt spid="21"/>
                                        </p:tgtEl>
                                        <p:attrNameLst>
                                          <p:attrName>ppt_x</p:attrName>
                                        </p:attrNameLst>
                                      </p:cBhvr>
                                      <p:tavLst>
                                        <p:tav tm="0">
                                          <p:val>
                                            <p:strVal val="ppt_x"/>
                                          </p:val>
                                        </p:tav>
                                        <p:tav tm="50000">
                                          <p:val>
                                            <p:strVal val="ppt_x"/>
                                          </p:val>
                                        </p:tav>
                                        <p:tav tm="100000">
                                          <p:val>
                                            <p:strVal val="ppt_x-.3"/>
                                          </p:val>
                                        </p:tav>
                                      </p:tavLst>
                                    </p:anim>
                                    <p:anim calcmode="lin" valueType="num">
                                      <p:cBhvr>
                                        <p:cTn id="107" dur="500"/>
                                        <p:tgtEl>
                                          <p:spTgt spid="21"/>
                                        </p:tgtEl>
                                        <p:attrNameLst>
                                          <p:attrName>ppt_y</p:attrName>
                                        </p:attrNameLst>
                                      </p:cBhvr>
                                      <p:tavLst>
                                        <p:tav tm="0">
                                          <p:val>
                                            <p:strVal val="ppt_y"/>
                                          </p:val>
                                        </p:tav>
                                        <p:tav tm="100000">
                                          <p:val>
                                            <p:strVal val="ppt_y"/>
                                          </p:val>
                                        </p:tav>
                                      </p:tavLst>
                                    </p:anim>
                                    <p:set>
                                      <p:cBhvr>
                                        <p:cTn id="108" dur="1" fill="hold">
                                          <p:stCondLst>
                                            <p:cond delay="499"/>
                                          </p:stCondLst>
                                        </p:cTn>
                                        <p:tgtEl>
                                          <p:spTgt spid="21"/>
                                        </p:tgtEl>
                                        <p:attrNameLst>
                                          <p:attrName>style.visibility</p:attrName>
                                        </p:attrNameLst>
                                      </p:cBhvr>
                                      <p:to>
                                        <p:strVal val="hidden"/>
                                      </p:to>
                                    </p:set>
                                  </p:childTnLst>
                                </p:cTn>
                              </p:par>
                              <p:par>
                                <p:cTn id="109" presetID="39" presetClass="exit" presetSubtype="0" decel="100000" fill="hold" nodeType="withEffect">
                                  <p:stCondLst>
                                    <p:cond delay="0"/>
                                  </p:stCondLst>
                                  <p:childTnLst>
                                    <p:anim calcmode="lin" valueType="num">
                                      <p:cBhvr>
                                        <p:cTn id="110" dur="500"/>
                                        <p:tgtEl>
                                          <p:spTgt spid="22"/>
                                        </p:tgtEl>
                                        <p:attrNameLst>
                                          <p:attrName>ppt_h</p:attrName>
                                        </p:attrNameLst>
                                      </p:cBhvr>
                                      <p:tavLst>
                                        <p:tav tm="0">
                                          <p:val>
                                            <p:strVal val="ppt_h"/>
                                          </p:val>
                                        </p:tav>
                                        <p:tav tm="50000">
                                          <p:val>
                                            <p:strVal val="ppt_h/20"/>
                                          </p:val>
                                        </p:tav>
                                        <p:tav tm="100000">
                                          <p:val>
                                            <p:strVal val="ppt_h/20"/>
                                          </p:val>
                                        </p:tav>
                                      </p:tavLst>
                                    </p:anim>
                                    <p:anim calcmode="lin" valueType="num">
                                      <p:cBhvr>
                                        <p:cTn id="111" dur="500"/>
                                        <p:tgtEl>
                                          <p:spTgt spid="22"/>
                                        </p:tgtEl>
                                        <p:attrNameLst>
                                          <p:attrName>ppt_w</p:attrName>
                                        </p:attrNameLst>
                                      </p:cBhvr>
                                      <p:tavLst>
                                        <p:tav tm="0">
                                          <p:val>
                                            <p:strVal val="ppt_w"/>
                                          </p:val>
                                        </p:tav>
                                        <p:tav tm="50000">
                                          <p:val>
                                            <p:strVal val="ppt_w+.3"/>
                                          </p:val>
                                        </p:tav>
                                        <p:tav tm="100000">
                                          <p:val>
                                            <p:strVal val="ppt_w+.3"/>
                                          </p:val>
                                        </p:tav>
                                      </p:tavLst>
                                    </p:anim>
                                    <p:anim calcmode="lin" valueType="num">
                                      <p:cBhvr>
                                        <p:cTn id="112" dur="500"/>
                                        <p:tgtEl>
                                          <p:spTgt spid="22"/>
                                        </p:tgtEl>
                                        <p:attrNameLst>
                                          <p:attrName>ppt_x</p:attrName>
                                        </p:attrNameLst>
                                      </p:cBhvr>
                                      <p:tavLst>
                                        <p:tav tm="0">
                                          <p:val>
                                            <p:strVal val="ppt_x"/>
                                          </p:val>
                                        </p:tav>
                                        <p:tav tm="50000">
                                          <p:val>
                                            <p:strVal val="ppt_x"/>
                                          </p:val>
                                        </p:tav>
                                        <p:tav tm="100000">
                                          <p:val>
                                            <p:strVal val="ppt_x-.3"/>
                                          </p:val>
                                        </p:tav>
                                      </p:tavLst>
                                    </p:anim>
                                    <p:anim calcmode="lin" valueType="num">
                                      <p:cBhvr>
                                        <p:cTn id="113" dur="500"/>
                                        <p:tgtEl>
                                          <p:spTgt spid="22"/>
                                        </p:tgtEl>
                                        <p:attrNameLst>
                                          <p:attrName>ppt_y</p:attrName>
                                        </p:attrNameLst>
                                      </p:cBhvr>
                                      <p:tavLst>
                                        <p:tav tm="0">
                                          <p:val>
                                            <p:strVal val="ppt_y"/>
                                          </p:val>
                                        </p:tav>
                                        <p:tav tm="100000">
                                          <p:val>
                                            <p:strVal val="ppt_y"/>
                                          </p:val>
                                        </p:tav>
                                      </p:tavLst>
                                    </p:anim>
                                    <p:set>
                                      <p:cBhvr>
                                        <p:cTn id="114" dur="1" fill="hold">
                                          <p:stCondLst>
                                            <p:cond delay="499"/>
                                          </p:stCondLst>
                                        </p:cTn>
                                        <p:tgtEl>
                                          <p:spTgt spid="22"/>
                                        </p:tgtEl>
                                        <p:attrNameLst>
                                          <p:attrName>style.visibility</p:attrName>
                                        </p:attrNameLst>
                                      </p:cBhvr>
                                      <p:to>
                                        <p:strVal val="hidden"/>
                                      </p:to>
                                    </p:set>
                                  </p:childTnLst>
                                </p:cTn>
                              </p:par>
                              <p:par>
                                <p:cTn id="115" presetID="39" presetClass="exit" presetSubtype="0" decel="100000" fill="hold" grpId="1" nodeType="withEffect">
                                  <p:stCondLst>
                                    <p:cond delay="0"/>
                                  </p:stCondLst>
                                  <p:childTnLst>
                                    <p:anim calcmode="lin" valueType="num">
                                      <p:cBhvr>
                                        <p:cTn id="116" dur="500"/>
                                        <p:tgtEl>
                                          <p:spTgt spid="24"/>
                                        </p:tgtEl>
                                        <p:attrNameLst>
                                          <p:attrName>ppt_h</p:attrName>
                                        </p:attrNameLst>
                                      </p:cBhvr>
                                      <p:tavLst>
                                        <p:tav tm="0">
                                          <p:val>
                                            <p:strVal val="ppt_h"/>
                                          </p:val>
                                        </p:tav>
                                        <p:tav tm="50000">
                                          <p:val>
                                            <p:strVal val="ppt_h/20"/>
                                          </p:val>
                                        </p:tav>
                                        <p:tav tm="100000">
                                          <p:val>
                                            <p:strVal val="ppt_h/20"/>
                                          </p:val>
                                        </p:tav>
                                      </p:tavLst>
                                    </p:anim>
                                    <p:anim calcmode="lin" valueType="num">
                                      <p:cBhvr>
                                        <p:cTn id="117" dur="500"/>
                                        <p:tgtEl>
                                          <p:spTgt spid="24"/>
                                        </p:tgtEl>
                                        <p:attrNameLst>
                                          <p:attrName>ppt_w</p:attrName>
                                        </p:attrNameLst>
                                      </p:cBhvr>
                                      <p:tavLst>
                                        <p:tav tm="0">
                                          <p:val>
                                            <p:strVal val="ppt_w"/>
                                          </p:val>
                                        </p:tav>
                                        <p:tav tm="50000">
                                          <p:val>
                                            <p:strVal val="ppt_w+.3"/>
                                          </p:val>
                                        </p:tav>
                                        <p:tav tm="100000">
                                          <p:val>
                                            <p:strVal val="ppt_w+.3"/>
                                          </p:val>
                                        </p:tav>
                                      </p:tavLst>
                                    </p:anim>
                                    <p:anim calcmode="lin" valueType="num">
                                      <p:cBhvr>
                                        <p:cTn id="118" dur="500"/>
                                        <p:tgtEl>
                                          <p:spTgt spid="24"/>
                                        </p:tgtEl>
                                        <p:attrNameLst>
                                          <p:attrName>ppt_x</p:attrName>
                                        </p:attrNameLst>
                                      </p:cBhvr>
                                      <p:tavLst>
                                        <p:tav tm="0">
                                          <p:val>
                                            <p:strVal val="ppt_x"/>
                                          </p:val>
                                        </p:tav>
                                        <p:tav tm="50000">
                                          <p:val>
                                            <p:strVal val="ppt_x"/>
                                          </p:val>
                                        </p:tav>
                                        <p:tav tm="100000">
                                          <p:val>
                                            <p:strVal val="ppt_x-.3"/>
                                          </p:val>
                                        </p:tav>
                                      </p:tavLst>
                                    </p:anim>
                                    <p:anim calcmode="lin" valueType="num">
                                      <p:cBhvr>
                                        <p:cTn id="119" dur="500"/>
                                        <p:tgtEl>
                                          <p:spTgt spid="24"/>
                                        </p:tgtEl>
                                        <p:attrNameLst>
                                          <p:attrName>ppt_y</p:attrName>
                                        </p:attrNameLst>
                                      </p:cBhvr>
                                      <p:tavLst>
                                        <p:tav tm="0">
                                          <p:val>
                                            <p:strVal val="ppt_y"/>
                                          </p:val>
                                        </p:tav>
                                        <p:tav tm="100000">
                                          <p:val>
                                            <p:strVal val="ppt_y"/>
                                          </p:val>
                                        </p:tav>
                                      </p:tavLst>
                                    </p:anim>
                                    <p:set>
                                      <p:cBhvr>
                                        <p:cTn id="120" dur="1" fill="hold">
                                          <p:stCondLst>
                                            <p:cond delay="499"/>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7" grpId="1" animBg="1"/>
      <p:bldP spid="18" grpId="0" animBg="1"/>
      <p:bldP spid="18" grpId="1" animBg="1"/>
      <p:bldP spid="19" grpId="0" animBg="1"/>
      <p:bldP spid="19" grpId="1" animBg="1"/>
      <p:bldP spid="24" grpId="0" animBg="1"/>
      <p:bldP spid="24"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879E81A6-7C10-4595-8FFD-C32E6969DD87}"/>
              </a:ext>
            </a:extLst>
          </p:cNvPr>
          <p:cNvGrpSpPr/>
          <p:nvPr/>
        </p:nvGrpSpPr>
        <p:grpSpPr bwMode="auto">
          <a:xfrm rot="5400000">
            <a:off x="811696" y="3886200"/>
            <a:ext cx="4267200" cy="152400"/>
            <a:chOff x="0" y="1824"/>
            <a:chExt cx="5760" cy="90"/>
          </a:xfrm>
        </p:grpSpPr>
        <p:sp>
          <p:nvSpPr>
            <p:cNvPr id="3" name="Rectangle 3">
              <a:extLst>
                <a:ext uri="{FF2B5EF4-FFF2-40B4-BE49-F238E27FC236}">
                  <a16:creationId xmlns:a16="http://schemas.microsoft.com/office/drawing/2014/main" id="{1F2E6982-B7D3-4CA1-AC54-FA2697FE9895}"/>
                </a:ext>
              </a:extLst>
            </p:cNvPr>
            <p:cNvSpPr>
              <a:spLocks noChangeArrowheads="1"/>
            </p:cNvSpPr>
            <p:nvPr/>
          </p:nvSpPr>
          <p:spPr bwMode="gray">
            <a:xfrm>
              <a:off x="0" y="1824"/>
              <a:ext cx="5760" cy="90"/>
            </a:xfrm>
            <a:prstGeom prst="rect">
              <a:avLst/>
            </a:prstGeom>
            <a:gradFill rotWithShape="1">
              <a:gsLst>
                <a:gs pos="0">
                  <a:srgbClr val="5F5F5F"/>
                </a:gs>
                <a:gs pos="50000">
                  <a:srgbClr val="B6B6B6"/>
                </a:gs>
                <a:gs pos="100000">
                  <a:srgbClr val="5F5F5F"/>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sz="2800"/>
            </a:p>
          </p:txBody>
        </p:sp>
        <p:sp>
          <p:nvSpPr>
            <p:cNvPr id="4" name="Rectangle 4">
              <a:extLst>
                <a:ext uri="{FF2B5EF4-FFF2-40B4-BE49-F238E27FC236}">
                  <a16:creationId xmlns:a16="http://schemas.microsoft.com/office/drawing/2014/main" id="{C942C6E7-1656-4098-A06D-D1CC1CAEB6A9}"/>
                </a:ext>
              </a:extLst>
            </p:cNvPr>
            <p:cNvSpPr>
              <a:spLocks noChangeArrowheads="1"/>
            </p:cNvSpPr>
            <p:nvPr/>
          </p:nvSpPr>
          <p:spPr bwMode="gray">
            <a:xfrm>
              <a:off x="0" y="1872"/>
              <a:ext cx="5760" cy="34"/>
            </a:xfrm>
            <a:prstGeom prst="rect">
              <a:avLst/>
            </a:prstGeom>
            <a:gradFill rotWithShape="1">
              <a:gsLst>
                <a:gs pos="0">
                  <a:srgbClr val="D9D9D9"/>
                </a:gs>
                <a:gs pos="100000">
                  <a:srgbClr val="808080"/>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endParaRPr lang="en-US" sz="2800"/>
            </a:p>
          </p:txBody>
        </p:sp>
      </p:grpSp>
      <p:sp>
        <p:nvSpPr>
          <p:cNvPr id="5" name="Rectangle 5">
            <a:extLst>
              <a:ext uri="{FF2B5EF4-FFF2-40B4-BE49-F238E27FC236}">
                <a16:creationId xmlns:a16="http://schemas.microsoft.com/office/drawing/2014/main" id="{EB99C8D1-C007-4FAF-8665-12F082010906}"/>
              </a:ext>
            </a:extLst>
          </p:cNvPr>
          <p:cNvSpPr>
            <a:spLocks noChangeArrowheads="1"/>
          </p:cNvSpPr>
          <p:nvPr/>
        </p:nvSpPr>
        <p:spPr bwMode="gray">
          <a:xfrm rot="3419336">
            <a:off x="2313471" y="3962400"/>
            <a:ext cx="533400" cy="533400"/>
          </a:xfrm>
          <a:prstGeom prst="rect">
            <a:avLst/>
          </a:prstGeom>
          <a:solidFill>
            <a:srgbClr val="FFFF00"/>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a:solidFill>
                  <a:schemeClr val="bg1"/>
                </a:solidFill>
                <a:latin typeface="VNI-Bodon-Poster" pitchFamily="2" charset="0"/>
              </a:rPr>
              <a:t>C</a:t>
            </a:r>
          </a:p>
        </p:txBody>
      </p:sp>
      <p:sp>
        <p:nvSpPr>
          <p:cNvPr id="6" name="Rectangle 6">
            <a:extLst>
              <a:ext uri="{FF2B5EF4-FFF2-40B4-BE49-F238E27FC236}">
                <a16:creationId xmlns:a16="http://schemas.microsoft.com/office/drawing/2014/main" id="{D2E7922D-E703-4FBA-B49C-007FD09672FA}"/>
              </a:ext>
            </a:extLst>
          </p:cNvPr>
          <p:cNvSpPr>
            <a:spLocks noChangeArrowheads="1"/>
          </p:cNvSpPr>
          <p:nvPr/>
        </p:nvSpPr>
        <p:spPr bwMode="gray">
          <a:xfrm rot="3419336">
            <a:off x="2276958" y="3011488"/>
            <a:ext cx="561975" cy="577850"/>
          </a:xfrm>
          <a:prstGeom prst="rect">
            <a:avLst/>
          </a:prstGeom>
          <a:solidFill>
            <a:srgbClr val="FF0066"/>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FF0066"/>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a:solidFill>
                  <a:schemeClr val="bg1"/>
                </a:solidFill>
                <a:latin typeface="VNI-Bodon-Poster" pitchFamily="2" charset="0"/>
              </a:rPr>
              <a:t>B</a:t>
            </a:r>
          </a:p>
        </p:txBody>
      </p:sp>
      <p:sp>
        <p:nvSpPr>
          <p:cNvPr id="7" name="Rectangle 7">
            <a:extLst>
              <a:ext uri="{FF2B5EF4-FFF2-40B4-BE49-F238E27FC236}">
                <a16:creationId xmlns:a16="http://schemas.microsoft.com/office/drawing/2014/main" id="{4A5B816A-1A71-4931-AA50-7DDCF81B1964}"/>
              </a:ext>
            </a:extLst>
          </p:cNvPr>
          <p:cNvSpPr>
            <a:spLocks noChangeArrowheads="1"/>
          </p:cNvSpPr>
          <p:nvPr/>
        </p:nvSpPr>
        <p:spPr bwMode="gray">
          <a:xfrm rot="3419336">
            <a:off x="2334902" y="4936332"/>
            <a:ext cx="522287" cy="533400"/>
          </a:xfrm>
          <a:prstGeom prst="rect">
            <a:avLst/>
          </a:prstGeom>
          <a:solidFill>
            <a:srgbClr val="0066FF"/>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0066FF"/>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a:solidFill>
                  <a:schemeClr val="bg1"/>
                </a:solidFill>
                <a:latin typeface="VNI-Bodon-Poster" pitchFamily="2" charset="0"/>
              </a:rPr>
              <a:t>D</a:t>
            </a:r>
          </a:p>
        </p:txBody>
      </p:sp>
      <p:sp>
        <p:nvSpPr>
          <p:cNvPr id="8" name="AutoShape 8">
            <a:extLst>
              <a:ext uri="{FF2B5EF4-FFF2-40B4-BE49-F238E27FC236}">
                <a16:creationId xmlns:a16="http://schemas.microsoft.com/office/drawing/2014/main" id="{C607BD6A-C677-47D0-AE72-716BAD757D4E}"/>
              </a:ext>
            </a:extLst>
          </p:cNvPr>
          <p:cNvSpPr>
            <a:spLocks noChangeArrowheads="1"/>
          </p:cNvSpPr>
          <p:nvPr/>
        </p:nvSpPr>
        <p:spPr bwMode="auto">
          <a:xfrm>
            <a:off x="437322" y="303809"/>
            <a:ext cx="11529391" cy="1066800"/>
          </a:xfrm>
          <a:prstGeom prst="roundRect">
            <a:avLst>
              <a:gd name="adj" fmla="val 16667"/>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a:defRPr/>
            </a:pPr>
            <a:r>
              <a:rPr lang="en-US" sz="2800" b="1" dirty="0">
                <a:solidFill>
                  <a:schemeClr val="tx1"/>
                </a:solidFill>
                <a:latin typeface="Times New Roman" panose="02020603050405020304" pitchFamily="18" charset="0"/>
                <a:cs typeface="Times New Roman" panose="02020603050405020304" pitchFamily="18" charset="0"/>
              </a:rPr>
              <a:t>3</a:t>
            </a:r>
            <a:r>
              <a:rPr lang="en-US" sz="2800" b="1">
                <a:solidFill>
                  <a:schemeClr val="tx1"/>
                </a:solidFill>
                <a:latin typeface="Times New Roman" panose="02020603050405020304" pitchFamily="18" charset="0"/>
                <a:cs typeface="Times New Roman" panose="02020603050405020304" pitchFamily="18" charset="0"/>
              </a:rPr>
              <a:t>. </a:t>
            </a:r>
            <a:r>
              <a:rPr lang="vi-VN" sz="2800" b="1">
                <a:solidFill>
                  <a:schemeClr val="tx1"/>
                </a:solidFill>
                <a:latin typeface="Times New Roman" panose="02020603050405020304" pitchFamily="18" charset="0"/>
                <a:cs typeface="Times New Roman" panose="02020603050405020304" pitchFamily="18" charset="0"/>
              </a:rPr>
              <a:t>Tác phẩm được Trần Quốc Tuấn viết để khích lẽ tướng sĩ trong cuộc kháng chiến chông quân Mông – Nguyên xâm lược lần thứ hai là</a:t>
            </a:r>
            <a:endParaRPr lang="en-US" sz="2800" b="1" i="1" dirty="0">
              <a:solidFill>
                <a:schemeClr val="tx1"/>
              </a:solidFill>
              <a:latin typeface="Times New Roman" panose="02020603050405020304" pitchFamily="18" charset="0"/>
              <a:cs typeface="Times New Roman" panose="02020603050405020304" pitchFamily="18" charset="0"/>
            </a:endParaRPr>
          </a:p>
        </p:txBody>
      </p:sp>
      <p:sp>
        <p:nvSpPr>
          <p:cNvPr id="9" name="AutoShape 9">
            <a:extLst>
              <a:ext uri="{FF2B5EF4-FFF2-40B4-BE49-F238E27FC236}">
                <a16:creationId xmlns:a16="http://schemas.microsoft.com/office/drawing/2014/main" id="{FB6C2F21-C500-46E3-833E-BD8C154ED72D}"/>
              </a:ext>
            </a:extLst>
          </p:cNvPr>
          <p:cNvSpPr>
            <a:spLocks noChangeArrowheads="1"/>
          </p:cNvSpPr>
          <p:nvPr/>
        </p:nvSpPr>
        <p:spPr bwMode="gray">
          <a:xfrm>
            <a:off x="3478695" y="2057400"/>
            <a:ext cx="7090117" cy="674022"/>
          </a:xfrm>
          <a:prstGeom prst="roundRect">
            <a:avLst>
              <a:gd name="adj" fmla="val 50000"/>
            </a:avLst>
          </a:prstGeom>
        </p:spPr>
        <p:style>
          <a:lnRef idx="1">
            <a:schemeClr val="accent2"/>
          </a:lnRef>
          <a:fillRef idx="3">
            <a:schemeClr val="accent2"/>
          </a:fillRef>
          <a:effectRef idx="2">
            <a:schemeClr val="accent2"/>
          </a:effectRef>
          <a:fontRef idx="minor">
            <a:schemeClr val="lt1"/>
          </a:fontRef>
        </p:style>
        <p:txBody>
          <a:bodyPr wrap="none" anchor="ctr"/>
          <a:lstStyle/>
          <a:p>
            <a:pPr algn="ctr" eaLnBrk="0" hangingPunct="0">
              <a:defRPr/>
            </a:pPr>
            <a:r>
              <a:rPr lang="en-SG" sz="3600">
                <a:latin typeface="Times New Roman" panose="02020603050405020304" pitchFamily="18" charset="0"/>
                <a:cs typeface="Times New Roman" panose="02020603050405020304" pitchFamily="18" charset="0"/>
              </a:rPr>
              <a:t>Nam quốc sơn hà</a:t>
            </a:r>
            <a:endParaRPr lang="en-US" sz="3600" dirty="0">
              <a:solidFill>
                <a:schemeClr val="bg1"/>
              </a:solidFill>
              <a:latin typeface="Times New Roman" panose="02020603050405020304" pitchFamily="18" charset="0"/>
              <a:cs typeface="Times New Roman" panose="02020603050405020304" pitchFamily="18" charset="0"/>
            </a:endParaRPr>
          </a:p>
        </p:txBody>
      </p:sp>
      <p:sp>
        <p:nvSpPr>
          <p:cNvPr id="10" name="AutoShape 10">
            <a:extLst>
              <a:ext uri="{FF2B5EF4-FFF2-40B4-BE49-F238E27FC236}">
                <a16:creationId xmlns:a16="http://schemas.microsoft.com/office/drawing/2014/main" id="{5CF4E0CC-B395-4C44-8BDF-6C6C84DF4D3A}"/>
              </a:ext>
            </a:extLst>
          </p:cNvPr>
          <p:cNvSpPr>
            <a:spLocks noChangeArrowheads="1"/>
          </p:cNvSpPr>
          <p:nvPr/>
        </p:nvSpPr>
        <p:spPr bwMode="gray">
          <a:xfrm>
            <a:off x="3402496" y="2971800"/>
            <a:ext cx="7086600" cy="674022"/>
          </a:xfrm>
          <a:prstGeom prst="roundRect">
            <a:avLst>
              <a:gd name="adj" fmla="val 50000"/>
            </a:avLst>
          </a:prstGeom>
        </p:spPr>
        <p:style>
          <a:lnRef idx="1">
            <a:schemeClr val="accent2"/>
          </a:lnRef>
          <a:fillRef idx="3">
            <a:schemeClr val="accent2"/>
          </a:fillRef>
          <a:effectRef idx="2">
            <a:schemeClr val="accent2"/>
          </a:effectRef>
          <a:fontRef idx="minor">
            <a:schemeClr val="lt1"/>
          </a:fontRef>
        </p:style>
        <p:txBody>
          <a:bodyPr wrap="none" anchor="ctr"/>
          <a:lstStyle/>
          <a:p>
            <a:pPr algn="ctr" eaLnBrk="0" hangingPunct="0">
              <a:defRPr/>
            </a:pPr>
            <a:r>
              <a:rPr lang="en-SG" sz="3600">
                <a:latin typeface="Times New Roman" panose="02020603050405020304" pitchFamily="18" charset="0"/>
                <a:cs typeface="Times New Roman" panose="02020603050405020304" pitchFamily="18" charset="0"/>
              </a:rPr>
              <a:t>Bình Ngô đại cáo</a:t>
            </a:r>
            <a:endParaRPr lang="en-US" sz="3600" dirty="0">
              <a:solidFill>
                <a:schemeClr val="bg1"/>
              </a:solidFill>
              <a:latin typeface="Times New Roman" panose="02020603050405020304" pitchFamily="18" charset="0"/>
              <a:cs typeface="Times New Roman" panose="02020603050405020304" pitchFamily="18" charset="0"/>
            </a:endParaRPr>
          </a:p>
        </p:txBody>
      </p:sp>
      <p:sp>
        <p:nvSpPr>
          <p:cNvPr id="11" name="AutoShape 11">
            <a:extLst>
              <a:ext uri="{FF2B5EF4-FFF2-40B4-BE49-F238E27FC236}">
                <a16:creationId xmlns:a16="http://schemas.microsoft.com/office/drawing/2014/main" id="{29E1ED10-A84A-4455-8EFA-A19C0D8D32AD}"/>
              </a:ext>
            </a:extLst>
          </p:cNvPr>
          <p:cNvSpPr>
            <a:spLocks noChangeArrowheads="1"/>
          </p:cNvSpPr>
          <p:nvPr/>
        </p:nvSpPr>
        <p:spPr bwMode="gray">
          <a:xfrm>
            <a:off x="3402495" y="3962400"/>
            <a:ext cx="7090117" cy="674022"/>
          </a:xfrm>
          <a:prstGeom prst="roundRect">
            <a:avLst>
              <a:gd name="adj" fmla="val 50000"/>
            </a:avLst>
          </a:prstGeom>
        </p:spPr>
        <p:style>
          <a:lnRef idx="1">
            <a:schemeClr val="accent2"/>
          </a:lnRef>
          <a:fillRef idx="3">
            <a:schemeClr val="accent2"/>
          </a:fillRef>
          <a:effectRef idx="2">
            <a:schemeClr val="accent2"/>
          </a:effectRef>
          <a:fontRef idx="minor">
            <a:schemeClr val="lt1"/>
          </a:fontRef>
        </p:style>
        <p:txBody>
          <a:bodyPr wrap="none" anchor="ctr"/>
          <a:lstStyle/>
          <a:p>
            <a:pPr algn="ctr" eaLnBrk="0" hangingPunct="0">
              <a:defRPr/>
            </a:pPr>
            <a:r>
              <a:rPr lang="en-SG" sz="3600">
                <a:latin typeface="Times New Roman" panose="02020603050405020304" pitchFamily="18" charset="0"/>
                <a:cs typeface="Times New Roman" panose="02020603050405020304" pitchFamily="18" charset="0"/>
              </a:rPr>
              <a:t>Binh thư yếu lược</a:t>
            </a:r>
            <a:endParaRPr lang="en-US" sz="3600" dirty="0">
              <a:solidFill>
                <a:schemeClr val="bg1"/>
              </a:solidFill>
              <a:latin typeface="Times New Roman" panose="02020603050405020304" pitchFamily="18" charset="0"/>
              <a:cs typeface="Times New Roman" panose="02020603050405020304" pitchFamily="18" charset="0"/>
            </a:endParaRPr>
          </a:p>
        </p:txBody>
      </p:sp>
      <p:sp>
        <p:nvSpPr>
          <p:cNvPr id="12" name="AutoShape 12">
            <a:extLst>
              <a:ext uri="{FF2B5EF4-FFF2-40B4-BE49-F238E27FC236}">
                <a16:creationId xmlns:a16="http://schemas.microsoft.com/office/drawing/2014/main" id="{C6F6CC51-3E3C-4E40-BA6A-811F59F1D214}"/>
              </a:ext>
            </a:extLst>
          </p:cNvPr>
          <p:cNvSpPr>
            <a:spLocks noChangeArrowheads="1"/>
          </p:cNvSpPr>
          <p:nvPr/>
        </p:nvSpPr>
        <p:spPr bwMode="gray">
          <a:xfrm>
            <a:off x="3326296" y="4876800"/>
            <a:ext cx="7086600" cy="674022"/>
          </a:xfrm>
          <a:prstGeom prst="roundRect">
            <a:avLst>
              <a:gd name="adj" fmla="val 50000"/>
            </a:avLst>
          </a:prstGeom>
        </p:spPr>
        <p:style>
          <a:lnRef idx="1">
            <a:schemeClr val="accent2"/>
          </a:lnRef>
          <a:fillRef idx="3">
            <a:schemeClr val="accent2"/>
          </a:fillRef>
          <a:effectRef idx="2">
            <a:schemeClr val="accent2"/>
          </a:effectRef>
          <a:fontRef idx="minor">
            <a:schemeClr val="lt1"/>
          </a:fontRef>
        </p:style>
        <p:txBody>
          <a:bodyPr wrap="none" anchor="ctr"/>
          <a:lstStyle/>
          <a:p>
            <a:pPr algn="ctr" eaLnBrk="0" hangingPunct="0">
              <a:defRPr/>
            </a:pPr>
            <a:r>
              <a:rPr lang="en-SG" sz="3600">
                <a:latin typeface="Times New Roman" panose="02020603050405020304" pitchFamily="18" charset="0"/>
                <a:cs typeface="Times New Roman" panose="02020603050405020304" pitchFamily="18" charset="0"/>
              </a:rPr>
              <a:t>Hịch tướng sĩ</a:t>
            </a:r>
            <a:endParaRPr lang="en-US" sz="3600" dirty="0">
              <a:solidFill>
                <a:schemeClr val="bg1"/>
              </a:solidFill>
              <a:latin typeface="Times New Roman" panose="02020603050405020304" pitchFamily="18" charset="0"/>
              <a:cs typeface="Times New Roman" panose="02020603050405020304" pitchFamily="18" charset="0"/>
            </a:endParaRPr>
          </a:p>
        </p:txBody>
      </p:sp>
      <p:sp>
        <p:nvSpPr>
          <p:cNvPr id="13" name="Rectangle 13">
            <a:extLst>
              <a:ext uri="{FF2B5EF4-FFF2-40B4-BE49-F238E27FC236}">
                <a16:creationId xmlns:a16="http://schemas.microsoft.com/office/drawing/2014/main" id="{1F91151F-7B73-43CE-A2F9-A594BE83256F}"/>
              </a:ext>
            </a:extLst>
          </p:cNvPr>
          <p:cNvSpPr>
            <a:spLocks noChangeArrowheads="1"/>
          </p:cNvSpPr>
          <p:nvPr/>
        </p:nvSpPr>
        <p:spPr bwMode="gray">
          <a:xfrm rot="3419336">
            <a:off x="2299183" y="2049463"/>
            <a:ext cx="561975" cy="577850"/>
          </a:xfrm>
          <a:prstGeom prst="rect">
            <a:avLst/>
          </a:prstGeom>
          <a:solidFill>
            <a:srgbClr val="008000"/>
          </a:solidFill>
          <a:ln w="9525">
            <a:miter lim="800000"/>
          </a:ln>
          <a:effectLst/>
          <a:scene3d>
            <a:camera prst="legacyPerspectiveFront">
              <a:rot lat="0" lon="1500000" rev="0"/>
            </a:camera>
            <a:lightRig rig="legacyFlat4" dir="b"/>
          </a:scene3d>
          <a:sp3d extrusionH="430200" prstMaterial="legacyMatte">
            <a:bevelT w="13500" h="13500" prst="angle"/>
            <a:bevelB w="13500" h="13500" prst="angle"/>
            <a:extrusionClr>
              <a:srgbClr val="0080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flatTx/>
          </a:bodyPr>
          <a:lstStyle/>
          <a:p>
            <a:pPr algn="ctr"/>
            <a:r>
              <a:rPr lang="en-US" sz="2800" b="1">
                <a:solidFill>
                  <a:schemeClr val="bg1"/>
                </a:solidFill>
                <a:latin typeface="VNI-Bodon-Poster" pitchFamily="2" charset="0"/>
              </a:rPr>
              <a:t>A</a:t>
            </a:r>
          </a:p>
        </p:txBody>
      </p:sp>
    </p:spTree>
    <p:extLst>
      <p:ext uri="{BB962C8B-B14F-4D97-AF65-F5344CB8AC3E}">
        <p14:creationId xmlns:p14="http://schemas.microsoft.com/office/powerpoint/2010/main" val="2976325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strVal val="#ppt_w+.3"/>
                                          </p:val>
                                        </p:tav>
                                        <p:tav tm="100000">
                                          <p:val>
                                            <p:strVal val="#ppt_w"/>
                                          </p:val>
                                        </p:tav>
                                      </p:tavLst>
                                    </p:anim>
                                    <p:anim calcmode="lin" valueType="num">
                                      <p:cBhvr>
                                        <p:cTn id="8" dur="1000" fill="hold"/>
                                        <p:tgtEl>
                                          <p:spTgt spid="8"/>
                                        </p:tgtEl>
                                        <p:attrNameLst>
                                          <p:attrName>ppt_h</p:attrName>
                                        </p:attrNameLst>
                                      </p:cBhvr>
                                      <p:tavLst>
                                        <p:tav tm="0">
                                          <p:val>
                                            <p:strVal val="#ppt_h"/>
                                          </p:val>
                                        </p:tav>
                                        <p:tav tm="100000">
                                          <p:val>
                                            <p:strVal val="#ppt_h"/>
                                          </p:val>
                                        </p:tav>
                                      </p:tavLst>
                                    </p:anim>
                                    <p:animEffect transition="in" filter="fade">
                                      <p:cBhvr>
                                        <p:cTn id="9" dur="1000"/>
                                        <p:tgtEl>
                                          <p:spTgt spid="8"/>
                                        </p:tgtEl>
                                      </p:cBhvr>
                                    </p:animEffect>
                                  </p:childTnLst>
                                  <p:subTnLst>
                                    <p:audio>
                                      <p:cMediaNode>
                                        <p:cTn display="0" masterRel="sameClick">
                                          <p:stCondLst>
                                            <p:cond evt="begin" delay="0">
                                              <p:tn val="5"/>
                                            </p:cond>
                                          </p:stCondLst>
                                          <p:endCondLst>
                                            <p:cond evt="onStopAudio" delay="0">
                                              <p:tgtEl>
                                                <p:sldTgt/>
                                              </p:tgtEl>
                                            </p:cond>
                                          </p:endCondLst>
                                        </p:cTn>
                                        <p:tgtEl>
                                          <p:sndTgt r:embed="rId2" name="wind.wav"/>
                                        </p:tgtEl>
                                      </p:cMediaNode>
                                    </p:audio>
                                  </p:subTnLst>
                                </p:cTn>
                              </p:par>
                            </p:childTnLst>
                          </p:cTn>
                        </p:par>
                        <p:par>
                          <p:cTn id="10" fill="hold">
                            <p:stCondLst>
                              <p:cond delay="1000"/>
                            </p:stCondLst>
                            <p:childTnLst>
                              <p:par>
                                <p:cTn id="11" presetID="13" presetClass="entr" presetSubtype="16" fill="hold"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plus(in)">
                                      <p:cBhvr>
                                        <p:cTn id="13" dur="1000"/>
                                        <p:tgtEl>
                                          <p:spTgt spid="2"/>
                                        </p:tgtEl>
                                      </p:cBhvr>
                                    </p:animEffect>
                                  </p:childTnLst>
                                </p:cTn>
                              </p:par>
                            </p:childTnLst>
                          </p:cTn>
                        </p:par>
                        <p:par>
                          <p:cTn id="14" fill="hold">
                            <p:stCondLst>
                              <p:cond delay="2000"/>
                            </p:stCondLst>
                            <p:childTnLst>
                              <p:par>
                                <p:cTn id="15" presetID="58" presetClass="entr" presetSubtype="0" accel="100000" fill="hold" grpId="0" nodeType="after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p:cTn id="17" dur="500" fill="hold"/>
                                        <p:tgtEl>
                                          <p:spTgt spid="13"/>
                                        </p:tgtEl>
                                        <p:attrNameLst>
                                          <p:attrName>ppt_w</p:attrName>
                                        </p:attrNameLst>
                                      </p:cBhvr>
                                      <p:tavLst>
                                        <p:tav tm="0">
                                          <p:val>
                                            <p:strVal val="#ppt_w*2.5"/>
                                          </p:val>
                                        </p:tav>
                                        <p:tav tm="100000">
                                          <p:val>
                                            <p:strVal val="#ppt_w"/>
                                          </p:val>
                                        </p:tav>
                                      </p:tavLst>
                                    </p:anim>
                                    <p:anim calcmode="lin" valueType="num">
                                      <p:cBhvr>
                                        <p:cTn id="18" dur="500" fill="hold"/>
                                        <p:tgtEl>
                                          <p:spTgt spid="13"/>
                                        </p:tgtEl>
                                        <p:attrNameLst>
                                          <p:attrName>ppt_h</p:attrName>
                                        </p:attrNameLst>
                                      </p:cBhvr>
                                      <p:tavLst>
                                        <p:tav tm="0">
                                          <p:val>
                                            <p:strVal val="#ppt_h*0.01"/>
                                          </p:val>
                                        </p:tav>
                                        <p:tav tm="100000">
                                          <p:val>
                                            <p:strVal val="#ppt_h"/>
                                          </p:val>
                                        </p:tav>
                                      </p:tavLst>
                                    </p:anim>
                                    <p:anim calcmode="lin" valueType="num">
                                      <p:cBhvr>
                                        <p:cTn id="19" dur="500" fill="hold"/>
                                        <p:tgtEl>
                                          <p:spTgt spid="13"/>
                                        </p:tgtEl>
                                        <p:attrNameLst>
                                          <p:attrName>ppt_x</p:attrName>
                                        </p:attrNameLst>
                                      </p:cBhvr>
                                      <p:tavLst>
                                        <p:tav tm="0">
                                          <p:val>
                                            <p:strVal val="#ppt_x"/>
                                          </p:val>
                                        </p:tav>
                                        <p:tav tm="100000">
                                          <p:val>
                                            <p:strVal val="#ppt_x"/>
                                          </p:val>
                                        </p:tav>
                                      </p:tavLst>
                                    </p:anim>
                                    <p:anim calcmode="lin" valueType="num">
                                      <p:cBhvr>
                                        <p:cTn id="20" dur="500" fill="hold"/>
                                        <p:tgtEl>
                                          <p:spTgt spid="13"/>
                                        </p:tgtEl>
                                        <p:attrNameLst>
                                          <p:attrName>ppt_y</p:attrName>
                                        </p:attrNameLst>
                                      </p:cBhvr>
                                      <p:tavLst>
                                        <p:tav tm="0">
                                          <p:val>
                                            <p:strVal val="#ppt_h+1"/>
                                          </p:val>
                                        </p:tav>
                                        <p:tav tm="100000">
                                          <p:val>
                                            <p:strVal val="#ppt_y"/>
                                          </p:val>
                                        </p:tav>
                                      </p:tavLst>
                                    </p:anim>
                                    <p:animEffect transition="in" filter="fade">
                                      <p:cBhvr>
                                        <p:cTn id="21" dur="500"/>
                                        <p:tgtEl>
                                          <p:spTgt spid="13"/>
                                        </p:tgtEl>
                                      </p:cBhvr>
                                    </p:animEffect>
                                  </p:childTnLst>
                                </p:cTn>
                              </p:par>
                            </p:childTnLst>
                          </p:cTn>
                        </p:par>
                        <p:par>
                          <p:cTn id="22" fill="hold">
                            <p:stCondLst>
                              <p:cond delay="2500"/>
                            </p:stCondLst>
                            <p:childTnLst>
                              <p:par>
                                <p:cTn id="23" presetID="58" presetClass="entr" presetSubtype="0" accel="100000" fill="hold" nodeType="after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p:cTn id="25" dur="500" fill="hold"/>
                                        <p:tgtEl>
                                          <p:spTgt spid="9"/>
                                        </p:tgtEl>
                                        <p:attrNameLst>
                                          <p:attrName>ppt_w</p:attrName>
                                        </p:attrNameLst>
                                      </p:cBhvr>
                                      <p:tavLst>
                                        <p:tav tm="0">
                                          <p:val>
                                            <p:strVal val="#ppt_w*2.5"/>
                                          </p:val>
                                        </p:tav>
                                        <p:tav tm="100000">
                                          <p:val>
                                            <p:strVal val="#ppt_w"/>
                                          </p:val>
                                        </p:tav>
                                      </p:tavLst>
                                    </p:anim>
                                    <p:anim calcmode="lin" valueType="num">
                                      <p:cBhvr>
                                        <p:cTn id="26" dur="500" fill="hold"/>
                                        <p:tgtEl>
                                          <p:spTgt spid="9"/>
                                        </p:tgtEl>
                                        <p:attrNameLst>
                                          <p:attrName>ppt_h</p:attrName>
                                        </p:attrNameLst>
                                      </p:cBhvr>
                                      <p:tavLst>
                                        <p:tav tm="0">
                                          <p:val>
                                            <p:strVal val="#ppt_h*0.01"/>
                                          </p:val>
                                        </p:tav>
                                        <p:tav tm="100000">
                                          <p:val>
                                            <p:strVal val="#ppt_h"/>
                                          </p:val>
                                        </p:tav>
                                      </p:tavLst>
                                    </p:anim>
                                    <p:anim calcmode="lin" valueType="num">
                                      <p:cBhvr>
                                        <p:cTn id="27" dur="500" fill="hold"/>
                                        <p:tgtEl>
                                          <p:spTgt spid="9"/>
                                        </p:tgtEl>
                                        <p:attrNameLst>
                                          <p:attrName>ppt_x</p:attrName>
                                        </p:attrNameLst>
                                      </p:cBhvr>
                                      <p:tavLst>
                                        <p:tav tm="0">
                                          <p:val>
                                            <p:strVal val="#ppt_x"/>
                                          </p:val>
                                        </p:tav>
                                        <p:tav tm="100000">
                                          <p:val>
                                            <p:strVal val="#ppt_x"/>
                                          </p:val>
                                        </p:tav>
                                      </p:tavLst>
                                    </p:anim>
                                    <p:anim calcmode="lin" valueType="num">
                                      <p:cBhvr>
                                        <p:cTn id="28" dur="500" fill="hold"/>
                                        <p:tgtEl>
                                          <p:spTgt spid="9"/>
                                        </p:tgtEl>
                                        <p:attrNameLst>
                                          <p:attrName>ppt_y</p:attrName>
                                        </p:attrNameLst>
                                      </p:cBhvr>
                                      <p:tavLst>
                                        <p:tav tm="0">
                                          <p:val>
                                            <p:strVal val="#ppt_h+1"/>
                                          </p:val>
                                        </p:tav>
                                        <p:tav tm="100000">
                                          <p:val>
                                            <p:strVal val="#ppt_y"/>
                                          </p:val>
                                        </p:tav>
                                      </p:tavLst>
                                    </p:anim>
                                    <p:animEffect transition="in" filter="fade">
                                      <p:cBhvr>
                                        <p:cTn id="29" dur="500"/>
                                        <p:tgtEl>
                                          <p:spTgt spid="9"/>
                                        </p:tgtEl>
                                      </p:cBhvr>
                                    </p:animEffect>
                                  </p:childTnLst>
                                </p:cTn>
                              </p:par>
                            </p:childTnLst>
                          </p:cTn>
                        </p:par>
                        <p:par>
                          <p:cTn id="30" fill="hold">
                            <p:stCondLst>
                              <p:cond delay="3000"/>
                            </p:stCondLst>
                            <p:childTnLst>
                              <p:par>
                                <p:cTn id="31" presetID="58" presetClass="entr" presetSubtype="0" accel="100000" fill="hold" grpId="0" nodeType="after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p:cTn id="33" dur="500" fill="hold"/>
                                        <p:tgtEl>
                                          <p:spTgt spid="6"/>
                                        </p:tgtEl>
                                        <p:attrNameLst>
                                          <p:attrName>ppt_w</p:attrName>
                                        </p:attrNameLst>
                                      </p:cBhvr>
                                      <p:tavLst>
                                        <p:tav tm="0">
                                          <p:val>
                                            <p:strVal val="#ppt_w*2.5"/>
                                          </p:val>
                                        </p:tav>
                                        <p:tav tm="100000">
                                          <p:val>
                                            <p:strVal val="#ppt_w"/>
                                          </p:val>
                                        </p:tav>
                                      </p:tavLst>
                                    </p:anim>
                                    <p:anim calcmode="lin" valueType="num">
                                      <p:cBhvr>
                                        <p:cTn id="34" dur="500" fill="hold"/>
                                        <p:tgtEl>
                                          <p:spTgt spid="6"/>
                                        </p:tgtEl>
                                        <p:attrNameLst>
                                          <p:attrName>ppt_h</p:attrName>
                                        </p:attrNameLst>
                                      </p:cBhvr>
                                      <p:tavLst>
                                        <p:tav tm="0">
                                          <p:val>
                                            <p:strVal val="#ppt_h*0.01"/>
                                          </p:val>
                                        </p:tav>
                                        <p:tav tm="100000">
                                          <p:val>
                                            <p:strVal val="#ppt_h"/>
                                          </p:val>
                                        </p:tav>
                                      </p:tavLst>
                                    </p:anim>
                                    <p:anim calcmode="lin" valueType="num">
                                      <p:cBhvr>
                                        <p:cTn id="35" dur="500" fill="hold"/>
                                        <p:tgtEl>
                                          <p:spTgt spid="6"/>
                                        </p:tgtEl>
                                        <p:attrNameLst>
                                          <p:attrName>ppt_x</p:attrName>
                                        </p:attrNameLst>
                                      </p:cBhvr>
                                      <p:tavLst>
                                        <p:tav tm="0">
                                          <p:val>
                                            <p:strVal val="#ppt_x"/>
                                          </p:val>
                                        </p:tav>
                                        <p:tav tm="100000">
                                          <p:val>
                                            <p:strVal val="#ppt_x"/>
                                          </p:val>
                                        </p:tav>
                                      </p:tavLst>
                                    </p:anim>
                                    <p:anim calcmode="lin" valueType="num">
                                      <p:cBhvr>
                                        <p:cTn id="36" dur="500" fill="hold"/>
                                        <p:tgtEl>
                                          <p:spTgt spid="6"/>
                                        </p:tgtEl>
                                        <p:attrNameLst>
                                          <p:attrName>ppt_y</p:attrName>
                                        </p:attrNameLst>
                                      </p:cBhvr>
                                      <p:tavLst>
                                        <p:tav tm="0">
                                          <p:val>
                                            <p:strVal val="#ppt_h+1"/>
                                          </p:val>
                                        </p:tav>
                                        <p:tav tm="100000">
                                          <p:val>
                                            <p:strVal val="#ppt_y"/>
                                          </p:val>
                                        </p:tav>
                                      </p:tavLst>
                                    </p:anim>
                                    <p:animEffect transition="in" filter="fade">
                                      <p:cBhvr>
                                        <p:cTn id="37" dur="500"/>
                                        <p:tgtEl>
                                          <p:spTgt spid="6"/>
                                        </p:tgtEl>
                                      </p:cBhvr>
                                    </p:animEffect>
                                  </p:childTnLst>
                                </p:cTn>
                              </p:par>
                            </p:childTnLst>
                          </p:cTn>
                        </p:par>
                        <p:par>
                          <p:cTn id="38" fill="hold">
                            <p:stCondLst>
                              <p:cond delay="3500"/>
                            </p:stCondLst>
                            <p:childTnLst>
                              <p:par>
                                <p:cTn id="39" presetID="58" presetClass="entr" presetSubtype="0" accel="100000" fill="hold" nodeType="after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p:cTn id="41" dur="500" fill="hold"/>
                                        <p:tgtEl>
                                          <p:spTgt spid="10"/>
                                        </p:tgtEl>
                                        <p:attrNameLst>
                                          <p:attrName>ppt_w</p:attrName>
                                        </p:attrNameLst>
                                      </p:cBhvr>
                                      <p:tavLst>
                                        <p:tav tm="0">
                                          <p:val>
                                            <p:strVal val="#ppt_w*2.5"/>
                                          </p:val>
                                        </p:tav>
                                        <p:tav tm="100000">
                                          <p:val>
                                            <p:strVal val="#ppt_w"/>
                                          </p:val>
                                        </p:tav>
                                      </p:tavLst>
                                    </p:anim>
                                    <p:anim calcmode="lin" valueType="num">
                                      <p:cBhvr>
                                        <p:cTn id="42" dur="500" fill="hold"/>
                                        <p:tgtEl>
                                          <p:spTgt spid="10"/>
                                        </p:tgtEl>
                                        <p:attrNameLst>
                                          <p:attrName>ppt_h</p:attrName>
                                        </p:attrNameLst>
                                      </p:cBhvr>
                                      <p:tavLst>
                                        <p:tav tm="0">
                                          <p:val>
                                            <p:strVal val="#ppt_h*0.01"/>
                                          </p:val>
                                        </p:tav>
                                        <p:tav tm="100000">
                                          <p:val>
                                            <p:strVal val="#ppt_h"/>
                                          </p:val>
                                        </p:tav>
                                      </p:tavLst>
                                    </p:anim>
                                    <p:anim calcmode="lin" valueType="num">
                                      <p:cBhvr>
                                        <p:cTn id="43" dur="500" fill="hold"/>
                                        <p:tgtEl>
                                          <p:spTgt spid="10"/>
                                        </p:tgtEl>
                                        <p:attrNameLst>
                                          <p:attrName>ppt_x</p:attrName>
                                        </p:attrNameLst>
                                      </p:cBhvr>
                                      <p:tavLst>
                                        <p:tav tm="0">
                                          <p:val>
                                            <p:strVal val="#ppt_x"/>
                                          </p:val>
                                        </p:tav>
                                        <p:tav tm="100000">
                                          <p:val>
                                            <p:strVal val="#ppt_x"/>
                                          </p:val>
                                        </p:tav>
                                      </p:tavLst>
                                    </p:anim>
                                    <p:anim calcmode="lin" valueType="num">
                                      <p:cBhvr>
                                        <p:cTn id="44" dur="500" fill="hold"/>
                                        <p:tgtEl>
                                          <p:spTgt spid="10"/>
                                        </p:tgtEl>
                                        <p:attrNameLst>
                                          <p:attrName>ppt_y</p:attrName>
                                        </p:attrNameLst>
                                      </p:cBhvr>
                                      <p:tavLst>
                                        <p:tav tm="0">
                                          <p:val>
                                            <p:strVal val="#ppt_h+1"/>
                                          </p:val>
                                        </p:tav>
                                        <p:tav tm="100000">
                                          <p:val>
                                            <p:strVal val="#ppt_y"/>
                                          </p:val>
                                        </p:tav>
                                      </p:tavLst>
                                    </p:anim>
                                    <p:animEffect transition="in" filter="fade">
                                      <p:cBhvr>
                                        <p:cTn id="45" dur="500"/>
                                        <p:tgtEl>
                                          <p:spTgt spid="10"/>
                                        </p:tgtEl>
                                      </p:cBhvr>
                                    </p:animEffect>
                                  </p:childTnLst>
                                </p:cTn>
                              </p:par>
                            </p:childTnLst>
                          </p:cTn>
                        </p:par>
                        <p:par>
                          <p:cTn id="46" fill="hold">
                            <p:stCondLst>
                              <p:cond delay="4000"/>
                            </p:stCondLst>
                            <p:childTnLst>
                              <p:par>
                                <p:cTn id="47" presetID="58" presetClass="entr" presetSubtype="0" accel="100000" fill="hold" grpId="0" nodeType="afterEffect">
                                  <p:stCondLst>
                                    <p:cond delay="0"/>
                                  </p:stCondLst>
                                  <p:childTnLst>
                                    <p:set>
                                      <p:cBhvr>
                                        <p:cTn id="48" dur="1" fill="hold">
                                          <p:stCondLst>
                                            <p:cond delay="0"/>
                                          </p:stCondLst>
                                        </p:cTn>
                                        <p:tgtEl>
                                          <p:spTgt spid="5"/>
                                        </p:tgtEl>
                                        <p:attrNameLst>
                                          <p:attrName>style.visibility</p:attrName>
                                        </p:attrNameLst>
                                      </p:cBhvr>
                                      <p:to>
                                        <p:strVal val="visible"/>
                                      </p:to>
                                    </p:set>
                                    <p:anim calcmode="lin" valueType="num">
                                      <p:cBhvr>
                                        <p:cTn id="49" dur="500" fill="hold"/>
                                        <p:tgtEl>
                                          <p:spTgt spid="5"/>
                                        </p:tgtEl>
                                        <p:attrNameLst>
                                          <p:attrName>ppt_w</p:attrName>
                                        </p:attrNameLst>
                                      </p:cBhvr>
                                      <p:tavLst>
                                        <p:tav tm="0">
                                          <p:val>
                                            <p:strVal val="#ppt_w*2.5"/>
                                          </p:val>
                                        </p:tav>
                                        <p:tav tm="100000">
                                          <p:val>
                                            <p:strVal val="#ppt_w"/>
                                          </p:val>
                                        </p:tav>
                                      </p:tavLst>
                                    </p:anim>
                                    <p:anim calcmode="lin" valueType="num">
                                      <p:cBhvr>
                                        <p:cTn id="50" dur="500" fill="hold"/>
                                        <p:tgtEl>
                                          <p:spTgt spid="5"/>
                                        </p:tgtEl>
                                        <p:attrNameLst>
                                          <p:attrName>ppt_h</p:attrName>
                                        </p:attrNameLst>
                                      </p:cBhvr>
                                      <p:tavLst>
                                        <p:tav tm="0">
                                          <p:val>
                                            <p:strVal val="#ppt_h*0.01"/>
                                          </p:val>
                                        </p:tav>
                                        <p:tav tm="100000">
                                          <p:val>
                                            <p:strVal val="#ppt_h"/>
                                          </p:val>
                                        </p:tav>
                                      </p:tavLst>
                                    </p:anim>
                                    <p:anim calcmode="lin" valueType="num">
                                      <p:cBhvr>
                                        <p:cTn id="51" dur="500" fill="hold"/>
                                        <p:tgtEl>
                                          <p:spTgt spid="5"/>
                                        </p:tgtEl>
                                        <p:attrNameLst>
                                          <p:attrName>ppt_x</p:attrName>
                                        </p:attrNameLst>
                                      </p:cBhvr>
                                      <p:tavLst>
                                        <p:tav tm="0">
                                          <p:val>
                                            <p:strVal val="#ppt_x"/>
                                          </p:val>
                                        </p:tav>
                                        <p:tav tm="100000">
                                          <p:val>
                                            <p:strVal val="#ppt_x"/>
                                          </p:val>
                                        </p:tav>
                                      </p:tavLst>
                                    </p:anim>
                                    <p:anim calcmode="lin" valueType="num">
                                      <p:cBhvr>
                                        <p:cTn id="52" dur="500" fill="hold"/>
                                        <p:tgtEl>
                                          <p:spTgt spid="5"/>
                                        </p:tgtEl>
                                        <p:attrNameLst>
                                          <p:attrName>ppt_y</p:attrName>
                                        </p:attrNameLst>
                                      </p:cBhvr>
                                      <p:tavLst>
                                        <p:tav tm="0">
                                          <p:val>
                                            <p:strVal val="#ppt_h+1"/>
                                          </p:val>
                                        </p:tav>
                                        <p:tav tm="100000">
                                          <p:val>
                                            <p:strVal val="#ppt_y"/>
                                          </p:val>
                                        </p:tav>
                                      </p:tavLst>
                                    </p:anim>
                                    <p:animEffect transition="in" filter="fade">
                                      <p:cBhvr>
                                        <p:cTn id="53" dur="500"/>
                                        <p:tgtEl>
                                          <p:spTgt spid="5"/>
                                        </p:tgtEl>
                                      </p:cBhvr>
                                    </p:animEffect>
                                  </p:childTnLst>
                                </p:cTn>
                              </p:par>
                            </p:childTnLst>
                          </p:cTn>
                        </p:par>
                        <p:par>
                          <p:cTn id="54" fill="hold">
                            <p:stCondLst>
                              <p:cond delay="4500"/>
                            </p:stCondLst>
                            <p:childTnLst>
                              <p:par>
                                <p:cTn id="55" presetID="58" presetClass="entr" presetSubtype="0" accel="100000" fill="hold" nodeType="afterEffect">
                                  <p:stCondLst>
                                    <p:cond delay="0"/>
                                  </p:stCondLst>
                                  <p:childTnLst>
                                    <p:set>
                                      <p:cBhvr>
                                        <p:cTn id="56" dur="1" fill="hold">
                                          <p:stCondLst>
                                            <p:cond delay="0"/>
                                          </p:stCondLst>
                                        </p:cTn>
                                        <p:tgtEl>
                                          <p:spTgt spid="11"/>
                                        </p:tgtEl>
                                        <p:attrNameLst>
                                          <p:attrName>style.visibility</p:attrName>
                                        </p:attrNameLst>
                                      </p:cBhvr>
                                      <p:to>
                                        <p:strVal val="visible"/>
                                      </p:to>
                                    </p:set>
                                    <p:anim calcmode="lin" valueType="num">
                                      <p:cBhvr>
                                        <p:cTn id="57" dur="500" fill="hold"/>
                                        <p:tgtEl>
                                          <p:spTgt spid="11"/>
                                        </p:tgtEl>
                                        <p:attrNameLst>
                                          <p:attrName>ppt_w</p:attrName>
                                        </p:attrNameLst>
                                      </p:cBhvr>
                                      <p:tavLst>
                                        <p:tav tm="0">
                                          <p:val>
                                            <p:strVal val="#ppt_w*2.5"/>
                                          </p:val>
                                        </p:tav>
                                        <p:tav tm="100000">
                                          <p:val>
                                            <p:strVal val="#ppt_w"/>
                                          </p:val>
                                        </p:tav>
                                      </p:tavLst>
                                    </p:anim>
                                    <p:anim calcmode="lin" valueType="num">
                                      <p:cBhvr>
                                        <p:cTn id="58" dur="500" fill="hold"/>
                                        <p:tgtEl>
                                          <p:spTgt spid="11"/>
                                        </p:tgtEl>
                                        <p:attrNameLst>
                                          <p:attrName>ppt_h</p:attrName>
                                        </p:attrNameLst>
                                      </p:cBhvr>
                                      <p:tavLst>
                                        <p:tav tm="0">
                                          <p:val>
                                            <p:strVal val="#ppt_h*0.01"/>
                                          </p:val>
                                        </p:tav>
                                        <p:tav tm="100000">
                                          <p:val>
                                            <p:strVal val="#ppt_h"/>
                                          </p:val>
                                        </p:tav>
                                      </p:tavLst>
                                    </p:anim>
                                    <p:anim calcmode="lin" valueType="num">
                                      <p:cBhvr>
                                        <p:cTn id="59" dur="500" fill="hold"/>
                                        <p:tgtEl>
                                          <p:spTgt spid="11"/>
                                        </p:tgtEl>
                                        <p:attrNameLst>
                                          <p:attrName>ppt_x</p:attrName>
                                        </p:attrNameLst>
                                      </p:cBhvr>
                                      <p:tavLst>
                                        <p:tav tm="0">
                                          <p:val>
                                            <p:strVal val="#ppt_x"/>
                                          </p:val>
                                        </p:tav>
                                        <p:tav tm="100000">
                                          <p:val>
                                            <p:strVal val="#ppt_x"/>
                                          </p:val>
                                        </p:tav>
                                      </p:tavLst>
                                    </p:anim>
                                    <p:anim calcmode="lin" valueType="num">
                                      <p:cBhvr>
                                        <p:cTn id="60" dur="500" fill="hold"/>
                                        <p:tgtEl>
                                          <p:spTgt spid="11"/>
                                        </p:tgtEl>
                                        <p:attrNameLst>
                                          <p:attrName>ppt_y</p:attrName>
                                        </p:attrNameLst>
                                      </p:cBhvr>
                                      <p:tavLst>
                                        <p:tav tm="0">
                                          <p:val>
                                            <p:strVal val="#ppt_h+1"/>
                                          </p:val>
                                        </p:tav>
                                        <p:tav tm="100000">
                                          <p:val>
                                            <p:strVal val="#ppt_y"/>
                                          </p:val>
                                        </p:tav>
                                      </p:tavLst>
                                    </p:anim>
                                    <p:animEffect transition="in" filter="fade">
                                      <p:cBhvr>
                                        <p:cTn id="61" dur="500"/>
                                        <p:tgtEl>
                                          <p:spTgt spid="11"/>
                                        </p:tgtEl>
                                      </p:cBhvr>
                                    </p:animEffect>
                                  </p:childTnLst>
                                </p:cTn>
                              </p:par>
                            </p:childTnLst>
                          </p:cTn>
                        </p:par>
                        <p:par>
                          <p:cTn id="62" fill="hold">
                            <p:stCondLst>
                              <p:cond delay="5000"/>
                            </p:stCondLst>
                            <p:childTnLst>
                              <p:par>
                                <p:cTn id="63" presetID="58" presetClass="entr" presetSubtype="0" accel="100000" fill="hold" grpId="0" nodeType="afterEffect">
                                  <p:stCondLst>
                                    <p:cond delay="0"/>
                                  </p:stCondLst>
                                  <p:childTnLst>
                                    <p:set>
                                      <p:cBhvr>
                                        <p:cTn id="64" dur="1" fill="hold">
                                          <p:stCondLst>
                                            <p:cond delay="0"/>
                                          </p:stCondLst>
                                        </p:cTn>
                                        <p:tgtEl>
                                          <p:spTgt spid="7"/>
                                        </p:tgtEl>
                                        <p:attrNameLst>
                                          <p:attrName>style.visibility</p:attrName>
                                        </p:attrNameLst>
                                      </p:cBhvr>
                                      <p:to>
                                        <p:strVal val="visible"/>
                                      </p:to>
                                    </p:set>
                                    <p:anim calcmode="lin" valueType="num">
                                      <p:cBhvr>
                                        <p:cTn id="65" dur="500" fill="hold"/>
                                        <p:tgtEl>
                                          <p:spTgt spid="7"/>
                                        </p:tgtEl>
                                        <p:attrNameLst>
                                          <p:attrName>ppt_w</p:attrName>
                                        </p:attrNameLst>
                                      </p:cBhvr>
                                      <p:tavLst>
                                        <p:tav tm="0">
                                          <p:val>
                                            <p:strVal val="#ppt_w*2.5"/>
                                          </p:val>
                                        </p:tav>
                                        <p:tav tm="100000">
                                          <p:val>
                                            <p:strVal val="#ppt_w"/>
                                          </p:val>
                                        </p:tav>
                                      </p:tavLst>
                                    </p:anim>
                                    <p:anim calcmode="lin" valueType="num">
                                      <p:cBhvr>
                                        <p:cTn id="66" dur="500" fill="hold"/>
                                        <p:tgtEl>
                                          <p:spTgt spid="7"/>
                                        </p:tgtEl>
                                        <p:attrNameLst>
                                          <p:attrName>ppt_h</p:attrName>
                                        </p:attrNameLst>
                                      </p:cBhvr>
                                      <p:tavLst>
                                        <p:tav tm="0">
                                          <p:val>
                                            <p:strVal val="#ppt_h*0.01"/>
                                          </p:val>
                                        </p:tav>
                                        <p:tav tm="100000">
                                          <p:val>
                                            <p:strVal val="#ppt_h"/>
                                          </p:val>
                                        </p:tav>
                                      </p:tavLst>
                                    </p:anim>
                                    <p:anim calcmode="lin" valueType="num">
                                      <p:cBhvr>
                                        <p:cTn id="67" dur="500" fill="hold"/>
                                        <p:tgtEl>
                                          <p:spTgt spid="7"/>
                                        </p:tgtEl>
                                        <p:attrNameLst>
                                          <p:attrName>ppt_x</p:attrName>
                                        </p:attrNameLst>
                                      </p:cBhvr>
                                      <p:tavLst>
                                        <p:tav tm="0">
                                          <p:val>
                                            <p:strVal val="#ppt_x"/>
                                          </p:val>
                                        </p:tav>
                                        <p:tav tm="100000">
                                          <p:val>
                                            <p:strVal val="#ppt_x"/>
                                          </p:val>
                                        </p:tav>
                                      </p:tavLst>
                                    </p:anim>
                                    <p:anim calcmode="lin" valueType="num">
                                      <p:cBhvr>
                                        <p:cTn id="68" dur="500" fill="hold"/>
                                        <p:tgtEl>
                                          <p:spTgt spid="7"/>
                                        </p:tgtEl>
                                        <p:attrNameLst>
                                          <p:attrName>ppt_y</p:attrName>
                                        </p:attrNameLst>
                                      </p:cBhvr>
                                      <p:tavLst>
                                        <p:tav tm="0">
                                          <p:val>
                                            <p:strVal val="#ppt_h+1"/>
                                          </p:val>
                                        </p:tav>
                                        <p:tav tm="100000">
                                          <p:val>
                                            <p:strVal val="#ppt_y"/>
                                          </p:val>
                                        </p:tav>
                                      </p:tavLst>
                                    </p:anim>
                                    <p:animEffect transition="in" filter="fade">
                                      <p:cBhvr>
                                        <p:cTn id="69" dur="500"/>
                                        <p:tgtEl>
                                          <p:spTgt spid="7"/>
                                        </p:tgtEl>
                                      </p:cBhvr>
                                    </p:animEffect>
                                  </p:childTnLst>
                                </p:cTn>
                              </p:par>
                            </p:childTnLst>
                          </p:cTn>
                        </p:par>
                        <p:par>
                          <p:cTn id="70" fill="hold">
                            <p:stCondLst>
                              <p:cond delay="5500"/>
                            </p:stCondLst>
                            <p:childTnLst>
                              <p:par>
                                <p:cTn id="71" presetID="58" presetClass="entr" presetSubtype="0" accel="100000" fill="hold" nodeType="afterEffect">
                                  <p:stCondLst>
                                    <p:cond delay="0"/>
                                  </p:stCondLst>
                                  <p:childTnLst>
                                    <p:set>
                                      <p:cBhvr>
                                        <p:cTn id="72" dur="1" fill="hold">
                                          <p:stCondLst>
                                            <p:cond delay="0"/>
                                          </p:stCondLst>
                                        </p:cTn>
                                        <p:tgtEl>
                                          <p:spTgt spid="12"/>
                                        </p:tgtEl>
                                        <p:attrNameLst>
                                          <p:attrName>style.visibility</p:attrName>
                                        </p:attrNameLst>
                                      </p:cBhvr>
                                      <p:to>
                                        <p:strVal val="visible"/>
                                      </p:to>
                                    </p:set>
                                    <p:anim calcmode="lin" valueType="num">
                                      <p:cBhvr>
                                        <p:cTn id="73" dur="500" fill="hold"/>
                                        <p:tgtEl>
                                          <p:spTgt spid="12"/>
                                        </p:tgtEl>
                                        <p:attrNameLst>
                                          <p:attrName>ppt_w</p:attrName>
                                        </p:attrNameLst>
                                      </p:cBhvr>
                                      <p:tavLst>
                                        <p:tav tm="0">
                                          <p:val>
                                            <p:strVal val="#ppt_w*2.5"/>
                                          </p:val>
                                        </p:tav>
                                        <p:tav tm="100000">
                                          <p:val>
                                            <p:strVal val="#ppt_w"/>
                                          </p:val>
                                        </p:tav>
                                      </p:tavLst>
                                    </p:anim>
                                    <p:anim calcmode="lin" valueType="num">
                                      <p:cBhvr>
                                        <p:cTn id="74" dur="500" fill="hold"/>
                                        <p:tgtEl>
                                          <p:spTgt spid="12"/>
                                        </p:tgtEl>
                                        <p:attrNameLst>
                                          <p:attrName>ppt_h</p:attrName>
                                        </p:attrNameLst>
                                      </p:cBhvr>
                                      <p:tavLst>
                                        <p:tav tm="0">
                                          <p:val>
                                            <p:strVal val="#ppt_h*0.01"/>
                                          </p:val>
                                        </p:tav>
                                        <p:tav tm="100000">
                                          <p:val>
                                            <p:strVal val="#ppt_h"/>
                                          </p:val>
                                        </p:tav>
                                      </p:tavLst>
                                    </p:anim>
                                    <p:anim calcmode="lin" valueType="num">
                                      <p:cBhvr>
                                        <p:cTn id="75" dur="500" fill="hold"/>
                                        <p:tgtEl>
                                          <p:spTgt spid="12"/>
                                        </p:tgtEl>
                                        <p:attrNameLst>
                                          <p:attrName>ppt_x</p:attrName>
                                        </p:attrNameLst>
                                      </p:cBhvr>
                                      <p:tavLst>
                                        <p:tav tm="0">
                                          <p:val>
                                            <p:strVal val="#ppt_x"/>
                                          </p:val>
                                        </p:tav>
                                        <p:tav tm="100000">
                                          <p:val>
                                            <p:strVal val="#ppt_x"/>
                                          </p:val>
                                        </p:tav>
                                      </p:tavLst>
                                    </p:anim>
                                    <p:anim calcmode="lin" valueType="num">
                                      <p:cBhvr>
                                        <p:cTn id="76" dur="500" fill="hold"/>
                                        <p:tgtEl>
                                          <p:spTgt spid="12"/>
                                        </p:tgtEl>
                                        <p:attrNameLst>
                                          <p:attrName>ppt_y</p:attrName>
                                        </p:attrNameLst>
                                      </p:cBhvr>
                                      <p:tavLst>
                                        <p:tav tm="0">
                                          <p:val>
                                            <p:strVal val="#ppt_h+1"/>
                                          </p:val>
                                        </p:tav>
                                        <p:tav tm="100000">
                                          <p:val>
                                            <p:strVal val="#ppt_y"/>
                                          </p:val>
                                        </p:tav>
                                      </p:tavLst>
                                    </p:anim>
                                    <p:animEffect transition="in" filter="fade">
                                      <p:cBhvr>
                                        <p:cTn id="77" dur="500"/>
                                        <p:tgtEl>
                                          <p:spTgt spid="12"/>
                                        </p:tgtEl>
                                      </p:cBhvr>
                                    </p:animEffect>
                                  </p:childTnLst>
                                </p:cTn>
                              </p:par>
                            </p:childTnLst>
                          </p:cTn>
                        </p:par>
                      </p:childTnLst>
                    </p:cTn>
                  </p:par>
                  <p:par>
                    <p:cTn id="78" fill="hold">
                      <p:stCondLst>
                        <p:cond delay="indefinite"/>
                      </p:stCondLst>
                      <p:childTnLst>
                        <p:par>
                          <p:cTn id="79" fill="hold">
                            <p:stCondLst>
                              <p:cond delay="0"/>
                            </p:stCondLst>
                            <p:childTnLst>
                              <p:par>
                                <p:cTn id="80" presetID="21" presetClass="emph" presetSubtype="0" repeatCount="indefinite" fill="hold" grpId="1" nodeType="clickEffect">
                                  <p:stCondLst>
                                    <p:cond delay="0"/>
                                  </p:stCondLst>
                                  <p:childTnLst>
                                    <p:animClr clrSpc="hsl" dir="cw">
                                      <p:cBhvr override="childStyle">
                                        <p:cTn id="81" dur="500" fill="hold"/>
                                        <p:tgtEl>
                                          <p:spTgt spid="7"/>
                                        </p:tgtEl>
                                        <p:attrNameLst>
                                          <p:attrName>style.color</p:attrName>
                                        </p:attrNameLst>
                                      </p:cBhvr>
                                      <p:by>
                                        <p:hsl h="7200000" s="0" l="0"/>
                                      </p:by>
                                    </p:animClr>
                                    <p:animClr clrSpc="hsl" dir="cw">
                                      <p:cBhvr>
                                        <p:cTn id="82" dur="500" fill="hold"/>
                                        <p:tgtEl>
                                          <p:spTgt spid="7"/>
                                        </p:tgtEl>
                                        <p:attrNameLst>
                                          <p:attrName>fillcolor</p:attrName>
                                        </p:attrNameLst>
                                      </p:cBhvr>
                                      <p:by>
                                        <p:hsl h="7200000" s="0" l="0"/>
                                      </p:by>
                                    </p:animClr>
                                    <p:animClr clrSpc="hsl" dir="cw">
                                      <p:cBhvr>
                                        <p:cTn id="83" dur="500" fill="hold"/>
                                        <p:tgtEl>
                                          <p:spTgt spid="7"/>
                                        </p:tgtEl>
                                        <p:attrNameLst>
                                          <p:attrName>stroke.color</p:attrName>
                                        </p:attrNameLst>
                                      </p:cBhvr>
                                      <p:by>
                                        <p:hsl h="7200000" s="0" l="0"/>
                                      </p:by>
                                    </p:animClr>
                                    <p:set>
                                      <p:cBhvr>
                                        <p:cTn id="84" dur="500" fill="hold"/>
                                        <p:tgtEl>
                                          <p:spTgt spid="7"/>
                                        </p:tgtEl>
                                        <p:attrNameLst>
                                          <p:attrName>fill.type</p:attrName>
                                        </p:attrNameLst>
                                      </p:cBhvr>
                                      <p:to>
                                        <p:strVal val="solid"/>
                                      </p:to>
                                    </p:set>
                                  </p:childTnLst>
                                  <p:subTnLst>
                                    <p:audio>
                                      <p:cMediaNode>
                                        <p:cTn display="0" masterRel="sameClick">
                                          <p:stCondLst>
                                            <p:cond evt="begin" delay="0">
                                              <p:tn val="80"/>
                                            </p:cond>
                                          </p:stCondLst>
                                          <p:endCondLst>
                                            <p:cond evt="onStopAudio" delay="0">
                                              <p:tgtEl>
                                                <p:sldTgt/>
                                              </p:tgtEl>
                                            </p:cond>
                                          </p:endCondLst>
                                        </p:cTn>
                                        <p:tgtEl>
                                          <p:sndTgt r:embed="rId3" name="suction.wav"/>
                                        </p:tgtEl>
                                      </p:cMediaNode>
                                    </p:audio>
                                  </p:subTnLst>
                                </p:cTn>
                              </p:par>
                              <p:par>
                                <p:cTn id="85" presetID="39" presetClass="exit" presetSubtype="0" decel="100000" fill="hold" grpId="1" nodeType="withEffect">
                                  <p:stCondLst>
                                    <p:cond delay="0"/>
                                  </p:stCondLst>
                                  <p:childTnLst>
                                    <p:anim calcmode="lin" valueType="num">
                                      <p:cBhvr>
                                        <p:cTn id="86" dur="500"/>
                                        <p:tgtEl>
                                          <p:spTgt spid="5"/>
                                        </p:tgtEl>
                                        <p:attrNameLst>
                                          <p:attrName>ppt_h</p:attrName>
                                        </p:attrNameLst>
                                      </p:cBhvr>
                                      <p:tavLst>
                                        <p:tav tm="0">
                                          <p:val>
                                            <p:strVal val="ppt_h"/>
                                          </p:val>
                                        </p:tav>
                                        <p:tav tm="50000">
                                          <p:val>
                                            <p:strVal val="ppt_h/20"/>
                                          </p:val>
                                        </p:tav>
                                        <p:tav tm="100000">
                                          <p:val>
                                            <p:strVal val="ppt_h/20"/>
                                          </p:val>
                                        </p:tav>
                                      </p:tavLst>
                                    </p:anim>
                                    <p:anim calcmode="lin" valueType="num">
                                      <p:cBhvr>
                                        <p:cTn id="87" dur="500"/>
                                        <p:tgtEl>
                                          <p:spTgt spid="5"/>
                                        </p:tgtEl>
                                        <p:attrNameLst>
                                          <p:attrName>ppt_w</p:attrName>
                                        </p:attrNameLst>
                                      </p:cBhvr>
                                      <p:tavLst>
                                        <p:tav tm="0">
                                          <p:val>
                                            <p:strVal val="ppt_w"/>
                                          </p:val>
                                        </p:tav>
                                        <p:tav tm="50000">
                                          <p:val>
                                            <p:strVal val="ppt_w+.3"/>
                                          </p:val>
                                        </p:tav>
                                        <p:tav tm="100000">
                                          <p:val>
                                            <p:strVal val="ppt_w+.3"/>
                                          </p:val>
                                        </p:tav>
                                      </p:tavLst>
                                    </p:anim>
                                    <p:anim calcmode="lin" valueType="num">
                                      <p:cBhvr>
                                        <p:cTn id="88" dur="500"/>
                                        <p:tgtEl>
                                          <p:spTgt spid="5"/>
                                        </p:tgtEl>
                                        <p:attrNameLst>
                                          <p:attrName>ppt_x</p:attrName>
                                        </p:attrNameLst>
                                      </p:cBhvr>
                                      <p:tavLst>
                                        <p:tav tm="0">
                                          <p:val>
                                            <p:strVal val="ppt_x"/>
                                          </p:val>
                                        </p:tav>
                                        <p:tav tm="50000">
                                          <p:val>
                                            <p:strVal val="ppt_x"/>
                                          </p:val>
                                        </p:tav>
                                        <p:tav tm="100000">
                                          <p:val>
                                            <p:strVal val="ppt_x-.3"/>
                                          </p:val>
                                        </p:tav>
                                      </p:tavLst>
                                    </p:anim>
                                    <p:anim calcmode="lin" valueType="num">
                                      <p:cBhvr>
                                        <p:cTn id="89" dur="500"/>
                                        <p:tgtEl>
                                          <p:spTgt spid="5"/>
                                        </p:tgtEl>
                                        <p:attrNameLst>
                                          <p:attrName>ppt_y</p:attrName>
                                        </p:attrNameLst>
                                      </p:cBhvr>
                                      <p:tavLst>
                                        <p:tav tm="0">
                                          <p:val>
                                            <p:strVal val="ppt_y"/>
                                          </p:val>
                                        </p:tav>
                                        <p:tav tm="100000">
                                          <p:val>
                                            <p:strVal val="ppt_y"/>
                                          </p:val>
                                        </p:tav>
                                      </p:tavLst>
                                    </p:anim>
                                    <p:set>
                                      <p:cBhvr>
                                        <p:cTn id="90" dur="1" fill="hold">
                                          <p:stCondLst>
                                            <p:cond delay="499"/>
                                          </p:stCondLst>
                                        </p:cTn>
                                        <p:tgtEl>
                                          <p:spTgt spid="5"/>
                                        </p:tgtEl>
                                        <p:attrNameLst>
                                          <p:attrName>style.visibility</p:attrName>
                                        </p:attrNameLst>
                                      </p:cBhvr>
                                      <p:to>
                                        <p:strVal val="hidden"/>
                                      </p:to>
                                    </p:set>
                                  </p:childTnLst>
                                </p:cTn>
                              </p:par>
                              <p:par>
                                <p:cTn id="91" presetID="39" presetClass="exit" presetSubtype="0" decel="100000" fill="hold" grpId="1" nodeType="withEffect">
                                  <p:stCondLst>
                                    <p:cond delay="0"/>
                                  </p:stCondLst>
                                  <p:childTnLst>
                                    <p:anim calcmode="lin" valueType="num">
                                      <p:cBhvr>
                                        <p:cTn id="92" dur="500"/>
                                        <p:tgtEl>
                                          <p:spTgt spid="6"/>
                                        </p:tgtEl>
                                        <p:attrNameLst>
                                          <p:attrName>ppt_h</p:attrName>
                                        </p:attrNameLst>
                                      </p:cBhvr>
                                      <p:tavLst>
                                        <p:tav tm="0">
                                          <p:val>
                                            <p:strVal val="ppt_h"/>
                                          </p:val>
                                        </p:tav>
                                        <p:tav tm="50000">
                                          <p:val>
                                            <p:strVal val="ppt_h/20"/>
                                          </p:val>
                                        </p:tav>
                                        <p:tav tm="100000">
                                          <p:val>
                                            <p:strVal val="ppt_h/20"/>
                                          </p:val>
                                        </p:tav>
                                      </p:tavLst>
                                    </p:anim>
                                    <p:anim calcmode="lin" valueType="num">
                                      <p:cBhvr>
                                        <p:cTn id="93" dur="500"/>
                                        <p:tgtEl>
                                          <p:spTgt spid="6"/>
                                        </p:tgtEl>
                                        <p:attrNameLst>
                                          <p:attrName>ppt_w</p:attrName>
                                        </p:attrNameLst>
                                      </p:cBhvr>
                                      <p:tavLst>
                                        <p:tav tm="0">
                                          <p:val>
                                            <p:strVal val="ppt_w"/>
                                          </p:val>
                                        </p:tav>
                                        <p:tav tm="50000">
                                          <p:val>
                                            <p:strVal val="ppt_w+.3"/>
                                          </p:val>
                                        </p:tav>
                                        <p:tav tm="100000">
                                          <p:val>
                                            <p:strVal val="ppt_w+.3"/>
                                          </p:val>
                                        </p:tav>
                                      </p:tavLst>
                                    </p:anim>
                                    <p:anim calcmode="lin" valueType="num">
                                      <p:cBhvr>
                                        <p:cTn id="94" dur="500"/>
                                        <p:tgtEl>
                                          <p:spTgt spid="6"/>
                                        </p:tgtEl>
                                        <p:attrNameLst>
                                          <p:attrName>ppt_x</p:attrName>
                                        </p:attrNameLst>
                                      </p:cBhvr>
                                      <p:tavLst>
                                        <p:tav tm="0">
                                          <p:val>
                                            <p:strVal val="ppt_x"/>
                                          </p:val>
                                        </p:tav>
                                        <p:tav tm="50000">
                                          <p:val>
                                            <p:strVal val="ppt_x"/>
                                          </p:val>
                                        </p:tav>
                                        <p:tav tm="100000">
                                          <p:val>
                                            <p:strVal val="ppt_x-.3"/>
                                          </p:val>
                                        </p:tav>
                                      </p:tavLst>
                                    </p:anim>
                                    <p:anim calcmode="lin" valueType="num">
                                      <p:cBhvr>
                                        <p:cTn id="95" dur="500"/>
                                        <p:tgtEl>
                                          <p:spTgt spid="6"/>
                                        </p:tgtEl>
                                        <p:attrNameLst>
                                          <p:attrName>ppt_y</p:attrName>
                                        </p:attrNameLst>
                                      </p:cBhvr>
                                      <p:tavLst>
                                        <p:tav tm="0">
                                          <p:val>
                                            <p:strVal val="ppt_y"/>
                                          </p:val>
                                        </p:tav>
                                        <p:tav tm="100000">
                                          <p:val>
                                            <p:strVal val="ppt_y"/>
                                          </p:val>
                                        </p:tav>
                                      </p:tavLst>
                                    </p:anim>
                                    <p:set>
                                      <p:cBhvr>
                                        <p:cTn id="96" dur="1" fill="hold">
                                          <p:stCondLst>
                                            <p:cond delay="499"/>
                                          </p:stCondLst>
                                        </p:cTn>
                                        <p:tgtEl>
                                          <p:spTgt spid="6"/>
                                        </p:tgtEl>
                                        <p:attrNameLst>
                                          <p:attrName>style.visibility</p:attrName>
                                        </p:attrNameLst>
                                      </p:cBhvr>
                                      <p:to>
                                        <p:strVal val="hidden"/>
                                      </p:to>
                                    </p:set>
                                  </p:childTnLst>
                                </p:cTn>
                              </p:par>
                              <p:par>
                                <p:cTn id="97" presetID="39" presetClass="exit" presetSubtype="0" decel="100000" fill="hold" nodeType="withEffect">
                                  <p:stCondLst>
                                    <p:cond delay="0"/>
                                  </p:stCondLst>
                                  <p:childTnLst>
                                    <p:anim calcmode="lin" valueType="num">
                                      <p:cBhvr>
                                        <p:cTn id="98" dur="500"/>
                                        <p:tgtEl>
                                          <p:spTgt spid="9"/>
                                        </p:tgtEl>
                                        <p:attrNameLst>
                                          <p:attrName>ppt_h</p:attrName>
                                        </p:attrNameLst>
                                      </p:cBhvr>
                                      <p:tavLst>
                                        <p:tav tm="0">
                                          <p:val>
                                            <p:strVal val="ppt_h"/>
                                          </p:val>
                                        </p:tav>
                                        <p:tav tm="50000">
                                          <p:val>
                                            <p:strVal val="ppt_h/20"/>
                                          </p:val>
                                        </p:tav>
                                        <p:tav tm="100000">
                                          <p:val>
                                            <p:strVal val="ppt_h/20"/>
                                          </p:val>
                                        </p:tav>
                                      </p:tavLst>
                                    </p:anim>
                                    <p:anim calcmode="lin" valueType="num">
                                      <p:cBhvr>
                                        <p:cTn id="99" dur="500"/>
                                        <p:tgtEl>
                                          <p:spTgt spid="9"/>
                                        </p:tgtEl>
                                        <p:attrNameLst>
                                          <p:attrName>ppt_w</p:attrName>
                                        </p:attrNameLst>
                                      </p:cBhvr>
                                      <p:tavLst>
                                        <p:tav tm="0">
                                          <p:val>
                                            <p:strVal val="ppt_w"/>
                                          </p:val>
                                        </p:tav>
                                        <p:tav tm="50000">
                                          <p:val>
                                            <p:strVal val="ppt_w+.3"/>
                                          </p:val>
                                        </p:tav>
                                        <p:tav tm="100000">
                                          <p:val>
                                            <p:strVal val="ppt_w+.3"/>
                                          </p:val>
                                        </p:tav>
                                      </p:tavLst>
                                    </p:anim>
                                    <p:anim calcmode="lin" valueType="num">
                                      <p:cBhvr>
                                        <p:cTn id="100" dur="500"/>
                                        <p:tgtEl>
                                          <p:spTgt spid="9"/>
                                        </p:tgtEl>
                                        <p:attrNameLst>
                                          <p:attrName>ppt_x</p:attrName>
                                        </p:attrNameLst>
                                      </p:cBhvr>
                                      <p:tavLst>
                                        <p:tav tm="0">
                                          <p:val>
                                            <p:strVal val="ppt_x"/>
                                          </p:val>
                                        </p:tav>
                                        <p:tav tm="50000">
                                          <p:val>
                                            <p:strVal val="ppt_x"/>
                                          </p:val>
                                        </p:tav>
                                        <p:tav tm="100000">
                                          <p:val>
                                            <p:strVal val="ppt_x-.3"/>
                                          </p:val>
                                        </p:tav>
                                      </p:tavLst>
                                    </p:anim>
                                    <p:anim calcmode="lin" valueType="num">
                                      <p:cBhvr>
                                        <p:cTn id="101" dur="500"/>
                                        <p:tgtEl>
                                          <p:spTgt spid="9"/>
                                        </p:tgtEl>
                                        <p:attrNameLst>
                                          <p:attrName>ppt_y</p:attrName>
                                        </p:attrNameLst>
                                      </p:cBhvr>
                                      <p:tavLst>
                                        <p:tav tm="0">
                                          <p:val>
                                            <p:strVal val="ppt_y"/>
                                          </p:val>
                                        </p:tav>
                                        <p:tav tm="100000">
                                          <p:val>
                                            <p:strVal val="ppt_y"/>
                                          </p:val>
                                        </p:tav>
                                      </p:tavLst>
                                    </p:anim>
                                    <p:set>
                                      <p:cBhvr>
                                        <p:cTn id="102" dur="1" fill="hold">
                                          <p:stCondLst>
                                            <p:cond delay="499"/>
                                          </p:stCondLst>
                                        </p:cTn>
                                        <p:tgtEl>
                                          <p:spTgt spid="9"/>
                                        </p:tgtEl>
                                        <p:attrNameLst>
                                          <p:attrName>style.visibility</p:attrName>
                                        </p:attrNameLst>
                                      </p:cBhvr>
                                      <p:to>
                                        <p:strVal val="hidden"/>
                                      </p:to>
                                    </p:set>
                                  </p:childTnLst>
                                </p:cTn>
                              </p:par>
                              <p:par>
                                <p:cTn id="103" presetID="39" presetClass="exit" presetSubtype="0" decel="100000" fill="hold" nodeType="withEffect">
                                  <p:stCondLst>
                                    <p:cond delay="0"/>
                                  </p:stCondLst>
                                  <p:childTnLst>
                                    <p:anim calcmode="lin" valueType="num">
                                      <p:cBhvr>
                                        <p:cTn id="104" dur="500"/>
                                        <p:tgtEl>
                                          <p:spTgt spid="10"/>
                                        </p:tgtEl>
                                        <p:attrNameLst>
                                          <p:attrName>ppt_h</p:attrName>
                                        </p:attrNameLst>
                                      </p:cBhvr>
                                      <p:tavLst>
                                        <p:tav tm="0">
                                          <p:val>
                                            <p:strVal val="ppt_h"/>
                                          </p:val>
                                        </p:tav>
                                        <p:tav tm="50000">
                                          <p:val>
                                            <p:strVal val="ppt_h/20"/>
                                          </p:val>
                                        </p:tav>
                                        <p:tav tm="100000">
                                          <p:val>
                                            <p:strVal val="ppt_h/20"/>
                                          </p:val>
                                        </p:tav>
                                      </p:tavLst>
                                    </p:anim>
                                    <p:anim calcmode="lin" valueType="num">
                                      <p:cBhvr>
                                        <p:cTn id="105" dur="500"/>
                                        <p:tgtEl>
                                          <p:spTgt spid="10"/>
                                        </p:tgtEl>
                                        <p:attrNameLst>
                                          <p:attrName>ppt_w</p:attrName>
                                        </p:attrNameLst>
                                      </p:cBhvr>
                                      <p:tavLst>
                                        <p:tav tm="0">
                                          <p:val>
                                            <p:strVal val="ppt_w"/>
                                          </p:val>
                                        </p:tav>
                                        <p:tav tm="50000">
                                          <p:val>
                                            <p:strVal val="ppt_w+.3"/>
                                          </p:val>
                                        </p:tav>
                                        <p:tav tm="100000">
                                          <p:val>
                                            <p:strVal val="ppt_w+.3"/>
                                          </p:val>
                                        </p:tav>
                                      </p:tavLst>
                                    </p:anim>
                                    <p:anim calcmode="lin" valueType="num">
                                      <p:cBhvr>
                                        <p:cTn id="106" dur="500"/>
                                        <p:tgtEl>
                                          <p:spTgt spid="10"/>
                                        </p:tgtEl>
                                        <p:attrNameLst>
                                          <p:attrName>ppt_x</p:attrName>
                                        </p:attrNameLst>
                                      </p:cBhvr>
                                      <p:tavLst>
                                        <p:tav tm="0">
                                          <p:val>
                                            <p:strVal val="ppt_x"/>
                                          </p:val>
                                        </p:tav>
                                        <p:tav tm="50000">
                                          <p:val>
                                            <p:strVal val="ppt_x"/>
                                          </p:val>
                                        </p:tav>
                                        <p:tav tm="100000">
                                          <p:val>
                                            <p:strVal val="ppt_x-.3"/>
                                          </p:val>
                                        </p:tav>
                                      </p:tavLst>
                                    </p:anim>
                                    <p:anim calcmode="lin" valueType="num">
                                      <p:cBhvr>
                                        <p:cTn id="107" dur="500"/>
                                        <p:tgtEl>
                                          <p:spTgt spid="10"/>
                                        </p:tgtEl>
                                        <p:attrNameLst>
                                          <p:attrName>ppt_y</p:attrName>
                                        </p:attrNameLst>
                                      </p:cBhvr>
                                      <p:tavLst>
                                        <p:tav tm="0">
                                          <p:val>
                                            <p:strVal val="ppt_y"/>
                                          </p:val>
                                        </p:tav>
                                        <p:tav tm="100000">
                                          <p:val>
                                            <p:strVal val="ppt_y"/>
                                          </p:val>
                                        </p:tav>
                                      </p:tavLst>
                                    </p:anim>
                                    <p:set>
                                      <p:cBhvr>
                                        <p:cTn id="108" dur="1" fill="hold">
                                          <p:stCondLst>
                                            <p:cond delay="499"/>
                                          </p:stCondLst>
                                        </p:cTn>
                                        <p:tgtEl>
                                          <p:spTgt spid="10"/>
                                        </p:tgtEl>
                                        <p:attrNameLst>
                                          <p:attrName>style.visibility</p:attrName>
                                        </p:attrNameLst>
                                      </p:cBhvr>
                                      <p:to>
                                        <p:strVal val="hidden"/>
                                      </p:to>
                                    </p:set>
                                  </p:childTnLst>
                                </p:cTn>
                              </p:par>
                              <p:par>
                                <p:cTn id="109" presetID="39" presetClass="exit" presetSubtype="0" decel="100000" fill="hold" nodeType="withEffect">
                                  <p:stCondLst>
                                    <p:cond delay="0"/>
                                  </p:stCondLst>
                                  <p:childTnLst>
                                    <p:anim calcmode="lin" valueType="num">
                                      <p:cBhvr>
                                        <p:cTn id="110" dur="500"/>
                                        <p:tgtEl>
                                          <p:spTgt spid="11"/>
                                        </p:tgtEl>
                                        <p:attrNameLst>
                                          <p:attrName>ppt_h</p:attrName>
                                        </p:attrNameLst>
                                      </p:cBhvr>
                                      <p:tavLst>
                                        <p:tav tm="0">
                                          <p:val>
                                            <p:strVal val="ppt_h"/>
                                          </p:val>
                                        </p:tav>
                                        <p:tav tm="50000">
                                          <p:val>
                                            <p:strVal val="ppt_h/20"/>
                                          </p:val>
                                        </p:tav>
                                        <p:tav tm="100000">
                                          <p:val>
                                            <p:strVal val="ppt_h/20"/>
                                          </p:val>
                                        </p:tav>
                                      </p:tavLst>
                                    </p:anim>
                                    <p:anim calcmode="lin" valueType="num">
                                      <p:cBhvr>
                                        <p:cTn id="111" dur="500"/>
                                        <p:tgtEl>
                                          <p:spTgt spid="11"/>
                                        </p:tgtEl>
                                        <p:attrNameLst>
                                          <p:attrName>ppt_w</p:attrName>
                                        </p:attrNameLst>
                                      </p:cBhvr>
                                      <p:tavLst>
                                        <p:tav tm="0">
                                          <p:val>
                                            <p:strVal val="ppt_w"/>
                                          </p:val>
                                        </p:tav>
                                        <p:tav tm="50000">
                                          <p:val>
                                            <p:strVal val="ppt_w+.3"/>
                                          </p:val>
                                        </p:tav>
                                        <p:tav tm="100000">
                                          <p:val>
                                            <p:strVal val="ppt_w+.3"/>
                                          </p:val>
                                        </p:tav>
                                      </p:tavLst>
                                    </p:anim>
                                    <p:anim calcmode="lin" valueType="num">
                                      <p:cBhvr>
                                        <p:cTn id="112" dur="500"/>
                                        <p:tgtEl>
                                          <p:spTgt spid="11"/>
                                        </p:tgtEl>
                                        <p:attrNameLst>
                                          <p:attrName>ppt_x</p:attrName>
                                        </p:attrNameLst>
                                      </p:cBhvr>
                                      <p:tavLst>
                                        <p:tav tm="0">
                                          <p:val>
                                            <p:strVal val="ppt_x"/>
                                          </p:val>
                                        </p:tav>
                                        <p:tav tm="50000">
                                          <p:val>
                                            <p:strVal val="ppt_x"/>
                                          </p:val>
                                        </p:tav>
                                        <p:tav tm="100000">
                                          <p:val>
                                            <p:strVal val="ppt_x-.3"/>
                                          </p:val>
                                        </p:tav>
                                      </p:tavLst>
                                    </p:anim>
                                    <p:anim calcmode="lin" valueType="num">
                                      <p:cBhvr>
                                        <p:cTn id="113" dur="500"/>
                                        <p:tgtEl>
                                          <p:spTgt spid="11"/>
                                        </p:tgtEl>
                                        <p:attrNameLst>
                                          <p:attrName>ppt_y</p:attrName>
                                        </p:attrNameLst>
                                      </p:cBhvr>
                                      <p:tavLst>
                                        <p:tav tm="0">
                                          <p:val>
                                            <p:strVal val="ppt_y"/>
                                          </p:val>
                                        </p:tav>
                                        <p:tav tm="100000">
                                          <p:val>
                                            <p:strVal val="ppt_y"/>
                                          </p:val>
                                        </p:tav>
                                      </p:tavLst>
                                    </p:anim>
                                    <p:set>
                                      <p:cBhvr>
                                        <p:cTn id="114" dur="1" fill="hold">
                                          <p:stCondLst>
                                            <p:cond delay="499"/>
                                          </p:stCondLst>
                                        </p:cTn>
                                        <p:tgtEl>
                                          <p:spTgt spid="11"/>
                                        </p:tgtEl>
                                        <p:attrNameLst>
                                          <p:attrName>style.visibility</p:attrName>
                                        </p:attrNameLst>
                                      </p:cBhvr>
                                      <p:to>
                                        <p:strVal val="hidden"/>
                                      </p:to>
                                    </p:set>
                                  </p:childTnLst>
                                </p:cTn>
                              </p:par>
                              <p:par>
                                <p:cTn id="115" presetID="39" presetClass="exit" presetSubtype="0" decel="100000" fill="hold" grpId="1" nodeType="withEffect">
                                  <p:stCondLst>
                                    <p:cond delay="0"/>
                                  </p:stCondLst>
                                  <p:childTnLst>
                                    <p:anim calcmode="lin" valueType="num">
                                      <p:cBhvr>
                                        <p:cTn id="116" dur="500"/>
                                        <p:tgtEl>
                                          <p:spTgt spid="13"/>
                                        </p:tgtEl>
                                        <p:attrNameLst>
                                          <p:attrName>ppt_h</p:attrName>
                                        </p:attrNameLst>
                                      </p:cBhvr>
                                      <p:tavLst>
                                        <p:tav tm="0">
                                          <p:val>
                                            <p:strVal val="ppt_h"/>
                                          </p:val>
                                        </p:tav>
                                        <p:tav tm="50000">
                                          <p:val>
                                            <p:strVal val="ppt_h/20"/>
                                          </p:val>
                                        </p:tav>
                                        <p:tav tm="100000">
                                          <p:val>
                                            <p:strVal val="ppt_h/20"/>
                                          </p:val>
                                        </p:tav>
                                      </p:tavLst>
                                    </p:anim>
                                    <p:anim calcmode="lin" valueType="num">
                                      <p:cBhvr>
                                        <p:cTn id="117" dur="500"/>
                                        <p:tgtEl>
                                          <p:spTgt spid="13"/>
                                        </p:tgtEl>
                                        <p:attrNameLst>
                                          <p:attrName>ppt_w</p:attrName>
                                        </p:attrNameLst>
                                      </p:cBhvr>
                                      <p:tavLst>
                                        <p:tav tm="0">
                                          <p:val>
                                            <p:strVal val="ppt_w"/>
                                          </p:val>
                                        </p:tav>
                                        <p:tav tm="50000">
                                          <p:val>
                                            <p:strVal val="ppt_w+.3"/>
                                          </p:val>
                                        </p:tav>
                                        <p:tav tm="100000">
                                          <p:val>
                                            <p:strVal val="ppt_w+.3"/>
                                          </p:val>
                                        </p:tav>
                                      </p:tavLst>
                                    </p:anim>
                                    <p:anim calcmode="lin" valueType="num">
                                      <p:cBhvr>
                                        <p:cTn id="118" dur="500"/>
                                        <p:tgtEl>
                                          <p:spTgt spid="13"/>
                                        </p:tgtEl>
                                        <p:attrNameLst>
                                          <p:attrName>ppt_x</p:attrName>
                                        </p:attrNameLst>
                                      </p:cBhvr>
                                      <p:tavLst>
                                        <p:tav tm="0">
                                          <p:val>
                                            <p:strVal val="ppt_x"/>
                                          </p:val>
                                        </p:tav>
                                        <p:tav tm="50000">
                                          <p:val>
                                            <p:strVal val="ppt_x"/>
                                          </p:val>
                                        </p:tav>
                                        <p:tav tm="100000">
                                          <p:val>
                                            <p:strVal val="ppt_x-.3"/>
                                          </p:val>
                                        </p:tav>
                                      </p:tavLst>
                                    </p:anim>
                                    <p:anim calcmode="lin" valueType="num">
                                      <p:cBhvr>
                                        <p:cTn id="119" dur="500"/>
                                        <p:tgtEl>
                                          <p:spTgt spid="13"/>
                                        </p:tgtEl>
                                        <p:attrNameLst>
                                          <p:attrName>ppt_y</p:attrName>
                                        </p:attrNameLst>
                                      </p:cBhvr>
                                      <p:tavLst>
                                        <p:tav tm="0">
                                          <p:val>
                                            <p:strVal val="ppt_y"/>
                                          </p:val>
                                        </p:tav>
                                        <p:tav tm="100000">
                                          <p:val>
                                            <p:strVal val="ppt_y"/>
                                          </p:val>
                                        </p:tav>
                                      </p:tavLst>
                                    </p:anim>
                                    <p:set>
                                      <p:cBhvr>
                                        <p:cTn id="120"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P spid="7" grpId="0" animBg="1"/>
      <p:bldP spid="7" grpId="1" animBg="1"/>
      <p:bldP spid="8" grpId="0" animBg="1"/>
      <p:bldP spid="13" grpId="0" animBg="1"/>
      <p:bldP spid="13"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C5F350C-740B-4242-B319-3290713860F5}"/>
              </a:ext>
            </a:extLst>
          </p:cNvPr>
          <p:cNvSpPr/>
          <p:nvPr/>
        </p:nvSpPr>
        <p:spPr>
          <a:xfrm>
            <a:off x="192155" y="215581"/>
            <a:ext cx="11622157" cy="1307794"/>
          </a:xfrm>
          <a:prstGeom prst="rect">
            <a:avLst/>
          </a:prstGeom>
        </p:spPr>
        <p:txBody>
          <a:bodyPr wrap="square">
            <a:spAutoFit/>
          </a:bodyPr>
          <a:lstStyle/>
          <a:p>
            <a:pPr>
              <a:lnSpc>
                <a:spcPct val="115000"/>
              </a:lnSpc>
              <a:spcAft>
                <a:spcPts val="1000"/>
              </a:spcAft>
            </a:pPr>
            <a:r>
              <a:rPr lang="vi-VN" sz="3200" b="1" i="1">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Nhiệm vụ : </a:t>
            </a:r>
            <a:endParaRPr lang="en-US" sz="3200" b="1">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1000"/>
              </a:spcAft>
            </a:pPr>
            <a:r>
              <a:rPr lang="vi-VN" sz="3200" b="1" i="1">
                <a:solidFill>
                  <a:srgbClr val="0000CC"/>
                </a:solidFill>
                <a:latin typeface="Times New Roman" panose="02020603050405020304" pitchFamily="18" charset="0"/>
                <a:ea typeface="Times New Roman" panose="02020603050405020304" pitchFamily="18" charset="0"/>
                <a:cs typeface="Times New Roman" panose="02020603050405020304" pitchFamily="18" charset="0"/>
              </a:rPr>
              <a:t>Hoàn thành sơ đồ tóm tắt nội dung bài học theo gợi ý dưới đây: </a:t>
            </a:r>
            <a:endParaRPr lang="en-US" sz="3200" b="1">
              <a:solidFill>
                <a:srgbClr val="0000CC"/>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Oval 5">
            <a:extLst>
              <a:ext uri="{FF2B5EF4-FFF2-40B4-BE49-F238E27FC236}">
                <a16:creationId xmlns:a16="http://schemas.microsoft.com/office/drawing/2014/main" id="{C0AC4C7F-C3B4-4B9E-BEAA-F31BB90B7E94}"/>
              </a:ext>
            </a:extLst>
          </p:cNvPr>
          <p:cNvSpPr/>
          <p:nvPr/>
        </p:nvSpPr>
        <p:spPr>
          <a:xfrm>
            <a:off x="4479234" y="3429000"/>
            <a:ext cx="2531166" cy="2160105"/>
          </a:xfrm>
          <a:prstGeom prst="ellipse">
            <a:avLst/>
          </a:prstGeom>
          <a:solidFill>
            <a:srgbClr val="0000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TRIỀU TRẦN</a:t>
            </a:r>
          </a:p>
        </p:txBody>
      </p:sp>
      <p:cxnSp>
        <p:nvCxnSpPr>
          <p:cNvPr id="10" name="Straight Connector 9">
            <a:extLst>
              <a:ext uri="{FF2B5EF4-FFF2-40B4-BE49-F238E27FC236}">
                <a16:creationId xmlns:a16="http://schemas.microsoft.com/office/drawing/2014/main" id="{E36C4B31-F38C-4ED6-875F-C7FE3B1D73B1}"/>
              </a:ext>
            </a:extLst>
          </p:cNvPr>
          <p:cNvCxnSpPr/>
          <p:nvPr/>
        </p:nvCxnSpPr>
        <p:spPr>
          <a:xfrm flipV="1">
            <a:off x="6897757" y="3735457"/>
            <a:ext cx="1086678" cy="357809"/>
          </a:xfrm>
          <a:prstGeom prst="line">
            <a:avLst/>
          </a:prstGeom>
          <a:ln w="28575"/>
        </p:spPr>
        <p:style>
          <a:lnRef idx="3">
            <a:schemeClr val="accent1"/>
          </a:lnRef>
          <a:fillRef idx="0">
            <a:schemeClr val="accent1"/>
          </a:fillRef>
          <a:effectRef idx="2">
            <a:schemeClr val="accent1"/>
          </a:effectRef>
          <a:fontRef idx="minor">
            <a:schemeClr val="tx1"/>
          </a:fontRef>
        </p:style>
      </p:cxnSp>
      <p:cxnSp>
        <p:nvCxnSpPr>
          <p:cNvPr id="11" name="Straight Connector 10">
            <a:extLst>
              <a:ext uri="{FF2B5EF4-FFF2-40B4-BE49-F238E27FC236}">
                <a16:creationId xmlns:a16="http://schemas.microsoft.com/office/drawing/2014/main" id="{833DDBA5-2F1C-40CC-9F7E-6523F64A0551}"/>
              </a:ext>
            </a:extLst>
          </p:cNvPr>
          <p:cNvCxnSpPr>
            <a:cxnSpLocks/>
          </p:cNvCxnSpPr>
          <p:nvPr/>
        </p:nvCxnSpPr>
        <p:spPr>
          <a:xfrm>
            <a:off x="6897757" y="4956315"/>
            <a:ext cx="1311965" cy="447260"/>
          </a:xfrm>
          <a:prstGeom prst="line">
            <a:avLst/>
          </a:prstGeom>
          <a:ln w="28575"/>
        </p:spPr>
        <p:style>
          <a:lnRef idx="3">
            <a:schemeClr val="accent1"/>
          </a:lnRef>
          <a:fillRef idx="0">
            <a:schemeClr val="accent1"/>
          </a:fillRef>
          <a:effectRef idx="2">
            <a:schemeClr val="accent1"/>
          </a:effectRef>
          <a:fontRef idx="minor">
            <a:schemeClr val="tx1"/>
          </a:fontRef>
        </p:style>
      </p:cxnSp>
      <p:cxnSp>
        <p:nvCxnSpPr>
          <p:cNvPr id="13" name="Straight Connector 12">
            <a:extLst>
              <a:ext uri="{FF2B5EF4-FFF2-40B4-BE49-F238E27FC236}">
                <a16:creationId xmlns:a16="http://schemas.microsoft.com/office/drawing/2014/main" id="{3CFE41BE-8E06-40FC-9509-F1EABC1802DD}"/>
              </a:ext>
            </a:extLst>
          </p:cNvPr>
          <p:cNvCxnSpPr>
            <a:cxnSpLocks/>
          </p:cNvCxnSpPr>
          <p:nvPr/>
        </p:nvCxnSpPr>
        <p:spPr>
          <a:xfrm flipV="1">
            <a:off x="3167269" y="4956316"/>
            <a:ext cx="1424608" cy="447259"/>
          </a:xfrm>
          <a:prstGeom prst="line">
            <a:avLst/>
          </a:prstGeom>
          <a:ln w="28575"/>
        </p:spPr>
        <p:style>
          <a:lnRef idx="3">
            <a:schemeClr val="accent1"/>
          </a:lnRef>
          <a:fillRef idx="0">
            <a:schemeClr val="accent1"/>
          </a:fillRef>
          <a:effectRef idx="2">
            <a:schemeClr val="accent1"/>
          </a:effectRef>
          <a:fontRef idx="minor">
            <a:schemeClr val="tx1"/>
          </a:fontRef>
        </p:style>
      </p:cxnSp>
      <p:cxnSp>
        <p:nvCxnSpPr>
          <p:cNvPr id="14" name="Straight Connector 13">
            <a:extLst>
              <a:ext uri="{FF2B5EF4-FFF2-40B4-BE49-F238E27FC236}">
                <a16:creationId xmlns:a16="http://schemas.microsoft.com/office/drawing/2014/main" id="{E6CE6407-217C-4730-AEFC-8286EB111099}"/>
              </a:ext>
            </a:extLst>
          </p:cNvPr>
          <p:cNvCxnSpPr>
            <a:cxnSpLocks/>
          </p:cNvCxnSpPr>
          <p:nvPr/>
        </p:nvCxnSpPr>
        <p:spPr>
          <a:xfrm>
            <a:off x="3167269" y="3735457"/>
            <a:ext cx="1311965" cy="447260"/>
          </a:xfrm>
          <a:prstGeom prst="line">
            <a:avLst/>
          </a:prstGeom>
          <a:ln w="28575"/>
        </p:spPr>
        <p:style>
          <a:lnRef idx="3">
            <a:schemeClr val="accent1"/>
          </a:lnRef>
          <a:fillRef idx="0">
            <a:schemeClr val="accent1"/>
          </a:fillRef>
          <a:effectRef idx="2">
            <a:schemeClr val="accent1"/>
          </a:effectRef>
          <a:fontRef idx="minor">
            <a:schemeClr val="tx1"/>
          </a:fontRef>
        </p:style>
      </p:cxnSp>
      <p:sp>
        <p:nvSpPr>
          <p:cNvPr id="16" name="Rectangle: Rounded Corners 15">
            <a:extLst>
              <a:ext uri="{FF2B5EF4-FFF2-40B4-BE49-F238E27FC236}">
                <a16:creationId xmlns:a16="http://schemas.microsoft.com/office/drawing/2014/main" id="{9CE284BE-B947-4C35-92D7-CD17FC7C7B0A}"/>
              </a:ext>
            </a:extLst>
          </p:cNvPr>
          <p:cNvSpPr/>
          <p:nvPr/>
        </p:nvSpPr>
        <p:spPr>
          <a:xfrm>
            <a:off x="7984435" y="1964633"/>
            <a:ext cx="2531166" cy="2109165"/>
          </a:xfrm>
          <a:prstGeom prst="round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a:latin typeface="Times New Roman" panose="02020603050405020304" pitchFamily="18" charset="0"/>
                <a:cs typeface="Times New Roman" panose="02020603050405020304" pitchFamily="18" charset="0"/>
              </a:rPr>
              <a:t>Nhân vật tiêu biểu</a:t>
            </a:r>
          </a:p>
          <a:p>
            <a:pPr algn="ctr"/>
            <a:r>
              <a:rPr lang="en-US" sz="2800" b="1">
                <a:latin typeface="Times New Roman" panose="02020603050405020304" pitchFamily="18" charset="0"/>
                <a:cs typeface="Times New Roman" panose="02020603050405020304" pitchFamily="18" charset="0"/>
              </a:rPr>
              <a:t>----------------------------------</a:t>
            </a:r>
          </a:p>
          <a:p>
            <a:pPr algn="ctr"/>
            <a:endParaRPr lang="en-US" sz="2800" b="1">
              <a:latin typeface="Times New Roman" panose="02020603050405020304" pitchFamily="18" charset="0"/>
              <a:cs typeface="Times New Roman" panose="02020603050405020304" pitchFamily="18" charset="0"/>
            </a:endParaRPr>
          </a:p>
        </p:txBody>
      </p:sp>
      <p:sp>
        <p:nvSpPr>
          <p:cNvPr id="17" name="Rectangle: Rounded Corners 16">
            <a:extLst>
              <a:ext uri="{FF2B5EF4-FFF2-40B4-BE49-F238E27FC236}">
                <a16:creationId xmlns:a16="http://schemas.microsoft.com/office/drawing/2014/main" id="{67D3783D-BB1D-4C95-BD8C-88F587BE5A07}"/>
              </a:ext>
            </a:extLst>
          </p:cNvPr>
          <p:cNvSpPr/>
          <p:nvPr/>
        </p:nvSpPr>
        <p:spPr>
          <a:xfrm>
            <a:off x="636103" y="4585253"/>
            <a:ext cx="2531166" cy="2109165"/>
          </a:xfrm>
          <a:prstGeom prst="round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a:latin typeface="Times New Roman" panose="02020603050405020304" pitchFamily="18" charset="0"/>
                <a:cs typeface="Times New Roman" panose="02020603050405020304" pitchFamily="18" charset="0"/>
              </a:rPr>
              <a:t>Thành tựu nổi bật</a:t>
            </a:r>
          </a:p>
          <a:p>
            <a:pPr algn="ctr"/>
            <a:r>
              <a:rPr lang="en-US" sz="2800" b="1">
                <a:latin typeface="Times New Roman" panose="02020603050405020304" pitchFamily="18" charset="0"/>
                <a:cs typeface="Times New Roman" panose="02020603050405020304" pitchFamily="18" charset="0"/>
              </a:rPr>
              <a:t>----------------------------------</a:t>
            </a:r>
          </a:p>
          <a:p>
            <a:pPr algn="ctr"/>
            <a:endParaRPr lang="en-US" sz="2800" b="1">
              <a:latin typeface="Times New Roman" panose="02020603050405020304" pitchFamily="18" charset="0"/>
              <a:cs typeface="Times New Roman" panose="02020603050405020304" pitchFamily="18" charset="0"/>
            </a:endParaRPr>
          </a:p>
        </p:txBody>
      </p:sp>
      <p:sp>
        <p:nvSpPr>
          <p:cNvPr id="18" name="Rectangle: Rounded Corners 17">
            <a:extLst>
              <a:ext uri="{FF2B5EF4-FFF2-40B4-BE49-F238E27FC236}">
                <a16:creationId xmlns:a16="http://schemas.microsoft.com/office/drawing/2014/main" id="{73671FD8-A2F0-4490-8443-BD7A34749984}"/>
              </a:ext>
            </a:extLst>
          </p:cNvPr>
          <p:cNvSpPr/>
          <p:nvPr/>
        </p:nvSpPr>
        <p:spPr>
          <a:xfrm>
            <a:off x="8209722" y="4707421"/>
            <a:ext cx="2531166" cy="2109165"/>
          </a:xfrm>
          <a:prstGeom prst="round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a:latin typeface="Times New Roman" panose="02020603050405020304" pitchFamily="18" charset="0"/>
                <a:cs typeface="Times New Roman" panose="02020603050405020304" pitchFamily="18" charset="0"/>
              </a:rPr>
              <a:t>Nhận xét của em</a:t>
            </a:r>
          </a:p>
          <a:p>
            <a:pPr algn="ctr"/>
            <a:r>
              <a:rPr lang="en-US" sz="2800" b="1">
                <a:latin typeface="Times New Roman" panose="02020603050405020304" pitchFamily="18" charset="0"/>
                <a:cs typeface="Times New Roman" panose="02020603050405020304" pitchFamily="18" charset="0"/>
              </a:rPr>
              <a:t>----------------------------------</a:t>
            </a:r>
          </a:p>
          <a:p>
            <a:pPr algn="ctr"/>
            <a:endParaRPr lang="en-US" sz="2800" b="1">
              <a:latin typeface="Times New Roman" panose="02020603050405020304" pitchFamily="18" charset="0"/>
              <a:cs typeface="Times New Roman" panose="02020603050405020304" pitchFamily="18" charset="0"/>
            </a:endParaRPr>
          </a:p>
        </p:txBody>
      </p:sp>
      <p:sp>
        <p:nvSpPr>
          <p:cNvPr id="19" name="Rectangle: Rounded Corners 18">
            <a:extLst>
              <a:ext uri="{FF2B5EF4-FFF2-40B4-BE49-F238E27FC236}">
                <a16:creationId xmlns:a16="http://schemas.microsoft.com/office/drawing/2014/main" id="{987A1096-952B-4D87-961B-AF674C0EF8A5}"/>
              </a:ext>
            </a:extLst>
          </p:cNvPr>
          <p:cNvSpPr/>
          <p:nvPr/>
        </p:nvSpPr>
        <p:spPr>
          <a:xfrm>
            <a:off x="682485" y="1849922"/>
            <a:ext cx="2531166" cy="2109165"/>
          </a:xfrm>
          <a:prstGeom prst="round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a:latin typeface="Times New Roman" panose="02020603050405020304" pitchFamily="18" charset="0"/>
                <a:cs typeface="Times New Roman" panose="02020603050405020304" pitchFamily="18" charset="0"/>
              </a:rPr>
              <a:t>Thời gian thành lập</a:t>
            </a:r>
          </a:p>
          <a:p>
            <a:pPr algn="ctr"/>
            <a:r>
              <a:rPr lang="en-US" sz="2800" b="1">
                <a:latin typeface="Times New Roman" panose="02020603050405020304" pitchFamily="18" charset="0"/>
                <a:cs typeface="Times New Roman" panose="02020603050405020304" pitchFamily="18" charset="0"/>
              </a:rPr>
              <a:t>----------------------------------</a:t>
            </a:r>
          </a:p>
          <a:p>
            <a:pPr algn="ctr"/>
            <a:endParaRPr lang="en-US" sz="28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8239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19"/>
                                        </p:tgtEl>
                                        <p:attrNameLst>
                                          <p:attrName>style.visibility</p:attrName>
                                        </p:attrNameLst>
                                      </p:cBhvr>
                                      <p:to>
                                        <p:strVal val="visible"/>
                                      </p:to>
                                    </p:set>
                                    <p:animEffect transition="in" filter="barn(inVertical)">
                                      <p:cBhvr>
                                        <p:cTn id="20" dur="500"/>
                                        <p:tgtEl>
                                          <p:spTgt spid="19"/>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barn(inVertical)">
                                      <p:cBhvr>
                                        <p:cTn id="25" dur="500"/>
                                        <p:tgtEl>
                                          <p:spTgt spid="10"/>
                                        </p:tgtEl>
                                      </p:cBhvr>
                                    </p:animEffect>
                                  </p:childTnLst>
                                </p:cTn>
                              </p:par>
                              <p:par>
                                <p:cTn id="26" presetID="16" presetClass="entr" presetSubtype="21" fill="hold" grpId="0" nodeType="with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barn(inVertical)">
                                      <p:cBhvr>
                                        <p:cTn id="28" dur="500"/>
                                        <p:tgtEl>
                                          <p:spTgt spid="16"/>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barn(inVertical)">
                                      <p:cBhvr>
                                        <p:cTn id="33" dur="500"/>
                                        <p:tgtEl>
                                          <p:spTgt spid="13"/>
                                        </p:tgtEl>
                                      </p:cBhvr>
                                    </p:animEffect>
                                  </p:childTnLst>
                                </p:cTn>
                              </p:par>
                              <p:par>
                                <p:cTn id="34" presetID="16" presetClass="entr" presetSubtype="21" fill="hold" grpId="0" nodeType="with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barn(inVertical)">
                                      <p:cBhvr>
                                        <p:cTn id="36" dur="500"/>
                                        <p:tgtEl>
                                          <p:spTgt spid="17"/>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wipe(down)">
                                      <p:cBhvr>
                                        <p:cTn id="41" dur="500"/>
                                        <p:tgtEl>
                                          <p:spTgt spid="11"/>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18"/>
                                        </p:tgtEl>
                                        <p:attrNameLst>
                                          <p:attrName>style.visibility</p:attrName>
                                        </p:attrNameLst>
                                      </p:cBhvr>
                                      <p:to>
                                        <p:strVal val="visible"/>
                                      </p:to>
                                    </p:set>
                                    <p:animEffect transition="in" filter="barn(inVertical)">
                                      <p:cBhvr>
                                        <p:cTn id="46"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16" grpId="0" animBg="1"/>
      <p:bldP spid="17" grpId="0" animBg="1"/>
      <p:bldP spid="18" grpId="0" animBg="1"/>
      <p:bldP spid="1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a:extLst>
              <a:ext uri="{FF2B5EF4-FFF2-40B4-BE49-F238E27FC236}">
                <a16:creationId xmlns:a16="http://schemas.microsoft.com/office/drawing/2014/main" id="{E8E35C15-51CC-453C-9221-401F1A5769D6}"/>
              </a:ext>
            </a:extLst>
          </p:cNvPr>
          <p:cNvSpPr/>
          <p:nvPr/>
        </p:nvSpPr>
        <p:spPr>
          <a:xfrm>
            <a:off x="4479234" y="2289313"/>
            <a:ext cx="2531166" cy="2160105"/>
          </a:xfrm>
          <a:prstGeom prst="ellipse">
            <a:avLst/>
          </a:prstGeom>
          <a:solidFill>
            <a:srgbClr val="0000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latin typeface="Times New Roman" panose="02020603050405020304" pitchFamily="18" charset="0"/>
                <a:cs typeface="Times New Roman" panose="02020603050405020304" pitchFamily="18" charset="0"/>
              </a:rPr>
              <a:t>TRIỀU TRẦN</a:t>
            </a:r>
          </a:p>
        </p:txBody>
      </p:sp>
      <p:cxnSp>
        <p:nvCxnSpPr>
          <p:cNvPr id="4" name="Straight Connector 3">
            <a:extLst>
              <a:ext uri="{FF2B5EF4-FFF2-40B4-BE49-F238E27FC236}">
                <a16:creationId xmlns:a16="http://schemas.microsoft.com/office/drawing/2014/main" id="{2E12B2AD-BFB7-49D2-AD63-DE3E1352C508}"/>
              </a:ext>
            </a:extLst>
          </p:cNvPr>
          <p:cNvCxnSpPr/>
          <p:nvPr/>
        </p:nvCxnSpPr>
        <p:spPr>
          <a:xfrm flipV="1">
            <a:off x="6897757" y="2595770"/>
            <a:ext cx="1086678" cy="357809"/>
          </a:xfrm>
          <a:prstGeom prst="line">
            <a:avLst/>
          </a:prstGeom>
          <a:ln w="28575"/>
        </p:spPr>
        <p:style>
          <a:lnRef idx="3">
            <a:schemeClr val="accent1"/>
          </a:lnRef>
          <a:fillRef idx="0">
            <a:schemeClr val="accent1"/>
          </a:fillRef>
          <a:effectRef idx="2">
            <a:schemeClr val="accent1"/>
          </a:effectRef>
          <a:fontRef idx="minor">
            <a:schemeClr val="tx1"/>
          </a:fontRef>
        </p:style>
      </p:cxnSp>
      <p:cxnSp>
        <p:nvCxnSpPr>
          <p:cNvPr id="5" name="Straight Connector 4">
            <a:extLst>
              <a:ext uri="{FF2B5EF4-FFF2-40B4-BE49-F238E27FC236}">
                <a16:creationId xmlns:a16="http://schemas.microsoft.com/office/drawing/2014/main" id="{707C22E4-6F55-4133-ACAA-3A2DA96275EC}"/>
              </a:ext>
            </a:extLst>
          </p:cNvPr>
          <p:cNvCxnSpPr>
            <a:cxnSpLocks/>
          </p:cNvCxnSpPr>
          <p:nvPr/>
        </p:nvCxnSpPr>
        <p:spPr>
          <a:xfrm>
            <a:off x="6897757" y="3816628"/>
            <a:ext cx="1311965" cy="447260"/>
          </a:xfrm>
          <a:prstGeom prst="line">
            <a:avLst/>
          </a:prstGeom>
          <a:ln w="28575"/>
        </p:spPr>
        <p:style>
          <a:lnRef idx="3">
            <a:schemeClr val="accent1"/>
          </a:lnRef>
          <a:fillRef idx="0">
            <a:schemeClr val="accent1"/>
          </a:fillRef>
          <a:effectRef idx="2">
            <a:schemeClr val="accent1"/>
          </a:effectRef>
          <a:fontRef idx="minor">
            <a:schemeClr val="tx1"/>
          </a:fontRef>
        </p:style>
      </p:cxnSp>
      <p:cxnSp>
        <p:nvCxnSpPr>
          <p:cNvPr id="6" name="Straight Connector 5">
            <a:extLst>
              <a:ext uri="{FF2B5EF4-FFF2-40B4-BE49-F238E27FC236}">
                <a16:creationId xmlns:a16="http://schemas.microsoft.com/office/drawing/2014/main" id="{59F8D8FD-7DEC-424F-9A60-13558837572F}"/>
              </a:ext>
            </a:extLst>
          </p:cNvPr>
          <p:cNvCxnSpPr>
            <a:cxnSpLocks/>
          </p:cNvCxnSpPr>
          <p:nvPr/>
        </p:nvCxnSpPr>
        <p:spPr>
          <a:xfrm flipV="1">
            <a:off x="3167269" y="3816629"/>
            <a:ext cx="1424608" cy="447259"/>
          </a:xfrm>
          <a:prstGeom prst="line">
            <a:avLst/>
          </a:prstGeom>
          <a:ln w="28575"/>
        </p:spPr>
        <p:style>
          <a:lnRef idx="3">
            <a:schemeClr val="accent1"/>
          </a:lnRef>
          <a:fillRef idx="0">
            <a:schemeClr val="accent1"/>
          </a:fillRef>
          <a:effectRef idx="2">
            <a:schemeClr val="accent1"/>
          </a:effectRef>
          <a:fontRef idx="minor">
            <a:schemeClr val="tx1"/>
          </a:fontRef>
        </p:style>
      </p:cxnSp>
      <p:cxnSp>
        <p:nvCxnSpPr>
          <p:cNvPr id="7" name="Straight Connector 6">
            <a:extLst>
              <a:ext uri="{FF2B5EF4-FFF2-40B4-BE49-F238E27FC236}">
                <a16:creationId xmlns:a16="http://schemas.microsoft.com/office/drawing/2014/main" id="{3A03AE5D-2D09-43C9-8F8D-23B6C4FF054D}"/>
              </a:ext>
            </a:extLst>
          </p:cNvPr>
          <p:cNvCxnSpPr>
            <a:cxnSpLocks/>
          </p:cNvCxnSpPr>
          <p:nvPr/>
        </p:nvCxnSpPr>
        <p:spPr>
          <a:xfrm>
            <a:off x="3167269" y="2595770"/>
            <a:ext cx="1311965" cy="447260"/>
          </a:xfrm>
          <a:prstGeom prst="line">
            <a:avLst/>
          </a:prstGeom>
          <a:ln w="28575"/>
        </p:spPr>
        <p:style>
          <a:lnRef idx="3">
            <a:schemeClr val="accent1"/>
          </a:lnRef>
          <a:fillRef idx="0">
            <a:schemeClr val="accent1"/>
          </a:fillRef>
          <a:effectRef idx="2">
            <a:schemeClr val="accent1"/>
          </a:effectRef>
          <a:fontRef idx="minor">
            <a:schemeClr val="tx1"/>
          </a:fontRef>
        </p:style>
      </p:cxnSp>
      <p:sp>
        <p:nvSpPr>
          <p:cNvPr id="8" name="Rectangle: Rounded Corners 7">
            <a:extLst>
              <a:ext uri="{FF2B5EF4-FFF2-40B4-BE49-F238E27FC236}">
                <a16:creationId xmlns:a16="http://schemas.microsoft.com/office/drawing/2014/main" id="{223EBBFB-14A5-4008-AF3E-26C7FA64B547}"/>
              </a:ext>
            </a:extLst>
          </p:cNvPr>
          <p:cNvSpPr/>
          <p:nvPr/>
        </p:nvSpPr>
        <p:spPr>
          <a:xfrm>
            <a:off x="8209721" y="134392"/>
            <a:ext cx="2809459" cy="3294608"/>
          </a:xfrm>
          <a:prstGeom prst="round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a:solidFill>
                  <a:srgbClr val="C00000"/>
                </a:solidFill>
                <a:latin typeface="Times New Roman" panose="02020603050405020304" pitchFamily="18" charset="0"/>
                <a:cs typeface="Times New Roman" panose="02020603050405020304" pitchFamily="18" charset="0"/>
              </a:rPr>
              <a:t>Nhân vật </a:t>
            </a:r>
          </a:p>
          <a:p>
            <a:pPr algn="ctr"/>
            <a:r>
              <a:rPr lang="en-US" sz="2400" b="1">
                <a:solidFill>
                  <a:srgbClr val="C00000"/>
                </a:solidFill>
                <a:latin typeface="Times New Roman" panose="02020603050405020304" pitchFamily="18" charset="0"/>
                <a:cs typeface="Times New Roman" panose="02020603050405020304" pitchFamily="18" charset="0"/>
              </a:rPr>
              <a:t>tiêu biểu</a:t>
            </a:r>
          </a:p>
          <a:p>
            <a:pPr algn="ctr"/>
            <a:r>
              <a:rPr lang="en-US" sz="2400" i="1">
                <a:latin typeface="Times New Roman" panose="02020603050405020304" pitchFamily="18" charset="0"/>
                <a:cs typeface="Times New Roman" panose="02020603050405020304" pitchFamily="18" charset="0"/>
              </a:rPr>
              <a:t>Trần Cảnh, Trần Nhân Tông, Trần Hưng Đạo, Chu Văn An, Trần Quốc Tuấn</a:t>
            </a:r>
            <a:endParaRPr lang="en-US" sz="2400" b="1">
              <a:latin typeface="Times New Roman" panose="02020603050405020304" pitchFamily="18" charset="0"/>
              <a:cs typeface="Times New Roman" panose="02020603050405020304" pitchFamily="18" charset="0"/>
            </a:endParaRPr>
          </a:p>
        </p:txBody>
      </p:sp>
      <p:sp>
        <p:nvSpPr>
          <p:cNvPr id="9" name="Rectangle: Rounded Corners 8">
            <a:extLst>
              <a:ext uri="{FF2B5EF4-FFF2-40B4-BE49-F238E27FC236}">
                <a16:creationId xmlns:a16="http://schemas.microsoft.com/office/drawing/2014/main" id="{267DF5B3-430C-4570-A0D1-5044BD6A8FB3}"/>
              </a:ext>
            </a:extLst>
          </p:cNvPr>
          <p:cNvSpPr/>
          <p:nvPr/>
        </p:nvSpPr>
        <p:spPr>
          <a:xfrm>
            <a:off x="212035" y="3349487"/>
            <a:ext cx="2955234" cy="3508513"/>
          </a:xfrm>
          <a:prstGeom prst="round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a:solidFill>
                  <a:srgbClr val="C00000"/>
                </a:solidFill>
                <a:latin typeface="Times New Roman" panose="02020603050405020304" pitchFamily="18" charset="0"/>
                <a:cs typeface="Times New Roman" panose="02020603050405020304" pitchFamily="18" charset="0"/>
              </a:rPr>
              <a:t>Thành tựu </a:t>
            </a:r>
          </a:p>
          <a:p>
            <a:pPr algn="ctr"/>
            <a:r>
              <a:rPr lang="en-US" sz="2400" b="1">
                <a:solidFill>
                  <a:srgbClr val="C00000"/>
                </a:solidFill>
                <a:latin typeface="Times New Roman" panose="02020603050405020304" pitchFamily="18" charset="0"/>
                <a:cs typeface="Times New Roman" panose="02020603050405020304" pitchFamily="18" charset="0"/>
              </a:rPr>
              <a:t>nổi bật</a:t>
            </a:r>
          </a:p>
          <a:p>
            <a:pPr lvl="0"/>
            <a:r>
              <a:rPr lang="en-US" sz="2400" i="1">
                <a:latin typeface="Times New Roman" panose="02020603050405020304" pitchFamily="18" charset="0"/>
                <a:cs typeface="Times New Roman" panose="02020603050405020304" pitchFamily="18" charset="0"/>
              </a:rPr>
              <a:t>Xây dựng và phát triển đất nước. </a:t>
            </a:r>
            <a:endParaRPr lang="en-US" sz="2400">
              <a:latin typeface="Times New Roman" panose="02020603050405020304" pitchFamily="18" charset="0"/>
              <a:cs typeface="Times New Roman" panose="02020603050405020304" pitchFamily="18" charset="0"/>
            </a:endParaRPr>
          </a:p>
          <a:p>
            <a:pPr lvl="0"/>
            <a:r>
              <a:rPr lang="en-US" sz="2400" i="1">
                <a:latin typeface="Times New Roman" panose="02020603050405020304" pitchFamily="18" charset="0"/>
                <a:cs typeface="Times New Roman" panose="02020603050405020304" pitchFamily="18" charset="0"/>
              </a:rPr>
              <a:t>Giành thắng lợi trong ba cuộc kháng chiến chông Mông – Nguyên.</a:t>
            </a:r>
            <a:endParaRPr lang="en-US" sz="2400">
              <a:latin typeface="Times New Roman" panose="02020603050405020304" pitchFamily="18" charset="0"/>
              <a:cs typeface="Times New Roman" panose="02020603050405020304" pitchFamily="18" charset="0"/>
            </a:endParaRPr>
          </a:p>
          <a:p>
            <a:pPr algn="ctr"/>
            <a:endParaRPr lang="en-US" sz="2400" b="1">
              <a:latin typeface="Times New Roman" panose="02020603050405020304" pitchFamily="18" charset="0"/>
              <a:cs typeface="Times New Roman" panose="02020603050405020304" pitchFamily="18" charset="0"/>
            </a:endParaRPr>
          </a:p>
        </p:txBody>
      </p:sp>
      <p:sp>
        <p:nvSpPr>
          <p:cNvPr id="10" name="Rectangle: Rounded Corners 9">
            <a:extLst>
              <a:ext uri="{FF2B5EF4-FFF2-40B4-BE49-F238E27FC236}">
                <a16:creationId xmlns:a16="http://schemas.microsoft.com/office/drawing/2014/main" id="{B1A2B2ED-E873-4E92-94E7-F849DDA37BDD}"/>
              </a:ext>
            </a:extLst>
          </p:cNvPr>
          <p:cNvSpPr/>
          <p:nvPr/>
        </p:nvSpPr>
        <p:spPr>
          <a:xfrm>
            <a:off x="8256105" y="3700255"/>
            <a:ext cx="2809459" cy="3157745"/>
          </a:xfrm>
          <a:prstGeom prst="round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a:solidFill>
                  <a:srgbClr val="C00000"/>
                </a:solidFill>
                <a:latin typeface="Times New Roman" panose="02020603050405020304" pitchFamily="18" charset="0"/>
                <a:cs typeface="Times New Roman" panose="02020603050405020304" pitchFamily="18" charset="0"/>
              </a:rPr>
              <a:t>Nhận xét của em</a:t>
            </a:r>
          </a:p>
          <a:p>
            <a:pPr algn="ctr"/>
            <a:r>
              <a:rPr lang="en-US" sz="2400" i="1">
                <a:latin typeface="Times New Roman" panose="02020603050405020304" pitchFamily="18" charset="0"/>
                <a:cs typeface="Times New Roman" panose="02020603050405020304" pitchFamily="18" charset="0"/>
              </a:rPr>
              <a:t>Là triều đại có nhiều đóng góp trong xây dựng và bảo vệ đất nước.</a:t>
            </a:r>
            <a:endParaRPr lang="en-US" sz="2400" b="1">
              <a:latin typeface="Times New Roman" panose="02020603050405020304" pitchFamily="18" charset="0"/>
              <a:cs typeface="Times New Roman" panose="02020603050405020304" pitchFamily="18" charset="0"/>
            </a:endParaRPr>
          </a:p>
        </p:txBody>
      </p:sp>
      <p:sp>
        <p:nvSpPr>
          <p:cNvPr id="11" name="Rectangle: Rounded Corners 10">
            <a:extLst>
              <a:ext uri="{FF2B5EF4-FFF2-40B4-BE49-F238E27FC236}">
                <a16:creationId xmlns:a16="http://schemas.microsoft.com/office/drawing/2014/main" id="{E7F6216E-E48E-4749-91EC-A213D343433F}"/>
              </a:ext>
            </a:extLst>
          </p:cNvPr>
          <p:cNvSpPr/>
          <p:nvPr/>
        </p:nvSpPr>
        <p:spPr>
          <a:xfrm>
            <a:off x="212035" y="490331"/>
            <a:ext cx="2955234" cy="2443780"/>
          </a:xfrm>
          <a:prstGeom prst="roundRect">
            <a:avLst/>
          </a:prstGeom>
          <a:ln w="38100"/>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a:solidFill>
                  <a:srgbClr val="C00000"/>
                </a:solidFill>
                <a:latin typeface="Times New Roman" panose="02020603050405020304" pitchFamily="18" charset="0"/>
                <a:cs typeface="Times New Roman" panose="02020603050405020304" pitchFamily="18" charset="0"/>
              </a:rPr>
              <a:t>Thời gian </a:t>
            </a:r>
          </a:p>
          <a:p>
            <a:pPr algn="ctr"/>
            <a:r>
              <a:rPr lang="en-US" sz="2400" b="1">
                <a:solidFill>
                  <a:srgbClr val="C00000"/>
                </a:solidFill>
                <a:latin typeface="Times New Roman" panose="02020603050405020304" pitchFamily="18" charset="0"/>
                <a:cs typeface="Times New Roman" panose="02020603050405020304" pitchFamily="18" charset="0"/>
              </a:rPr>
              <a:t>thành lập</a:t>
            </a:r>
          </a:p>
          <a:p>
            <a:pPr algn="ctr"/>
            <a:r>
              <a:rPr lang="en-US" sz="2400" i="1">
                <a:latin typeface="Times New Roman" panose="02020603050405020304" pitchFamily="18" charset="0"/>
                <a:cs typeface="Times New Roman" panose="02020603050405020304" pitchFamily="18" charset="0"/>
              </a:rPr>
              <a:t>Năm 1226</a:t>
            </a:r>
            <a:endParaRPr lang="en-US" sz="24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5760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arn(inVertical)">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barn(inVertical)">
                                      <p:cBhvr>
                                        <p:cTn id="20" dur="500"/>
                                        <p:tgtEl>
                                          <p:spTgt spid="4"/>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arn(inVertical)">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barn(inVertical)">
                                      <p:cBhvr>
                                        <p:cTn id="28" dur="500"/>
                                        <p:tgtEl>
                                          <p:spTgt spid="6"/>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barn(inVertical)">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barn(inVertical)">
                                      <p:cBhvr>
                                        <p:cTn id="36" dur="500"/>
                                        <p:tgtEl>
                                          <p:spTgt spid="5"/>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barn(inVertical)">
                                      <p:cBhvr>
                                        <p:cTn id="4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animBg="1"/>
      <p:bldP spid="9" grpId="0" animBg="1"/>
      <p:bldP spid="10"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98FE6AF-BC2B-4DA4-85A9-F6597D8BF828}"/>
              </a:ext>
            </a:extLst>
          </p:cNvPr>
          <p:cNvSpPr/>
          <p:nvPr/>
        </p:nvSpPr>
        <p:spPr>
          <a:xfrm>
            <a:off x="397565" y="558595"/>
            <a:ext cx="11396869" cy="1754326"/>
          </a:xfrm>
          <a:prstGeom prst="rect">
            <a:avLst/>
          </a:prstGeom>
        </p:spPr>
        <p:txBody>
          <a:bodyPr wrap="square">
            <a:spAutoFit/>
          </a:bodyPr>
          <a:lstStyle/>
          <a:p>
            <a:pPr algn="just"/>
            <a:r>
              <a:rPr lang="en-US" sz="3600">
                <a:solidFill>
                  <a:srgbClr val="0000CC"/>
                </a:solidFill>
                <a:latin typeface="Times New Roman" panose="02020603050405020304" pitchFamily="18" charset="0"/>
                <a:cs typeface="Times New Roman" panose="02020603050405020304" pitchFamily="18" charset="0"/>
              </a:rPr>
              <a:t>N</a:t>
            </a:r>
            <a:r>
              <a:rPr lang="vi-VN" sz="3600">
                <a:solidFill>
                  <a:srgbClr val="0000CC"/>
                </a:solidFill>
                <a:latin typeface="Times New Roman" panose="02020603050405020304" pitchFamily="18" charset="0"/>
                <a:cs typeface="Times New Roman" panose="02020603050405020304" pitchFamily="18" charset="0"/>
              </a:rPr>
              <a:t>hiệm vụ: </a:t>
            </a:r>
            <a:r>
              <a:rPr lang="vi-VN" sz="3600">
                <a:solidFill>
                  <a:srgbClr val="C00000"/>
                </a:solidFill>
                <a:latin typeface="Times New Roman" panose="02020603050405020304" pitchFamily="18" charset="0"/>
                <a:cs typeface="Times New Roman" panose="02020603050405020304" pitchFamily="18" charset="0"/>
              </a:rPr>
              <a:t>Sưu tầm tranh, ảnh, bài thơ, câu chuyện về một nhân vật lịch sử thời Trần mà em yêu thích và chia sẻ với bạn học.</a:t>
            </a:r>
            <a:endParaRPr lang="en-US" sz="360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3349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3DE6897-8BD5-4EAD-BC06-C03178AEC36B}"/>
              </a:ext>
            </a:extLst>
          </p:cNvPr>
          <p:cNvSpPr/>
          <p:nvPr/>
        </p:nvSpPr>
        <p:spPr>
          <a:xfrm>
            <a:off x="145144" y="159941"/>
            <a:ext cx="11567885" cy="5509200"/>
          </a:xfrm>
          <a:prstGeom prst="rect">
            <a:avLst/>
          </a:prstGeom>
        </p:spPr>
        <p:txBody>
          <a:bodyPr wrap="square">
            <a:spAutoFit/>
          </a:bodyPr>
          <a:lstStyle/>
          <a:p>
            <a:pPr algn="ctr"/>
            <a:r>
              <a:rPr lang="vi-VN" sz="3200" b="1">
                <a:solidFill>
                  <a:srgbClr val="0000CC"/>
                </a:solidFill>
                <a:latin typeface="Times New Roman" panose="02020603050405020304" pitchFamily="18" charset="0"/>
                <a:cs typeface="Times New Roman" panose="02020603050405020304" pitchFamily="18" charset="0"/>
              </a:rPr>
              <a:t>Nhân vật Trần Quốc Tuấn</a:t>
            </a:r>
          </a:p>
          <a:p>
            <a:pPr algn="just"/>
            <a:endParaRPr lang="vi-VN" sz="3200">
              <a:latin typeface="Times New Roman" panose="02020603050405020304" pitchFamily="18" charset="0"/>
              <a:cs typeface="Times New Roman" panose="02020603050405020304" pitchFamily="18" charset="0"/>
            </a:endParaRPr>
          </a:p>
          <a:p>
            <a:pPr algn="just"/>
            <a:r>
              <a:rPr lang="vi-VN" sz="3200">
                <a:latin typeface="Times New Roman" panose="02020603050405020304" pitchFamily="18" charset="0"/>
                <a:cs typeface="Times New Roman" panose="02020603050405020304" pitchFamily="18" charset="0"/>
              </a:rPr>
              <a:t>Trần Quốc Tuấn còn gọi là Trần Hưng Đạo hay Hưng Đạo Đại Vương. Trong cuộc kháng chiến chống quân Mông - Nguyên xâm lược lần thứ hai, để khích lệ tướng sĩ, Trần Quốc Tuấn viết bài “Hịch tướng sĩ". Hịch truyền ra, tướng sĩ ai nấy một lòng diệt giặc. Họ lấy mực xăm lên tay hai chữ “Sát Thát” (giết quân Thát Đát, tức quân Mông - Nguyên) để thể hiện quyết tâm của mình.</a:t>
            </a:r>
          </a:p>
          <a:p>
            <a:pPr algn="just"/>
            <a:endParaRPr lang="vi-VN" sz="3200">
              <a:latin typeface="Times New Roman" panose="02020603050405020304" pitchFamily="18" charset="0"/>
              <a:cs typeface="Times New Roman" panose="02020603050405020304" pitchFamily="18" charset="0"/>
            </a:endParaRPr>
          </a:p>
          <a:p>
            <a:pPr algn="just"/>
            <a:r>
              <a:rPr lang="vi-VN" sz="3200">
                <a:latin typeface="Times New Roman" panose="02020603050405020304" pitchFamily="18" charset="0"/>
                <a:cs typeface="Times New Roman" panose="02020603050405020304" pitchFamily="18" charset="0"/>
              </a:rPr>
              <a:t>Trong cuộc kháng chiến chống quân Mông - Nguyên xâm lược lần thứ ba, Trần Quốc Tuấn được trao quyền tổng chỉ huy quân đội.</a:t>
            </a:r>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1425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8991600" cy="662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3200400" y="2057400"/>
            <a:ext cx="5943600" cy="2862322"/>
          </a:xfrm>
          <a:prstGeom prst="rect">
            <a:avLst/>
          </a:prstGeom>
          <a:solidFill>
            <a:schemeClr val="bg1"/>
          </a:solidFill>
        </p:spPr>
        <p:txBody>
          <a:bodyPr wrap="square">
            <a:spAutoFit/>
          </a:bodyPr>
          <a:lstStyle/>
          <a:p>
            <a:pPr algn="ctr">
              <a:defRPr/>
            </a:pPr>
            <a:r>
              <a:rPr lang="en-US" sz="6000" b="1" dirty="0">
                <a:ln w="6600">
                  <a:solidFill>
                    <a:schemeClr val="accent2"/>
                  </a:solidFill>
                  <a:prstDash val="solid"/>
                </a:ln>
                <a:solidFill>
                  <a:srgbClr val="FFCCCC"/>
                </a:solidFill>
                <a:effectLst>
                  <a:outerShdw dist="38100" dir="2700000" algn="tl" rotWithShape="0">
                    <a:schemeClr val="accent2"/>
                  </a:outerShdw>
                </a:effectLst>
              </a:rPr>
              <a:t>KÍNH CHÚC QUÝ THẦY CÔ </a:t>
            </a:r>
          </a:p>
          <a:p>
            <a:pPr algn="ctr">
              <a:defRPr/>
            </a:pPr>
            <a:r>
              <a:rPr lang="en-US" sz="6000" b="1" dirty="0">
                <a:ln w="6600">
                  <a:solidFill>
                    <a:schemeClr val="accent2"/>
                  </a:solidFill>
                  <a:prstDash val="solid"/>
                </a:ln>
                <a:solidFill>
                  <a:srgbClr val="FFCCCC"/>
                </a:solidFill>
                <a:effectLst>
                  <a:outerShdw dist="38100" dir="2700000" algn="tl" rotWithShape="0">
                    <a:schemeClr val="accent2"/>
                  </a:outerShdw>
                </a:effectLst>
              </a:rPr>
              <a:t>SỨC KHỎE!</a:t>
            </a:r>
          </a:p>
        </p:txBody>
      </p:sp>
    </p:spTree>
  </p:cSld>
  <p:clrMapOvr>
    <a:masterClrMapping/>
  </p:clrMapOvr>
  <mc:AlternateContent xmlns:mc="http://schemas.openxmlformats.org/markup-compatibility/2006" xmlns:p14="http://schemas.microsoft.com/office/powerpoint/2010/main">
    <mc:Choice Requires="p14">
      <p:transition spd="slow" p14:dur="1750">
        <p14:prism isContent="1"/>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191</TotalTime>
  <Words>444</Words>
  <Application>Microsoft Office PowerPoint</Application>
  <PresentationFormat>Widescreen</PresentationFormat>
  <Paragraphs>63</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Times New Roman</vt:lpstr>
      <vt:lpstr>VNI-Bodon-Poster</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Administrator</cp:lastModifiedBy>
  <cp:revision>48</cp:revision>
  <dcterms:created xsi:type="dcterms:W3CDTF">2024-10-10T08:17:10Z</dcterms:created>
  <dcterms:modified xsi:type="dcterms:W3CDTF">2024-10-11T08:39:32Z</dcterms:modified>
</cp:coreProperties>
</file>