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18" r:id="rId2"/>
    <p:sldId id="302" r:id="rId3"/>
    <p:sldId id="304" r:id="rId4"/>
    <p:sldId id="305" r:id="rId5"/>
    <p:sldId id="306" r:id="rId6"/>
    <p:sldId id="308" r:id="rId7"/>
    <p:sldId id="527" r:id="rId8"/>
    <p:sldId id="528" r:id="rId9"/>
    <p:sldId id="343" r:id="rId10"/>
    <p:sldId id="344" r:id="rId11"/>
    <p:sldId id="345" r:id="rId12"/>
    <p:sldId id="260" r:id="rId13"/>
    <p:sldId id="351" r:id="rId14"/>
  </p:sldIdLst>
  <p:sldSz cx="12192000" cy="6858000"/>
  <p:notesSz cx="6858000" cy="91440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13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0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7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C36B-09BA-47CA-B71A-23810FA32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78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4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1" r:id="rId6"/>
    <p:sldLayoutId id="2147483652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4.png"/><Relationship Id="rId7" Type="http://schemas.openxmlformats.org/officeDocument/2006/relationships/audio" Target="../media/audio4.wav"/><Relationship Id="rId12" Type="http://schemas.openxmlformats.org/officeDocument/2006/relationships/image" Target="../media/image43.png"/><Relationship Id="rId17" Type="http://schemas.openxmlformats.org/officeDocument/2006/relationships/image" Target="../media/image31.png"/><Relationship Id="rId25" Type="http://schemas.microsoft.com/office/2007/relationships/hdphoto" Target="../media/hdphoto8.wdp"/><Relationship Id="rId33" Type="http://schemas.microsoft.com/office/2007/relationships/hdphoto" Target="../media/hdphoto10.wdp"/><Relationship Id="rId2" Type="http://schemas.openxmlformats.org/officeDocument/2006/relationships/slideLayout" Target="../slideLayouts/slideLayout3.xml"/><Relationship Id="rId16" Type="http://schemas.microsoft.com/office/2007/relationships/hdphoto" Target="../media/hdphoto6.wdp"/><Relationship Id="rId20" Type="http://schemas.openxmlformats.org/officeDocument/2006/relationships/image" Target="../media/image33.jpeg"/><Relationship Id="rId29" Type="http://schemas.microsoft.com/office/2007/relationships/hdphoto" Target="../media/hdphoto12.wdp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microsoft.com/office/2007/relationships/hdphoto" Target="../media/hdphoto13.wdp"/><Relationship Id="rId24" Type="http://schemas.openxmlformats.org/officeDocument/2006/relationships/image" Target="../media/image37.png"/><Relationship Id="rId32" Type="http://schemas.openxmlformats.org/officeDocument/2006/relationships/image" Target="../media/image39.png"/><Relationship Id="rId5" Type="http://schemas.openxmlformats.org/officeDocument/2006/relationships/audio" Target="../media/audio2.wav"/><Relationship Id="rId15" Type="http://schemas.openxmlformats.org/officeDocument/2006/relationships/image" Target="../media/image30.png"/><Relationship Id="rId23" Type="http://schemas.openxmlformats.org/officeDocument/2006/relationships/image" Target="../media/image36.gif"/><Relationship Id="rId28" Type="http://schemas.openxmlformats.org/officeDocument/2006/relationships/image" Target="../media/image41.png"/><Relationship Id="rId10" Type="http://schemas.openxmlformats.org/officeDocument/2006/relationships/image" Target="../media/image42.png"/><Relationship Id="rId19" Type="http://schemas.microsoft.com/office/2007/relationships/hdphoto" Target="../media/hdphoto7.wdp"/><Relationship Id="rId31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microsoft.com/office/2007/relationships/hdphoto" Target="../media/hdphoto14.wdp"/><Relationship Id="rId22" Type="http://schemas.openxmlformats.org/officeDocument/2006/relationships/image" Target="../media/image35.gif"/><Relationship Id="rId27" Type="http://schemas.microsoft.com/office/2007/relationships/hdphoto" Target="../media/hdphoto11.wdp"/><Relationship Id="rId30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32.png"/><Relationship Id="rId26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4.png"/><Relationship Id="rId7" Type="http://schemas.openxmlformats.org/officeDocument/2006/relationships/audio" Target="../media/audio4.wav"/><Relationship Id="rId12" Type="http://schemas.openxmlformats.org/officeDocument/2006/relationships/image" Target="../media/image43.png"/><Relationship Id="rId17" Type="http://schemas.openxmlformats.org/officeDocument/2006/relationships/image" Target="../media/image31.png"/><Relationship Id="rId25" Type="http://schemas.microsoft.com/office/2007/relationships/hdphoto" Target="../media/hdphoto11.wdp"/><Relationship Id="rId33" Type="http://schemas.microsoft.com/office/2007/relationships/hdphoto" Target="../media/hdphoto8.wdp"/><Relationship Id="rId2" Type="http://schemas.openxmlformats.org/officeDocument/2006/relationships/slideLayout" Target="../slideLayouts/slideLayout3.xml"/><Relationship Id="rId16" Type="http://schemas.microsoft.com/office/2007/relationships/hdphoto" Target="../media/hdphoto6.wdp"/><Relationship Id="rId20" Type="http://schemas.openxmlformats.org/officeDocument/2006/relationships/image" Target="../media/image33.jpeg"/><Relationship Id="rId29" Type="http://schemas.microsoft.com/office/2007/relationships/hdphoto" Target="../media/hdphoto9.wdp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microsoft.com/office/2007/relationships/hdphoto" Target="../media/hdphoto15.wdp"/><Relationship Id="rId24" Type="http://schemas.openxmlformats.org/officeDocument/2006/relationships/image" Target="../media/image40.png"/><Relationship Id="rId32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image" Target="../media/image30.png"/><Relationship Id="rId23" Type="http://schemas.openxmlformats.org/officeDocument/2006/relationships/image" Target="../media/image36.gif"/><Relationship Id="rId28" Type="http://schemas.openxmlformats.org/officeDocument/2006/relationships/image" Target="../media/image38.png"/><Relationship Id="rId10" Type="http://schemas.openxmlformats.org/officeDocument/2006/relationships/image" Target="../media/image45.png"/><Relationship Id="rId19" Type="http://schemas.microsoft.com/office/2007/relationships/hdphoto" Target="../media/hdphoto7.wdp"/><Relationship Id="rId31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microsoft.com/office/2007/relationships/hdphoto" Target="../media/hdphoto16.wdp"/><Relationship Id="rId22" Type="http://schemas.openxmlformats.org/officeDocument/2006/relationships/image" Target="../media/image35.gif"/><Relationship Id="rId27" Type="http://schemas.microsoft.com/office/2007/relationships/hdphoto" Target="../media/hdphoto12.wdp"/><Relationship Id="rId30" Type="http://schemas.openxmlformats.org/officeDocument/2006/relationships/image" Target="../media/image39.png"/><Relationship Id="rId8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4.png"/><Relationship Id="rId7" Type="http://schemas.openxmlformats.org/officeDocument/2006/relationships/audio" Target="../media/audio4.wav"/><Relationship Id="rId12" Type="http://schemas.openxmlformats.org/officeDocument/2006/relationships/image" Target="../media/image43.png"/><Relationship Id="rId17" Type="http://schemas.openxmlformats.org/officeDocument/2006/relationships/image" Target="../media/image31.png"/><Relationship Id="rId25" Type="http://schemas.microsoft.com/office/2007/relationships/hdphoto" Target="../media/hdphoto8.wdp"/><Relationship Id="rId33" Type="http://schemas.microsoft.com/office/2007/relationships/hdphoto" Target="../media/hdphoto10.wdp"/><Relationship Id="rId2" Type="http://schemas.openxmlformats.org/officeDocument/2006/relationships/slideLayout" Target="../slideLayouts/slideLayout3.xml"/><Relationship Id="rId16" Type="http://schemas.microsoft.com/office/2007/relationships/hdphoto" Target="../media/hdphoto6.wdp"/><Relationship Id="rId20" Type="http://schemas.openxmlformats.org/officeDocument/2006/relationships/image" Target="../media/image33.jpeg"/><Relationship Id="rId29" Type="http://schemas.microsoft.com/office/2007/relationships/hdphoto" Target="../media/hdphoto12.wdp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microsoft.com/office/2007/relationships/hdphoto" Target="../media/hdphoto17.wdp"/><Relationship Id="rId24" Type="http://schemas.openxmlformats.org/officeDocument/2006/relationships/image" Target="../media/image37.png"/><Relationship Id="rId32" Type="http://schemas.openxmlformats.org/officeDocument/2006/relationships/image" Target="../media/image39.png"/><Relationship Id="rId5" Type="http://schemas.openxmlformats.org/officeDocument/2006/relationships/audio" Target="../media/audio2.wav"/><Relationship Id="rId15" Type="http://schemas.openxmlformats.org/officeDocument/2006/relationships/image" Target="../media/image30.png"/><Relationship Id="rId23" Type="http://schemas.openxmlformats.org/officeDocument/2006/relationships/image" Target="../media/image36.gif"/><Relationship Id="rId28" Type="http://schemas.openxmlformats.org/officeDocument/2006/relationships/image" Target="../media/image41.png"/><Relationship Id="rId10" Type="http://schemas.openxmlformats.org/officeDocument/2006/relationships/image" Target="../media/image47.png"/><Relationship Id="rId19" Type="http://schemas.microsoft.com/office/2007/relationships/hdphoto" Target="../media/hdphoto7.wdp"/><Relationship Id="rId31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microsoft.com/office/2007/relationships/hdphoto" Target="../media/hdphoto18.wdp"/><Relationship Id="rId22" Type="http://schemas.openxmlformats.org/officeDocument/2006/relationships/image" Target="../media/image35.gif"/><Relationship Id="rId27" Type="http://schemas.microsoft.com/office/2007/relationships/hdphoto" Target="../media/hdphoto11.wdp"/><Relationship Id="rId30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1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26" Type="http://schemas.microsoft.com/office/2007/relationships/hdphoto" Target="../media/hdphoto9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5.gif"/><Relationship Id="rId7" Type="http://schemas.openxmlformats.org/officeDocument/2006/relationships/audio" Target="../media/audio4.wav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29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microsoft.com/office/2007/relationships/hdphoto" Target="../media/hdphoto4.wdp"/><Relationship Id="rId24" Type="http://schemas.microsoft.com/office/2007/relationships/hdphoto" Target="../media/hdphoto8.wdp"/><Relationship Id="rId32" Type="http://schemas.microsoft.com/office/2007/relationships/hdphoto" Target="../media/hdphoto12.wdp"/><Relationship Id="rId5" Type="http://schemas.openxmlformats.org/officeDocument/2006/relationships/audio" Target="../media/audio2.wav"/><Relationship Id="rId15" Type="http://schemas.microsoft.com/office/2007/relationships/hdphoto" Target="../media/hdphoto6.wdp"/><Relationship Id="rId23" Type="http://schemas.openxmlformats.org/officeDocument/2006/relationships/image" Target="../media/image37.png"/><Relationship Id="rId28" Type="http://schemas.microsoft.com/office/2007/relationships/hdphoto" Target="../media/hdphoto10.wdp"/><Relationship Id="rId10" Type="http://schemas.openxmlformats.org/officeDocument/2006/relationships/image" Target="../media/image28.png"/><Relationship Id="rId19" Type="http://schemas.openxmlformats.org/officeDocument/2006/relationships/image" Target="../media/image33.jpeg"/><Relationship Id="rId31" Type="http://schemas.openxmlformats.org/officeDocument/2006/relationships/image" Target="../media/image41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30.png"/><Relationship Id="rId22" Type="http://schemas.openxmlformats.org/officeDocument/2006/relationships/image" Target="../media/image36.gif"/><Relationship Id="rId27" Type="http://schemas.openxmlformats.org/officeDocument/2006/relationships/image" Target="../media/image39.png"/><Relationship Id="rId30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325"/>
            <a:ext cx="2135188" cy="1136650"/>
          </a:xfrm>
          <a:prstGeom prst="rect">
            <a:avLst/>
          </a:prstGeom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" y="782955"/>
            <a:ext cx="11139805" cy="56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7"/>
          <p:cNvSpPr/>
          <p:nvPr/>
        </p:nvSpPr>
        <p:spPr>
          <a:xfrm>
            <a:off x="4024710" y="2101215"/>
            <a:ext cx="510778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Rectangle: Rounded Corners 7"/>
          <p:cNvSpPr/>
          <p:nvPr/>
        </p:nvSpPr>
        <p:spPr>
          <a:xfrm>
            <a:off x="4010423" y="3100705"/>
            <a:ext cx="539353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587763" y="2101215"/>
            <a:ext cx="586105" cy="699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: Rounded Corners 7"/>
          <p:cNvSpPr/>
          <p:nvPr/>
        </p:nvSpPr>
        <p:spPr>
          <a:xfrm>
            <a:off x="6588398" y="3074829"/>
            <a:ext cx="585470" cy="7073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: Rounded Corners 7"/>
          <p:cNvSpPr/>
          <p:nvPr/>
        </p:nvSpPr>
        <p:spPr>
          <a:xfrm>
            <a:off x="10063480" y="214439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10063480" y="310070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3209687" y="4445158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: Rounded Corners 7"/>
          <p:cNvSpPr/>
          <p:nvPr/>
        </p:nvSpPr>
        <p:spPr>
          <a:xfrm>
            <a:off x="3209687" y="544004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: Rounded Corners 7"/>
          <p:cNvSpPr/>
          <p:nvPr/>
        </p:nvSpPr>
        <p:spPr>
          <a:xfrm>
            <a:off x="6630943" y="4462462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6630943" y="5440045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ctangle: Rounded Corners 7"/>
          <p:cNvSpPr/>
          <p:nvPr/>
        </p:nvSpPr>
        <p:spPr>
          <a:xfrm>
            <a:off x="10063480" y="4445158"/>
            <a:ext cx="542925" cy="655638"/>
          </a:xfrm>
          <a:prstGeom prst="roundRect">
            <a:avLst>
              <a:gd name="adj" fmla="val 50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10063480" y="5424327"/>
            <a:ext cx="542925" cy="6556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5" grpId="0" animBg="1"/>
      <p:bldP spid="16" grpId="0" bldLvl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34279" y="484910"/>
            <a:ext cx="12157833" cy="39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56" r="100000">
                        <a14:foregroundMark x1="45000" y1="2645" x2="33333" y2="7769"/>
                        <a14:foregroundMark x1="38611" y1="2149" x2="29167" y2="7273"/>
                        <a14:foregroundMark x1="35000" y1="20000" x2="34444" y2="24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1" t="-48766" r="661" b="48766"/>
          <a:stretch/>
        </p:blipFill>
        <p:spPr bwMode="auto">
          <a:xfrm>
            <a:off x="5246243" y="30303"/>
            <a:ext cx="1235581" cy="20764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4279" y="4372341"/>
            <a:ext cx="12123425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34295" y="4459452"/>
            <a:ext cx="11991450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5737" y="2841018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67" y1="2645" x2="35000" y2="8264"/>
                        <a14:foregroundMark x1="38056" y1="1653" x2="30000" y2="6446"/>
                        <a14:foregroundMark x1="35556" y1="19669" x2="33889" y2="21818"/>
                        <a14:foregroundMark x1="50000" y1="21818" x2="50000" y2="14050"/>
                        <a14:foregroundMark x1="49167" y1="95868" x2="61667" y2="84132"/>
                        <a14:foregroundMark x1="13333" y1="91405" x2="21944" y2="8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3578" y="3242858"/>
            <a:ext cx="1240562" cy="20848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5400402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6070922" y="3132085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7829" y="1335625"/>
            <a:ext cx="7377852" cy="4663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4439817" y="5350222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Pergamino horizontal"/>
          <p:cNvSpPr/>
          <p:nvPr/>
        </p:nvSpPr>
        <p:spPr>
          <a:xfrm>
            <a:off x="5100911" y="6108018"/>
            <a:ext cx="2880320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8099202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57" y="741763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4 Pergamino horizontal"/>
          <p:cNvSpPr/>
          <p:nvPr/>
        </p:nvSpPr>
        <p:spPr>
          <a:xfrm>
            <a:off x="2999656" y="6108018"/>
            <a:ext cx="201622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10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4" y="353939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8541642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327650" y="114279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5560429" y="1260498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66928" y="699203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80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581392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347298" y="6102357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Hiển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973980" y="6168867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004264" y="6168397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927648" y="6041861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83124" y="533659"/>
            <a:ext cx="12009661" cy="6239033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13 Rectángulo redondeado">
            <a:extLst>
              <a:ext uri="{FF2B5EF4-FFF2-40B4-BE49-F238E27FC236}">
                <a16:creationId xmlns:a16="http://schemas.microsoft.com/office/drawing/2014/main" id="{24A6A967-AC61-46A8-9987-B4787DA2577D}"/>
              </a:ext>
            </a:extLst>
          </p:cNvPr>
          <p:cNvSpPr/>
          <p:nvPr/>
        </p:nvSpPr>
        <p:spPr>
          <a:xfrm>
            <a:off x="3851188" y="517464"/>
            <a:ext cx="4711118" cy="85885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 + 6 = ….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82052" y="484909"/>
            <a:ext cx="12109948" cy="47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722" y1="3140" x2="52778" y2="7107"/>
                        <a14:foregroundMark x1="48056" y1="93719" x2="65000" y2="89752"/>
                        <a14:foregroundMark x1="36944" y1="17355" x2="31667" y2="26942"/>
                        <a14:foregroundMark x1="50833" y1="14215" x2="49722" y2="2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1" b="44909"/>
          <a:stretch/>
        </p:blipFill>
        <p:spPr bwMode="auto">
          <a:xfrm rot="21412955">
            <a:off x="5346676" y="1005635"/>
            <a:ext cx="1129818" cy="10707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2051" y="4372341"/>
            <a:ext cx="12027761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281300" y="4459452"/>
            <a:ext cx="11504989" cy="1677618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5737" y="2841018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08" l="0" r="100000">
                        <a14:foregroundMark x1="43056" y1="17355" x2="44167" y2="38512"/>
                        <a14:foregroundMark x1="45000" y1="1818" x2="31111" y2="4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959" y="3555415"/>
            <a:ext cx="1024046" cy="172096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5255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5937948" y="3078984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0522" y="1296423"/>
            <a:ext cx="7402126" cy="4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4439817" y="5350222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Pergamino horizontal"/>
          <p:cNvSpPr/>
          <p:nvPr/>
        </p:nvSpPr>
        <p:spPr>
          <a:xfrm>
            <a:off x="7955186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5375920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644" y="698023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2842618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4" y="353939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8479174" y="1168279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306342" y="1093306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CuadroTexto"/>
          <p:cNvSpPr txBox="1"/>
          <p:nvPr/>
        </p:nvSpPr>
        <p:spPr>
          <a:xfrm>
            <a:off x="140392" y="662286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80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581392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25002" y="6187133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Hiển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842618" y="613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25819" y="612254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7837214" y="6005778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82050" y="484910"/>
            <a:ext cx="12109950" cy="6373090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5579959" y="1265883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13 Rectángulo redondeado">
            <a:extLst>
              <a:ext uri="{FF2B5EF4-FFF2-40B4-BE49-F238E27FC236}">
                <a16:creationId xmlns:a16="http://schemas.microsoft.com/office/drawing/2014/main" id="{C9CD6BF4-75E1-4BF9-9FA8-12DFBC037DF3}"/>
              </a:ext>
            </a:extLst>
          </p:cNvPr>
          <p:cNvSpPr/>
          <p:nvPr/>
        </p:nvSpPr>
        <p:spPr>
          <a:xfrm>
            <a:off x="3851188" y="517464"/>
            <a:ext cx="4711118" cy="85885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8 - 4 = ….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0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349 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55275" y="485811"/>
            <a:ext cx="12040474" cy="39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167" r="100000">
                        <a14:foregroundMark x1="39167" y1="3306" x2="46944" y2="3471"/>
                        <a14:foregroundMark x1="48611" y1="16364" x2="48056" y2="23636"/>
                        <a14:foregroundMark x1="36389" y1="16033" x2="33056" y2="23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86" b="45788"/>
          <a:stretch/>
        </p:blipFill>
        <p:spPr bwMode="auto">
          <a:xfrm>
            <a:off x="5472631" y="979199"/>
            <a:ext cx="1095759" cy="9856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2640" y="4404518"/>
            <a:ext cx="12040474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1729274" y="4459452"/>
            <a:ext cx="8687207" cy="1648567"/>
          </a:xfrm>
          <a:custGeom>
            <a:avLst/>
            <a:gdLst>
              <a:gd name="connsiteX0" fmla="*/ 1367646 w 8687207"/>
              <a:gd name="connsiteY0" fmla="*/ 0 h 1848673"/>
              <a:gd name="connsiteX1" fmla="*/ 480955 w 8687207"/>
              <a:gd name="connsiteY1" fmla="*/ 249382 h 1848673"/>
              <a:gd name="connsiteX2" fmla="*/ 51464 w 8687207"/>
              <a:gd name="connsiteY2" fmla="*/ 609600 h 1848673"/>
              <a:gd name="connsiteX3" fmla="*/ 120737 w 8687207"/>
              <a:gd name="connsiteY3" fmla="*/ 1191491 h 1848673"/>
              <a:gd name="connsiteX4" fmla="*/ 1062846 w 8687207"/>
              <a:gd name="connsiteY4" fmla="*/ 1676400 h 1848673"/>
              <a:gd name="connsiteX5" fmla="*/ 3307283 w 8687207"/>
              <a:gd name="connsiteY5" fmla="*/ 1842655 h 1848673"/>
              <a:gd name="connsiteX6" fmla="*/ 4942119 w 8687207"/>
              <a:gd name="connsiteY6" fmla="*/ 1814945 h 1848673"/>
              <a:gd name="connsiteX7" fmla="*/ 5468592 w 8687207"/>
              <a:gd name="connsiteY7" fmla="*/ 1801091 h 1848673"/>
              <a:gd name="connsiteX8" fmla="*/ 6466119 w 8687207"/>
              <a:gd name="connsiteY8" fmla="*/ 1801091 h 1848673"/>
              <a:gd name="connsiteX9" fmla="*/ 7394373 w 8687207"/>
              <a:gd name="connsiteY9" fmla="*/ 1773382 h 1848673"/>
              <a:gd name="connsiteX10" fmla="*/ 8156373 w 8687207"/>
              <a:gd name="connsiteY10" fmla="*/ 1593273 h 1848673"/>
              <a:gd name="connsiteX11" fmla="*/ 8627428 w 8687207"/>
              <a:gd name="connsiteY11" fmla="*/ 1094509 h 1848673"/>
              <a:gd name="connsiteX12" fmla="*/ 8641283 w 8687207"/>
              <a:gd name="connsiteY12" fmla="*/ 554182 h 1848673"/>
              <a:gd name="connsiteX13" fmla="*/ 8267210 w 8687207"/>
              <a:gd name="connsiteY13" fmla="*/ 346364 h 1848673"/>
              <a:gd name="connsiteX14" fmla="*/ 7920846 w 8687207"/>
              <a:gd name="connsiteY14" fmla="*/ 290945 h 1848673"/>
              <a:gd name="connsiteX15" fmla="*/ 7352810 w 8687207"/>
              <a:gd name="connsiteY15" fmla="*/ 207818 h 1848673"/>
              <a:gd name="connsiteX16" fmla="*/ 6729355 w 8687207"/>
              <a:gd name="connsiteY16" fmla="*/ 138545 h 1848673"/>
              <a:gd name="connsiteX17" fmla="*/ 1367646 w 8687207"/>
              <a:gd name="connsiteY17" fmla="*/ 0 h 1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87207" h="1848673">
                <a:moveTo>
                  <a:pt x="1367646" y="0"/>
                </a:moveTo>
                <a:cubicBezTo>
                  <a:pt x="1033982" y="73891"/>
                  <a:pt x="700319" y="147782"/>
                  <a:pt x="480955" y="249382"/>
                </a:cubicBezTo>
                <a:cubicBezTo>
                  <a:pt x="261591" y="350982"/>
                  <a:pt x="111500" y="452582"/>
                  <a:pt x="51464" y="609600"/>
                </a:cubicBezTo>
                <a:cubicBezTo>
                  <a:pt x="-8572" y="766618"/>
                  <a:pt x="-47827" y="1013691"/>
                  <a:pt x="120737" y="1191491"/>
                </a:cubicBezTo>
                <a:cubicBezTo>
                  <a:pt x="289301" y="1369291"/>
                  <a:pt x="531755" y="1567873"/>
                  <a:pt x="1062846" y="1676400"/>
                </a:cubicBezTo>
                <a:cubicBezTo>
                  <a:pt x="1593937" y="1784927"/>
                  <a:pt x="2660738" y="1819564"/>
                  <a:pt x="3307283" y="1842655"/>
                </a:cubicBezTo>
                <a:cubicBezTo>
                  <a:pt x="3953829" y="1865746"/>
                  <a:pt x="4942119" y="1814945"/>
                  <a:pt x="4942119" y="1814945"/>
                </a:cubicBezTo>
                <a:lnTo>
                  <a:pt x="5468592" y="1801091"/>
                </a:lnTo>
                <a:lnTo>
                  <a:pt x="6466119" y="1801091"/>
                </a:lnTo>
                <a:cubicBezTo>
                  <a:pt x="6787082" y="1796473"/>
                  <a:pt x="7112664" y="1808018"/>
                  <a:pt x="7394373" y="1773382"/>
                </a:cubicBezTo>
                <a:cubicBezTo>
                  <a:pt x="7676082" y="1738746"/>
                  <a:pt x="7950864" y="1706418"/>
                  <a:pt x="8156373" y="1593273"/>
                </a:cubicBezTo>
                <a:cubicBezTo>
                  <a:pt x="8361882" y="1480128"/>
                  <a:pt x="8546610" y="1267691"/>
                  <a:pt x="8627428" y="1094509"/>
                </a:cubicBezTo>
                <a:cubicBezTo>
                  <a:pt x="8708246" y="921327"/>
                  <a:pt x="8701319" y="678873"/>
                  <a:pt x="8641283" y="554182"/>
                </a:cubicBezTo>
                <a:cubicBezTo>
                  <a:pt x="8581247" y="429491"/>
                  <a:pt x="8387283" y="390237"/>
                  <a:pt x="8267210" y="346364"/>
                </a:cubicBezTo>
                <a:cubicBezTo>
                  <a:pt x="8147137" y="302491"/>
                  <a:pt x="7920846" y="290945"/>
                  <a:pt x="7920846" y="290945"/>
                </a:cubicBezTo>
                <a:lnTo>
                  <a:pt x="7352810" y="207818"/>
                </a:lnTo>
                <a:cubicBezTo>
                  <a:pt x="7154228" y="182418"/>
                  <a:pt x="6729355" y="138545"/>
                  <a:pt x="6729355" y="138545"/>
                </a:cubicBezTo>
                <a:lnTo>
                  <a:pt x="1367646" y="0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304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5737" y="2841018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33" y1="23802" x2="36389" y2="15207"/>
                        <a14:foregroundMark x1="55000" y1="13223" x2="47778" y2="24463"/>
                        <a14:foregroundMark x1="40556" y1="2810" x2="47778" y2="8926"/>
                        <a14:foregroundMark x1="41389" y1="3471" x2="26944" y2="7769"/>
                        <a14:foregroundMark x1="51944" y1="95372" x2="64444" y2="89256"/>
                        <a14:foregroundMark x1="14444" y1="90413" x2="34167" y2="82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129" y="3337051"/>
            <a:ext cx="1118844" cy="188027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5255369" y="3097227"/>
            <a:ext cx="698500" cy="22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5940219" y="3099307"/>
            <a:ext cx="698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156" y="1304708"/>
            <a:ext cx="7402126" cy="4678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4439817" y="5350222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Pergamino horizontal"/>
          <p:cNvSpPr/>
          <p:nvPr/>
        </p:nvSpPr>
        <p:spPr>
          <a:xfrm>
            <a:off x="5414645" y="6082637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7955186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211" y="741763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2842618" y="6108018"/>
            <a:ext cx="2461294" cy="633350"/>
          </a:xfrm>
          <a:prstGeom prst="horizontalScroll">
            <a:avLst/>
          </a:prstGeom>
          <a:blipFill>
            <a:blip r:embed="rId20"/>
            <a:tile tx="0" ty="0" sx="100000" sy="100000" flip="none" algn="tl"/>
          </a:blipFill>
          <a:ln>
            <a:noFill/>
          </a:ln>
          <a:effectLst>
            <a:innerShdw blurRad="241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4" y="353939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8529785" y="1022843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319212" y="888852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5704322" y="1298460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51528" y="713439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5/7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80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581392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233831" y="6217235"/>
            <a:ext cx="791652" cy="443967"/>
          </a:xfrm>
          <a:prstGeom prst="round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Hiển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842618" y="613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942375" y="612254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5389388" y="5951013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55275" y="517988"/>
            <a:ext cx="12081450" cy="6340011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13 Rectángulo redondeado">
            <a:extLst>
              <a:ext uri="{FF2B5EF4-FFF2-40B4-BE49-F238E27FC236}">
                <a16:creationId xmlns:a16="http://schemas.microsoft.com/office/drawing/2014/main" id="{472A4842-68CC-4E70-9E6E-0A30F673531D}"/>
              </a:ext>
            </a:extLst>
          </p:cNvPr>
          <p:cNvSpPr/>
          <p:nvPr/>
        </p:nvSpPr>
        <p:spPr>
          <a:xfrm>
            <a:off x="3690394" y="571975"/>
            <a:ext cx="4711118" cy="85885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+ 7 = ….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4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349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36970" y="393373"/>
            <a:ext cx="12118060" cy="40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6970" y="4372341"/>
            <a:ext cx="12016485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3544710" y="715903"/>
            <a:ext cx="5249334" cy="1354317"/>
          </a:xfrm>
          <a:prstGeom prst="wedgeEllipseCallout">
            <a:avLst>
              <a:gd name="adj1" fmla="val -61554"/>
              <a:gd name="adj2" fmla="val 14616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mừng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đã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cứu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được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công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chúa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1991545" y="2924712"/>
            <a:ext cx="1972987" cy="18723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88" b="100000" l="833" r="100000">
                        <a14:foregroundMark x1="36667" y1="3306" x2="49722" y2="3306"/>
                        <a14:foregroundMark x1="37222" y1="4793" x2="33333" y2="10413"/>
                        <a14:foregroundMark x1="35278" y1="4463" x2="26667" y2="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881961" y="2039886"/>
            <a:ext cx="2419483" cy="40660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6970" y="476502"/>
            <a:ext cx="12016485" cy="6267671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222164" y="6147076"/>
            <a:ext cx="1224136" cy="493281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thúc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1933" y="2087618"/>
            <a:ext cx="2989843" cy="40641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www.gifmania.com.es/amor/Corazones_Latiendo/a_herz03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72" y="2092791"/>
            <a:ext cx="923925" cy="4857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69466"/>
            <a:ext cx="996538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97174" y="393371"/>
            <a:ext cx="931794" cy="10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970" y="5822153"/>
            <a:ext cx="996538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photoshoppngframesimagesquotes.files.wordpress.com/2012/07/a738a-cornerborder16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169869" y="5781335"/>
            <a:ext cx="1011729" cy="10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2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fanfare.wav"/>
          </p:stSnd>
        </p:sndAc>
      </p:transition>
    </mc:Choice>
    <mc:Fallback xmlns="">
      <p:transition spd="slow">
        <p:split orient="vert"/>
        <p:sndAc>
          <p:stSnd>
            <p:snd r:embed="rId15" name="fanfar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2000250" y="3110230"/>
            <a:ext cx="3432810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  ?   = 5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415" y="1429386"/>
            <a:ext cx="4697305" cy="13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969" y="1136526"/>
            <a:ext cx="2450306" cy="139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360" y="3869229"/>
            <a:ext cx="2811555" cy="147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057" y="3861291"/>
            <a:ext cx="2876114" cy="185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7"/>
          <p:cNvSpPr/>
          <p:nvPr/>
        </p:nvSpPr>
        <p:spPr>
          <a:xfrm>
            <a:off x="7506970" y="2714625"/>
            <a:ext cx="3141980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-   ?   = 8 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2212340" y="5511800"/>
            <a:ext cx="2695575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  ?   = 7 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7448550" y="5715000"/>
            <a:ext cx="2595245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  ?   = 4 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" y="626111"/>
            <a:ext cx="1538288" cy="803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95" y="1086643"/>
            <a:ext cx="867251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8596" r="60221"/>
          <a:stretch>
            <a:fillRect/>
          </a:stretch>
        </p:blipFill>
        <p:spPr bwMode="auto">
          <a:xfrm>
            <a:off x="9599852" y="1664856"/>
            <a:ext cx="7889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3300" r="86961"/>
          <a:stretch>
            <a:fillRect/>
          </a:stretch>
        </p:blipFill>
        <p:spPr bwMode="auto">
          <a:xfrm>
            <a:off x="7606317" y="1699040"/>
            <a:ext cx="87693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16773" r="72194"/>
          <a:stretch>
            <a:fillRect/>
          </a:stretch>
        </p:blipFill>
        <p:spPr bwMode="auto">
          <a:xfrm>
            <a:off x="8450871" y="1690842"/>
            <a:ext cx="1257300" cy="28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/>
          <p:cNvSpPr/>
          <p:nvPr/>
        </p:nvSpPr>
        <p:spPr>
          <a:xfrm>
            <a:off x="3828566" y="5092737"/>
            <a:ext cx="3831590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  ?   = 5 </a:t>
            </a:r>
          </a:p>
        </p:txBody>
      </p:sp>
      <p:sp>
        <p:nvSpPr>
          <p:cNvPr id="12" name="Rectangle: Rounded Corners 7"/>
          <p:cNvSpPr/>
          <p:nvPr/>
        </p:nvSpPr>
        <p:spPr>
          <a:xfrm>
            <a:off x="5413374" y="5092737"/>
            <a:ext cx="500315" cy="655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30" y="5598160"/>
            <a:ext cx="1305560" cy="1305560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45" y="5840730"/>
            <a:ext cx="1720215" cy="911860"/>
          </a:xfrm>
          <a:prstGeom prst="rect">
            <a:avLst/>
          </a:prstGeom>
        </p:spPr>
      </p:pic>
      <p:pic>
        <p:nvPicPr>
          <p:cNvPr id="11" name="图形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070975" y="-86360"/>
            <a:ext cx="3203575" cy="103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501" y="1017270"/>
            <a:ext cx="8392172" cy="381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: Rounded Corners 7"/>
          <p:cNvSpPr/>
          <p:nvPr/>
        </p:nvSpPr>
        <p:spPr>
          <a:xfrm>
            <a:off x="4129710" y="5184775"/>
            <a:ext cx="3600450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-   ?   = 8 </a:t>
            </a:r>
          </a:p>
        </p:txBody>
      </p:sp>
      <p:sp>
        <p:nvSpPr>
          <p:cNvPr id="4" name="Rectangle: Rounded Corners 7"/>
          <p:cNvSpPr/>
          <p:nvPr/>
        </p:nvSpPr>
        <p:spPr>
          <a:xfrm>
            <a:off x="5843587" y="5185093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30" y="5598160"/>
            <a:ext cx="1305560" cy="1305560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45" y="5840730"/>
            <a:ext cx="1720215" cy="91186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070975" y="-86360"/>
            <a:ext cx="3203575" cy="103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0495" y="1238353"/>
            <a:ext cx="7922486" cy="316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: Rounded Corners 7"/>
          <p:cNvSpPr/>
          <p:nvPr/>
        </p:nvSpPr>
        <p:spPr>
          <a:xfrm>
            <a:off x="3450786" y="4724408"/>
            <a:ext cx="5081905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  ?   = 7 </a:t>
            </a:r>
          </a:p>
        </p:txBody>
      </p:sp>
      <p:sp>
        <p:nvSpPr>
          <p:cNvPr id="4" name="Rectangle: Rounded Corners 7"/>
          <p:cNvSpPr/>
          <p:nvPr/>
        </p:nvSpPr>
        <p:spPr>
          <a:xfrm>
            <a:off x="5647864" y="4724726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30" y="5598160"/>
            <a:ext cx="1305560" cy="1305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45" y="5840730"/>
            <a:ext cx="1720215" cy="911860"/>
          </a:xfrm>
          <a:prstGeom prst="rect">
            <a:avLst/>
          </a:prstGeom>
        </p:spPr>
      </p:pic>
      <p:pic>
        <p:nvPicPr>
          <p:cNvPr id="9" name="图形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060815" y="350520"/>
            <a:ext cx="3203575" cy="103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768" y="769111"/>
            <a:ext cx="6076060" cy="346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: Rounded Corners 7"/>
          <p:cNvSpPr/>
          <p:nvPr/>
        </p:nvSpPr>
        <p:spPr>
          <a:xfrm>
            <a:off x="3776028" y="4608640"/>
            <a:ext cx="4251325" cy="655955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  ?   = 4 </a:t>
            </a:r>
          </a:p>
        </p:txBody>
      </p:sp>
      <p:sp>
        <p:nvSpPr>
          <p:cNvPr id="7" name="Rectangle: Rounded Corners 7"/>
          <p:cNvSpPr/>
          <p:nvPr/>
        </p:nvSpPr>
        <p:spPr>
          <a:xfrm>
            <a:off x="5591175" y="4608958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30" y="5598160"/>
            <a:ext cx="1305560" cy="1305560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045" y="5840730"/>
            <a:ext cx="1720215" cy="911860"/>
          </a:xfrm>
          <a:prstGeom prst="rect">
            <a:avLst/>
          </a:prstGeom>
        </p:spPr>
      </p:pic>
      <p:pic>
        <p:nvPicPr>
          <p:cNvPr id="9" name="图形 5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26750" y="365125"/>
            <a:ext cx="1365250" cy="1049338"/>
          </a:xfrm>
          <a:prstGeom prst="rect">
            <a:avLst/>
          </a:prstGeom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7"/>
          <a:srcRect l="21143" t="18995" r="23290" b="23666"/>
          <a:stretch>
            <a:fillRect/>
          </a:stretch>
        </p:blipFill>
        <p:spPr>
          <a:xfrm>
            <a:off x="4122419" y="2624915"/>
            <a:ext cx="588963" cy="588963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Content Placeholder 99"/>
          <p:cNvPicPr>
            <a:picLocks noChangeAspect="1"/>
          </p:cNvPicPr>
          <p:nvPr/>
        </p:nvPicPr>
        <p:blipFill>
          <a:blip r:embed="rId7"/>
          <a:srcRect l="21143" t="18995" r="23290" b="23666"/>
          <a:stretch>
            <a:fillRect/>
          </a:stretch>
        </p:blipFill>
        <p:spPr>
          <a:xfrm>
            <a:off x="5083116" y="2625274"/>
            <a:ext cx="588645" cy="58864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6" name="Content Placeholder 99"/>
          <p:cNvPicPr>
            <a:picLocks noChangeAspect="1"/>
          </p:cNvPicPr>
          <p:nvPr/>
        </p:nvPicPr>
        <p:blipFill>
          <a:blip r:embed="rId7"/>
          <a:srcRect l="21143" t="18995" r="23290" b="23666"/>
          <a:stretch>
            <a:fillRect/>
          </a:stretch>
        </p:blipFill>
        <p:spPr>
          <a:xfrm>
            <a:off x="4705247" y="1950950"/>
            <a:ext cx="588645" cy="58864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" name="Content Placeholder 99"/>
          <p:cNvPicPr>
            <a:picLocks noChangeAspect="1"/>
          </p:cNvPicPr>
          <p:nvPr/>
        </p:nvPicPr>
        <p:blipFill>
          <a:blip r:embed="rId7"/>
          <a:srcRect l="21143" t="18995" r="23290" b="23666"/>
          <a:stretch>
            <a:fillRect/>
          </a:stretch>
        </p:blipFill>
        <p:spPr>
          <a:xfrm>
            <a:off x="7192431" y="1476664"/>
            <a:ext cx="588645" cy="58864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3" name="Content Placeholder 99"/>
          <p:cNvPicPr>
            <a:picLocks noChangeAspect="1"/>
          </p:cNvPicPr>
          <p:nvPr/>
        </p:nvPicPr>
        <p:blipFill>
          <a:blip r:embed="rId7"/>
          <a:srcRect l="21143" t="18995" r="23290" b="23666"/>
          <a:stretch>
            <a:fillRect/>
          </a:stretch>
        </p:blipFill>
        <p:spPr>
          <a:xfrm>
            <a:off x="6695959" y="2078513"/>
            <a:ext cx="588645" cy="58864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56EE46A-AFAF-4AE3-AE47-2B250AE9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38"/>
            <a:ext cx="12192000" cy="6444962"/>
          </a:xfrm>
          <a:prstGeom prst="rect">
            <a:avLst/>
          </a:prstGeom>
        </p:spPr>
      </p:pic>
      <p:grpSp>
        <p:nvGrpSpPr>
          <p:cNvPr id="6" name="1 Grupo">
            <a:extLst>
              <a:ext uri="{FF2B5EF4-FFF2-40B4-BE49-F238E27FC236}">
                <a16:creationId xmlns:a16="http://schemas.microsoft.com/office/drawing/2014/main" id="{DD254D91-5372-484F-9812-787CCE08B0EC}"/>
              </a:ext>
            </a:extLst>
          </p:cNvPr>
          <p:cNvGrpSpPr/>
          <p:nvPr/>
        </p:nvGrpSpPr>
        <p:grpSpPr>
          <a:xfrm>
            <a:off x="3575721" y="287299"/>
            <a:ext cx="5475431" cy="2115247"/>
            <a:chOff x="1835696" y="-18288"/>
            <a:chExt cx="5475431" cy="2115247"/>
          </a:xfrm>
        </p:grpSpPr>
        <p:pic>
          <p:nvPicPr>
            <p:cNvPr id="7" name="Picture 4" descr="http://static.freepik.com/foto-gratis/de-fondo-de-cuero-fino-pergamino-antiguo-psd_54-10079.jpg">
              <a:extLst>
                <a:ext uri="{FF2B5EF4-FFF2-40B4-BE49-F238E27FC236}">
                  <a16:creationId xmlns:a16="http://schemas.microsoft.com/office/drawing/2014/main" id="{9C41EC0F-D89B-4829-987C-A5CC8BCEBC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7246" t="6513" r="5378" b="3934"/>
            <a:stretch/>
          </p:blipFill>
          <p:spPr bwMode="auto">
            <a:xfrm>
              <a:off x="1835696" y="-18288"/>
              <a:ext cx="5475431" cy="2115247"/>
            </a:xfrm>
            <a:prstGeom prst="rect">
              <a:avLst/>
            </a:prstGeom>
            <a:noFill/>
            <a:effectLst>
              <a:outerShdw blurRad="114300" dist="88900" dir="2700000" algn="tl" rotWithShape="0">
                <a:prstClr val="black">
                  <a:alpha val="5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21 CuadroTexto">
              <a:extLst>
                <a:ext uri="{FF2B5EF4-FFF2-40B4-BE49-F238E27FC236}">
                  <a16:creationId xmlns:a16="http://schemas.microsoft.com/office/drawing/2014/main" id="{FC69282A-7022-483E-BB6F-2AE9134C82AF}"/>
                </a:ext>
              </a:extLst>
            </p:cNvPr>
            <p:cNvSpPr txBox="1"/>
            <p:nvPr/>
          </p:nvSpPr>
          <p:spPr>
            <a:xfrm>
              <a:off x="2520477" y="441327"/>
              <a:ext cx="4105868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0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GIẢI CỨU CÔNG CHÚA</a:t>
              </a:r>
              <a:endParaRPr kumimoji="0" lang="es-E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pic>
        <p:nvPicPr>
          <p:cNvPr id="9" name="Picture 4" descr="http://www.looppoppen.nl/Beeld_MikedeRidder_cgi.png">
            <a:extLst>
              <a:ext uri="{FF2B5EF4-FFF2-40B4-BE49-F238E27FC236}">
                <a16:creationId xmlns:a16="http://schemas.microsoft.com/office/drawing/2014/main" id="{BA3EC2C6-5BFC-4A3E-9405-F8A710B98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76" r="98139">
                        <a14:backgroundMark x1="60068" y1="62450" x2="60068" y2="62450"/>
                        <a14:backgroundMark x1="48054" y1="13055" x2="49746" y2="10094"/>
                        <a14:backgroundMark x1="79188" y1="17227" x2="79188" y2="17227"/>
                        <a14:backgroundMark x1="82234" y1="22342" x2="82234" y2="22342"/>
                        <a14:backgroundMark x1="71235" y1="13459" x2="71235" y2="1345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3521" b="2176"/>
          <a:stretch/>
        </p:blipFill>
        <p:spPr bwMode="auto">
          <a:xfrm>
            <a:off x="7768160" y="2402546"/>
            <a:ext cx="2808312" cy="40025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40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F46857-1222-49A4-B457-185589DAB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60" y="5805265"/>
            <a:ext cx="1580237" cy="79140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A8813B6-159E-4B4A-BBC2-1ADA7232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333" y1="21818" x2="40833" y2="17190"/>
                        <a14:foregroundMark x1="46389" y1="20826" x2="53333" y2="16694"/>
                        <a14:foregroundMark x1="36111" y1="3967" x2="44167" y2="5124"/>
                        <a14:foregroundMark x1="38889" y1="2645" x2="48333" y2="5289"/>
                        <a14:foregroundMark x1="41667" y1="2314" x2="48333" y2="4298"/>
                        <a14:foregroundMark x1="31944" y1="6777" x2="40278" y2="4463"/>
                        <a14:foregroundMark x1="50000" y1="91901" x2="62222" y2="91240"/>
                        <a14:foregroundMark x1="47778" y1="96529" x2="59444" y2="89587"/>
                        <a14:foregroundMark x1="12222" y1="88760" x2="26389" y2="91901"/>
                        <a14:foregroundMark x1="31944" y1="5289" x2="39722" y2="3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206749" y="1970109"/>
            <a:ext cx="2639027" cy="443503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56EE46A-AFAF-4AE3-AE47-2B250AE9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038"/>
            <a:ext cx="12192000" cy="6444962"/>
          </a:xfrm>
          <a:prstGeom prst="rect">
            <a:avLst/>
          </a:prstGeom>
        </p:spPr>
      </p:pic>
      <p:sp>
        <p:nvSpPr>
          <p:cNvPr id="3" name="15 Llamada rectangular redondeada">
            <a:extLst>
              <a:ext uri="{FF2B5EF4-FFF2-40B4-BE49-F238E27FC236}">
                <a16:creationId xmlns:a16="http://schemas.microsoft.com/office/drawing/2014/main" id="{5E19DD39-66BC-4DA0-8F9C-999ED7D6F2B1}"/>
              </a:ext>
            </a:extLst>
          </p:cNvPr>
          <p:cNvSpPr/>
          <p:nvPr/>
        </p:nvSpPr>
        <p:spPr>
          <a:xfrm>
            <a:off x="3069635" y="648244"/>
            <a:ext cx="5862329" cy="1055608"/>
          </a:xfrm>
          <a:prstGeom prst="wedgeRoundRectCallout">
            <a:avLst>
              <a:gd name="adj1" fmla="val -37424"/>
              <a:gd name="adj2" fmla="val 107671"/>
              <a:gd name="adj3" fmla="val 16667"/>
            </a:avLst>
          </a:prstGeom>
          <a:solidFill>
            <a:srgbClr val="908FC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Nếu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muốn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cứu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đố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E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16 Llamada rectangular redondeada">
            <a:extLst>
              <a:ext uri="{FF2B5EF4-FFF2-40B4-BE49-F238E27FC236}">
                <a16:creationId xmlns:a16="http://schemas.microsoft.com/office/drawing/2014/main" id="{4B658BDE-F919-46B8-BD26-2B514194D81C}"/>
              </a:ext>
            </a:extLst>
          </p:cNvPr>
          <p:cNvSpPr/>
          <p:nvPr/>
        </p:nvSpPr>
        <p:spPr>
          <a:xfrm>
            <a:off x="5375920" y="1939058"/>
            <a:ext cx="3221093" cy="649188"/>
          </a:xfrm>
          <a:prstGeom prst="wedgeEllipseCallout">
            <a:avLst>
              <a:gd name="adj1" fmla="val 23341"/>
              <a:gd name="adj2" fmla="val 80386"/>
            </a:avLst>
          </a:prstGeom>
          <a:solidFill>
            <a:srgbClr val="2A4A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Tôi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sẵn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sàng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4" descr="http://www.looppoppen.nl/Beeld_MikedeRidder_cgi.png">
            <a:extLst>
              <a:ext uri="{FF2B5EF4-FFF2-40B4-BE49-F238E27FC236}">
                <a16:creationId xmlns:a16="http://schemas.microsoft.com/office/drawing/2014/main" id="{BFE87C4B-1248-4AE4-AD04-EAA357DA7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76" r="98139">
                        <a14:backgroundMark x1="60068" y1="62450" x2="60068" y2="62450"/>
                        <a14:backgroundMark x1="48054" y1="13055" x2="49746" y2="10094"/>
                        <a14:backgroundMark x1="79188" y1="17227" x2="79188" y2="17227"/>
                        <a14:backgroundMark x1="82234" y1="22342" x2="82234" y2="22342"/>
                        <a14:backgroundMark x1="71235" y1="13459" x2="71235" y2="1345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3521" b="2176"/>
          <a:stretch/>
        </p:blipFill>
        <p:spPr bwMode="auto">
          <a:xfrm>
            <a:off x="6960096" y="2306724"/>
            <a:ext cx="2808312" cy="40025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6291BBC-7658-4A3C-9B81-33359F5EB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7" r="100000">
                        <a14:foregroundMark x1="38611" y1="1653" x2="44167" y2="8595"/>
                        <a14:foregroundMark x1="34722" y1="5455" x2="43333" y2="5950"/>
                        <a14:foregroundMark x1="32500" y1="5785" x2="34722" y2="8760"/>
                        <a14:foregroundMark x1="30833" y1="5950" x2="3083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92191" y="2204864"/>
            <a:ext cx="2575989" cy="43290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1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63CEF1-5C93-4422-829C-7339651B9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5803063"/>
            <a:ext cx="1584176" cy="7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5.deviantart.net/fs71/i/2012/124/9/f/interlude_scene_01_background_by_nightcider-d4yhjx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90" b="34547"/>
          <a:stretch/>
        </p:blipFill>
        <p:spPr bwMode="auto">
          <a:xfrm>
            <a:off x="0" y="481539"/>
            <a:ext cx="12191998" cy="39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6111" y1="5950" x2="45556" y2="3636"/>
                        <a14:foregroundMark x1="39722" y1="16529" x2="32500" y2="21818"/>
                        <a14:foregroundMark x1="47778" y1="18182" x2="48611" y2="23636"/>
                        <a14:foregroundMark x1="49167" y1="93388" x2="66111" y2="84959"/>
                        <a14:foregroundMark x1="13611" y1="87438" x2="13333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3621" b="46996"/>
          <a:stretch/>
        </p:blipFill>
        <p:spPr bwMode="auto">
          <a:xfrm>
            <a:off x="5627430" y="1042133"/>
            <a:ext cx="847971" cy="8744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3" y="4372341"/>
            <a:ext cx="12192001" cy="2485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5737" y="2841018"/>
            <a:ext cx="2376264" cy="2532751"/>
          </a:xfrm>
          <a:prstGeom prst="rect">
            <a:avLst/>
          </a:prstGeom>
          <a:gradFill flip="none" rotWithShape="1">
            <a:gsLst>
              <a:gs pos="15000">
                <a:srgbClr val="6C532E"/>
              </a:gs>
              <a:gs pos="100000">
                <a:srgbClr val="FAC87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0833" y1="92231" x2="75556" y2="92231"/>
                        <a14:foregroundMark x1="50833" y1="17851" x2="45278" y2="21983"/>
                        <a14:foregroundMark x1="37222" y1="15537" x2="35833" y2="21157"/>
                        <a14:foregroundMark x1="41111" y1="3967" x2="45278" y2="3967"/>
                        <a14:foregroundMark x1="11111" y1="88264" x2="23333" y2="93058"/>
                        <a14:foregroundMark x1="31111" y1="6942" x2="39444" y2="3802"/>
                        <a14:foregroundMark x1="48333" y1="97025" x2="57500" y2="8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6817" y="3186667"/>
            <a:ext cx="1165992" cy="19595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54505" r="49403" b="10035"/>
          <a:stretch/>
        </p:blipFill>
        <p:spPr bwMode="auto">
          <a:xfrm>
            <a:off x="5150044" y="2821302"/>
            <a:ext cx="760780" cy="22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ldrenssoftplaywalsden.co.uk/communities/2/004/012/613/582/images/4609089396_982x1019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313" l="0" r="100000">
                        <a14:foregroundMark x1="14257" y1="21982" x2="13035" y2="35721"/>
                        <a14:foregroundMark x1="14257" y1="18940" x2="10998" y2="39450"/>
                        <a14:foregroundMark x1="12525" y1="35132" x2="19145" y2="38469"/>
                        <a14:foregroundMark x1="15071" y1="6379" x2="19145" y2="8538"/>
                        <a14:foregroundMark x1="86762" y1="3925" x2="90835" y2="6379"/>
                        <a14:foregroundMark x1="86253" y1="15898" x2="81059" y2="34838"/>
                        <a14:foregroundMark x1="84420" y1="32974" x2="92159" y2="31796"/>
                        <a14:foregroundMark x1="84929" y1="38175" x2="93381" y2="37291"/>
                        <a14:foregroundMark x1="49084" y1="53582" x2="47556" y2="54661"/>
                        <a14:foregroundMark x1="40631" y1="65260" x2="40631" y2="88027"/>
                        <a14:foregroundMark x1="40835" y1="87046" x2="40020" y2="90481"/>
                        <a14:backgroundMark x1="33605" y1="34249" x2="64358" y2="31501"/>
                        <a14:backgroundMark x1="45316" y1="55741" x2="38595" y2="63690"/>
                        <a14:backgroundMark x1="58147" y1="56919" x2="61914" y2="66143"/>
                        <a14:backgroundMark x1="40326" y1="54956" x2="45418" y2="55348"/>
                        <a14:backgroundMark x1="40530" y1="57311" x2="39104" y2="75270"/>
                        <a14:backgroundMark x1="39919" y1="75270" x2="38900" y2="90383"/>
                        <a14:backgroundMark x1="44908" y1="55152" x2="51935" y2="54073"/>
                        <a14:backgroundMark x1="52953" y1="54269" x2="57230" y2="57115"/>
                        <a14:backgroundMark x1="59267" y1="55348" x2="61711" y2="61040"/>
                        <a14:backgroundMark x1="58147" y1="56133" x2="63442" y2="55545"/>
                        <a14:backgroundMark x1="58961" y1="56330" x2="54684" y2="53680"/>
                        <a14:backgroundMark x1="57637" y1="54956" x2="60183" y2="55741"/>
                        <a14:backgroundMark x1="61711" y1="67321" x2="61711" y2="88518"/>
                        <a14:backgroundMark x1="41955" y1="55643" x2="43279" y2="53484"/>
                        <a14:backgroundMark x1="44501" y1="54367" x2="44094" y2="55545"/>
                        <a14:backgroundMark x1="57026" y1="53876" x2="58758" y2="5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7" t="54505" r="39986" b="10035"/>
          <a:stretch/>
        </p:blipFill>
        <p:spPr bwMode="auto">
          <a:xfrm>
            <a:off x="5895169" y="2796713"/>
            <a:ext cx="7491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7672" y="1264414"/>
            <a:ext cx="7096447" cy="44855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.shutterstock.com/display_pic_with_logo/1043392/105761498/stock-photo-classroom-background-105761498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127" b="94937" l="29111" r="70222">
                        <a14:foregroundMark x1="36222" y1="85570" x2="31111" y2="94684"/>
                        <a14:foregroundMark x1="59556" y1="84810" x2="63778" y2="93165"/>
                        <a14:foregroundMark x1="66222" y1="90886" x2="68444" y2="94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65" t="70514" r="30335" b="5183"/>
          <a:stretch/>
        </p:blipFill>
        <p:spPr bwMode="auto">
          <a:xfrm>
            <a:off x="4439817" y="5350222"/>
            <a:ext cx="2953201" cy="7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3898805" y="453172"/>
            <a:ext cx="4711118" cy="858857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9 - 1 = ….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14 Pergamino horizontal"/>
          <p:cNvSpPr/>
          <p:nvPr/>
        </p:nvSpPr>
        <p:spPr>
          <a:xfrm>
            <a:off x="7955186" y="6108018"/>
            <a:ext cx="2461294" cy="633350"/>
          </a:xfrm>
          <a:prstGeom prst="horizontalScroll">
            <a:avLst/>
          </a:prstGeom>
          <a:blipFill>
            <a:blip r:embed="rId19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Pergamino horizontal"/>
          <p:cNvSpPr/>
          <p:nvPr/>
        </p:nvSpPr>
        <p:spPr>
          <a:xfrm>
            <a:off x="5375920" y="6108018"/>
            <a:ext cx="2461294" cy="633350"/>
          </a:xfrm>
          <a:prstGeom prst="horizontalScroll">
            <a:avLst/>
          </a:prstGeom>
          <a:blipFill>
            <a:blip r:embed="rId19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1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892" y="70495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24 Pergamino horizontal"/>
          <p:cNvSpPr/>
          <p:nvPr/>
        </p:nvSpPr>
        <p:spPr>
          <a:xfrm>
            <a:off x="2842618" y="6108018"/>
            <a:ext cx="2461294" cy="633350"/>
          </a:xfrm>
          <a:prstGeom prst="horizontalScroll">
            <a:avLst/>
          </a:prstGeom>
          <a:blipFill>
            <a:blip r:embed="rId19"/>
            <a:tile tx="0" ty="0" sx="100000" sy="100000" flip="none" algn="tl"/>
          </a:blipFill>
          <a:ln>
            <a:noFill/>
          </a:ln>
          <a:effectLst>
            <a:innerShdw blurRad="114300">
              <a:srgbClr val="6C532E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earts graphics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44" y="353939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8756194" y="1022347"/>
            <a:ext cx="1133475" cy="509486"/>
            <a:chOff x="7095095" y="1022843"/>
            <a:chExt cx="1133475" cy="509486"/>
          </a:xfrm>
        </p:grpSpPr>
        <p:pic>
          <p:nvPicPr>
            <p:cNvPr id="24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26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332067" y="941000"/>
            <a:ext cx="1133475" cy="509486"/>
            <a:chOff x="7095095" y="1022843"/>
            <a:chExt cx="1133475" cy="509486"/>
          </a:xfrm>
        </p:grpSpPr>
        <p:pic>
          <p:nvPicPr>
            <p:cNvPr id="29" name="Picture 2" descr="http://rameset.com/images/Medieval%20Flag%201.gif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95" y="1022843"/>
              <a:ext cx="1133475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"/>
            <p:cNvCxnSpPr/>
            <p:nvPr/>
          </p:nvCxnSpPr>
          <p:spPr>
            <a:xfrm>
              <a:off x="7115759" y="1022843"/>
              <a:ext cx="0" cy="509486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toonclips.com/215/55551.jp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3488" l="0" r="100000">
                        <a14:foregroundMark x1="25373" y1="21395" x2="22388" y2="20930"/>
                        <a14:foregroundMark x1="31841" y1="19070" x2="29353" y2="21395"/>
                        <a14:foregroundMark x1="26866" y1="21860" x2="28856" y2="17209"/>
                        <a14:foregroundMark x1="35323" y1="17674" x2="34328" y2="19535"/>
                        <a14:foregroundMark x1="34328" y1="12093" x2="34328" y2="12093"/>
                        <a14:foregroundMark x1="15920" y1="7442" x2="26368" y2="7442"/>
                        <a14:foregroundMark x1="16418" y1="6977" x2="25373" y2="7442"/>
                        <a14:backgroundMark x1="33831" y1="80930" x2="33831" y2="8093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99"/>
          <a:stretch/>
        </p:blipFill>
        <p:spPr bwMode="auto">
          <a:xfrm>
            <a:off x="5659492" y="1000861"/>
            <a:ext cx="1251668" cy="984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21827" y="616138"/>
            <a:ext cx="84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2819680" y="612254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63619" y="6137074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7914564" y="5979940"/>
            <a:ext cx="753302" cy="709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otalswindon.com/images/content/News/2013/mike-the-knight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10698" y1="5000" x2="19070" y2="3667"/>
                        <a14:backgroundMark x1="21860" y1="17000" x2="21860" y2="17000"/>
                        <a14:backgroundMark x1="58605" y1="12667" x2="58605" y2="12667"/>
                        <a14:backgroundMark x1="65581" y1="17000" x2="65581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80" y="3725444"/>
            <a:ext cx="1735561" cy="24217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sireeeaglin.net/wp-content/uploads/2013/04/mike-the-knight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35641" y1="7083" x2="36966" y2="9896"/>
                        <a14:foregroundMark x1="42857" y1="11250" x2="38881" y2="16771"/>
                        <a14:backgroundMark x1="17968" y1="26979" x2="17968" y2="26979"/>
                        <a14:backgroundMark x1="14728" y1="30208" x2="14728" y2="30208"/>
                        <a14:backgroundMark x1="46097" y1="19063" x2="46097" y2="19063"/>
                        <a14:backgroundMark x1="53314" y1="19583" x2="53314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3581392"/>
            <a:ext cx="1761079" cy="24898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69271" y="523103"/>
            <a:ext cx="12081162" cy="6376462"/>
          </a:xfrm>
          <a:prstGeom prst="rect">
            <a:avLst/>
          </a:prstGeom>
          <a:noFill/>
          <a:ln w="177800" cap="rnd" cmpd="tri">
            <a:solidFill>
              <a:schemeClr val="bg2">
                <a:lumMod val="75000"/>
              </a:schemeClr>
            </a:solidFill>
            <a:prstDash val="solid"/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7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5087 -0.000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e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349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BB29BE69-57AE-4544-8E43-16100912635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386BB97F-FA9A-452F-9A2E-9B391660291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EDC595C4-9852-4D29-9FBB-A333738FBE4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E05AE580-6555-4394-939E-E2CF78830D7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3F63BE6-4D61-4AED-A593-1B7AA7D0EF4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141</Words>
  <Application>Microsoft Office PowerPoint</Application>
  <PresentationFormat>Widescreen</PresentationFormat>
  <Paragraphs>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59</cp:revision>
  <dcterms:created xsi:type="dcterms:W3CDTF">2021-11-01T08:16:00Z</dcterms:created>
  <dcterms:modified xsi:type="dcterms:W3CDTF">2025-12-13T06:20:18Z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A2093F41CE8A41F39350DDA854ABB2B5</vt:lpwstr>
  </property>
  <property fmtid="{D5CDD505-2E9C-101B-9397-08002B2CF9AE}" pid="3" name="KSOProductBuildVer">
    <vt:lpwstr>1033-11.2.0.10351</vt:lpwstr>
  </property>
</Properties>
</file>