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72" r:id="rId3"/>
  </p:sldMasterIdLst>
  <p:notesMasterIdLst>
    <p:notesMasterId r:id="rId26"/>
  </p:notesMasterIdLst>
  <p:sldIdLst>
    <p:sldId id="258" r:id="rId4"/>
    <p:sldId id="264" r:id="rId5"/>
    <p:sldId id="313" r:id="rId6"/>
    <p:sldId id="314" r:id="rId7"/>
    <p:sldId id="315" r:id="rId8"/>
    <p:sldId id="316" r:id="rId9"/>
    <p:sldId id="259" r:id="rId10"/>
    <p:sldId id="266" r:id="rId11"/>
    <p:sldId id="260" r:id="rId12"/>
    <p:sldId id="267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10" r:id="rId24"/>
    <p:sldId id="3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68A21-143A-4A9B-8F32-8ACAC7328AFE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5A973-30D5-49B3-A4A2-D8D443EBE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1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32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262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9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5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F6057-F991-4DF8-BC75-718A754F4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D05BAD-1538-438C-B242-387C7CE20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11A13A-8B5D-415A-803F-DEF824A5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53866-74F3-42FE-A6BE-18507C04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D96614-7274-466E-BC40-D51E6F8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19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E29BF6-11C7-440A-B359-D3B2684C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A13C2C-72EE-4C4F-8365-D4C963C3A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4033B1-A943-49A4-9AB2-7FC8A982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DACC8-DBBB-4303-80C4-C0192118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22F92-6F83-4274-B857-7381AF6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66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A9A3C5-4277-462B-8528-DD673E40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03AFCB-5C4C-445F-A0C4-2E47B8C4E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01C33A-CC67-4AB8-A068-4CE5CF67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4F584-95AE-40EE-A4A9-CCB6686F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E9003-9F8E-454F-BF78-76928D05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02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C696-E137-ADA2-3544-292F38225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FD16D-1DA0-BDDE-448F-E005C1B06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5E1-64F1-9F9A-F3AC-64DE3CC2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191A1-3FC5-6AD6-AF7B-23913650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40081-11BD-E06F-319D-41E58DD5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3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02A3-AEB1-26D6-E364-8E63FCB4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0E76D-4A98-151A-2988-EF34DE17C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8A2B9-9A4F-7698-1A39-65182368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0F5CD-2AA0-486D-45BA-A2EB74AA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93FC3-35CC-A722-7B32-813A51B0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92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3CA77-4B23-08DF-D3AE-A86C60886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EE702-D8F4-E91B-5E2D-3E49CF920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05501-0F09-7041-B8EA-0C1A7BE8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954A5-1B9B-AF8C-880C-F1503154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E2E74-0027-9E7C-B47C-EAEC95BF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24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FA97-5C51-4A25-6E08-6667AE4E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07A8C-6D30-A050-4C28-ADE64C38C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3974C-4347-8DE6-AA66-9226923DC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D8010-ACE9-CF9C-A171-C6271A4B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E39BF-45E8-362B-F0FF-C8D08C4E7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6812F-7602-5CED-5319-F3A2349D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64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346D-3DC9-1CC2-39FD-06C090F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30FA1-DE2D-50D4-92D3-D6E03F477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0B0B5-1332-0E3F-A93F-968E7F983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9865E-BA39-C00D-90DF-018FBFD99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CB0C4-BB5C-2C79-F73C-75827BBB0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604C58-83B7-9DBD-0CB0-1816084F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351446-5E93-0473-79D2-4D99DC3B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F96F6C-5ECD-1D1A-DE20-46C77E9CC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07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F4F05-8810-806C-048E-AEE375AB8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11256-CFE4-0619-7F1A-D31F978EA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6F8E7-CD6D-A11C-1344-BEC6EBE9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47A44-0B4B-3A9B-4EA8-77310139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90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FB9EE5-4E99-5728-BDC6-91EE767C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5AF96-3524-5267-2774-82E270FB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DC46F-9756-09D3-138B-3E7044C9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18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B753-3ACB-D0CC-0346-864C85C6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BE673-2483-86EA-37D6-2BC15F45A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607F9-C997-5919-E448-0175A452D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5CEB3-E3A1-11AB-6F46-317A6AFC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C7017-3DF4-7A63-3CBF-67E4C82FF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27CCA-FEBC-648E-E016-00745EF3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7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5A054-8D83-49EF-ABC4-ABCD22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8DB923-8511-45BA-8C0C-09DCC37C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A80A2B-DFD4-410D-B424-1D69146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32CF4-AA05-48A6-B9BC-D04B052E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5964F3-7965-48F6-A6F0-C6AD4C33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4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CD97-D1C9-686A-23A1-A36158DD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D6A2F2-16FB-5F52-CED9-45EAB75BD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97C23-FE76-4731-722C-1945AA597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70098-EA8A-1B77-7C2E-2206FB8CD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7D013-F1D2-18E0-1F76-27F4BE0F5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61244-2EA7-E7C8-6FD7-76DC2BEF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58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BB83-A411-43C3-6353-B4509E45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F53EA-ABE7-DBFB-B93E-8F2A52F39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522B4-C223-06BF-B6AC-351660CB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79C43-AE98-6DFB-5307-07953118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8460A-0683-0BAD-55F0-3DE01765C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62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196462-28DA-0169-B701-979FEBF89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7B8E7-9958-CA12-C115-2B80C94FF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9DF1D-0062-E551-11AA-73ED5EE32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3B3B6-2AF4-BF0C-8FA5-2ED72ECD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48060-302E-9FB8-1A1A-78547C96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23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95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01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52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88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25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648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2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AE5B2-865B-4399-B330-81C49425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BFD347-9585-4F40-89E4-258FC7C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2651CA-53FA-4F88-A262-A9AC6A53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CC0E4-165D-4E35-93F6-8393DBB2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A8E0DF-ACA1-4A46-A0FD-6EA47D27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584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429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656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53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03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41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72849-5F0B-4AE2-9558-5A72DEE7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3F51D0-6EF8-40BB-A245-EA87FCE4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82FAFE-D55C-4F82-B819-1E972059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7D5953-D271-424D-9B69-08D7A2CA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9C8D6F-067C-4668-A1A9-4DBB390C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F586F-5DD3-4B81-B2EF-38480FC8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52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AEBC5-008F-4738-8BE5-7BE2A740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7478B2-4366-4BD7-96AF-32B4470A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928DEC-2056-463C-B0F6-753AFD853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ED03AC-35DD-4F86-AC03-4C797B15A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92C6B4-B117-4FC7-8F3B-D7BE6C180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BDF8F5-C230-4537-A45A-22C39AF8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B97F2A-6686-40EC-A855-15421C3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F2C25A3-BD3B-4615-86B2-9AC83785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0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D139A-A3AB-432D-A8FF-1A26F675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A84532-771F-4EA6-B154-8EF2BA27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9C488B-70DA-4E44-927D-C982015C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FB423B-0026-4032-8BC2-64BFA81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6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7493DA-29BF-4916-9C12-3DEEB020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4F1920-C9C5-4743-A11C-96D24D7C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D37BE4-5C55-45C7-8A43-9A1439A0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7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BE6F-A3F0-4A37-8A0F-6B3EC00C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A1B667-90F5-4BC5-9A53-26F07BB3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73803-A9EF-4787-B0E7-4F4D734E0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09D745-CEDE-4721-8533-84BFAC6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C0E3DA-93E2-4E96-9BC8-D9400CC5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CF778E-6D7A-44FF-B99B-DD260070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3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55077-9798-4450-8A9A-29D13B2C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48728C-C5DD-4A14-B6C2-0348C831C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7FA8CD-63AC-4EE2-BEA7-828553F62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4BE398-5B7A-4639-ABDC-8AD13442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BDAB70-E492-425B-9FCE-CFE786C2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D369C-B1EE-4440-9E84-C7C918DB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8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D4517D-3AA5-4F48-B5EE-66CF21BB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401613-DCF5-4129-BCCE-8514294F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A3386-E67D-4805-8EE5-217F6D4DA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1035-CFCD-4D80-BFD1-13F2BFF303F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CDE19C-1A07-407E-9D84-67C7F1FC3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161144-3F2F-432D-95AD-B8B990613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480B5-6A0C-1670-7CDF-432D21CD7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CA187-8478-A6A3-7B21-13036F9ED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17BB9-8402-598D-B7F1-0B897AA7C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AE1F8-D289-4F96-9622-094642DD10C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46A4C-0B1C-E816-7BDA-DA3A89760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25D4B-5B08-0FAD-450A-41BFCF85B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55763A-6A9D-4CD1-BB82-AABB81F29F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0017" y="255104"/>
            <a:ext cx="1151813" cy="115181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C6E115-6152-48D9-805C-2EA3409080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0204" y="205154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10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6.png"/><Relationship Id="rId7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5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5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54.em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7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67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4.svg"/><Relationship Id="rId5" Type="http://schemas.openxmlformats.org/officeDocument/2006/relationships/image" Target="../media/image16.png"/><Relationship Id="rId1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15.png"/><Relationship Id="rId19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15.png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15.png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0D4EC-9FBB-40F0-B5E1-B14B7B5338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60483-9D88-47B6-9546-39A2508096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36FB6C-56AF-49CD-849A-DBE3C4B5F9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64BACB-C0F7-4F21-8D9C-0FFA93DD4A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4F5952-640A-4CAD-8071-E50946F0E43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094BDD-6CD5-40BD-B5D4-93A3EF08576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5813EE-8CE1-4F0B-A0D8-E4D56C8261C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844" y="656263"/>
            <a:ext cx="4279763" cy="71939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DB6A15-5472-4566-A554-F7524417FEE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52" y="1861266"/>
            <a:ext cx="8169348" cy="2584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40D400-FD5C-447C-BED4-0A96D971276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670" y="4439091"/>
            <a:ext cx="330431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127782"/>
            <a:ext cx="11612880" cy="664145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C2D18-EBBA-4CF2-8CF9-CC63B9CA3B62}"/>
              </a:ext>
            </a:extLst>
          </p:cNvPr>
          <p:cNvSpPr txBox="1"/>
          <p:nvPr/>
        </p:nvSpPr>
        <p:spPr>
          <a:xfrm>
            <a:off x="791453" y="232341"/>
            <a:ext cx="1090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Chọn một trong các địa danh dưới đây và cho biết ở đó có những gì.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C2808-61E2-4650-80E1-A9B3AADC81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39" y="1133369"/>
            <a:ext cx="4860177" cy="2795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D5604-AE36-494E-B2C0-3CC665A57B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84" y="1150075"/>
            <a:ext cx="5121247" cy="268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EA400-6877-48C9-A94E-F329FA1A9FF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301" y="4015224"/>
            <a:ext cx="4825493" cy="284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567C7D-B44C-456C-B373-E7C4B6133F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872" y="4195180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76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5258" y="1130744"/>
            <a:ext cx="5917825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5258" y="1999219"/>
            <a:ext cx="5880225" cy="791566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6" y="2506778"/>
            <a:ext cx="558233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hang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06DE77-BBC5-4A19-BE5A-31F3315CB6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84" y="2638164"/>
            <a:ext cx="4860177" cy="2795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547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4" y="1981200"/>
            <a:ext cx="5887135" cy="296397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rong kinh thành Huế còn lưu giữ những bức tượng của các vị vua quan cùng với những báu vật cung đình quý giá.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8B9FD-256B-40D5-8BF1-304ED72064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89" y="2453047"/>
            <a:ext cx="5121247" cy="268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16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5" y="2225234"/>
            <a:ext cx="5582333" cy="271994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 Nhà Rồng bao gồm các khu vực chính như: Bảo tàng Hồ Chí Minh, tượng đài Bác, đài phun nước và khuôn viên bến cảng.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6D5A5-DDB3-4E2B-AB9F-8C701C5E33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63" y="2562340"/>
            <a:ext cx="4825493" cy="284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7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8C14F-B64A-4B87-8933-C9F9CE6682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305" y="2244981"/>
            <a:ext cx="640745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38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FA42F1-086A-4D57-A79D-BC4BF29C28F6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4C8E33D4-7867-44F8-8C8F-F88C7A0D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234396D-29F8-4217-A9BC-5938D4D810D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18B0764-4468-4786-90E7-BEF3CBF5D5D8}"/>
              </a:ext>
            </a:extLst>
          </p:cNvPr>
          <p:cNvSpPr/>
          <p:nvPr/>
        </p:nvSpPr>
        <p:spPr>
          <a:xfrm>
            <a:off x="4071611" y="1506181"/>
            <a:ext cx="6187440" cy="1379052"/>
          </a:xfrm>
          <a:custGeom>
            <a:avLst/>
            <a:gdLst>
              <a:gd name="connsiteX0" fmla="*/ 0 w 6187440"/>
              <a:gd name="connsiteY0" fmla="*/ 229847 h 1379052"/>
              <a:gd name="connsiteX1" fmla="*/ 229847 w 6187440"/>
              <a:gd name="connsiteY1" fmla="*/ 0 h 1379052"/>
              <a:gd name="connsiteX2" fmla="*/ 630544 w 6187440"/>
              <a:gd name="connsiteY2" fmla="*/ 0 h 1379052"/>
              <a:gd name="connsiteX3" fmla="*/ 1031240 w 6187440"/>
              <a:gd name="connsiteY3" fmla="*/ 0 h 1379052"/>
              <a:gd name="connsiteX4" fmla="*/ 1031240 w 6187440"/>
              <a:gd name="connsiteY4" fmla="*/ 0 h 1379052"/>
              <a:gd name="connsiteX5" fmla="*/ 1546860 w 6187440"/>
              <a:gd name="connsiteY5" fmla="*/ 0 h 1379052"/>
              <a:gd name="connsiteX6" fmla="*/ 2062480 w 6187440"/>
              <a:gd name="connsiteY6" fmla="*/ 0 h 1379052"/>
              <a:gd name="connsiteX7" fmla="*/ 2578100 w 6187440"/>
              <a:gd name="connsiteY7" fmla="*/ 0 h 1379052"/>
              <a:gd name="connsiteX8" fmla="*/ 3208939 w 6187440"/>
              <a:gd name="connsiteY8" fmla="*/ 0 h 1379052"/>
              <a:gd name="connsiteX9" fmla="*/ 3670803 w 6187440"/>
              <a:gd name="connsiteY9" fmla="*/ 0 h 1379052"/>
              <a:gd name="connsiteX10" fmla="*/ 4132667 w 6187440"/>
              <a:gd name="connsiteY10" fmla="*/ 0 h 1379052"/>
              <a:gd name="connsiteX11" fmla="*/ 4729711 w 6187440"/>
              <a:gd name="connsiteY11" fmla="*/ 0 h 1379052"/>
              <a:gd name="connsiteX12" fmla="*/ 5360549 w 6187440"/>
              <a:gd name="connsiteY12" fmla="*/ 0 h 1379052"/>
              <a:gd name="connsiteX13" fmla="*/ 5957593 w 6187440"/>
              <a:gd name="connsiteY13" fmla="*/ 0 h 1379052"/>
              <a:gd name="connsiteX14" fmla="*/ 6187440 w 6187440"/>
              <a:gd name="connsiteY14" fmla="*/ 229847 h 1379052"/>
              <a:gd name="connsiteX15" fmla="*/ 6187440 w 6187440"/>
              <a:gd name="connsiteY15" fmla="*/ 804447 h 1379052"/>
              <a:gd name="connsiteX16" fmla="*/ 6187440 w 6187440"/>
              <a:gd name="connsiteY16" fmla="*/ 804447 h 1379052"/>
              <a:gd name="connsiteX17" fmla="*/ 6187440 w 6187440"/>
              <a:gd name="connsiteY17" fmla="*/ 1149210 h 1379052"/>
              <a:gd name="connsiteX18" fmla="*/ 6187440 w 6187440"/>
              <a:gd name="connsiteY18" fmla="*/ 1149205 h 1379052"/>
              <a:gd name="connsiteX19" fmla="*/ 5957593 w 6187440"/>
              <a:gd name="connsiteY19" fmla="*/ 1379052 h 1379052"/>
              <a:gd name="connsiteX20" fmla="*/ 5360549 w 6187440"/>
              <a:gd name="connsiteY20" fmla="*/ 1379052 h 1379052"/>
              <a:gd name="connsiteX21" fmla="*/ 4797300 w 6187440"/>
              <a:gd name="connsiteY21" fmla="*/ 1379052 h 1379052"/>
              <a:gd name="connsiteX22" fmla="*/ 4166462 w 6187440"/>
              <a:gd name="connsiteY22" fmla="*/ 1379052 h 1379052"/>
              <a:gd name="connsiteX23" fmla="*/ 3670803 w 6187440"/>
              <a:gd name="connsiteY23" fmla="*/ 1379052 h 1379052"/>
              <a:gd name="connsiteX24" fmla="*/ 3107554 w 6187440"/>
              <a:gd name="connsiteY24" fmla="*/ 1379052 h 1379052"/>
              <a:gd name="connsiteX25" fmla="*/ 2578100 w 6187440"/>
              <a:gd name="connsiteY25" fmla="*/ 1379052 h 1379052"/>
              <a:gd name="connsiteX26" fmla="*/ 1976560 w 6187440"/>
              <a:gd name="connsiteY26" fmla="*/ 1416976 h 1379052"/>
              <a:gd name="connsiteX27" fmla="*/ 1402363 w 6187440"/>
              <a:gd name="connsiteY27" fmla="*/ 1453176 h 1379052"/>
              <a:gd name="connsiteX28" fmla="*/ 937537 w 6187440"/>
              <a:gd name="connsiteY28" fmla="*/ 1482481 h 1379052"/>
              <a:gd name="connsiteX29" fmla="*/ 390683 w 6187440"/>
              <a:gd name="connsiteY29" fmla="*/ 1516958 h 1379052"/>
              <a:gd name="connsiteX30" fmla="*/ -156171 w 6187440"/>
              <a:gd name="connsiteY30" fmla="*/ 1551434 h 1379052"/>
              <a:gd name="connsiteX31" fmla="*/ 449409 w 6187440"/>
              <a:gd name="connsiteY31" fmla="*/ 1463519 h 1379052"/>
              <a:gd name="connsiteX32" fmla="*/ 1031240 w 6187440"/>
              <a:gd name="connsiteY32" fmla="*/ 1379052 h 1379052"/>
              <a:gd name="connsiteX33" fmla="*/ 646571 w 6187440"/>
              <a:gd name="connsiteY33" fmla="*/ 1379052 h 1379052"/>
              <a:gd name="connsiteX34" fmla="*/ 229847 w 6187440"/>
              <a:gd name="connsiteY34" fmla="*/ 1379052 h 1379052"/>
              <a:gd name="connsiteX35" fmla="*/ 0 w 6187440"/>
              <a:gd name="connsiteY35" fmla="*/ 1149205 h 1379052"/>
              <a:gd name="connsiteX36" fmla="*/ 0 w 6187440"/>
              <a:gd name="connsiteY36" fmla="*/ 1149210 h 1379052"/>
              <a:gd name="connsiteX37" fmla="*/ 0 w 6187440"/>
              <a:gd name="connsiteY37" fmla="*/ 804447 h 1379052"/>
              <a:gd name="connsiteX38" fmla="*/ 0 w 6187440"/>
              <a:gd name="connsiteY38" fmla="*/ 804447 h 1379052"/>
              <a:gd name="connsiteX39" fmla="*/ 0 w 6187440"/>
              <a:gd name="connsiteY39" fmla="*/ 229847 h 137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379052" fill="none" extrusionOk="0">
                <a:moveTo>
                  <a:pt x="0" y="229847"/>
                </a:moveTo>
                <a:cubicBezTo>
                  <a:pt x="-12173" y="85565"/>
                  <a:pt x="97732" y="-9544"/>
                  <a:pt x="229847" y="0"/>
                </a:cubicBezTo>
                <a:cubicBezTo>
                  <a:pt x="374085" y="-14695"/>
                  <a:pt x="516574" y="40527"/>
                  <a:pt x="630544" y="0"/>
                </a:cubicBezTo>
                <a:cubicBezTo>
                  <a:pt x="744514" y="-40527"/>
                  <a:pt x="943165" y="37101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49668" y="-31016"/>
                  <a:pt x="2992453" y="55303"/>
                  <a:pt x="3208939" y="0"/>
                </a:cubicBezTo>
                <a:cubicBezTo>
                  <a:pt x="3425425" y="-55303"/>
                  <a:pt x="3569023" y="4657"/>
                  <a:pt x="3670803" y="0"/>
                </a:cubicBezTo>
                <a:cubicBezTo>
                  <a:pt x="3772583" y="-4657"/>
                  <a:pt x="3949825" y="33921"/>
                  <a:pt x="4132667" y="0"/>
                </a:cubicBezTo>
                <a:cubicBezTo>
                  <a:pt x="4315509" y="-33921"/>
                  <a:pt x="4481391" y="37010"/>
                  <a:pt x="4729711" y="0"/>
                </a:cubicBezTo>
                <a:cubicBezTo>
                  <a:pt x="4978031" y="-37010"/>
                  <a:pt x="5168563" y="8202"/>
                  <a:pt x="5360549" y="0"/>
                </a:cubicBezTo>
                <a:cubicBezTo>
                  <a:pt x="5552535" y="-8202"/>
                  <a:pt x="5764576" y="10733"/>
                  <a:pt x="5957593" y="0"/>
                </a:cubicBezTo>
                <a:cubicBezTo>
                  <a:pt x="6064539" y="-1891"/>
                  <a:pt x="6206071" y="82456"/>
                  <a:pt x="6187440" y="229847"/>
                </a:cubicBezTo>
                <a:cubicBezTo>
                  <a:pt x="6201840" y="453694"/>
                  <a:pt x="6147347" y="592450"/>
                  <a:pt x="6187440" y="804447"/>
                </a:cubicBezTo>
                <a:lnTo>
                  <a:pt x="6187440" y="804447"/>
                </a:lnTo>
                <a:cubicBezTo>
                  <a:pt x="6203983" y="967621"/>
                  <a:pt x="6156460" y="1054121"/>
                  <a:pt x="6187440" y="1149210"/>
                </a:cubicBezTo>
                <a:lnTo>
                  <a:pt x="6187440" y="1149205"/>
                </a:lnTo>
                <a:cubicBezTo>
                  <a:pt x="6196932" y="1264535"/>
                  <a:pt x="6070842" y="1388531"/>
                  <a:pt x="5957593" y="1379052"/>
                </a:cubicBezTo>
                <a:cubicBezTo>
                  <a:pt x="5782219" y="1441373"/>
                  <a:pt x="5572480" y="1310962"/>
                  <a:pt x="5360549" y="1379052"/>
                </a:cubicBezTo>
                <a:cubicBezTo>
                  <a:pt x="5148618" y="1447142"/>
                  <a:pt x="5050754" y="1332879"/>
                  <a:pt x="4797300" y="1379052"/>
                </a:cubicBezTo>
                <a:cubicBezTo>
                  <a:pt x="4543846" y="1425225"/>
                  <a:pt x="4424882" y="1310944"/>
                  <a:pt x="4166462" y="1379052"/>
                </a:cubicBezTo>
                <a:cubicBezTo>
                  <a:pt x="3908042" y="1447160"/>
                  <a:pt x="3820031" y="1363998"/>
                  <a:pt x="3670803" y="1379052"/>
                </a:cubicBezTo>
                <a:cubicBezTo>
                  <a:pt x="3521575" y="1394106"/>
                  <a:pt x="3384252" y="1319579"/>
                  <a:pt x="3107554" y="1379052"/>
                </a:cubicBezTo>
                <a:cubicBezTo>
                  <a:pt x="2830856" y="1438525"/>
                  <a:pt x="2701463" y="1376938"/>
                  <a:pt x="2578100" y="1379052"/>
                </a:cubicBezTo>
                <a:cubicBezTo>
                  <a:pt x="2306905" y="1422381"/>
                  <a:pt x="2264367" y="1345169"/>
                  <a:pt x="1976560" y="1416976"/>
                </a:cubicBezTo>
                <a:cubicBezTo>
                  <a:pt x="1688753" y="1488783"/>
                  <a:pt x="1660519" y="1424890"/>
                  <a:pt x="1402363" y="1453176"/>
                </a:cubicBezTo>
                <a:cubicBezTo>
                  <a:pt x="1144207" y="1481463"/>
                  <a:pt x="1051511" y="1440029"/>
                  <a:pt x="937537" y="1482481"/>
                </a:cubicBezTo>
                <a:cubicBezTo>
                  <a:pt x="823564" y="1524933"/>
                  <a:pt x="528440" y="1489842"/>
                  <a:pt x="390683" y="1516958"/>
                </a:cubicBezTo>
                <a:cubicBezTo>
                  <a:pt x="252926" y="1544074"/>
                  <a:pt x="64720" y="1497115"/>
                  <a:pt x="-156171" y="1551434"/>
                </a:cubicBezTo>
                <a:cubicBezTo>
                  <a:pt x="123619" y="1442775"/>
                  <a:pt x="270949" y="1546755"/>
                  <a:pt x="449409" y="1463519"/>
                </a:cubicBezTo>
                <a:cubicBezTo>
                  <a:pt x="627869" y="1380283"/>
                  <a:pt x="844921" y="1428208"/>
                  <a:pt x="1031240" y="1379052"/>
                </a:cubicBezTo>
                <a:cubicBezTo>
                  <a:pt x="841085" y="1423878"/>
                  <a:pt x="831518" y="1367107"/>
                  <a:pt x="646571" y="1379052"/>
                </a:cubicBezTo>
                <a:cubicBezTo>
                  <a:pt x="461624" y="1390997"/>
                  <a:pt x="411061" y="1358786"/>
                  <a:pt x="229847" y="1379052"/>
                </a:cubicBezTo>
                <a:cubicBezTo>
                  <a:pt x="74121" y="1365162"/>
                  <a:pt x="-23282" y="1300601"/>
                  <a:pt x="0" y="1149205"/>
                </a:cubicBezTo>
                <a:lnTo>
                  <a:pt x="0" y="1149210"/>
                </a:lnTo>
                <a:cubicBezTo>
                  <a:pt x="-5396" y="1018796"/>
                  <a:pt x="18750" y="887862"/>
                  <a:pt x="0" y="804447"/>
                </a:cubicBezTo>
                <a:lnTo>
                  <a:pt x="0" y="804447"/>
                </a:lnTo>
                <a:cubicBezTo>
                  <a:pt x="-28633" y="624514"/>
                  <a:pt x="25687" y="481485"/>
                  <a:pt x="0" y="229847"/>
                </a:cubicBezTo>
                <a:close/>
              </a:path>
              <a:path w="6187440" h="1379052" stroke="0" extrusionOk="0">
                <a:moveTo>
                  <a:pt x="0" y="229847"/>
                </a:moveTo>
                <a:cubicBezTo>
                  <a:pt x="-16272" y="75652"/>
                  <a:pt x="115516" y="14664"/>
                  <a:pt x="229847" y="0"/>
                </a:cubicBezTo>
                <a:cubicBezTo>
                  <a:pt x="389810" y="-23292"/>
                  <a:pt x="434578" y="41"/>
                  <a:pt x="614516" y="0"/>
                </a:cubicBezTo>
                <a:cubicBezTo>
                  <a:pt x="794454" y="-41"/>
                  <a:pt x="931004" y="44593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888539" y="-4524"/>
                  <a:pt x="2927259" y="73654"/>
                  <a:pt x="3208939" y="0"/>
                </a:cubicBezTo>
                <a:cubicBezTo>
                  <a:pt x="3490619" y="-73654"/>
                  <a:pt x="3581043" y="43337"/>
                  <a:pt x="3805982" y="0"/>
                </a:cubicBezTo>
                <a:cubicBezTo>
                  <a:pt x="4030921" y="-43337"/>
                  <a:pt x="4246561" y="39668"/>
                  <a:pt x="4436821" y="0"/>
                </a:cubicBezTo>
                <a:cubicBezTo>
                  <a:pt x="4627081" y="-39668"/>
                  <a:pt x="4724846" y="62528"/>
                  <a:pt x="4966275" y="0"/>
                </a:cubicBezTo>
                <a:cubicBezTo>
                  <a:pt x="5207704" y="-62528"/>
                  <a:pt x="5632389" y="91937"/>
                  <a:pt x="5957593" y="0"/>
                </a:cubicBezTo>
                <a:cubicBezTo>
                  <a:pt x="6074898" y="-4640"/>
                  <a:pt x="6175941" y="81050"/>
                  <a:pt x="6187440" y="229847"/>
                </a:cubicBezTo>
                <a:cubicBezTo>
                  <a:pt x="6229472" y="488822"/>
                  <a:pt x="6123896" y="547105"/>
                  <a:pt x="6187440" y="804447"/>
                </a:cubicBezTo>
                <a:lnTo>
                  <a:pt x="6187440" y="804447"/>
                </a:lnTo>
                <a:cubicBezTo>
                  <a:pt x="6228416" y="884398"/>
                  <a:pt x="6187371" y="1030227"/>
                  <a:pt x="6187440" y="1149210"/>
                </a:cubicBezTo>
                <a:lnTo>
                  <a:pt x="6187440" y="1149205"/>
                </a:lnTo>
                <a:cubicBezTo>
                  <a:pt x="6195888" y="1272049"/>
                  <a:pt x="6058891" y="1386351"/>
                  <a:pt x="5957593" y="1379052"/>
                </a:cubicBezTo>
                <a:cubicBezTo>
                  <a:pt x="5806067" y="1397284"/>
                  <a:pt x="5687585" y="1323863"/>
                  <a:pt x="5495729" y="1379052"/>
                </a:cubicBezTo>
                <a:cubicBezTo>
                  <a:pt x="5303873" y="1434241"/>
                  <a:pt x="5038593" y="1331759"/>
                  <a:pt x="4864890" y="1379052"/>
                </a:cubicBezTo>
                <a:cubicBezTo>
                  <a:pt x="4691187" y="1426345"/>
                  <a:pt x="4566918" y="1341004"/>
                  <a:pt x="4369231" y="1379052"/>
                </a:cubicBezTo>
                <a:cubicBezTo>
                  <a:pt x="4171544" y="1417100"/>
                  <a:pt x="4097122" y="1365478"/>
                  <a:pt x="3907367" y="1379052"/>
                </a:cubicBezTo>
                <a:cubicBezTo>
                  <a:pt x="3717612" y="1392626"/>
                  <a:pt x="3551930" y="1351447"/>
                  <a:pt x="3377913" y="1379052"/>
                </a:cubicBezTo>
                <a:cubicBezTo>
                  <a:pt x="3203896" y="1406657"/>
                  <a:pt x="2906901" y="1369094"/>
                  <a:pt x="2578100" y="1379052"/>
                </a:cubicBezTo>
                <a:cubicBezTo>
                  <a:pt x="2467651" y="1430897"/>
                  <a:pt x="2277046" y="1346608"/>
                  <a:pt x="2113274" y="1408357"/>
                </a:cubicBezTo>
                <a:cubicBezTo>
                  <a:pt x="1949502" y="1470106"/>
                  <a:pt x="1719234" y="1425801"/>
                  <a:pt x="1593762" y="1441110"/>
                </a:cubicBezTo>
                <a:cubicBezTo>
                  <a:pt x="1468290" y="1456419"/>
                  <a:pt x="1281167" y="1412446"/>
                  <a:pt x="1019566" y="1477310"/>
                </a:cubicBezTo>
                <a:cubicBezTo>
                  <a:pt x="757965" y="1542174"/>
                  <a:pt x="642452" y="1462534"/>
                  <a:pt x="445369" y="1513510"/>
                </a:cubicBezTo>
                <a:cubicBezTo>
                  <a:pt x="248286" y="1564486"/>
                  <a:pt x="86196" y="1469032"/>
                  <a:pt x="-156171" y="1551434"/>
                </a:cubicBezTo>
                <a:cubicBezTo>
                  <a:pt x="13361" y="1461134"/>
                  <a:pt x="256505" y="1526058"/>
                  <a:pt x="401912" y="1470414"/>
                </a:cubicBezTo>
                <a:cubicBezTo>
                  <a:pt x="547319" y="1414771"/>
                  <a:pt x="751934" y="1439722"/>
                  <a:pt x="1031240" y="1379052"/>
                </a:cubicBezTo>
                <a:cubicBezTo>
                  <a:pt x="874751" y="1404972"/>
                  <a:pt x="782454" y="1376389"/>
                  <a:pt x="638557" y="1379052"/>
                </a:cubicBezTo>
                <a:cubicBezTo>
                  <a:pt x="494660" y="1381715"/>
                  <a:pt x="363417" y="1334502"/>
                  <a:pt x="229847" y="1379052"/>
                </a:cubicBezTo>
                <a:cubicBezTo>
                  <a:pt x="103079" y="1415052"/>
                  <a:pt x="1065" y="1297432"/>
                  <a:pt x="0" y="1149205"/>
                </a:cubicBezTo>
                <a:lnTo>
                  <a:pt x="0" y="1149210"/>
                </a:lnTo>
                <a:cubicBezTo>
                  <a:pt x="-41253" y="1007347"/>
                  <a:pt x="17543" y="902368"/>
                  <a:pt x="0" y="804447"/>
                </a:cubicBezTo>
                <a:lnTo>
                  <a:pt x="0" y="804447"/>
                </a:lnTo>
                <a:cubicBezTo>
                  <a:pt x="-44038" y="558485"/>
                  <a:pt x="4807" y="428413"/>
                  <a:pt x="0" y="229847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D1EA7-CF9A-4D9B-8EAE-59DCF04DE651}"/>
              </a:ext>
            </a:extLst>
          </p:cNvPr>
          <p:cNvSpPr txBox="1"/>
          <p:nvPr/>
        </p:nvSpPr>
        <p:spPr>
          <a:xfrm>
            <a:off x="1066801" y="487038"/>
            <a:ext cx="985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G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iới thiệu 1 di tích lịch sử em đã sưu tầm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D69306F-9761-43F0-BD7D-438BC2CA756B}"/>
              </a:ext>
            </a:extLst>
          </p:cNvPr>
          <p:cNvSpPr/>
          <p:nvPr/>
        </p:nvSpPr>
        <p:spPr>
          <a:xfrm>
            <a:off x="5305348" y="316353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đó có những gì?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12A26FF-9352-4B57-94E5-99B7BD58B8DA}"/>
              </a:ext>
            </a:extLst>
          </p:cNvPr>
          <p:cNvSpPr/>
          <p:nvPr/>
        </p:nvSpPr>
        <p:spPr>
          <a:xfrm>
            <a:off x="5799474" y="475949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7552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5258" y="1130744"/>
            <a:ext cx="5917825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5258" y="1999219"/>
            <a:ext cx="5880225" cy="791566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3824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3C212-439A-44B0-B8D5-565859736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04" y="538203"/>
            <a:ext cx="1762125" cy="723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9051EF-AEE6-4526-9E18-1F5789B10439}"/>
              </a:ext>
            </a:extLst>
          </p:cNvPr>
          <p:cNvSpPr/>
          <p:nvPr/>
        </p:nvSpPr>
        <p:spPr>
          <a:xfrm>
            <a:off x="690880" y="1821083"/>
            <a:ext cx="10800080" cy="3251508"/>
          </a:xfrm>
          <a:custGeom>
            <a:avLst/>
            <a:gdLst>
              <a:gd name="connsiteX0" fmla="*/ 0 w 10800080"/>
              <a:gd name="connsiteY0" fmla="*/ 541929 h 3251508"/>
              <a:gd name="connsiteX1" fmla="*/ 541929 w 10800080"/>
              <a:gd name="connsiteY1" fmla="*/ 0 h 3251508"/>
              <a:gd name="connsiteX2" fmla="*/ 919147 w 10800080"/>
              <a:gd name="connsiteY2" fmla="*/ 0 h 3251508"/>
              <a:gd name="connsiteX3" fmla="*/ 1490690 w 10800080"/>
              <a:gd name="connsiteY3" fmla="*/ 0 h 3251508"/>
              <a:gd name="connsiteX4" fmla="*/ 1965070 w 10800080"/>
              <a:gd name="connsiteY4" fmla="*/ 0 h 3251508"/>
              <a:gd name="connsiteX5" fmla="*/ 2730937 w 10800080"/>
              <a:gd name="connsiteY5" fmla="*/ 0 h 3251508"/>
              <a:gd name="connsiteX6" fmla="*/ 3205317 w 10800080"/>
              <a:gd name="connsiteY6" fmla="*/ 0 h 3251508"/>
              <a:gd name="connsiteX7" fmla="*/ 3582535 w 10800080"/>
              <a:gd name="connsiteY7" fmla="*/ 0 h 3251508"/>
              <a:gd name="connsiteX8" fmla="*/ 3959753 w 10800080"/>
              <a:gd name="connsiteY8" fmla="*/ 0 h 3251508"/>
              <a:gd name="connsiteX9" fmla="*/ 4336971 w 10800080"/>
              <a:gd name="connsiteY9" fmla="*/ 0 h 3251508"/>
              <a:gd name="connsiteX10" fmla="*/ 5102838 w 10800080"/>
              <a:gd name="connsiteY10" fmla="*/ 0 h 3251508"/>
              <a:gd name="connsiteX11" fmla="*/ 5868705 w 10800080"/>
              <a:gd name="connsiteY11" fmla="*/ 0 h 3251508"/>
              <a:gd name="connsiteX12" fmla="*/ 6537410 w 10800080"/>
              <a:gd name="connsiteY12" fmla="*/ 0 h 3251508"/>
              <a:gd name="connsiteX13" fmla="*/ 7011790 w 10800080"/>
              <a:gd name="connsiteY13" fmla="*/ 0 h 3251508"/>
              <a:gd name="connsiteX14" fmla="*/ 7680494 w 10800080"/>
              <a:gd name="connsiteY14" fmla="*/ 0 h 3251508"/>
              <a:gd name="connsiteX15" fmla="*/ 8446361 w 10800080"/>
              <a:gd name="connsiteY15" fmla="*/ 0 h 3251508"/>
              <a:gd name="connsiteX16" fmla="*/ 8726417 w 10800080"/>
              <a:gd name="connsiteY16" fmla="*/ 0 h 3251508"/>
              <a:gd name="connsiteX17" fmla="*/ 9492284 w 10800080"/>
              <a:gd name="connsiteY17" fmla="*/ 0 h 3251508"/>
              <a:gd name="connsiteX18" fmla="*/ 10258151 w 10800080"/>
              <a:gd name="connsiteY18" fmla="*/ 0 h 3251508"/>
              <a:gd name="connsiteX19" fmla="*/ 10800080 w 10800080"/>
              <a:gd name="connsiteY19" fmla="*/ 541929 h 3251508"/>
              <a:gd name="connsiteX20" fmla="*/ 10800080 w 10800080"/>
              <a:gd name="connsiteY20" fmla="*/ 1127195 h 3251508"/>
              <a:gd name="connsiteX21" fmla="*/ 10800080 w 10800080"/>
              <a:gd name="connsiteY21" fmla="*/ 1669107 h 3251508"/>
              <a:gd name="connsiteX22" fmla="*/ 10800080 w 10800080"/>
              <a:gd name="connsiteY22" fmla="*/ 2167667 h 3251508"/>
              <a:gd name="connsiteX23" fmla="*/ 10800080 w 10800080"/>
              <a:gd name="connsiteY23" fmla="*/ 2709579 h 3251508"/>
              <a:gd name="connsiteX24" fmla="*/ 10258151 w 10800080"/>
              <a:gd name="connsiteY24" fmla="*/ 3251508 h 3251508"/>
              <a:gd name="connsiteX25" fmla="*/ 9686609 w 10800080"/>
              <a:gd name="connsiteY25" fmla="*/ 3251508 h 3251508"/>
              <a:gd name="connsiteX26" fmla="*/ 9406553 w 10800080"/>
              <a:gd name="connsiteY26" fmla="*/ 3251508 h 3251508"/>
              <a:gd name="connsiteX27" fmla="*/ 8835010 w 10800080"/>
              <a:gd name="connsiteY27" fmla="*/ 3251508 h 3251508"/>
              <a:gd name="connsiteX28" fmla="*/ 8360630 w 10800080"/>
              <a:gd name="connsiteY28" fmla="*/ 3251508 h 3251508"/>
              <a:gd name="connsiteX29" fmla="*/ 7691925 w 10800080"/>
              <a:gd name="connsiteY29" fmla="*/ 3251508 h 3251508"/>
              <a:gd name="connsiteX30" fmla="*/ 7217545 w 10800080"/>
              <a:gd name="connsiteY30" fmla="*/ 3251508 h 3251508"/>
              <a:gd name="connsiteX31" fmla="*/ 6743165 w 10800080"/>
              <a:gd name="connsiteY31" fmla="*/ 3251508 h 3251508"/>
              <a:gd name="connsiteX32" fmla="*/ 6268785 w 10800080"/>
              <a:gd name="connsiteY32" fmla="*/ 3251508 h 3251508"/>
              <a:gd name="connsiteX33" fmla="*/ 5794404 w 10800080"/>
              <a:gd name="connsiteY33" fmla="*/ 3251508 h 3251508"/>
              <a:gd name="connsiteX34" fmla="*/ 5222862 w 10800080"/>
              <a:gd name="connsiteY34" fmla="*/ 3251508 h 3251508"/>
              <a:gd name="connsiteX35" fmla="*/ 4748482 w 10800080"/>
              <a:gd name="connsiteY35" fmla="*/ 3251508 h 3251508"/>
              <a:gd name="connsiteX36" fmla="*/ 4079777 w 10800080"/>
              <a:gd name="connsiteY36" fmla="*/ 3251508 h 3251508"/>
              <a:gd name="connsiteX37" fmla="*/ 3313910 w 10800080"/>
              <a:gd name="connsiteY37" fmla="*/ 3251508 h 3251508"/>
              <a:gd name="connsiteX38" fmla="*/ 2936692 w 10800080"/>
              <a:gd name="connsiteY38" fmla="*/ 3251508 h 3251508"/>
              <a:gd name="connsiteX39" fmla="*/ 2267987 w 10800080"/>
              <a:gd name="connsiteY39" fmla="*/ 3251508 h 3251508"/>
              <a:gd name="connsiteX40" fmla="*/ 1696445 w 10800080"/>
              <a:gd name="connsiteY40" fmla="*/ 3251508 h 3251508"/>
              <a:gd name="connsiteX41" fmla="*/ 1222065 w 10800080"/>
              <a:gd name="connsiteY41" fmla="*/ 3251508 h 3251508"/>
              <a:gd name="connsiteX42" fmla="*/ 541929 w 10800080"/>
              <a:gd name="connsiteY42" fmla="*/ 3251508 h 3251508"/>
              <a:gd name="connsiteX43" fmla="*/ 0 w 10800080"/>
              <a:gd name="connsiteY43" fmla="*/ 2709579 h 3251508"/>
              <a:gd name="connsiteX44" fmla="*/ 0 w 10800080"/>
              <a:gd name="connsiteY44" fmla="*/ 2167667 h 3251508"/>
              <a:gd name="connsiteX45" fmla="*/ 0 w 10800080"/>
              <a:gd name="connsiteY45" fmla="*/ 1647431 h 3251508"/>
              <a:gd name="connsiteX46" fmla="*/ 0 w 10800080"/>
              <a:gd name="connsiteY46" fmla="*/ 1062165 h 3251508"/>
              <a:gd name="connsiteX47" fmla="*/ 0 w 10800080"/>
              <a:gd name="connsiteY47" fmla="*/ 541929 h 325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00080" h="3251508" fill="none" extrusionOk="0">
                <a:moveTo>
                  <a:pt x="0" y="541929"/>
                </a:moveTo>
                <a:cubicBezTo>
                  <a:pt x="-8961" y="245706"/>
                  <a:pt x="226247" y="3345"/>
                  <a:pt x="541929" y="0"/>
                </a:cubicBezTo>
                <a:cubicBezTo>
                  <a:pt x="711062" y="-43631"/>
                  <a:pt x="766859" y="11849"/>
                  <a:pt x="919147" y="0"/>
                </a:cubicBezTo>
                <a:cubicBezTo>
                  <a:pt x="1071435" y="-11849"/>
                  <a:pt x="1294483" y="35436"/>
                  <a:pt x="1490690" y="0"/>
                </a:cubicBezTo>
                <a:cubicBezTo>
                  <a:pt x="1686897" y="-35436"/>
                  <a:pt x="1781029" y="16390"/>
                  <a:pt x="1965070" y="0"/>
                </a:cubicBezTo>
                <a:cubicBezTo>
                  <a:pt x="2149111" y="-16390"/>
                  <a:pt x="2452743" y="41152"/>
                  <a:pt x="2730937" y="0"/>
                </a:cubicBezTo>
                <a:cubicBezTo>
                  <a:pt x="3009131" y="-41152"/>
                  <a:pt x="3032843" y="6920"/>
                  <a:pt x="3205317" y="0"/>
                </a:cubicBezTo>
                <a:cubicBezTo>
                  <a:pt x="3377791" y="-6920"/>
                  <a:pt x="3433109" y="10024"/>
                  <a:pt x="3582535" y="0"/>
                </a:cubicBezTo>
                <a:cubicBezTo>
                  <a:pt x="3731961" y="-10024"/>
                  <a:pt x="3841739" y="25783"/>
                  <a:pt x="3959753" y="0"/>
                </a:cubicBezTo>
                <a:cubicBezTo>
                  <a:pt x="4077767" y="-25783"/>
                  <a:pt x="4169440" y="31654"/>
                  <a:pt x="4336971" y="0"/>
                </a:cubicBezTo>
                <a:cubicBezTo>
                  <a:pt x="4504502" y="-31654"/>
                  <a:pt x="4872362" y="15048"/>
                  <a:pt x="5102838" y="0"/>
                </a:cubicBezTo>
                <a:cubicBezTo>
                  <a:pt x="5333314" y="-15048"/>
                  <a:pt x="5604976" y="34370"/>
                  <a:pt x="5868705" y="0"/>
                </a:cubicBezTo>
                <a:cubicBezTo>
                  <a:pt x="6132434" y="-34370"/>
                  <a:pt x="6305095" y="68680"/>
                  <a:pt x="6537410" y="0"/>
                </a:cubicBezTo>
                <a:cubicBezTo>
                  <a:pt x="6769725" y="-68680"/>
                  <a:pt x="6905676" y="47161"/>
                  <a:pt x="7011790" y="0"/>
                </a:cubicBezTo>
                <a:cubicBezTo>
                  <a:pt x="7117904" y="-47161"/>
                  <a:pt x="7370482" y="50680"/>
                  <a:pt x="7680494" y="0"/>
                </a:cubicBezTo>
                <a:cubicBezTo>
                  <a:pt x="7990506" y="-50680"/>
                  <a:pt x="8115758" y="45610"/>
                  <a:pt x="8446361" y="0"/>
                </a:cubicBezTo>
                <a:cubicBezTo>
                  <a:pt x="8776964" y="-45610"/>
                  <a:pt x="8615821" y="25236"/>
                  <a:pt x="8726417" y="0"/>
                </a:cubicBezTo>
                <a:cubicBezTo>
                  <a:pt x="8837013" y="-25236"/>
                  <a:pt x="9251105" y="41365"/>
                  <a:pt x="9492284" y="0"/>
                </a:cubicBezTo>
                <a:cubicBezTo>
                  <a:pt x="9733463" y="-41365"/>
                  <a:pt x="10005229" y="63373"/>
                  <a:pt x="10258151" y="0"/>
                </a:cubicBezTo>
                <a:cubicBezTo>
                  <a:pt x="10539446" y="-51158"/>
                  <a:pt x="10811084" y="263570"/>
                  <a:pt x="10800080" y="541929"/>
                </a:cubicBezTo>
                <a:cubicBezTo>
                  <a:pt x="10846186" y="817691"/>
                  <a:pt x="10764761" y="878631"/>
                  <a:pt x="10800080" y="1127195"/>
                </a:cubicBezTo>
                <a:cubicBezTo>
                  <a:pt x="10835399" y="1375759"/>
                  <a:pt x="10775539" y="1454105"/>
                  <a:pt x="10800080" y="1669107"/>
                </a:cubicBezTo>
                <a:cubicBezTo>
                  <a:pt x="10824621" y="1884109"/>
                  <a:pt x="10759680" y="1938319"/>
                  <a:pt x="10800080" y="2167667"/>
                </a:cubicBezTo>
                <a:cubicBezTo>
                  <a:pt x="10840480" y="2397015"/>
                  <a:pt x="10760545" y="2510417"/>
                  <a:pt x="10800080" y="2709579"/>
                </a:cubicBezTo>
                <a:cubicBezTo>
                  <a:pt x="10860441" y="2967059"/>
                  <a:pt x="10535480" y="3290900"/>
                  <a:pt x="10258151" y="3251508"/>
                </a:cubicBezTo>
                <a:cubicBezTo>
                  <a:pt x="10059442" y="3300897"/>
                  <a:pt x="9802995" y="3235519"/>
                  <a:pt x="9686609" y="3251508"/>
                </a:cubicBezTo>
                <a:cubicBezTo>
                  <a:pt x="9570223" y="3267497"/>
                  <a:pt x="9529534" y="3224738"/>
                  <a:pt x="9406553" y="3251508"/>
                </a:cubicBezTo>
                <a:cubicBezTo>
                  <a:pt x="9283572" y="3278278"/>
                  <a:pt x="9078135" y="3188904"/>
                  <a:pt x="8835010" y="3251508"/>
                </a:cubicBezTo>
                <a:cubicBezTo>
                  <a:pt x="8591885" y="3314112"/>
                  <a:pt x="8580495" y="3217714"/>
                  <a:pt x="8360630" y="3251508"/>
                </a:cubicBezTo>
                <a:cubicBezTo>
                  <a:pt x="8140765" y="3285302"/>
                  <a:pt x="8011945" y="3193664"/>
                  <a:pt x="7691925" y="3251508"/>
                </a:cubicBezTo>
                <a:cubicBezTo>
                  <a:pt x="7371906" y="3309352"/>
                  <a:pt x="7346659" y="3249828"/>
                  <a:pt x="7217545" y="3251508"/>
                </a:cubicBezTo>
                <a:cubicBezTo>
                  <a:pt x="7088431" y="3253188"/>
                  <a:pt x="6895943" y="3211665"/>
                  <a:pt x="6743165" y="3251508"/>
                </a:cubicBezTo>
                <a:cubicBezTo>
                  <a:pt x="6590387" y="3291351"/>
                  <a:pt x="6371897" y="3195540"/>
                  <a:pt x="6268785" y="3251508"/>
                </a:cubicBezTo>
                <a:cubicBezTo>
                  <a:pt x="6165673" y="3307476"/>
                  <a:pt x="5967338" y="3225812"/>
                  <a:pt x="5794404" y="3251508"/>
                </a:cubicBezTo>
                <a:cubicBezTo>
                  <a:pt x="5621470" y="3277204"/>
                  <a:pt x="5365714" y="3220205"/>
                  <a:pt x="5222862" y="3251508"/>
                </a:cubicBezTo>
                <a:cubicBezTo>
                  <a:pt x="5080010" y="3282811"/>
                  <a:pt x="4946106" y="3220534"/>
                  <a:pt x="4748482" y="3251508"/>
                </a:cubicBezTo>
                <a:cubicBezTo>
                  <a:pt x="4550858" y="3282482"/>
                  <a:pt x="4403553" y="3235631"/>
                  <a:pt x="4079777" y="3251508"/>
                </a:cubicBezTo>
                <a:cubicBezTo>
                  <a:pt x="3756002" y="3267385"/>
                  <a:pt x="3615176" y="3196445"/>
                  <a:pt x="3313910" y="3251508"/>
                </a:cubicBezTo>
                <a:cubicBezTo>
                  <a:pt x="3012644" y="3306571"/>
                  <a:pt x="3023043" y="3230608"/>
                  <a:pt x="2936692" y="3251508"/>
                </a:cubicBezTo>
                <a:cubicBezTo>
                  <a:pt x="2850341" y="3272408"/>
                  <a:pt x="2456307" y="3181371"/>
                  <a:pt x="2267987" y="3251508"/>
                </a:cubicBezTo>
                <a:cubicBezTo>
                  <a:pt x="2079668" y="3321645"/>
                  <a:pt x="1962940" y="3229929"/>
                  <a:pt x="1696445" y="3251508"/>
                </a:cubicBezTo>
                <a:cubicBezTo>
                  <a:pt x="1429950" y="3273087"/>
                  <a:pt x="1349414" y="3206379"/>
                  <a:pt x="1222065" y="3251508"/>
                </a:cubicBezTo>
                <a:cubicBezTo>
                  <a:pt x="1094716" y="3296637"/>
                  <a:pt x="723461" y="3174394"/>
                  <a:pt x="541929" y="3251508"/>
                </a:cubicBezTo>
                <a:cubicBezTo>
                  <a:pt x="227568" y="3255139"/>
                  <a:pt x="6866" y="3076564"/>
                  <a:pt x="0" y="2709579"/>
                </a:cubicBezTo>
                <a:cubicBezTo>
                  <a:pt x="-9723" y="2566411"/>
                  <a:pt x="27089" y="2281463"/>
                  <a:pt x="0" y="2167667"/>
                </a:cubicBezTo>
                <a:cubicBezTo>
                  <a:pt x="-27089" y="2053871"/>
                  <a:pt x="40762" y="1804399"/>
                  <a:pt x="0" y="1647431"/>
                </a:cubicBezTo>
                <a:cubicBezTo>
                  <a:pt x="-40762" y="1490463"/>
                  <a:pt x="43641" y="1279598"/>
                  <a:pt x="0" y="1062165"/>
                </a:cubicBezTo>
                <a:cubicBezTo>
                  <a:pt x="-43641" y="844732"/>
                  <a:pt x="25920" y="772062"/>
                  <a:pt x="0" y="541929"/>
                </a:cubicBezTo>
                <a:close/>
              </a:path>
              <a:path w="10800080" h="3251508" stroke="0" extrusionOk="0">
                <a:moveTo>
                  <a:pt x="0" y="541929"/>
                </a:moveTo>
                <a:cubicBezTo>
                  <a:pt x="-22969" y="228770"/>
                  <a:pt x="211956" y="5844"/>
                  <a:pt x="541929" y="0"/>
                </a:cubicBezTo>
                <a:cubicBezTo>
                  <a:pt x="692780" y="-3628"/>
                  <a:pt x="885947" y="35937"/>
                  <a:pt x="1113471" y="0"/>
                </a:cubicBezTo>
                <a:cubicBezTo>
                  <a:pt x="1340995" y="-35937"/>
                  <a:pt x="1411538" y="48968"/>
                  <a:pt x="1587852" y="0"/>
                </a:cubicBezTo>
                <a:cubicBezTo>
                  <a:pt x="1764166" y="-48968"/>
                  <a:pt x="2028405" y="3870"/>
                  <a:pt x="2159394" y="0"/>
                </a:cubicBezTo>
                <a:cubicBezTo>
                  <a:pt x="2290383" y="-3870"/>
                  <a:pt x="2605257" y="6492"/>
                  <a:pt x="2730937" y="0"/>
                </a:cubicBezTo>
                <a:cubicBezTo>
                  <a:pt x="2856617" y="-6492"/>
                  <a:pt x="3056185" y="15098"/>
                  <a:pt x="3205317" y="0"/>
                </a:cubicBezTo>
                <a:cubicBezTo>
                  <a:pt x="3354449" y="-15098"/>
                  <a:pt x="3426263" y="36161"/>
                  <a:pt x="3582535" y="0"/>
                </a:cubicBezTo>
                <a:cubicBezTo>
                  <a:pt x="3738807" y="-36161"/>
                  <a:pt x="3890763" y="10624"/>
                  <a:pt x="4154077" y="0"/>
                </a:cubicBezTo>
                <a:cubicBezTo>
                  <a:pt x="4417391" y="-10624"/>
                  <a:pt x="4534576" y="18672"/>
                  <a:pt x="4725620" y="0"/>
                </a:cubicBezTo>
                <a:cubicBezTo>
                  <a:pt x="4916664" y="-18672"/>
                  <a:pt x="4874386" y="27565"/>
                  <a:pt x="5005676" y="0"/>
                </a:cubicBezTo>
                <a:cubicBezTo>
                  <a:pt x="5136966" y="-27565"/>
                  <a:pt x="5441366" y="7275"/>
                  <a:pt x="5674380" y="0"/>
                </a:cubicBezTo>
                <a:cubicBezTo>
                  <a:pt x="5907394" y="-7275"/>
                  <a:pt x="6011471" y="60528"/>
                  <a:pt x="6343085" y="0"/>
                </a:cubicBezTo>
                <a:cubicBezTo>
                  <a:pt x="6674700" y="-60528"/>
                  <a:pt x="6554223" y="6516"/>
                  <a:pt x="6720303" y="0"/>
                </a:cubicBezTo>
                <a:cubicBezTo>
                  <a:pt x="6886383" y="-6516"/>
                  <a:pt x="6943425" y="21556"/>
                  <a:pt x="7000359" y="0"/>
                </a:cubicBezTo>
                <a:cubicBezTo>
                  <a:pt x="7057293" y="-21556"/>
                  <a:pt x="7270217" y="8405"/>
                  <a:pt x="7474739" y="0"/>
                </a:cubicBezTo>
                <a:cubicBezTo>
                  <a:pt x="7679261" y="-8405"/>
                  <a:pt x="7716980" y="4012"/>
                  <a:pt x="7851957" y="0"/>
                </a:cubicBezTo>
                <a:cubicBezTo>
                  <a:pt x="7986934" y="-4012"/>
                  <a:pt x="8219954" y="32659"/>
                  <a:pt x="8326337" y="0"/>
                </a:cubicBezTo>
                <a:cubicBezTo>
                  <a:pt x="8432720" y="-32659"/>
                  <a:pt x="8777762" y="6229"/>
                  <a:pt x="8897880" y="0"/>
                </a:cubicBezTo>
                <a:cubicBezTo>
                  <a:pt x="9017998" y="-6229"/>
                  <a:pt x="9168571" y="9945"/>
                  <a:pt x="9372260" y="0"/>
                </a:cubicBezTo>
                <a:cubicBezTo>
                  <a:pt x="9575949" y="-9945"/>
                  <a:pt x="9648037" y="5858"/>
                  <a:pt x="9749478" y="0"/>
                </a:cubicBezTo>
                <a:cubicBezTo>
                  <a:pt x="9850919" y="-5858"/>
                  <a:pt x="10115960" y="24435"/>
                  <a:pt x="10258151" y="0"/>
                </a:cubicBezTo>
                <a:cubicBezTo>
                  <a:pt x="10594520" y="32685"/>
                  <a:pt x="10796202" y="205758"/>
                  <a:pt x="10800080" y="541929"/>
                </a:cubicBezTo>
                <a:cubicBezTo>
                  <a:pt x="10803482" y="691128"/>
                  <a:pt x="10744991" y="922178"/>
                  <a:pt x="10800080" y="1083842"/>
                </a:cubicBezTo>
                <a:cubicBezTo>
                  <a:pt x="10855169" y="1245506"/>
                  <a:pt x="10793600" y="1392819"/>
                  <a:pt x="10800080" y="1669107"/>
                </a:cubicBezTo>
                <a:cubicBezTo>
                  <a:pt x="10806560" y="1945395"/>
                  <a:pt x="10791474" y="2008910"/>
                  <a:pt x="10800080" y="2145990"/>
                </a:cubicBezTo>
                <a:cubicBezTo>
                  <a:pt x="10808686" y="2283070"/>
                  <a:pt x="10775304" y="2576510"/>
                  <a:pt x="10800080" y="2709579"/>
                </a:cubicBezTo>
                <a:cubicBezTo>
                  <a:pt x="10848959" y="3035546"/>
                  <a:pt x="10532974" y="3202879"/>
                  <a:pt x="10258151" y="3251508"/>
                </a:cubicBezTo>
                <a:cubicBezTo>
                  <a:pt x="10164301" y="3283833"/>
                  <a:pt x="10053368" y="3233931"/>
                  <a:pt x="9978095" y="3251508"/>
                </a:cubicBezTo>
                <a:cubicBezTo>
                  <a:pt x="9902822" y="3269085"/>
                  <a:pt x="9804512" y="3243658"/>
                  <a:pt x="9698039" y="3251508"/>
                </a:cubicBezTo>
                <a:cubicBezTo>
                  <a:pt x="9591566" y="3259358"/>
                  <a:pt x="9236753" y="3176727"/>
                  <a:pt x="8932172" y="3251508"/>
                </a:cubicBezTo>
                <a:cubicBezTo>
                  <a:pt x="8627591" y="3326289"/>
                  <a:pt x="8564921" y="3197218"/>
                  <a:pt x="8263468" y="3251508"/>
                </a:cubicBezTo>
                <a:cubicBezTo>
                  <a:pt x="7962015" y="3305798"/>
                  <a:pt x="7772199" y="3180950"/>
                  <a:pt x="7497601" y="3251508"/>
                </a:cubicBezTo>
                <a:cubicBezTo>
                  <a:pt x="7223003" y="3322066"/>
                  <a:pt x="7220325" y="3216683"/>
                  <a:pt x="7023221" y="3251508"/>
                </a:cubicBezTo>
                <a:cubicBezTo>
                  <a:pt x="6826117" y="3286333"/>
                  <a:pt x="6713966" y="3248564"/>
                  <a:pt x="6548840" y="3251508"/>
                </a:cubicBezTo>
                <a:cubicBezTo>
                  <a:pt x="6383714" y="3254452"/>
                  <a:pt x="6010112" y="3169811"/>
                  <a:pt x="5782973" y="3251508"/>
                </a:cubicBezTo>
                <a:cubicBezTo>
                  <a:pt x="5555834" y="3333205"/>
                  <a:pt x="5564407" y="3232292"/>
                  <a:pt x="5405755" y="3251508"/>
                </a:cubicBezTo>
                <a:cubicBezTo>
                  <a:pt x="5247103" y="3270724"/>
                  <a:pt x="5163518" y="3228607"/>
                  <a:pt x="5028537" y="3251508"/>
                </a:cubicBezTo>
                <a:cubicBezTo>
                  <a:pt x="4893556" y="3274409"/>
                  <a:pt x="4705437" y="3241112"/>
                  <a:pt x="4554157" y="3251508"/>
                </a:cubicBezTo>
                <a:cubicBezTo>
                  <a:pt x="4402877" y="3261904"/>
                  <a:pt x="4013700" y="3205125"/>
                  <a:pt x="3788290" y="3251508"/>
                </a:cubicBezTo>
                <a:cubicBezTo>
                  <a:pt x="3562880" y="3297891"/>
                  <a:pt x="3366238" y="3195627"/>
                  <a:pt x="3119586" y="3251508"/>
                </a:cubicBezTo>
                <a:cubicBezTo>
                  <a:pt x="2872934" y="3307389"/>
                  <a:pt x="2859311" y="3208994"/>
                  <a:pt x="2742368" y="3251508"/>
                </a:cubicBezTo>
                <a:cubicBezTo>
                  <a:pt x="2625425" y="3294022"/>
                  <a:pt x="2373417" y="3232018"/>
                  <a:pt x="2170825" y="3251508"/>
                </a:cubicBezTo>
                <a:cubicBezTo>
                  <a:pt x="1968233" y="3270998"/>
                  <a:pt x="2029692" y="3222556"/>
                  <a:pt x="1890769" y="3251508"/>
                </a:cubicBezTo>
                <a:cubicBezTo>
                  <a:pt x="1751846" y="3280460"/>
                  <a:pt x="1462838" y="3235891"/>
                  <a:pt x="1124902" y="3251508"/>
                </a:cubicBezTo>
                <a:cubicBezTo>
                  <a:pt x="786966" y="3267125"/>
                  <a:pt x="674054" y="3184636"/>
                  <a:pt x="541929" y="3251508"/>
                </a:cubicBezTo>
                <a:cubicBezTo>
                  <a:pt x="229945" y="3180514"/>
                  <a:pt x="-47022" y="3040598"/>
                  <a:pt x="0" y="2709579"/>
                </a:cubicBezTo>
                <a:cubicBezTo>
                  <a:pt x="-1930" y="2586892"/>
                  <a:pt x="45718" y="2395090"/>
                  <a:pt x="0" y="2189343"/>
                </a:cubicBezTo>
                <a:cubicBezTo>
                  <a:pt x="-45718" y="1983596"/>
                  <a:pt x="21172" y="1851191"/>
                  <a:pt x="0" y="1669107"/>
                </a:cubicBezTo>
                <a:cubicBezTo>
                  <a:pt x="-21172" y="1487023"/>
                  <a:pt x="21891" y="1395879"/>
                  <a:pt x="0" y="1127195"/>
                </a:cubicBezTo>
                <a:cubicBezTo>
                  <a:pt x="-21891" y="858511"/>
                  <a:pt x="62548" y="734117"/>
                  <a:pt x="0" y="54192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28198514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2020, UNESCO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8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Nam, bao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Mỹ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(Thanh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90498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hánh Địa Mỹ Sơn - Di sản văn hóa Thế Giới - Vntrip.vn">
            <a:extLst>
              <a:ext uri="{FF2B5EF4-FFF2-40B4-BE49-F238E27FC236}">
                <a16:creationId xmlns:a16="http://schemas.microsoft.com/office/drawing/2014/main" id="{871A0439-7DD3-4ED1-ACB7-A1A42EAC4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3" r="2" b="7872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u lịch Phố Cổ Hội An - Khám phá những tinh hoa văn hóa lịch sử Việt Nam cổ  xưa">
            <a:extLst>
              <a:ext uri="{FF2B5EF4-FFF2-40B4-BE49-F238E27FC236}">
                <a16:creationId xmlns:a16="http://schemas.microsoft.com/office/drawing/2014/main" id="{FC987BB9-ECB5-4B87-A5D0-584585E1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ệt Nam có bao nhiêu di sản thiên nhiên thế giới? | Thời Đại">
            <a:extLst>
              <a:ext uri="{FF2B5EF4-FFF2-40B4-BE49-F238E27FC236}">
                <a16:creationId xmlns:a16="http://schemas.microsoft.com/office/drawing/2014/main" id="{74BAA0F7-E6D3-4611-B80F-F20946D25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ám phá quần thể di tích Cố đô Huế | VIETRAVEL - Vietravel">
            <a:extLst>
              <a:ext uri="{FF2B5EF4-FFF2-40B4-BE49-F238E27FC236}">
                <a16:creationId xmlns:a16="http://schemas.microsoft.com/office/drawing/2014/main" id="{A5E214E3-F368-4639-B9DD-A2CFB9544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5275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242348"/>
            <a:ext cx="7895326" cy="5819775"/>
          </a:xfrm>
          <a:prstGeom prst="rect">
            <a:avLst/>
          </a:prstGeom>
        </p:spPr>
      </p:pic>
      <p:grpSp>
        <p:nvGrpSpPr>
          <p:cNvPr id="11" name="Group 4"/>
          <p:cNvGrpSpPr/>
          <p:nvPr/>
        </p:nvGrpSpPr>
        <p:grpSpPr>
          <a:xfrm>
            <a:off x="1096511" y="719651"/>
            <a:ext cx="10043557" cy="4030149"/>
            <a:chOff x="0" y="0"/>
            <a:chExt cx="3976632" cy="1974913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lgDash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0" y="-28575"/>
              <a:ext cx="3976632" cy="20034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274" y="889924"/>
            <a:ext cx="9620322" cy="3596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511" y="1657129"/>
            <a:ext cx="10162913" cy="2517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5862" y="212730"/>
            <a:ext cx="143878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Review hoàng thành Thăng Long: giá vé, cấu trúc, giờ mở cửa v.v">
            <a:extLst>
              <a:ext uri="{FF2B5EF4-FFF2-40B4-BE49-F238E27FC236}">
                <a16:creationId xmlns:a16="http://schemas.microsoft.com/office/drawing/2014/main" id="{1BBB98AE-81DD-4D8B-A8C3-C6AE2FEC6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ườn quốc gia Phong Nha Kẻ Bàng - Di sản thiên nhiên thế giới">
            <a:extLst>
              <a:ext uri="{FF2B5EF4-FFF2-40B4-BE49-F238E27FC236}">
                <a16:creationId xmlns:a16="http://schemas.microsoft.com/office/drawing/2014/main" id="{9DE991C4-1E18-464E-A7C2-EDDD35BAC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ăng cường quản lý, bảo vệ Quần thể danh thắng Tràng An">
            <a:extLst>
              <a:ext uri="{FF2B5EF4-FFF2-40B4-BE49-F238E27FC236}">
                <a16:creationId xmlns:a16="http://schemas.microsoft.com/office/drawing/2014/main" id="{A85B9E49-040E-42D2-B547-990760AC3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ành nhà Hồ - Một kiến trúc độc đáo về thành lũy bằng đá trên thế giới">
            <a:extLst>
              <a:ext uri="{FF2B5EF4-FFF2-40B4-BE49-F238E27FC236}">
                <a16:creationId xmlns:a16="http://schemas.microsoft.com/office/drawing/2014/main" id="{123D4226-2793-40AC-AC60-7E39DB721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05" r="1" b="1061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2341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FE8AF-3B49-40FB-8731-DF3FF07D557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483" y="2101368"/>
            <a:ext cx="541981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81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0D4EC-9FBB-40F0-B5E1-B14B7B5338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60483-9D88-47B6-9546-39A2508096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36FB6C-56AF-49CD-849A-DBE3C4B5F9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64BACB-C0F7-4F21-8D9C-0FFA93DD4A8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4F5952-640A-4CAD-8071-E50946F0E43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094BDD-6CD5-40BD-B5D4-93A3EF0857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425863-AEA3-4658-8802-862D48B6070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792" y="1856826"/>
            <a:ext cx="85839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51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18" y="91811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48278"/>
            <a:ext cx="7895326" cy="5819775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EC1531A9-8301-A5A4-4A7B-EF646292ED5A}"/>
              </a:ext>
            </a:extLst>
          </p:cNvPr>
          <p:cNvGrpSpPr/>
          <p:nvPr/>
        </p:nvGrpSpPr>
        <p:grpSpPr>
          <a:xfrm>
            <a:off x="-205192" y="-69486"/>
            <a:ext cx="12555499" cy="7359779"/>
            <a:chOff x="-68514" y="-51839"/>
            <a:chExt cx="4528840" cy="254473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4B95F71-06C3-8ECA-A7F3-3C45FED81C66}"/>
                </a:ext>
              </a:extLst>
            </p:cNvPr>
            <p:cNvSpPr/>
            <p:nvPr/>
          </p:nvSpPr>
          <p:spPr>
            <a:xfrm>
              <a:off x="-68514" y="-51839"/>
              <a:ext cx="4528840" cy="2544732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>
                <a:alpha val="5098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7EEC973-AEDC-27FC-C76E-C303FAD7F267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77" y="1228405"/>
            <a:ext cx="11108327" cy="4424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15863" r="51525" b="56683"/>
          <a:stretch/>
        </p:blipFill>
        <p:spPr>
          <a:xfrm>
            <a:off x="1906859" y="1359736"/>
            <a:ext cx="4047892" cy="2041386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DB4E5324-D793-576F-B364-62302AFEDB61}"/>
              </a:ext>
            </a:extLst>
          </p:cNvPr>
          <p:cNvSpPr/>
          <p:nvPr/>
        </p:nvSpPr>
        <p:spPr>
          <a:xfrm>
            <a:off x="4040522" y="1809783"/>
            <a:ext cx="1265022" cy="1460454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2322" y="1228405"/>
            <a:ext cx="609653" cy="554784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1726" y="5992100"/>
            <a:ext cx="3144628" cy="781393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49205" y="6098362"/>
            <a:ext cx="3389670" cy="8169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7576" y="192017"/>
            <a:ext cx="5933577" cy="10396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l="52698" r="14690" b="56683"/>
          <a:stretch/>
        </p:blipFill>
        <p:spPr>
          <a:xfrm>
            <a:off x="6458308" y="1363406"/>
            <a:ext cx="4047892" cy="20413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l="10522" t="44820" r="14372" b="9359"/>
          <a:stretch/>
        </p:blipFill>
        <p:spPr>
          <a:xfrm>
            <a:off x="1293542" y="3447236"/>
            <a:ext cx="9322418" cy="2159389"/>
          </a:xfrm>
          <a:prstGeom prst="rect">
            <a:avLst/>
          </a:prstGeom>
        </p:spPr>
      </p:pic>
      <p:pic>
        <p:nvPicPr>
          <p:cNvPr id="23" name="_온 세상 고양이 엉덩이 흔들어.(Dont go too far) - 통통 귀여운 피아노 음악, 브이로그음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468244" y="-1024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137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18" y="91811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48278"/>
            <a:ext cx="7895326" cy="5819775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EC1531A9-8301-A5A4-4A7B-EF646292ED5A}"/>
              </a:ext>
            </a:extLst>
          </p:cNvPr>
          <p:cNvGrpSpPr/>
          <p:nvPr/>
        </p:nvGrpSpPr>
        <p:grpSpPr>
          <a:xfrm>
            <a:off x="-205192" y="-69486"/>
            <a:ext cx="12555499" cy="7359779"/>
            <a:chOff x="-68514" y="-51839"/>
            <a:chExt cx="4528840" cy="254473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4B95F71-06C3-8ECA-A7F3-3C45FED81C66}"/>
                </a:ext>
              </a:extLst>
            </p:cNvPr>
            <p:cNvSpPr/>
            <p:nvPr/>
          </p:nvSpPr>
          <p:spPr>
            <a:xfrm>
              <a:off x="-68514" y="-51839"/>
              <a:ext cx="4528840" cy="2544732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>
                <a:alpha val="5098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7EEC973-AEDC-27FC-C76E-C303FAD7F267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3">
            <a:extLst>
              <a:ext uri="{FF2B5EF4-FFF2-40B4-BE49-F238E27FC236}">
                <a16:creationId xmlns:a16="http://schemas.microsoft.com/office/drawing/2014/main" id="{EE696702-6461-8ABA-14EE-770070924D0A}"/>
              </a:ext>
            </a:extLst>
          </p:cNvPr>
          <p:cNvSpPr/>
          <p:nvPr/>
        </p:nvSpPr>
        <p:spPr>
          <a:xfrm>
            <a:off x="129867" y="80441"/>
            <a:ext cx="2109190" cy="1591938"/>
          </a:xfrm>
          <a:custGeom>
            <a:avLst/>
            <a:gdLst/>
            <a:ahLst/>
            <a:cxnLst/>
            <a:rect l="l" t="t" r="r" b="b"/>
            <a:pathLst>
              <a:path w="8436749" h="6085006">
                <a:moveTo>
                  <a:pt x="0" y="0"/>
                </a:moveTo>
                <a:lnTo>
                  <a:pt x="8436750" y="0"/>
                </a:lnTo>
                <a:lnTo>
                  <a:pt x="8436750" y="6085005"/>
                </a:lnTo>
                <a:lnTo>
                  <a:pt x="0" y="6085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32DE4B-50E5-D8F7-E787-10C0360C3FBB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11" y="1462214"/>
            <a:ext cx="1619694" cy="5203527"/>
          </a:xfrm>
          <a:prstGeom prst="rect">
            <a:avLst/>
          </a:prstGeom>
        </p:spPr>
      </p:pic>
      <p:sp>
        <p:nvSpPr>
          <p:cNvPr id="16" name="Freeform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4E5324-D793-576F-B364-62302AFEDB61}"/>
              </a:ext>
            </a:extLst>
          </p:cNvPr>
          <p:cNvSpPr/>
          <p:nvPr/>
        </p:nvSpPr>
        <p:spPr>
          <a:xfrm>
            <a:off x="548335" y="5197073"/>
            <a:ext cx="1310244" cy="1466953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129750" y="92538"/>
            <a:ext cx="7303872" cy="34653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23167" y="3844840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92935" y="801446"/>
            <a:ext cx="3899820" cy="2635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6349" y="106618"/>
            <a:ext cx="595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63691" y="3844840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823166" y="5414075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Đảo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Bà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926534" y="5414074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Hạ Long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F0D9A1B9-5026-B87B-9292-967C1382388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/>
          <a:stretch/>
        </p:blipFill>
        <p:spPr>
          <a:xfrm>
            <a:off x="2647742" y="3844840"/>
            <a:ext cx="1221340" cy="1070175"/>
          </a:xfrm>
          <a:prstGeom prst="rect">
            <a:avLst/>
          </a:prstGeom>
        </p:spPr>
      </p:pic>
      <p:pic>
        <p:nvPicPr>
          <p:cNvPr id="9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EAF39718-5AEA-10F6-00DB-54704EC4F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66086" y="1337847"/>
            <a:ext cx="487363" cy="487363"/>
          </a:xfrm>
          <a:prstGeom prst="rect">
            <a:avLst/>
          </a:prstGeom>
        </p:spPr>
      </p:pic>
      <p:pic>
        <p:nvPicPr>
          <p:cNvPr id="13" name="Picture 12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65C0A822-966D-47B8-C538-49F99A85DE0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832056" y="3885061"/>
            <a:ext cx="1109853" cy="972487"/>
          </a:xfrm>
          <a:prstGeom prst="rect">
            <a:avLst/>
          </a:prstGeom>
        </p:spPr>
      </p:pic>
      <p:pic>
        <p:nvPicPr>
          <p:cNvPr id="14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823059AB-FA20-CAF0-7EB9-ABC0DCE374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53544" y="2615565"/>
            <a:ext cx="487363" cy="487363"/>
          </a:xfrm>
          <a:prstGeom prst="rect">
            <a:avLst/>
          </a:prstGeom>
        </p:spPr>
      </p:pic>
      <p:pic>
        <p:nvPicPr>
          <p:cNvPr id="15" name="Picture 14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9B80C431-1EDA-88E3-DDC4-B803BF404C7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847874" y="5439491"/>
            <a:ext cx="1109853" cy="972487"/>
          </a:xfrm>
          <a:prstGeom prst="rect">
            <a:avLst/>
          </a:prstGeom>
        </p:spPr>
      </p:pic>
      <p:pic>
        <p:nvPicPr>
          <p:cNvPr id="18" name="Picture 1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2BF71EA6-23C1-F8A9-EFA0-C5F692983CB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2780841" y="5389755"/>
            <a:ext cx="1109853" cy="972487"/>
          </a:xfrm>
          <a:prstGeom prst="rect">
            <a:avLst/>
          </a:prstGeom>
        </p:spPr>
      </p:pic>
      <p:pic>
        <p:nvPicPr>
          <p:cNvPr id="19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E3CD413-9DB9-FFBE-5D79-B4157427C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01144" y="2767965"/>
            <a:ext cx="487363" cy="487363"/>
          </a:xfrm>
          <a:prstGeom prst="rect">
            <a:avLst/>
          </a:prstGeom>
        </p:spPr>
      </p:pic>
      <p:pic>
        <p:nvPicPr>
          <p:cNvPr id="20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21CF6B1-193D-7B6B-6FFD-DEEB20C803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85179" y="4284693"/>
            <a:ext cx="487363" cy="487363"/>
          </a:xfrm>
          <a:prstGeom prst="rect">
            <a:avLst/>
          </a:prstGeom>
        </p:spPr>
      </p:pic>
      <p:pic>
        <p:nvPicPr>
          <p:cNvPr id="2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7D337247-22AB-1FBC-41DA-57860FD822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2675" y="3883941"/>
            <a:ext cx="487363" cy="487363"/>
          </a:xfrm>
          <a:prstGeom prst="rect">
            <a:avLst/>
          </a:prstGeom>
        </p:spPr>
      </p:pic>
      <p:pic>
        <p:nvPicPr>
          <p:cNvPr id="2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B6519FF-DAA6-B1B5-BC27-962B965E38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31208" y="-4225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00299 -0.73217 " pathEditMode="relative" rAng="0" ptsTypes="AA">
                                      <p:cBhvr>
                                        <p:cTn id="52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366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8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3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xit" presetSubtype="9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6" grpId="0" animBg="1"/>
      <p:bldP spid="16" grpId="1" animBg="1"/>
      <p:bldP spid="2" grpId="0" animBg="1"/>
      <p:bldP spid="3" grpId="0" animBg="1"/>
      <p:bldP spid="6" grpId="0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18" y="91811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48278"/>
            <a:ext cx="7895326" cy="5819775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EC1531A9-8301-A5A4-4A7B-EF646292ED5A}"/>
              </a:ext>
            </a:extLst>
          </p:cNvPr>
          <p:cNvGrpSpPr/>
          <p:nvPr/>
        </p:nvGrpSpPr>
        <p:grpSpPr>
          <a:xfrm>
            <a:off x="-205192" y="-69486"/>
            <a:ext cx="12555499" cy="7359779"/>
            <a:chOff x="-68514" y="-51839"/>
            <a:chExt cx="4528840" cy="254473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4B95F71-06C3-8ECA-A7F3-3C45FED81C66}"/>
                </a:ext>
              </a:extLst>
            </p:cNvPr>
            <p:cNvSpPr/>
            <p:nvPr/>
          </p:nvSpPr>
          <p:spPr>
            <a:xfrm>
              <a:off x="-68514" y="-51839"/>
              <a:ext cx="4528840" cy="2544732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>
                <a:alpha val="5098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7EEC973-AEDC-27FC-C76E-C303FAD7F267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3">
            <a:extLst>
              <a:ext uri="{FF2B5EF4-FFF2-40B4-BE49-F238E27FC236}">
                <a16:creationId xmlns:a16="http://schemas.microsoft.com/office/drawing/2014/main" id="{EE696702-6461-8ABA-14EE-770070924D0A}"/>
              </a:ext>
            </a:extLst>
          </p:cNvPr>
          <p:cNvSpPr/>
          <p:nvPr/>
        </p:nvSpPr>
        <p:spPr>
          <a:xfrm>
            <a:off x="129867" y="80441"/>
            <a:ext cx="2109190" cy="1591938"/>
          </a:xfrm>
          <a:custGeom>
            <a:avLst/>
            <a:gdLst/>
            <a:ahLst/>
            <a:cxnLst/>
            <a:rect l="l" t="t" r="r" b="b"/>
            <a:pathLst>
              <a:path w="8436749" h="6085006">
                <a:moveTo>
                  <a:pt x="0" y="0"/>
                </a:moveTo>
                <a:lnTo>
                  <a:pt x="8436750" y="0"/>
                </a:lnTo>
                <a:lnTo>
                  <a:pt x="8436750" y="6085005"/>
                </a:lnTo>
                <a:lnTo>
                  <a:pt x="0" y="6085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32DE4B-50E5-D8F7-E787-10C0360C3FBB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11" y="1462214"/>
            <a:ext cx="1619694" cy="5203527"/>
          </a:xfrm>
          <a:prstGeom prst="rect">
            <a:avLst/>
          </a:prstGeom>
        </p:spPr>
      </p:pic>
      <p:sp>
        <p:nvSpPr>
          <p:cNvPr id="16" name="Freeform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4E5324-D793-576F-B364-62302AFEDB61}"/>
              </a:ext>
            </a:extLst>
          </p:cNvPr>
          <p:cNvSpPr/>
          <p:nvPr/>
        </p:nvSpPr>
        <p:spPr>
          <a:xfrm>
            <a:off x="548335" y="5197073"/>
            <a:ext cx="1310244" cy="1466953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129750" y="92538"/>
            <a:ext cx="7303872" cy="34653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4324" y="5407497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6349" y="106618"/>
            <a:ext cx="595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63691" y="3844840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991199" y="3840726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Đảo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Bà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926534" y="5414074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Hạ Long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F0D9A1B9-5026-B87B-9292-967C1382388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/>
          <a:stretch/>
        </p:blipFill>
        <p:spPr>
          <a:xfrm>
            <a:off x="2614003" y="5358652"/>
            <a:ext cx="1221340" cy="1070175"/>
          </a:xfrm>
          <a:prstGeom prst="rect">
            <a:avLst/>
          </a:prstGeom>
        </p:spPr>
      </p:pic>
      <p:pic>
        <p:nvPicPr>
          <p:cNvPr id="9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EAF39718-5AEA-10F6-00DB-54704EC4F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66086" y="1337847"/>
            <a:ext cx="487363" cy="487363"/>
          </a:xfrm>
          <a:prstGeom prst="rect">
            <a:avLst/>
          </a:prstGeom>
        </p:spPr>
      </p:pic>
      <p:pic>
        <p:nvPicPr>
          <p:cNvPr id="13" name="Picture 12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65C0A822-966D-47B8-C538-49F99A85DE0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782295" y="3851667"/>
            <a:ext cx="1109853" cy="972487"/>
          </a:xfrm>
          <a:prstGeom prst="rect">
            <a:avLst/>
          </a:prstGeom>
        </p:spPr>
      </p:pic>
      <p:pic>
        <p:nvPicPr>
          <p:cNvPr id="14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823059AB-FA20-CAF0-7EB9-ABC0DCE374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53544" y="2615565"/>
            <a:ext cx="487363" cy="487363"/>
          </a:xfrm>
          <a:prstGeom prst="rect">
            <a:avLst/>
          </a:prstGeom>
        </p:spPr>
      </p:pic>
      <p:pic>
        <p:nvPicPr>
          <p:cNvPr id="15" name="Picture 14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9B80C431-1EDA-88E3-DDC4-B803BF404C7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847874" y="5439491"/>
            <a:ext cx="1109853" cy="972487"/>
          </a:xfrm>
          <a:prstGeom prst="rect">
            <a:avLst/>
          </a:prstGeom>
        </p:spPr>
      </p:pic>
      <p:pic>
        <p:nvPicPr>
          <p:cNvPr id="18" name="Picture 1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2BF71EA6-23C1-F8A9-EFA0-C5F692983C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2893950" y="3858240"/>
            <a:ext cx="1109853" cy="972487"/>
          </a:xfrm>
          <a:prstGeom prst="rect">
            <a:avLst/>
          </a:prstGeom>
        </p:spPr>
      </p:pic>
      <p:pic>
        <p:nvPicPr>
          <p:cNvPr id="19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E3CD413-9DB9-FFBE-5D79-B4157427C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1144" y="2767965"/>
            <a:ext cx="487363" cy="487363"/>
          </a:xfrm>
          <a:prstGeom prst="rect">
            <a:avLst/>
          </a:prstGeom>
        </p:spPr>
      </p:pic>
      <p:pic>
        <p:nvPicPr>
          <p:cNvPr id="20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21CF6B1-193D-7B6B-6FFD-DEEB20C803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85179" y="4284693"/>
            <a:ext cx="487363" cy="487363"/>
          </a:xfrm>
          <a:prstGeom prst="rect">
            <a:avLst/>
          </a:prstGeom>
        </p:spPr>
      </p:pic>
      <p:pic>
        <p:nvPicPr>
          <p:cNvPr id="2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7D337247-22AB-1FBC-41DA-57860FD822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2675" y="3883941"/>
            <a:ext cx="487363" cy="487363"/>
          </a:xfrm>
          <a:prstGeom prst="rect">
            <a:avLst/>
          </a:prstGeom>
        </p:spPr>
      </p:pic>
      <p:pic>
        <p:nvPicPr>
          <p:cNvPr id="2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B6519FF-DAA6-B1B5-BC27-962B965E38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31208" y="-422563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43226" y="760878"/>
            <a:ext cx="3977659" cy="26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00299 -0.73217 " pathEditMode="relative" rAng="0" ptsTypes="AA">
                                      <p:cBhvr>
                                        <p:cTn id="52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366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8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318"/>
                            </p:stCondLst>
                            <p:childTnLst>
                              <p:par>
                                <p:cTn id="5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3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xit" presetSubtype="9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6" grpId="0" animBg="1"/>
      <p:bldP spid="16" grpId="1" animBg="1"/>
      <p:bldP spid="2" grpId="0" animBg="1"/>
      <p:bldP spid="3" grpId="0" animBg="1"/>
      <p:bldP spid="6" grpId="0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18" y="91811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48278"/>
            <a:ext cx="7895326" cy="5819775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EC1531A9-8301-A5A4-4A7B-EF646292ED5A}"/>
              </a:ext>
            </a:extLst>
          </p:cNvPr>
          <p:cNvGrpSpPr/>
          <p:nvPr/>
        </p:nvGrpSpPr>
        <p:grpSpPr>
          <a:xfrm>
            <a:off x="-205192" y="-69486"/>
            <a:ext cx="12555499" cy="7359779"/>
            <a:chOff x="-68514" y="-51839"/>
            <a:chExt cx="4528840" cy="254473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4B95F71-06C3-8ECA-A7F3-3C45FED81C66}"/>
                </a:ext>
              </a:extLst>
            </p:cNvPr>
            <p:cNvSpPr/>
            <p:nvPr/>
          </p:nvSpPr>
          <p:spPr>
            <a:xfrm>
              <a:off x="-68514" y="-51839"/>
              <a:ext cx="4528840" cy="2544732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>
                <a:alpha val="5098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7EEC973-AEDC-27FC-C76E-C303FAD7F267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3">
            <a:extLst>
              <a:ext uri="{FF2B5EF4-FFF2-40B4-BE49-F238E27FC236}">
                <a16:creationId xmlns:a16="http://schemas.microsoft.com/office/drawing/2014/main" id="{EE696702-6461-8ABA-14EE-770070924D0A}"/>
              </a:ext>
            </a:extLst>
          </p:cNvPr>
          <p:cNvSpPr/>
          <p:nvPr/>
        </p:nvSpPr>
        <p:spPr>
          <a:xfrm>
            <a:off x="129867" y="80441"/>
            <a:ext cx="2109190" cy="1591938"/>
          </a:xfrm>
          <a:custGeom>
            <a:avLst/>
            <a:gdLst/>
            <a:ahLst/>
            <a:cxnLst/>
            <a:rect l="l" t="t" r="r" b="b"/>
            <a:pathLst>
              <a:path w="8436749" h="6085006">
                <a:moveTo>
                  <a:pt x="0" y="0"/>
                </a:moveTo>
                <a:lnTo>
                  <a:pt x="8436750" y="0"/>
                </a:lnTo>
                <a:lnTo>
                  <a:pt x="8436750" y="6085005"/>
                </a:lnTo>
                <a:lnTo>
                  <a:pt x="0" y="6085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32DE4B-50E5-D8F7-E787-10C0360C3FBB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11" y="1462214"/>
            <a:ext cx="1619694" cy="5203527"/>
          </a:xfrm>
          <a:prstGeom prst="rect">
            <a:avLst/>
          </a:prstGeom>
        </p:spPr>
      </p:pic>
      <p:sp>
        <p:nvSpPr>
          <p:cNvPr id="16" name="Freeform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4E5324-D793-576F-B364-62302AFEDB61}"/>
              </a:ext>
            </a:extLst>
          </p:cNvPr>
          <p:cNvSpPr/>
          <p:nvPr/>
        </p:nvSpPr>
        <p:spPr>
          <a:xfrm>
            <a:off x="548335" y="5197073"/>
            <a:ext cx="1310244" cy="1466953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129750" y="92538"/>
            <a:ext cx="7303872" cy="34653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23167" y="3844840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Hạ Long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6349" y="106618"/>
            <a:ext cx="595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63691" y="3844840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823166" y="5414075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Đảo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Bà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926534" y="5414074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F0D9A1B9-5026-B87B-9292-967C1382388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/>
          <a:stretch/>
        </p:blipFill>
        <p:spPr>
          <a:xfrm>
            <a:off x="2647742" y="3844840"/>
            <a:ext cx="1221340" cy="1070175"/>
          </a:xfrm>
          <a:prstGeom prst="rect">
            <a:avLst/>
          </a:prstGeom>
        </p:spPr>
      </p:pic>
      <p:pic>
        <p:nvPicPr>
          <p:cNvPr id="9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EAF39718-5AEA-10F6-00DB-54704EC4F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66086" y="1337847"/>
            <a:ext cx="487363" cy="487363"/>
          </a:xfrm>
          <a:prstGeom prst="rect">
            <a:avLst/>
          </a:prstGeom>
        </p:spPr>
      </p:pic>
      <p:pic>
        <p:nvPicPr>
          <p:cNvPr id="13" name="Picture 12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65C0A822-966D-47B8-C538-49F99A85DE0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832056" y="3885061"/>
            <a:ext cx="1109853" cy="972487"/>
          </a:xfrm>
          <a:prstGeom prst="rect">
            <a:avLst/>
          </a:prstGeom>
        </p:spPr>
      </p:pic>
      <p:pic>
        <p:nvPicPr>
          <p:cNvPr id="14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823059AB-FA20-CAF0-7EB9-ABC0DCE374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53544" y="2615565"/>
            <a:ext cx="487363" cy="487363"/>
          </a:xfrm>
          <a:prstGeom prst="rect">
            <a:avLst/>
          </a:prstGeom>
        </p:spPr>
      </p:pic>
      <p:pic>
        <p:nvPicPr>
          <p:cNvPr id="15" name="Picture 14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9B80C431-1EDA-88E3-DDC4-B803BF404C7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894899" y="5440232"/>
            <a:ext cx="1109853" cy="972487"/>
          </a:xfrm>
          <a:prstGeom prst="rect">
            <a:avLst/>
          </a:prstGeom>
        </p:spPr>
      </p:pic>
      <p:pic>
        <p:nvPicPr>
          <p:cNvPr id="18" name="Picture 1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2BF71EA6-23C1-F8A9-EFA0-C5F692983C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2780841" y="5389755"/>
            <a:ext cx="1109853" cy="972487"/>
          </a:xfrm>
          <a:prstGeom prst="rect">
            <a:avLst/>
          </a:prstGeom>
        </p:spPr>
      </p:pic>
      <p:pic>
        <p:nvPicPr>
          <p:cNvPr id="19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E3CD413-9DB9-FFBE-5D79-B4157427C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1144" y="2767965"/>
            <a:ext cx="487363" cy="487363"/>
          </a:xfrm>
          <a:prstGeom prst="rect">
            <a:avLst/>
          </a:prstGeom>
        </p:spPr>
      </p:pic>
      <p:pic>
        <p:nvPicPr>
          <p:cNvPr id="20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21CF6B1-193D-7B6B-6FFD-DEEB20C803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85179" y="4284693"/>
            <a:ext cx="487363" cy="487363"/>
          </a:xfrm>
          <a:prstGeom prst="rect">
            <a:avLst/>
          </a:prstGeom>
        </p:spPr>
      </p:pic>
      <p:pic>
        <p:nvPicPr>
          <p:cNvPr id="2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7D337247-22AB-1FBC-41DA-57860FD822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2675" y="3883941"/>
            <a:ext cx="487363" cy="487363"/>
          </a:xfrm>
          <a:prstGeom prst="rect">
            <a:avLst/>
          </a:prstGeom>
        </p:spPr>
      </p:pic>
      <p:pic>
        <p:nvPicPr>
          <p:cNvPr id="2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B6519FF-DAA6-B1B5-BC27-962B965E38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31208" y="-422563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30305" y="721635"/>
            <a:ext cx="4039228" cy="269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00299 -0.73217 " pathEditMode="relative" rAng="0" ptsTypes="AA">
                                      <p:cBhvr>
                                        <p:cTn id="52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366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8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318"/>
                            </p:stCondLst>
                            <p:childTnLst>
                              <p:par>
                                <p:cTn id="5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3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xit" presetSubtype="9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2" grpId="0" animBg="1"/>
      <p:bldP spid="3" grpId="0" animBg="1"/>
      <p:bldP spid="6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sp>
        <p:nvSpPr>
          <p:cNvPr id="10" name="Freeform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4E5324-D793-576F-B364-62302AFEDB61}"/>
              </a:ext>
            </a:extLst>
          </p:cNvPr>
          <p:cNvSpPr/>
          <p:nvPr/>
        </p:nvSpPr>
        <p:spPr>
          <a:xfrm>
            <a:off x="7498756" y="4129154"/>
            <a:ext cx="2402781" cy="2728846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4794" y="47817"/>
            <a:ext cx="6947820" cy="5445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55359" y="1338600"/>
            <a:ext cx="511896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Cảm ơn vì đã giải cứu mình nhé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!!!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_온 세상 고양이 엉덩이 흔들어.(Dont go too far) - 통통 귀여운 피아노 음악, 브이로그음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13548" y="110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137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7" grpId="0" build="p"/>
      <p:bldP spid="7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737AD-0AD9-44E3-9F90-80F8BB0FB42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759" y="1577977"/>
            <a:ext cx="6785436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9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5E236-B2BF-482C-9071-B7CA458DFF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245" y="2379569"/>
            <a:ext cx="651718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59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345</Words>
  <Application>Microsoft Office PowerPoint</Application>
  <PresentationFormat>Widescreen</PresentationFormat>
  <Paragraphs>41</Paragraphs>
  <Slides>22</Slides>
  <Notes>5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等线</vt:lpstr>
      <vt:lpstr>等线 Light</vt:lpstr>
      <vt:lpstr>Georgia</vt:lpstr>
      <vt:lpstr>Times New Roman</vt:lpstr>
      <vt:lpstr>Office 主题​​</vt:lpstr>
      <vt:lpstr>Custom Design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HOANG HUONG</cp:lastModifiedBy>
  <cp:revision>45</cp:revision>
  <dcterms:created xsi:type="dcterms:W3CDTF">2022-08-23T07:53:26Z</dcterms:created>
  <dcterms:modified xsi:type="dcterms:W3CDTF">2025-12-09T13:26:35Z</dcterms:modified>
</cp:coreProperties>
</file>