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1"/>
  </p:notesMasterIdLst>
  <p:sldIdLst>
    <p:sldId id="267" r:id="rId2"/>
    <p:sldId id="384" r:id="rId3"/>
    <p:sldId id="315" r:id="rId4"/>
    <p:sldId id="316" r:id="rId5"/>
    <p:sldId id="317" r:id="rId6"/>
    <p:sldId id="318" r:id="rId7"/>
    <p:sldId id="319" r:id="rId8"/>
    <p:sldId id="320" r:id="rId9"/>
    <p:sldId id="358" r:id="rId10"/>
    <p:sldId id="359" r:id="rId11"/>
    <p:sldId id="360" r:id="rId12"/>
    <p:sldId id="361" r:id="rId13"/>
    <p:sldId id="362" r:id="rId14"/>
    <p:sldId id="363" r:id="rId15"/>
    <p:sldId id="364" r:id="rId16"/>
    <p:sldId id="365" r:id="rId17"/>
    <p:sldId id="368" r:id="rId18"/>
    <p:sldId id="369" r:id="rId19"/>
    <p:sldId id="370" r:id="rId20"/>
    <p:sldId id="385" r:id="rId21"/>
    <p:sldId id="373" r:id="rId22"/>
    <p:sldId id="374" r:id="rId23"/>
    <p:sldId id="375" r:id="rId24"/>
    <p:sldId id="376" r:id="rId25"/>
    <p:sldId id="377" r:id="rId26"/>
    <p:sldId id="378" r:id="rId27"/>
    <p:sldId id="379" r:id="rId28"/>
    <p:sldId id="380" r:id="rId29"/>
    <p:sldId id="383" r:id="rId30"/>
  </p:sldIdLst>
  <p:sldSz cx="9144000" cy="5143500" type="screen16x9"/>
  <p:notesSz cx="6858000" cy="9144000"/>
  <p:embeddedFontLst>
    <p:embeddedFont>
      <p:font typeface="Calibri" panose="020F0502020204030204" pitchFamily="34" charset="0"/>
      <p:regular r:id="rId32"/>
      <p:bold r:id="rId33"/>
      <p:italic r:id="rId34"/>
      <p:boldItalic r:id="rId35"/>
    </p:embeddedFont>
    <p:embeddedFont>
      <p:font typeface="UTM Avo" panose="02040603050506020204" pitchFamily="18" charset="0"/>
      <p:regular r:id="rId36"/>
      <p:bold r:id="rId37"/>
      <p:italic r:id="rId38"/>
      <p:boldItalic r:id="rId39"/>
    </p:embeddedFont>
  </p:embeddedFontLst>
  <p:custDataLst>
    <p:tags r:id="rId40"/>
  </p:custDataLst>
  <p:defaultTextStyle>
    <a:defPPr>
      <a:defRPr lang="zh-CN"/>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AE9D"/>
    <a:srgbClr val="FF5050"/>
    <a:srgbClr val="0000FF"/>
    <a:srgbClr val="FEEDD9"/>
    <a:srgbClr val="0D3F22"/>
    <a:srgbClr val="FFF6DD"/>
    <a:srgbClr val="FFFB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69" autoAdjust="0"/>
    <p:restoredTop sz="94364" autoAdjust="0"/>
  </p:normalViewPr>
  <p:slideViewPr>
    <p:cSldViewPr>
      <p:cViewPr>
        <p:scale>
          <a:sx n="100" d="100"/>
          <a:sy n="100" d="100"/>
        </p:scale>
        <p:origin x="2118" y="720"/>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A48EDF8-E22C-4D79-9B7B-D2700DDDFEDF}" type="datetimeFigureOut">
              <a:rPr lang="zh-CN" altLang="en-US" smtClean="0"/>
              <a:pPr/>
              <a:t>2022/1/21</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9EE08DF-DA78-46F4-852F-0D5173D95A43}" type="slidenum">
              <a:rPr lang="zh-CN" altLang="en-US" smtClean="0"/>
              <a:pPr/>
              <a:t>‹#›</a:t>
            </a:fld>
            <a:endParaRPr lang="zh-CN" altLang="en-US"/>
          </a:p>
        </p:txBody>
      </p:sp>
    </p:spTree>
    <p:extLst>
      <p:ext uri="{BB962C8B-B14F-4D97-AF65-F5344CB8AC3E}">
        <p14:creationId xmlns:p14="http://schemas.microsoft.com/office/powerpoint/2010/main" val="905491811"/>
      </p:ext>
    </p:extLst>
  </p:cSld>
  <p:clrMap bg1="lt1" tx1="dk1" bg2="lt2" tx2="dk2" accent1="accent1" accent2="accent2" accent3="accent3" accent4="accent4" accent5="accent5" accent6="accent6" hlink="hlink" folHlink="folHlink"/>
  <p:notesStyle>
    <a:lvl1pPr marL="0" algn="l" defTabSz="914309" rtl="0" eaLnBrk="1" latinLnBrk="0" hangingPunct="1">
      <a:defRPr sz="1200" kern="1200">
        <a:solidFill>
          <a:schemeClr val="tx1"/>
        </a:solidFill>
        <a:latin typeface="+mn-lt"/>
        <a:ea typeface="+mn-ea"/>
        <a:cs typeface="+mn-cs"/>
      </a:defRPr>
    </a:lvl1pPr>
    <a:lvl2pPr marL="457154" algn="l" defTabSz="914309" rtl="0" eaLnBrk="1" latinLnBrk="0" hangingPunct="1">
      <a:defRPr sz="1200" kern="1200">
        <a:solidFill>
          <a:schemeClr val="tx1"/>
        </a:solidFill>
        <a:latin typeface="+mn-lt"/>
        <a:ea typeface="+mn-ea"/>
        <a:cs typeface="+mn-cs"/>
      </a:defRPr>
    </a:lvl2pPr>
    <a:lvl3pPr marL="914309" algn="l" defTabSz="914309" rtl="0" eaLnBrk="1" latinLnBrk="0" hangingPunct="1">
      <a:defRPr sz="1200" kern="1200">
        <a:solidFill>
          <a:schemeClr val="tx1"/>
        </a:solidFill>
        <a:latin typeface="+mn-lt"/>
        <a:ea typeface="+mn-ea"/>
        <a:cs typeface="+mn-cs"/>
      </a:defRPr>
    </a:lvl3pPr>
    <a:lvl4pPr marL="1371463" algn="l" defTabSz="914309" rtl="0" eaLnBrk="1" latinLnBrk="0" hangingPunct="1">
      <a:defRPr sz="1200" kern="1200">
        <a:solidFill>
          <a:schemeClr val="tx1"/>
        </a:solidFill>
        <a:latin typeface="+mn-lt"/>
        <a:ea typeface="+mn-ea"/>
        <a:cs typeface="+mn-cs"/>
      </a:defRPr>
    </a:lvl4pPr>
    <a:lvl5pPr marL="1828617" algn="l" defTabSz="914309" rtl="0" eaLnBrk="1" latinLnBrk="0" hangingPunct="1">
      <a:defRPr sz="1200" kern="1200">
        <a:solidFill>
          <a:schemeClr val="tx1"/>
        </a:solidFill>
        <a:latin typeface="+mn-lt"/>
        <a:ea typeface="+mn-ea"/>
        <a:cs typeface="+mn-cs"/>
      </a:defRPr>
    </a:lvl5pPr>
    <a:lvl6pPr marL="2285771" algn="l" defTabSz="914309" rtl="0" eaLnBrk="1" latinLnBrk="0" hangingPunct="1">
      <a:defRPr sz="1200" kern="1200">
        <a:solidFill>
          <a:schemeClr val="tx1"/>
        </a:solidFill>
        <a:latin typeface="+mn-lt"/>
        <a:ea typeface="+mn-ea"/>
        <a:cs typeface="+mn-cs"/>
      </a:defRPr>
    </a:lvl6pPr>
    <a:lvl7pPr marL="2742926" algn="l" defTabSz="914309" rtl="0" eaLnBrk="1" latinLnBrk="0" hangingPunct="1">
      <a:defRPr sz="1200" kern="1200">
        <a:solidFill>
          <a:schemeClr val="tx1"/>
        </a:solidFill>
        <a:latin typeface="+mn-lt"/>
        <a:ea typeface="+mn-ea"/>
        <a:cs typeface="+mn-cs"/>
      </a:defRPr>
    </a:lvl7pPr>
    <a:lvl8pPr marL="3200080" algn="l" defTabSz="914309" rtl="0" eaLnBrk="1" latinLnBrk="0" hangingPunct="1">
      <a:defRPr sz="1200" kern="1200">
        <a:solidFill>
          <a:schemeClr val="tx1"/>
        </a:solidFill>
        <a:latin typeface="+mn-lt"/>
        <a:ea typeface="+mn-ea"/>
        <a:cs typeface="+mn-cs"/>
      </a:defRPr>
    </a:lvl8pPr>
    <a:lvl9pPr marL="3657234" algn="l" defTabSz="91430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Thầy</a:t>
            </a:r>
            <a:r>
              <a:rPr lang="vi-VN" baseline="0" dirty="0"/>
              <a:t> cô bấm hộp thư hình ngôi nhà dưới cùng bên trái màn hình để vào bài</a:t>
            </a:r>
            <a:endParaRPr lang="vi-VN" dirty="0"/>
          </a:p>
        </p:txBody>
      </p:sp>
      <p:sp>
        <p:nvSpPr>
          <p:cNvPr id="4" name="Slide Number Placeholder 3"/>
          <p:cNvSpPr>
            <a:spLocks noGrp="1"/>
          </p:cNvSpPr>
          <p:nvPr>
            <p:ph type="sldNum" sz="quarter" idx="10"/>
          </p:nvPr>
        </p:nvSpPr>
        <p:spPr/>
        <p:txBody>
          <a:bodyPr/>
          <a:lstStyle/>
          <a:p>
            <a:fld id="{D9EE08DF-DA78-46F4-852F-0D5173D95A43}" type="slidenum">
              <a:rPr lang="zh-CN" altLang="en-US" smtClean="0"/>
              <a:pPr/>
              <a:t>4</a:t>
            </a:fld>
            <a:endParaRPr lang="zh-CN" altLang="en-US"/>
          </a:p>
        </p:txBody>
      </p:sp>
    </p:spTree>
    <p:extLst>
      <p:ext uri="{BB962C8B-B14F-4D97-AF65-F5344CB8AC3E}">
        <p14:creationId xmlns:p14="http://schemas.microsoft.com/office/powerpoint/2010/main" val="25616789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76085" y="-68173"/>
            <a:ext cx="9460266" cy="5321400"/>
          </a:xfrm>
          <a:prstGeom prst="rect">
            <a:avLst/>
          </a:prstGeom>
          <a:noFill/>
          <a:ln>
            <a:noFill/>
          </a:ln>
        </p:spPr>
      </p:pic>
      <p:sp>
        <p:nvSpPr>
          <p:cNvPr id="13" name="Google Shape;13;p7"/>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r>
              <a:rPr lang="en-US"/>
              <a:t>Click to edit Master subtitle style</a:t>
            </a:r>
            <a:endParaRPr/>
          </a:p>
        </p:txBody>
      </p:sp>
      <p:sp>
        <p:nvSpPr>
          <p:cNvPr id="15" name="Google Shape;15;p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1/21/2022</a:t>
            </a:fld>
            <a:endParaRPr lang="en-US"/>
          </a:p>
        </p:txBody>
      </p:sp>
      <p:sp>
        <p:nvSpPr>
          <p:cNvPr id="16" name="Google Shape;16;p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
        <p:nvSpPr>
          <p:cNvPr id="18" name="Google Shape;18;p7"/>
          <p:cNvSpPr/>
          <p:nvPr/>
        </p:nvSpPr>
        <p:spPr>
          <a:xfrm>
            <a:off x="1972021" y="1447946"/>
            <a:ext cx="639017" cy="639017"/>
          </a:xfrm>
          <a:prstGeom prst="ellipse">
            <a:avLst/>
          </a:prstGeom>
          <a:solidFill>
            <a:srgbClr val="FEE599"/>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2" name="Oval 1">
            <a:extLst>
              <a:ext uri="{FF2B5EF4-FFF2-40B4-BE49-F238E27FC236}">
                <a16:creationId xmlns:a16="http://schemas.microsoft.com/office/drawing/2014/main" id="{CABEDF6C-B33B-4881-95FC-980FEB651ED4}"/>
              </a:ext>
            </a:extLst>
          </p:cNvPr>
          <p:cNvSpPr/>
          <p:nvPr userDrawn="1"/>
        </p:nvSpPr>
        <p:spPr>
          <a:xfrm>
            <a:off x="8398464" y="125660"/>
            <a:ext cx="903669" cy="936104"/>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9889184"/>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DD0EC9-AAF6-4028-9E61-DCAAC850977B}"/>
              </a:ext>
            </a:extLst>
          </p:cNvPr>
          <p:cNvPicPr>
            <a:picLocks noChangeAspect="1"/>
          </p:cNvPicPr>
          <p:nvPr userDrawn="1"/>
        </p:nvPicPr>
        <p:blipFill>
          <a:blip r:embed="rId2"/>
          <a:stretch>
            <a:fillRect/>
          </a:stretch>
        </p:blipFill>
        <p:spPr>
          <a:xfrm>
            <a:off x="1" y="1"/>
            <a:ext cx="9143999" cy="5147852"/>
          </a:xfrm>
          <a:prstGeom prst="rect">
            <a:avLst/>
          </a:prstGeom>
        </p:spPr>
      </p:pic>
      <p:sp>
        <p:nvSpPr>
          <p:cNvPr id="2" name="Title 1">
            <a:extLst>
              <a:ext uri="{FF2B5EF4-FFF2-40B4-BE49-F238E27FC236}">
                <a16:creationId xmlns:a16="http://schemas.microsoft.com/office/drawing/2014/main" id="{23406D12-DD67-40A6-97ED-B7D5D44607AE}"/>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C0CBBF0A-4F4C-440C-AEB2-3BB590C3D7D1}"/>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8FB3446-FD4B-4976-AEB2-B88314DBDB24}"/>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1/21/2022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BE683C8-11B5-46C6-8BB4-D1474691FD0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C26DA4-DFC7-4240-8A46-029882411200}"/>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6070387"/>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20"/>
            <a:ext cx="7772400" cy="1102519"/>
          </a:xfr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B9E6C50-F2B0-4117-AF69-C839F5CC2C8C}" type="datetimeFigureOut">
              <a:rPr lang="zh-CN" altLang="en-US" smtClean="0"/>
              <a:pPr/>
              <a:t>2022/1/21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2022/1/21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503"/>
            <a:ext cx="9138659" cy="5140496"/>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pPr defTabSz="685800"/>
            <a:fld id="{FE1C8935-5503-46B3-AA64-FDD06962785D}" type="datetimeFigureOut">
              <a:rPr lang="en-US" smtClean="0">
                <a:solidFill>
                  <a:prstClr val="black">
                    <a:tint val="75000"/>
                  </a:prstClr>
                </a:solidFill>
              </a:rPr>
              <a:pPr defTabSz="685800"/>
              <a:t>1/21/2022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pPr defTabSz="685800"/>
            <a:fld id="{9306B73E-E889-4101-943F-C932486AC50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012512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1" y="15483"/>
            <a:ext cx="9138659" cy="5112536"/>
          </a:xfrm>
          <a:prstGeom prst="rect">
            <a:avLst/>
          </a:prstGeom>
          <a:noFill/>
          <a:ln>
            <a:noFill/>
          </a:ln>
        </p:spPr>
      </p:pic>
      <p:sp>
        <p:nvSpPr>
          <p:cNvPr id="23" name="Google Shape;23;p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1/21/2022</a:t>
            </a:fld>
            <a:endParaRPr lang="en-US"/>
          </a:p>
        </p:txBody>
      </p:sp>
      <p:sp>
        <p:nvSpPr>
          <p:cNvPr id="24" name="Google Shape;24;p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3597518263"/>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reserve="1" userDrawn="1">
  <p:cSld name="2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7141" y="1503"/>
            <a:ext cx="9124379" cy="5140496"/>
          </a:xfrm>
          <a:prstGeom prst="rect">
            <a:avLst/>
          </a:prstGeom>
          <a:noFill/>
          <a:ln>
            <a:noFill/>
          </a:ln>
        </p:spPr>
      </p:pic>
      <p:sp>
        <p:nvSpPr>
          <p:cNvPr id="30" name="Google Shape;30;p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1/21/2022</a:t>
            </a:fld>
            <a:endParaRPr lang="en-US"/>
          </a:p>
        </p:txBody>
      </p:sp>
      <p:sp>
        <p:nvSpPr>
          <p:cNvPr id="31" name="Google Shape;31;p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881616330"/>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itle and Content" preserve="1" userDrawn="1">
  <p:cSld name="2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7141" y="1503"/>
            <a:ext cx="9124379" cy="5140496"/>
          </a:xfrm>
          <a:prstGeom prst="rect">
            <a:avLst/>
          </a:prstGeom>
          <a:noFill/>
          <a:ln>
            <a:noFill/>
          </a:ln>
        </p:spPr>
      </p:pic>
    </p:spTree>
    <p:extLst>
      <p:ext uri="{BB962C8B-B14F-4D97-AF65-F5344CB8AC3E}">
        <p14:creationId xmlns:p14="http://schemas.microsoft.com/office/powerpoint/2010/main" val="2253756420"/>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7141" y="1503"/>
            <a:ext cx="9124379" cy="5140495"/>
          </a:xfrm>
          <a:prstGeom prst="rect">
            <a:avLst/>
          </a:prstGeom>
          <a:noFill/>
          <a:ln>
            <a:noFill/>
          </a:ln>
        </p:spPr>
      </p:pic>
      <p:sp>
        <p:nvSpPr>
          <p:cNvPr id="37" name="Google Shape;37;p1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1/21/2022</a:t>
            </a:fld>
            <a:endParaRPr lang="en-US"/>
          </a:p>
        </p:txBody>
      </p:sp>
      <p:sp>
        <p:nvSpPr>
          <p:cNvPr id="38" name="Google Shape;38;p1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2373361183"/>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reserve="1">
  <p:cSld name="Comparison">
    <p:spTree>
      <p:nvGrpSpPr>
        <p:cNvPr id="1" name="Shape 40"/>
        <p:cNvGrpSpPr/>
        <p:nvPr/>
      </p:nvGrpSpPr>
      <p:grpSpPr>
        <a:xfrm>
          <a:off x="0" y="0"/>
          <a:ext cx="0" cy="0"/>
          <a:chOff x="0" y="0"/>
          <a:chExt cx="0" cy="0"/>
        </a:xfrm>
      </p:grpSpPr>
      <p:sp>
        <p:nvSpPr>
          <p:cNvPr id="41" name="Google Shape;41;p11"/>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11"/>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pPr lvl="0"/>
            <a:r>
              <a:rPr lang="en-US"/>
              <a:t>Click to edit Master text styles</a:t>
            </a:r>
          </a:p>
        </p:txBody>
      </p:sp>
      <p:sp>
        <p:nvSpPr>
          <p:cNvPr id="43" name="Google Shape;43;p11"/>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pPr lvl="0"/>
            <a:r>
              <a:rPr lang="en-US"/>
              <a:t>Click to edit Master text styles</a:t>
            </a:r>
          </a:p>
        </p:txBody>
      </p:sp>
      <p:sp>
        <p:nvSpPr>
          <p:cNvPr id="44" name="Google Shape;44;p11"/>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pPr lvl="0"/>
            <a:r>
              <a:rPr lang="en-US"/>
              <a:t>Click to edit Master text styles</a:t>
            </a:r>
          </a:p>
        </p:txBody>
      </p:sp>
      <p:sp>
        <p:nvSpPr>
          <p:cNvPr id="45" name="Google Shape;45;p11"/>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pPr lvl="0"/>
            <a:r>
              <a:rPr lang="en-US"/>
              <a:t>Click to edit Master text styles</a:t>
            </a:r>
          </a:p>
        </p:txBody>
      </p:sp>
      <p:sp>
        <p:nvSpPr>
          <p:cNvPr id="46" name="Google Shape;46;p1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1/21/2022</a:t>
            </a:fld>
            <a:endParaRPr lang="en-US"/>
          </a:p>
        </p:txBody>
      </p:sp>
      <p:sp>
        <p:nvSpPr>
          <p:cNvPr id="47" name="Google Shape;47;p1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8" name="Google Shape;48;p1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pic>
        <p:nvPicPr>
          <p:cNvPr id="49" name="Google Shape;49;p11"/>
          <p:cNvPicPr preferRelativeResize="0"/>
          <p:nvPr/>
        </p:nvPicPr>
        <p:blipFill rotWithShape="1">
          <a:blip r:embed="rId2">
            <a:alphaModFix/>
          </a:blip>
          <a:srcRect/>
          <a:stretch/>
        </p:blipFill>
        <p:spPr>
          <a:xfrm>
            <a:off x="1" y="13988"/>
            <a:ext cx="9143999" cy="5115524"/>
          </a:xfrm>
          <a:prstGeom prst="rect">
            <a:avLst/>
          </a:prstGeom>
          <a:noFill/>
          <a:ln>
            <a:noFill/>
          </a:ln>
        </p:spPr>
      </p:pic>
      <p:sp>
        <p:nvSpPr>
          <p:cNvPr id="11" name="Oval 10">
            <a:extLst>
              <a:ext uri="{FF2B5EF4-FFF2-40B4-BE49-F238E27FC236}">
                <a16:creationId xmlns:a16="http://schemas.microsoft.com/office/drawing/2014/main" id="{7B1AC42B-02F6-4AC3-909A-F389AEE47CB5}"/>
              </a:ext>
            </a:extLst>
          </p:cNvPr>
          <p:cNvSpPr/>
          <p:nvPr userDrawn="1"/>
        </p:nvSpPr>
        <p:spPr>
          <a:xfrm>
            <a:off x="8103689" y="148853"/>
            <a:ext cx="903669" cy="936104"/>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1729122"/>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6086" y="-68173"/>
            <a:ext cx="9460268" cy="5321400"/>
          </a:xfrm>
          <a:prstGeom prst="rect">
            <a:avLst/>
          </a:prstGeom>
        </p:spPr>
      </p:pic>
      <p:sp>
        <p:nvSpPr>
          <p:cNvPr id="2" name="Title 1">
            <a:extLst>
              <a:ext uri="{FF2B5EF4-FFF2-40B4-BE49-F238E27FC236}">
                <a16:creationId xmlns:a16="http://schemas.microsoft.com/office/drawing/2014/main" id="{0ED805BF-682A-40E7-A8E6-EFFF65BEC289}"/>
              </a:ext>
            </a:extLst>
          </p:cNvPr>
          <p:cNvSpPr>
            <a:spLocks noGrp="1"/>
          </p:cNvSpPr>
          <p:nvPr>
            <p:ph type="ctrTitle"/>
          </p:nvPr>
        </p:nvSpPr>
        <p:spPr>
          <a:xfrm>
            <a:off x="1143000" y="841772"/>
            <a:ext cx="6858000" cy="1790700"/>
          </a:xfrm>
        </p:spPr>
        <p:txBody>
          <a:bodyPr anchor="b"/>
          <a:lstStyle>
            <a:lvl1pPr algn="ctr">
              <a:defRPr sz="4500"/>
            </a:lvl1pPr>
          </a:lstStyle>
          <a:p>
            <a:r>
              <a:rPr lang="en-US" dirty="0"/>
              <a:t>Click to edit Master title style</a:t>
            </a:r>
          </a:p>
        </p:txBody>
      </p:sp>
      <p:sp>
        <p:nvSpPr>
          <p:cNvPr id="3" name="Subtitle 2">
            <a:extLst>
              <a:ext uri="{FF2B5EF4-FFF2-40B4-BE49-F238E27FC236}">
                <a16:creationId xmlns:a16="http://schemas.microsoft.com/office/drawing/2014/main" id="{55ACBDF3-D54A-4F8A-9ACC-26F0AF54210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7DE62C5-69E7-4A83-8593-1781013135A0}"/>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1/21/2022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624EA7C-0BEB-441A-8A40-755387E10E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8DC6656-9747-40E9-A931-748DC0D7F7A7}"/>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
        <p:nvSpPr>
          <p:cNvPr id="8" name="Oval 7">
            <a:extLst>
              <a:ext uri="{FF2B5EF4-FFF2-40B4-BE49-F238E27FC236}">
                <a16:creationId xmlns:a16="http://schemas.microsoft.com/office/drawing/2014/main" id="{E36E4766-883B-4D27-9EF0-95A9BD22266C}"/>
              </a:ext>
            </a:extLst>
          </p:cNvPr>
          <p:cNvSpPr/>
          <p:nvPr userDrawn="1"/>
        </p:nvSpPr>
        <p:spPr>
          <a:xfrm>
            <a:off x="1972021" y="1447946"/>
            <a:ext cx="639017" cy="639017"/>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Tree>
    <p:extLst>
      <p:ext uri="{BB962C8B-B14F-4D97-AF65-F5344CB8AC3E}">
        <p14:creationId xmlns:p14="http://schemas.microsoft.com/office/powerpoint/2010/main" val="3430261132"/>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stretch>
            <a:fillRect/>
          </a:stretch>
        </p:blipFill>
        <p:spPr>
          <a:xfrm>
            <a:off x="1" y="1"/>
            <a:ext cx="9138659" cy="5143500"/>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1/21/2022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9568532"/>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503"/>
            <a:ext cx="9138659" cy="5140496"/>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1/21/2022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968750"/>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B9E6C50-F2B0-4117-AF69-C839F5CC2C8C}" type="datetimeFigureOut">
              <a:rPr lang="zh-CN" altLang="en-US" smtClean="0"/>
              <a:pPr/>
              <a:t>2022/1/21</a:t>
            </a:fld>
            <a:endParaRPr lang="zh-CN" altLang="en-US"/>
          </a:p>
        </p:txBody>
      </p:sp>
      <p:sp>
        <p:nvSpPr>
          <p:cNvPr id="5" name="页脚占位符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B6AB1BC-A075-4A18-8F82-2A7D645F5683}"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649" r:id="rId11"/>
    <p:sldLayoutId id="2147483659" r:id="rId12"/>
    <p:sldLayoutId id="2147483756" r:id="rId13"/>
  </p:sldLayoutIdLst>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xml"/><Relationship Id="rId4" Type="http://schemas.microsoft.com/office/2007/relationships/hdphoto" Target="../media/hdphoto26.wdp"/></Relationships>
</file>

<file path=ppt/slides/_rels/slide22.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56.png"/><Relationship Id="rId1" Type="http://schemas.openxmlformats.org/officeDocument/2006/relationships/slideLayout" Target="../slideLayouts/slideLayout3.xml"/><Relationship Id="rId4" Type="http://schemas.openxmlformats.org/officeDocument/2006/relationships/image" Target="../media/image57.gif"/></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1.xml"/><Relationship Id="rId7" Type="http://schemas.openxmlformats.org/officeDocument/2006/relationships/slide" Target="slide4.xml"/><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image" Target="../media/image15.png"/><Relationship Id="rId5" Type="http://schemas.openxmlformats.org/officeDocument/2006/relationships/image" Target="../media/image12.png"/><Relationship Id="rId10" Type="http://schemas.openxmlformats.org/officeDocument/2006/relationships/image" Target="../media/image14.png"/><Relationship Id="rId4" Type="http://schemas.openxmlformats.org/officeDocument/2006/relationships/image" Target="../media/image11.jpeg"/><Relationship Id="rId9" Type="http://schemas.microsoft.com/office/2007/relationships/hdphoto" Target="../media/hdphoto2.wdp"/></Relationships>
</file>

<file path=ppt/slides/_rels/slide4.xml.rels><?xml version="1.0" encoding="UTF-8" standalone="yes"?>
<Relationships xmlns="http://schemas.openxmlformats.org/package/2006/relationships"><Relationship Id="rId13" Type="http://schemas.microsoft.com/office/2007/relationships/hdphoto" Target="../media/hdphoto7.wdp"/><Relationship Id="rId18" Type="http://schemas.openxmlformats.org/officeDocument/2006/relationships/image" Target="../media/image24.png"/><Relationship Id="rId26" Type="http://schemas.microsoft.com/office/2007/relationships/hdphoto" Target="../media/hdphoto13.wdp"/><Relationship Id="rId39" Type="http://schemas.openxmlformats.org/officeDocument/2006/relationships/slide" Target="slide6.xml"/><Relationship Id="rId3" Type="http://schemas.openxmlformats.org/officeDocument/2006/relationships/image" Target="../media/image16.png"/><Relationship Id="rId21" Type="http://schemas.microsoft.com/office/2007/relationships/hdphoto" Target="../media/hdphoto11.wdp"/><Relationship Id="rId34" Type="http://schemas.openxmlformats.org/officeDocument/2006/relationships/image" Target="../media/image33.png"/><Relationship Id="rId42" Type="http://schemas.openxmlformats.org/officeDocument/2006/relationships/slide" Target="slide7.xml"/><Relationship Id="rId47" Type="http://schemas.microsoft.com/office/2007/relationships/hdphoto" Target="../media/hdphoto21.wdp"/><Relationship Id="rId50" Type="http://schemas.openxmlformats.org/officeDocument/2006/relationships/image" Target="../media/image15.png"/><Relationship Id="rId7" Type="http://schemas.microsoft.com/office/2007/relationships/hdphoto" Target="../media/hdphoto4.wdp"/><Relationship Id="rId12" Type="http://schemas.openxmlformats.org/officeDocument/2006/relationships/image" Target="../media/image21.png"/><Relationship Id="rId17" Type="http://schemas.microsoft.com/office/2007/relationships/hdphoto" Target="../media/hdphoto9.wdp"/><Relationship Id="rId25" Type="http://schemas.openxmlformats.org/officeDocument/2006/relationships/image" Target="../media/image28.png"/><Relationship Id="rId33" Type="http://schemas.microsoft.com/office/2007/relationships/hdphoto" Target="../media/hdphoto16.wdp"/><Relationship Id="rId38" Type="http://schemas.microsoft.com/office/2007/relationships/hdphoto" Target="../media/hdphoto18.wdp"/><Relationship Id="rId46" Type="http://schemas.openxmlformats.org/officeDocument/2006/relationships/image" Target="../media/image37.png"/><Relationship Id="rId2" Type="http://schemas.openxmlformats.org/officeDocument/2006/relationships/notesSlide" Target="../notesSlides/notesSlide1.xml"/><Relationship Id="rId16" Type="http://schemas.openxmlformats.org/officeDocument/2006/relationships/image" Target="../media/image23.png"/><Relationship Id="rId20" Type="http://schemas.openxmlformats.org/officeDocument/2006/relationships/image" Target="../media/image25.png"/><Relationship Id="rId29" Type="http://schemas.openxmlformats.org/officeDocument/2006/relationships/image" Target="../media/image30.png"/><Relationship Id="rId41" Type="http://schemas.microsoft.com/office/2007/relationships/hdphoto" Target="../media/hdphoto19.wdp"/><Relationship Id="rId1" Type="http://schemas.openxmlformats.org/officeDocument/2006/relationships/slideLayout" Target="../slideLayouts/slideLayout11.xml"/><Relationship Id="rId6" Type="http://schemas.openxmlformats.org/officeDocument/2006/relationships/image" Target="../media/image18.png"/><Relationship Id="rId11" Type="http://schemas.microsoft.com/office/2007/relationships/hdphoto" Target="../media/hdphoto6.wdp"/><Relationship Id="rId24" Type="http://schemas.openxmlformats.org/officeDocument/2006/relationships/image" Target="../media/image27.png"/><Relationship Id="rId32" Type="http://schemas.openxmlformats.org/officeDocument/2006/relationships/image" Target="../media/image32.png"/><Relationship Id="rId37" Type="http://schemas.openxmlformats.org/officeDocument/2006/relationships/image" Target="../media/image34.png"/><Relationship Id="rId40" Type="http://schemas.openxmlformats.org/officeDocument/2006/relationships/image" Target="../media/image35.png"/><Relationship Id="rId45" Type="http://schemas.openxmlformats.org/officeDocument/2006/relationships/slide" Target="slide8.xml"/><Relationship Id="rId5" Type="http://schemas.microsoft.com/office/2007/relationships/hdphoto" Target="../media/hdphoto3.wdp"/><Relationship Id="rId15" Type="http://schemas.microsoft.com/office/2007/relationships/hdphoto" Target="../media/hdphoto8.wdp"/><Relationship Id="rId23" Type="http://schemas.microsoft.com/office/2007/relationships/hdphoto" Target="../media/hdphoto12.wdp"/><Relationship Id="rId28" Type="http://schemas.microsoft.com/office/2007/relationships/hdphoto" Target="../media/hdphoto14.wdp"/><Relationship Id="rId36" Type="http://schemas.openxmlformats.org/officeDocument/2006/relationships/slide" Target="slide5.xml"/><Relationship Id="rId49" Type="http://schemas.openxmlformats.org/officeDocument/2006/relationships/image" Target="../media/image38.png"/><Relationship Id="rId10" Type="http://schemas.openxmlformats.org/officeDocument/2006/relationships/image" Target="../media/image20.png"/><Relationship Id="rId19" Type="http://schemas.microsoft.com/office/2007/relationships/hdphoto" Target="../media/hdphoto10.wdp"/><Relationship Id="rId31" Type="http://schemas.openxmlformats.org/officeDocument/2006/relationships/image" Target="../media/image31.png"/><Relationship Id="rId44" Type="http://schemas.microsoft.com/office/2007/relationships/hdphoto" Target="../media/hdphoto20.wdp"/><Relationship Id="rId4" Type="http://schemas.openxmlformats.org/officeDocument/2006/relationships/image" Target="../media/image17.png"/><Relationship Id="rId9" Type="http://schemas.microsoft.com/office/2007/relationships/hdphoto" Target="../media/hdphoto5.wdp"/><Relationship Id="rId14" Type="http://schemas.openxmlformats.org/officeDocument/2006/relationships/image" Target="../media/image22.png"/><Relationship Id="rId22" Type="http://schemas.openxmlformats.org/officeDocument/2006/relationships/image" Target="../media/image26.png"/><Relationship Id="rId27" Type="http://schemas.openxmlformats.org/officeDocument/2006/relationships/image" Target="../media/image29.png"/><Relationship Id="rId30" Type="http://schemas.microsoft.com/office/2007/relationships/hdphoto" Target="../media/hdphoto15.wdp"/><Relationship Id="rId35" Type="http://schemas.microsoft.com/office/2007/relationships/hdphoto" Target="../media/hdphoto17.wdp"/><Relationship Id="rId43" Type="http://schemas.openxmlformats.org/officeDocument/2006/relationships/image" Target="../media/image36.png"/><Relationship Id="rId48" Type="http://schemas.openxmlformats.org/officeDocument/2006/relationships/slide" Target="slide9.xml"/><Relationship Id="rId8"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4.png"/><Relationship Id="rId3" Type="http://schemas.openxmlformats.org/officeDocument/2006/relationships/audio" Target="../media/audio2.wav"/><Relationship Id="rId7" Type="http://schemas.openxmlformats.org/officeDocument/2006/relationships/slide" Target="slide4.xml"/><Relationship Id="rId12" Type="http://schemas.microsoft.com/office/2007/relationships/hdphoto" Target="../media/hdphoto23.wdp"/><Relationship Id="rId2" Type="http://schemas.openxmlformats.org/officeDocument/2006/relationships/audio" Target="../media/audio1.wav"/><Relationship Id="rId1" Type="http://schemas.openxmlformats.org/officeDocument/2006/relationships/slideLayout" Target="../slideLayouts/slideLayout11.xml"/><Relationship Id="rId6" Type="http://schemas.openxmlformats.org/officeDocument/2006/relationships/image" Target="../media/image40.png"/><Relationship Id="rId11" Type="http://schemas.openxmlformats.org/officeDocument/2006/relationships/image" Target="../media/image43.png"/><Relationship Id="rId5" Type="http://schemas.openxmlformats.org/officeDocument/2006/relationships/image" Target="../media/image39.jpg"/><Relationship Id="rId15" Type="http://schemas.openxmlformats.org/officeDocument/2006/relationships/image" Target="../media/image15.png"/><Relationship Id="rId10" Type="http://schemas.openxmlformats.org/officeDocument/2006/relationships/image" Target="../media/image42.png"/><Relationship Id="rId4" Type="http://schemas.openxmlformats.org/officeDocument/2006/relationships/audio" Target="../media/audio3.wav"/><Relationship Id="rId9" Type="http://schemas.microsoft.com/office/2007/relationships/hdphoto" Target="../media/hdphoto22.wdp"/><Relationship Id="rId14" Type="http://schemas.openxmlformats.org/officeDocument/2006/relationships/image" Target="../media/image45.png"/></Relationships>
</file>

<file path=ppt/slides/_rels/slide6.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4.png"/><Relationship Id="rId3" Type="http://schemas.openxmlformats.org/officeDocument/2006/relationships/audio" Target="../media/audio2.wav"/><Relationship Id="rId7" Type="http://schemas.openxmlformats.org/officeDocument/2006/relationships/slide" Target="slide4.xml"/><Relationship Id="rId12" Type="http://schemas.microsoft.com/office/2007/relationships/hdphoto" Target="../media/hdphoto24.wdp"/><Relationship Id="rId2" Type="http://schemas.openxmlformats.org/officeDocument/2006/relationships/audio" Target="../media/audio1.wav"/><Relationship Id="rId1" Type="http://schemas.openxmlformats.org/officeDocument/2006/relationships/slideLayout" Target="../slideLayouts/slideLayout11.xml"/><Relationship Id="rId6" Type="http://schemas.openxmlformats.org/officeDocument/2006/relationships/image" Target="../media/image40.png"/><Relationship Id="rId11" Type="http://schemas.openxmlformats.org/officeDocument/2006/relationships/image" Target="../media/image46.png"/><Relationship Id="rId5" Type="http://schemas.openxmlformats.org/officeDocument/2006/relationships/image" Target="../media/image39.jpg"/><Relationship Id="rId15" Type="http://schemas.openxmlformats.org/officeDocument/2006/relationships/image" Target="../media/image15.png"/><Relationship Id="rId10" Type="http://schemas.openxmlformats.org/officeDocument/2006/relationships/image" Target="../media/image42.png"/><Relationship Id="rId4" Type="http://schemas.openxmlformats.org/officeDocument/2006/relationships/audio" Target="../media/audio3.wav"/><Relationship Id="rId9" Type="http://schemas.microsoft.com/office/2007/relationships/hdphoto" Target="../media/hdphoto22.wdp"/><Relationship Id="rId14" Type="http://schemas.openxmlformats.org/officeDocument/2006/relationships/image" Target="../media/image45.png"/></Relationships>
</file>

<file path=ppt/slides/_rels/slide7.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4.png"/><Relationship Id="rId3" Type="http://schemas.openxmlformats.org/officeDocument/2006/relationships/audio" Target="../media/audio2.wav"/><Relationship Id="rId7" Type="http://schemas.openxmlformats.org/officeDocument/2006/relationships/slide" Target="slide4.xml"/><Relationship Id="rId12" Type="http://schemas.microsoft.com/office/2007/relationships/hdphoto" Target="../media/hdphoto24.wdp"/><Relationship Id="rId2" Type="http://schemas.openxmlformats.org/officeDocument/2006/relationships/audio" Target="../media/audio1.wav"/><Relationship Id="rId1" Type="http://schemas.openxmlformats.org/officeDocument/2006/relationships/slideLayout" Target="../slideLayouts/slideLayout11.xml"/><Relationship Id="rId6" Type="http://schemas.openxmlformats.org/officeDocument/2006/relationships/image" Target="../media/image40.png"/><Relationship Id="rId11" Type="http://schemas.openxmlformats.org/officeDocument/2006/relationships/image" Target="../media/image46.png"/><Relationship Id="rId5" Type="http://schemas.openxmlformats.org/officeDocument/2006/relationships/image" Target="../media/image39.jpg"/><Relationship Id="rId10" Type="http://schemas.openxmlformats.org/officeDocument/2006/relationships/image" Target="../media/image42.png"/><Relationship Id="rId4" Type="http://schemas.openxmlformats.org/officeDocument/2006/relationships/audio" Target="../media/audio3.wav"/><Relationship Id="rId9" Type="http://schemas.microsoft.com/office/2007/relationships/hdphoto" Target="../media/hdphoto22.wdp"/><Relationship Id="rId1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4.png"/><Relationship Id="rId3" Type="http://schemas.openxmlformats.org/officeDocument/2006/relationships/audio" Target="../media/audio2.wav"/><Relationship Id="rId7" Type="http://schemas.openxmlformats.org/officeDocument/2006/relationships/slide" Target="slide4.xml"/><Relationship Id="rId12" Type="http://schemas.microsoft.com/office/2007/relationships/hdphoto" Target="../media/hdphoto24.wdp"/><Relationship Id="rId2" Type="http://schemas.openxmlformats.org/officeDocument/2006/relationships/audio" Target="../media/audio1.wav"/><Relationship Id="rId1" Type="http://schemas.openxmlformats.org/officeDocument/2006/relationships/slideLayout" Target="../slideLayouts/slideLayout11.xml"/><Relationship Id="rId6" Type="http://schemas.openxmlformats.org/officeDocument/2006/relationships/image" Target="../media/image40.png"/><Relationship Id="rId11" Type="http://schemas.openxmlformats.org/officeDocument/2006/relationships/image" Target="../media/image46.png"/><Relationship Id="rId5" Type="http://schemas.openxmlformats.org/officeDocument/2006/relationships/image" Target="../media/image39.jpg"/><Relationship Id="rId15" Type="http://schemas.openxmlformats.org/officeDocument/2006/relationships/image" Target="../media/image15.png"/><Relationship Id="rId10" Type="http://schemas.openxmlformats.org/officeDocument/2006/relationships/image" Target="../media/image42.png"/><Relationship Id="rId4" Type="http://schemas.openxmlformats.org/officeDocument/2006/relationships/audio" Target="../media/audio3.wav"/><Relationship Id="rId9" Type="http://schemas.microsoft.com/office/2007/relationships/hdphoto" Target="../media/hdphoto22.wdp"/><Relationship Id="rId14" Type="http://schemas.openxmlformats.org/officeDocument/2006/relationships/image" Target="../media/image45.png"/></Relationships>
</file>

<file path=ppt/slides/_rels/slide9.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47.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CB2D8-8CEA-4B4A-AE31-C621F555572A}"/>
              </a:ext>
            </a:extLst>
          </p:cNvPr>
          <p:cNvSpPr>
            <a:spLocks noGrp="1"/>
          </p:cNvSpPr>
          <p:nvPr>
            <p:ph type="ctrTitle"/>
          </p:nvPr>
        </p:nvSpPr>
        <p:spPr>
          <a:xfrm>
            <a:off x="1143446" y="342900"/>
            <a:ext cx="6857108" cy="1790700"/>
          </a:xfrm>
        </p:spPr>
        <p:txBody>
          <a:bodyPr>
            <a:normAutofit/>
          </a:bodyPr>
          <a:lstStyle/>
          <a:p>
            <a:r>
              <a:rPr lang="en-US" sz="3900" b="1" dirty="0" err="1">
                <a:solidFill>
                  <a:srgbClr val="00206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Tuần</a:t>
            </a:r>
            <a:r>
              <a:rPr lang="en-US" sz="3900" b="1" dirty="0">
                <a:solidFill>
                  <a:srgbClr val="00206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14</a:t>
            </a:r>
          </a:p>
        </p:txBody>
      </p:sp>
      <p:sp>
        <p:nvSpPr>
          <p:cNvPr id="3" name="Subtitle 2">
            <a:extLst>
              <a:ext uri="{FF2B5EF4-FFF2-40B4-BE49-F238E27FC236}">
                <a16:creationId xmlns:a16="http://schemas.microsoft.com/office/drawing/2014/main" id="{E8290B9B-78D3-47BF-8F38-E7F0A7E750CE}"/>
              </a:ext>
            </a:extLst>
          </p:cNvPr>
          <p:cNvSpPr>
            <a:spLocks noGrp="1"/>
          </p:cNvSpPr>
          <p:nvPr>
            <p:ph type="subTitle" idx="1"/>
          </p:nvPr>
        </p:nvSpPr>
        <p:spPr>
          <a:xfrm>
            <a:off x="-456977" y="2171935"/>
            <a:ext cx="10057953" cy="1241822"/>
          </a:xfrm>
        </p:spPr>
        <p:txBody>
          <a:bodyPr>
            <a:normAutofit/>
          </a:bodyPr>
          <a:lstStyle/>
          <a:p>
            <a:r>
              <a:rPr lang="en-US" sz="3900" b="1" dirty="0" err="1">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Bài</a:t>
            </a:r>
            <a:r>
              <a:rPr lang="en-US" sz="3900" b="1" dirty="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a:t>
            </a:r>
            <a:r>
              <a:rPr lang="en-US" sz="3900" b="1" dirty="0" err="1">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đọc</a:t>
            </a:r>
            <a:r>
              <a:rPr lang="en-US" sz="3900" b="1" dirty="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2: Con </a:t>
            </a:r>
            <a:r>
              <a:rPr lang="en-US" sz="3900" b="1" dirty="0" err="1">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nuôi</a:t>
            </a:r>
            <a:endParaRPr lang="en-US" sz="3900" b="1" dirty="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endParaRPr>
          </a:p>
        </p:txBody>
      </p:sp>
      <p:sp>
        <p:nvSpPr>
          <p:cNvPr id="7" name="Rectangle 6">
            <a:extLst>
              <a:ext uri="{FF2B5EF4-FFF2-40B4-BE49-F238E27FC236}">
                <a16:creationId xmlns:a16="http://schemas.microsoft.com/office/drawing/2014/main" id="{EAAC7166-F503-422D-BDE1-A83D50999971}"/>
              </a:ext>
            </a:extLst>
          </p:cNvPr>
          <p:cNvSpPr/>
          <p:nvPr/>
        </p:nvSpPr>
        <p:spPr>
          <a:xfrm>
            <a:off x="7213307" y="37601"/>
            <a:ext cx="1967205" cy="461665"/>
          </a:xfrm>
          <a:prstGeom prst="rect">
            <a:avLst/>
          </a:prstGeom>
        </p:spPr>
        <p:txBody>
          <a:bodyPr wrap="none">
            <a:spAutoFit/>
          </a:bodyPr>
          <a:lstStyle/>
          <a:p>
            <a:r>
              <a:rPr lang="en-US" sz="24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TIẾNG VIỆT 2</a:t>
            </a:r>
          </a:p>
        </p:txBody>
      </p:sp>
      <p:sp>
        <p:nvSpPr>
          <p:cNvPr id="8" name="Rectangle 7">
            <a:extLst>
              <a:ext uri="{FF2B5EF4-FFF2-40B4-BE49-F238E27FC236}">
                <a16:creationId xmlns:a16="http://schemas.microsoft.com/office/drawing/2014/main" id="{43101047-25E6-45B1-9FAC-C1D2B827DC01}"/>
              </a:ext>
            </a:extLst>
          </p:cNvPr>
          <p:cNvSpPr/>
          <p:nvPr/>
        </p:nvSpPr>
        <p:spPr>
          <a:xfrm>
            <a:off x="8324187" y="499266"/>
            <a:ext cx="856325" cy="400110"/>
          </a:xfrm>
          <a:prstGeom prst="rect">
            <a:avLst/>
          </a:prstGeom>
        </p:spPr>
        <p:txBody>
          <a:bodyPr wrap="none">
            <a:spAutoFit/>
          </a:bodyPr>
          <a:lstStyle/>
          <a:p>
            <a:pPr algn="ctr"/>
            <a:r>
              <a:rPr lang="en-US" sz="2000" dirty="0" err="1">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Tập</a:t>
            </a:r>
            <a:r>
              <a:rPr lang="en-US" sz="20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1</a:t>
            </a:r>
          </a:p>
        </p:txBody>
      </p:sp>
    </p:spTree>
    <p:extLst>
      <p:ext uri="{BB962C8B-B14F-4D97-AF65-F5344CB8AC3E}">
        <p14:creationId xmlns:p14="http://schemas.microsoft.com/office/powerpoint/2010/main" val="52700255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3688" y="555526"/>
            <a:ext cx="6264696" cy="4587974"/>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833" y="2355726"/>
            <a:ext cx="1440887" cy="1872208"/>
          </a:xfrm>
          <a:prstGeom prst="rect">
            <a:avLst/>
          </a:prstGeom>
        </p:spPr>
      </p:pic>
      <p:sp>
        <p:nvSpPr>
          <p:cNvPr id="4" name="Rectangle 3"/>
          <p:cNvSpPr/>
          <p:nvPr/>
        </p:nvSpPr>
        <p:spPr>
          <a:xfrm>
            <a:off x="3575001" y="2552700"/>
            <a:ext cx="2642069" cy="1419619"/>
          </a:xfrm>
          <a:prstGeom prst="rect">
            <a:avLst/>
          </a:prstGeom>
        </p:spPr>
        <p:txBody>
          <a:bodyPr wrap="none">
            <a:spAutoFit/>
          </a:bodyPr>
          <a:lstStyle/>
          <a:p>
            <a:pPr lvl="0" algn="ctr"/>
            <a:r>
              <a:rPr lang="en-US" sz="8625" b="1" dirty="0">
                <a:solidFill>
                  <a:srgbClr val="000000"/>
                </a:solidFill>
                <a:effectLst>
                  <a:outerShdw blurRad="38100" dist="38100" dir="2700000" algn="tl">
                    <a:srgbClr val="000000">
                      <a:alpha val="43137"/>
                    </a:srgbClr>
                  </a:outerShdw>
                </a:effectLst>
                <a:latin typeface="+mj-lt"/>
                <a:ea typeface="微软雅黑"/>
                <a:cs typeface="Times New Roman" panose="02020603050405020304" pitchFamily="18" charset="0"/>
              </a:rPr>
              <a:t>ĐỌC</a:t>
            </a:r>
          </a:p>
        </p:txBody>
      </p:sp>
    </p:spTree>
    <p:extLst>
      <p:ext uri="{BB962C8B-B14F-4D97-AF65-F5344CB8AC3E}">
        <p14:creationId xmlns:p14="http://schemas.microsoft.com/office/powerpoint/2010/main" val="132460904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9512" y="411511"/>
            <a:ext cx="8784976" cy="4832092"/>
          </a:xfrm>
          <a:prstGeom prst="rect">
            <a:avLst/>
          </a:prstGeom>
        </p:spPr>
        <p:txBody>
          <a:bodyPr wrap="square">
            <a:spAutoFit/>
          </a:bodyPr>
          <a:lstStyle/>
          <a:p>
            <a:pPr algn="ctr"/>
            <a:r>
              <a:rPr lang="en-US" b="1" dirty="0">
                <a:solidFill>
                  <a:srgbClr val="000000"/>
                </a:solidFill>
                <a:ea typeface="微软雅黑"/>
                <a:cs typeface="Times New Roman" pitchFamily="18" charset="0"/>
              </a:rPr>
              <a:t>Con nu</a:t>
            </a:r>
            <a:r>
              <a:rPr lang="vi-VN" b="1" dirty="0">
                <a:solidFill>
                  <a:srgbClr val="000000"/>
                </a:solidFill>
                <a:ea typeface="微软雅黑"/>
                <a:cs typeface="Times New Roman" pitchFamily="18" charset="0"/>
              </a:rPr>
              <a:t>ôi </a:t>
            </a:r>
          </a:p>
          <a:p>
            <a:endParaRPr lang="en-US" sz="200" dirty="0">
              <a:solidFill>
                <a:srgbClr val="000000"/>
              </a:solidFill>
              <a:latin typeface="Times New Roman" pitchFamily="18" charset="0"/>
              <a:ea typeface="微软雅黑"/>
              <a:cs typeface="Times New Roman" pitchFamily="18" charset="0"/>
            </a:endParaRPr>
          </a:p>
          <a:p>
            <a:r>
              <a:rPr lang="vi-VN" dirty="0">
                <a:solidFill>
                  <a:srgbClr val="000000"/>
                </a:solidFill>
                <a:latin typeface="Times New Roman" pitchFamily="18" charset="0"/>
                <a:ea typeface="微软雅黑"/>
                <a:cs typeface="Times New Roman" pitchFamily="18" charset="0"/>
              </a:rPr>
              <a:t>1. Một hôm, cô giáo cho cả lớp xem một bức tranh rồi hỏi:</a:t>
            </a:r>
          </a:p>
          <a:p>
            <a:r>
              <a:rPr lang="vi-VN" dirty="0">
                <a:solidFill>
                  <a:srgbClr val="000000"/>
                </a:solidFill>
                <a:latin typeface="Times New Roman" pitchFamily="18" charset="0"/>
                <a:ea typeface="微软雅黑"/>
                <a:cs typeface="Times New Roman" pitchFamily="18" charset="0"/>
              </a:rPr>
              <a:t>- Các em có nhận xét gì về bức tranh này?</a:t>
            </a:r>
          </a:p>
          <a:p>
            <a:r>
              <a:rPr lang="vi-VN" dirty="0">
                <a:solidFill>
                  <a:srgbClr val="000000"/>
                </a:solidFill>
                <a:latin typeface="Times New Roman" pitchFamily="18" charset="0"/>
                <a:ea typeface="微软雅黑"/>
                <a:cs typeface="Times New Roman" pitchFamily="18" charset="0"/>
              </a:rPr>
              <a:t>Đó là bức tranh vẽ một gia đình. Trong tranh, một cậu bé có màu tóc và khuôn mặt khác hẳn mọi người. Hầu như cả lớp đều nhận ra điều này. Hoàng nhanh nhảu giơ tay:</a:t>
            </a:r>
          </a:p>
          <a:p>
            <a:r>
              <a:rPr lang="vi-VN" dirty="0">
                <a:solidFill>
                  <a:srgbClr val="000000"/>
                </a:solidFill>
                <a:latin typeface="Times New Roman" pitchFamily="18" charset="0"/>
                <a:ea typeface="微软雅黑"/>
                <a:cs typeface="Times New Roman" pitchFamily="18" charset="0"/>
              </a:rPr>
              <a:t>- Thưa cô, bạn này là con nuôi ạ.</a:t>
            </a:r>
          </a:p>
          <a:p>
            <a:r>
              <a:rPr lang="vi-VN" dirty="0">
                <a:solidFill>
                  <a:srgbClr val="000000"/>
                </a:solidFill>
                <a:latin typeface="Times New Roman" pitchFamily="18" charset="0"/>
                <a:ea typeface="微软雅黑"/>
                <a:cs typeface="Times New Roman" pitchFamily="18" charset="0"/>
              </a:rPr>
              <a:t>2. Cô giáo mỉm cười:</a:t>
            </a:r>
          </a:p>
          <a:p>
            <a:r>
              <a:rPr lang="vi-VN" dirty="0">
                <a:solidFill>
                  <a:srgbClr val="000000"/>
                </a:solidFill>
                <a:latin typeface="Times New Roman" pitchFamily="18" charset="0"/>
                <a:ea typeface="微软雅黑"/>
                <a:cs typeface="Times New Roman" pitchFamily="18" charset="0"/>
              </a:rPr>
              <a:t>- Em nói đúng rồi. Nhưng ai có thể nói về tình cảm giữa mọi người trong gia đình này?</a:t>
            </a:r>
          </a:p>
          <a:p>
            <a:r>
              <a:rPr lang="vi-VN" dirty="0">
                <a:solidFill>
                  <a:srgbClr val="000000"/>
                </a:solidFill>
                <a:latin typeface="Times New Roman" pitchFamily="18" charset="0"/>
                <a:ea typeface="微软雅黑"/>
                <a:cs typeface="Times New Roman" pitchFamily="18" charset="0"/>
              </a:rPr>
              <a:t>Cô giáo vừa dứt lời thì Ngọc lên tiếng:</a:t>
            </a:r>
          </a:p>
          <a:p>
            <a:r>
              <a:rPr lang="vi-VN" dirty="0">
                <a:solidFill>
                  <a:srgbClr val="000000"/>
                </a:solidFill>
                <a:latin typeface="Times New Roman" pitchFamily="18" charset="0"/>
                <a:ea typeface="微软雅黑"/>
                <a:cs typeface="Times New Roman" pitchFamily="18" charset="0"/>
              </a:rPr>
              <a:t>- Thưa cô, em nhận thấy mọi người trong gia đình này rất yêu quý nhau. Em biết vì em cũng là con nuôi ạ.</a:t>
            </a:r>
          </a:p>
          <a:p>
            <a:r>
              <a:rPr lang="vi-VN" dirty="0">
                <a:solidFill>
                  <a:srgbClr val="000000"/>
                </a:solidFill>
                <a:latin typeface="Times New Roman" pitchFamily="18" charset="0"/>
                <a:ea typeface="微软雅黑"/>
                <a:cs typeface="Times New Roman" pitchFamily="18" charset="0"/>
              </a:rPr>
              <a:t>3. - Con nuôi là gì? - Một học sinh hỏi. Không một chút chần chừ, Ngọc kiêu hãnh trả lời:</a:t>
            </a:r>
          </a:p>
          <a:p>
            <a:r>
              <a:rPr lang="vi-VN" dirty="0">
                <a:solidFill>
                  <a:srgbClr val="000000"/>
                </a:solidFill>
                <a:latin typeface="Times New Roman" pitchFamily="18" charset="0"/>
                <a:ea typeface="微软雅黑"/>
                <a:cs typeface="Times New Roman" pitchFamily="18" charset="0"/>
              </a:rPr>
              <a:t>- Bố mẹ tớ bảo: “Con nuôi không được cha mẹ sinh ra nhưng được nuôi dưỡng và lớn lên từ trái tim yêu thương của cha mẹ.”.</a:t>
            </a:r>
          </a:p>
          <a:p>
            <a:r>
              <a:rPr lang="vi-VN" dirty="0">
                <a:solidFill>
                  <a:srgbClr val="000000"/>
                </a:solidFill>
                <a:latin typeface="Times New Roman" pitchFamily="18" charset="0"/>
                <a:ea typeface="微软雅黑"/>
                <a:cs typeface="Times New Roman" pitchFamily="18" charset="0"/>
              </a:rPr>
              <a:t>Cô giáo và tất cả các bạn trong lớp dành cho Ngọc một tràng vỗ tay thật ấm áp.</a:t>
            </a:r>
          </a:p>
          <a:p>
            <a:pPr algn="r"/>
            <a:r>
              <a:rPr lang="vi-VN" i="1" dirty="0">
                <a:solidFill>
                  <a:srgbClr val="000000"/>
                </a:solidFill>
                <a:latin typeface="Times New Roman" pitchFamily="18" charset="0"/>
                <a:ea typeface="微软雅黑"/>
                <a:cs typeface="Times New Roman" pitchFamily="18" charset="0"/>
              </a:rPr>
              <a:t>Theo sách Hạt giống tâm hồn</a:t>
            </a:r>
            <a:endParaRPr lang="vi-VN" dirty="0">
              <a:solidFill>
                <a:srgbClr val="000000"/>
              </a:solidFill>
              <a:latin typeface="Times New Roman" pitchFamily="18" charset="0"/>
              <a:ea typeface="微软雅黑"/>
              <a:cs typeface="Times New Roman" pitchFamily="18" charset="0"/>
            </a:endParaRPr>
          </a:p>
          <a:p>
            <a:endParaRPr lang="en-US" dirty="0">
              <a:solidFill>
                <a:srgbClr val="000000"/>
              </a:solidFill>
              <a:latin typeface="Times New Roman" pitchFamily="18" charset="0"/>
              <a:ea typeface="微软雅黑"/>
              <a:cs typeface="Times New Roman" pitchFamily="18" charset="0"/>
            </a:endParaRPr>
          </a:p>
        </p:txBody>
      </p:sp>
      <p:sp>
        <p:nvSpPr>
          <p:cNvPr id="4" name="Flowchart: Terminator 3"/>
          <p:cNvSpPr/>
          <p:nvPr/>
        </p:nvSpPr>
        <p:spPr>
          <a:xfrm>
            <a:off x="7020272" y="398672"/>
            <a:ext cx="1800200" cy="792086"/>
          </a:xfrm>
          <a:prstGeom prst="flowChartTerminator">
            <a:avLst/>
          </a:prstGeom>
          <a:gradFill rotWithShape="1">
            <a:gsLst>
              <a:gs pos="0">
                <a:srgbClr val="EC7070">
                  <a:tint val="79000"/>
                  <a:satMod val="180000"/>
                </a:srgbClr>
              </a:gs>
              <a:gs pos="65000">
                <a:srgbClr val="EC7070">
                  <a:tint val="52000"/>
                  <a:satMod val="250000"/>
                </a:srgbClr>
              </a:gs>
              <a:gs pos="100000">
                <a:srgbClr val="EC7070">
                  <a:tint val="29000"/>
                  <a:satMod val="300000"/>
                </a:srgbClr>
              </a:gs>
            </a:gsLst>
            <a:lin ang="16200000" scaled="0"/>
          </a:gradFill>
          <a:ln w="9525" cap="flat" cmpd="sng" algn="ctr">
            <a:solidFill>
              <a:srgbClr val="EC7070"/>
            </a:solidFill>
            <a:prstDash val="solid"/>
          </a:ln>
          <a:effectLst>
            <a:outerShdw blurRad="63500" dist="25400" dir="5400000" rotWithShape="0">
              <a:srgbClr val="000000">
                <a:alpha val="4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mj-lt"/>
                <a:ea typeface="微软雅黑"/>
                <a:cs typeface="Times New Roman" panose="02020603050405020304" pitchFamily="18" charset="0"/>
              </a:rPr>
              <a:t>ĐỌC</a:t>
            </a:r>
          </a:p>
        </p:txBody>
      </p:sp>
    </p:spTree>
    <p:extLst>
      <p:ext uri="{BB962C8B-B14F-4D97-AF65-F5344CB8AC3E}">
        <p14:creationId xmlns:p14="http://schemas.microsoft.com/office/powerpoint/2010/main" val="37293673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95536" y="339502"/>
            <a:ext cx="7772400" cy="110251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cs typeface="Times New Roman" pitchFamily="18" charset="0"/>
              </a:rPr>
              <a:t>ĐỌC NỐI TIẾP CÂU</a:t>
            </a:r>
          </a:p>
        </p:txBody>
      </p:sp>
      <p:pic>
        <p:nvPicPr>
          <p:cNvPr id="3" name="Picture 2"/>
          <p:cNvPicPr>
            <a:picLocks noChangeAspect="1"/>
          </p:cNvPicPr>
          <p:nvPr/>
        </p:nvPicPr>
        <p:blipFill>
          <a:blip r:embed="rId2"/>
          <a:stretch>
            <a:fillRect/>
          </a:stretch>
        </p:blipFill>
        <p:spPr>
          <a:xfrm>
            <a:off x="1403648" y="1438282"/>
            <a:ext cx="5904656" cy="3365716"/>
          </a:xfrm>
          <a:prstGeom prst="rect">
            <a:avLst/>
          </a:prstGeom>
        </p:spPr>
      </p:pic>
    </p:spTree>
    <p:extLst>
      <p:ext uri="{BB962C8B-B14F-4D97-AF65-F5344CB8AC3E}">
        <p14:creationId xmlns:p14="http://schemas.microsoft.com/office/powerpoint/2010/main" val="45717989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6" y="411510"/>
            <a:ext cx="8280920" cy="4536504"/>
          </a:xfrm>
          <a:prstGeom prst="rect">
            <a:avLst/>
          </a:prstGeom>
        </p:spPr>
      </p:pic>
      <p:sp>
        <p:nvSpPr>
          <p:cNvPr id="3" name="Rectangle 2"/>
          <p:cNvSpPr/>
          <p:nvPr/>
        </p:nvSpPr>
        <p:spPr>
          <a:xfrm>
            <a:off x="1907704" y="2139702"/>
            <a:ext cx="4950296" cy="1261884"/>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i="0" u="none" strike="noStrike" kern="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4000" b="1" i="0" u="none" strike="noStrike" kern="0" cap="none" spc="0" normalizeH="0" baseline="0" noProof="0" dirty="0" err="1">
                <a:ln>
                  <a:noFill/>
                </a:ln>
                <a:solidFill>
                  <a:srgbClr val="000000"/>
                </a:solidFill>
                <a:effectLst/>
                <a:uLnTx/>
                <a:uFillTx/>
                <a:latin typeface="+mj-lt"/>
                <a:ea typeface="微软雅黑"/>
                <a:cs typeface="Times New Roman" panose="02020603050405020304" pitchFamily="18" charset="0"/>
              </a:rPr>
              <a:t>Đọc</a:t>
            </a:r>
            <a:r>
              <a:rPr kumimoji="0" lang="en-US" sz="4000" b="1" i="0" u="none" strike="noStrike" kern="0" cap="none" spc="0" normalizeH="0" baseline="0" noProof="0" dirty="0">
                <a:ln>
                  <a:noFill/>
                </a:ln>
                <a:solidFill>
                  <a:srgbClr val="000000"/>
                </a:solidFill>
                <a:effectLst/>
                <a:uLnTx/>
                <a:uFillTx/>
                <a:latin typeface="+mj-lt"/>
                <a:ea typeface="微软雅黑"/>
                <a:cs typeface="Times New Roman" panose="02020603050405020304" pitchFamily="18" charset="0"/>
              </a:rPr>
              <a:t> </a:t>
            </a:r>
            <a:r>
              <a:rPr kumimoji="0" lang="en-US" sz="4000" b="1" i="0" u="none" strike="noStrike" kern="0" cap="none" spc="0" normalizeH="0" baseline="0" noProof="0" dirty="0" err="1">
                <a:ln>
                  <a:noFill/>
                </a:ln>
                <a:solidFill>
                  <a:srgbClr val="000000"/>
                </a:solidFill>
                <a:effectLst/>
                <a:uLnTx/>
                <a:uFillTx/>
                <a:latin typeface="+mj-lt"/>
                <a:ea typeface="微软雅黑"/>
                <a:cs typeface="Times New Roman" panose="02020603050405020304" pitchFamily="18" charset="0"/>
              </a:rPr>
              <a:t>từ</a:t>
            </a:r>
            <a:r>
              <a:rPr kumimoji="0" lang="en-US" sz="4000" b="1" i="0" u="none" strike="noStrike" kern="0" cap="none" spc="0" normalizeH="0" baseline="0" noProof="0" dirty="0">
                <a:ln>
                  <a:noFill/>
                </a:ln>
                <a:solidFill>
                  <a:srgbClr val="000000"/>
                </a:solidFill>
                <a:effectLst/>
                <a:uLnTx/>
                <a:uFillTx/>
                <a:latin typeface="+mj-lt"/>
                <a:ea typeface="微软雅黑"/>
                <a:cs typeface="Times New Roman" panose="02020603050405020304" pitchFamily="18" charset="0"/>
              </a:rPr>
              <a:t> </a:t>
            </a:r>
            <a:r>
              <a:rPr kumimoji="0" lang="en-US" sz="4000" b="1" i="0" u="none" strike="noStrike" kern="0" cap="none" spc="0" normalizeH="0" baseline="0" noProof="0" dirty="0" err="1">
                <a:ln>
                  <a:noFill/>
                </a:ln>
                <a:solidFill>
                  <a:srgbClr val="000000"/>
                </a:solidFill>
                <a:effectLst/>
                <a:uLnTx/>
                <a:uFillTx/>
                <a:latin typeface="+mj-lt"/>
                <a:ea typeface="微软雅黑"/>
                <a:cs typeface="Times New Roman" panose="02020603050405020304" pitchFamily="18" charset="0"/>
              </a:rPr>
              <a:t>khó</a:t>
            </a:r>
            <a:r>
              <a:rPr kumimoji="0" lang="en-US" sz="4000" b="1" i="0" u="none" strike="noStrike" kern="0" cap="none" spc="0" normalizeH="0" baseline="0" noProof="0" dirty="0">
                <a:ln>
                  <a:noFill/>
                </a:ln>
                <a:solidFill>
                  <a:srgbClr val="000000"/>
                </a:solidFill>
                <a:effectLst/>
                <a:uLnTx/>
                <a:uFillTx/>
                <a:latin typeface="+mj-lt"/>
                <a:ea typeface="微软雅黑"/>
                <a:cs typeface="Times New Roman" panose="02020603050405020304" pitchFamily="18" charset="0"/>
              </a:rPr>
              <a:t>:</a:t>
            </a:r>
            <a:br>
              <a:rPr kumimoji="0" lang="en-US" sz="4000" i="0" u="none" strike="noStrike" kern="0" cap="none" spc="0" normalizeH="0" baseline="0" noProof="0" dirty="0">
                <a:ln>
                  <a:noFill/>
                </a:ln>
                <a:solidFill>
                  <a:srgbClr val="000000"/>
                </a:solidFill>
                <a:effectLst/>
                <a:uLnTx/>
                <a:uFillTx/>
                <a:latin typeface="+mj-lt"/>
                <a:ea typeface="微软雅黑"/>
                <a:cs typeface="Times New Roman" panose="02020603050405020304" pitchFamily="18" charset="0"/>
              </a:rPr>
            </a:br>
            <a:r>
              <a:rPr kumimoji="0" lang="en-US" sz="3200" i="0" u="none" strike="noStrike" kern="0" cap="none" spc="0" normalizeH="0" baseline="0" noProof="0" dirty="0" err="1">
                <a:ln>
                  <a:noFill/>
                </a:ln>
                <a:solidFill>
                  <a:srgbClr val="000000"/>
                </a:solidFill>
                <a:effectLst/>
                <a:uLnTx/>
                <a:uFillTx/>
                <a:latin typeface="+mj-lt"/>
                <a:ea typeface="微软雅黑"/>
                <a:cs typeface="Times New Roman" panose="02020603050405020304" pitchFamily="18" charset="0"/>
              </a:rPr>
              <a:t>nhanh</a:t>
            </a:r>
            <a:r>
              <a:rPr kumimoji="0" lang="en-US" sz="3200" i="0" u="none" strike="noStrike" kern="0" cap="none" spc="0" normalizeH="0" baseline="0" noProof="0" dirty="0">
                <a:ln>
                  <a:noFill/>
                </a:ln>
                <a:solidFill>
                  <a:srgbClr val="000000"/>
                </a:solidFill>
                <a:effectLst/>
                <a:uLnTx/>
                <a:uFillTx/>
                <a:latin typeface="+mj-lt"/>
                <a:ea typeface="微软雅黑"/>
                <a:cs typeface="Times New Roman" panose="02020603050405020304" pitchFamily="18" charset="0"/>
              </a:rPr>
              <a:t> </a:t>
            </a:r>
            <a:r>
              <a:rPr kumimoji="0" lang="en-US" sz="3200" i="0" u="none" strike="noStrike" kern="0" cap="none" spc="0" normalizeH="0" baseline="0" noProof="0" dirty="0" err="1">
                <a:ln>
                  <a:noFill/>
                </a:ln>
                <a:solidFill>
                  <a:srgbClr val="000000"/>
                </a:solidFill>
                <a:effectLst/>
                <a:uLnTx/>
                <a:uFillTx/>
                <a:latin typeface="+mj-lt"/>
                <a:ea typeface="微软雅黑"/>
                <a:cs typeface="Times New Roman" panose="02020603050405020304" pitchFamily="18" charset="0"/>
              </a:rPr>
              <a:t>nh</a:t>
            </a:r>
            <a:r>
              <a:rPr kumimoji="0" lang="en-US" sz="3200" i="0" u="sng" strike="noStrike" kern="0" cap="none" spc="0" normalizeH="0" baseline="0" noProof="0" dirty="0" err="1">
                <a:ln>
                  <a:noFill/>
                </a:ln>
                <a:solidFill>
                  <a:srgbClr val="0000FF"/>
                </a:solidFill>
                <a:effectLst/>
                <a:uLnTx/>
                <a:uFillTx/>
                <a:latin typeface="+mj-lt"/>
                <a:ea typeface="微软雅黑"/>
                <a:cs typeface="Times New Roman" panose="02020603050405020304" pitchFamily="18" charset="0"/>
              </a:rPr>
              <a:t>ảu</a:t>
            </a:r>
            <a:r>
              <a:rPr kumimoji="0" lang="en-US" sz="3200" i="0" u="sng" strike="noStrike" kern="0" cap="none" spc="0" normalizeH="0" baseline="0" noProof="0" dirty="0">
                <a:ln>
                  <a:noFill/>
                </a:ln>
                <a:solidFill>
                  <a:srgbClr val="0000FF"/>
                </a:solidFill>
                <a:effectLst/>
                <a:uLnTx/>
                <a:uFillTx/>
                <a:latin typeface="+mj-lt"/>
                <a:ea typeface="微软雅黑"/>
                <a:cs typeface="Times New Roman" panose="02020603050405020304" pitchFamily="18" charset="0"/>
              </a:rPr>
              <a:t>,</a:t>
            </a:r>
            <a:r>
              <a:rPr kumimoji="0" lang="en-US" sz="3200" i="0" u="none" strike="noStrike" kern="0" cap="none" spc="0" normalizeH="0" baseline="0" noProof="0" dirty="0">
                <a:ln>
                  <a:noFill/>
                </a:ln>
                <a:solidFill>
                  <a:srgbClr val="000000"/>
                </a:solidFill>
                <a:effectLst/>
                <a:uLnTx/>
                <a:uFillTx/>
                <a:latin typeface="+mj-lt"/>
                <a:ea typeface="微软雅黑"/>
                <a:cs typeface="Times New Roman" panose="02020603050405020304" pitchFamily="18" charset="0"/>
              </a:rPr>
              <a:t> </a:t>
            </a:r>
            <a:r>
              <a:rPr kumimoji="0" lang="en-US" sz="3200" i="0" u="sng" strike="noStrike" kern="0" cap="none" spc="0" normalizeH="0" baseline="0" noProof="0" dirty="0" err="1">
                <a:ln>
                  <a:noFill/>
                </a:ln>
                <a:solidFill>
                  <a:srgbClr val="0000FF"/>
                </a:solidFill>
                <a:effectLst/>
                <a:uLnTx/>
                <a:uFillTx/>
                <a:latin typeface="+mj-lt"/>
                <a:ea typeface="微软雅黑"/>
                <a:cs typeface="Times New Roman" panose="02020603050405020304" pitchFamily="18" charset="0"/>
              </a:rPr>
              <a:t>ch</a:t>
            </a:r>
            <a:r>
              <a:rPr kumimoji="0" lang="en-US" sz="3200" i="0" u="none" strike="noStrike" kern="0" cap="none" spc="0" normalizeH="0" baseline="0" noProof="0" dirty="0" err="1">
                <a:ln>
                  <a:noFill/>
                </a:ln>
                <a:solidFill>
                  <a:srgbClr val="000000"/>
                </a:solidFill>
                <a:effectLst/>
                <a:uLnTx/>
                <a:uFillTx/>
                <a:latin typeface="+mj-lt"/>
                <a:ea typeface="微软雅黑"/>
                <a:cs typeface="Times New Roman" panose="02020603050405020304" pitchFamily="18" charset="0"/>
              </a:rPr>
              <a:t>ần</a:t>
            </a:r>
            <a:r>
              <a:rPr kumimoji="0" lang="en-US" sz="3200" i="0" u="none" strike="noStrike" kern="0" cap="none" spc="0" normalizeH="0" baseline="0" noProof="0" dirty="0">
                <a:ln>
                  <a:noFill/>
                </a:ln>
                <a:solidFill>
                  <a:srgbClr val="000000"/>
                </a:solidFill>
                <a:effectLst/>
                <a:uLnTx/>
                <a:uFillTx/>
                <a:latin typeface="+mj-lt"/>
                <a:ea typeface="微软雅黑"/>
                <a:cs typeface="Times New Roman" panose="02020603050405020304" pitchFamily="18" charset="0"/>
              </a:rPr>
              <a:t> </a:t>
            </a:r>
            <a:r>
              <a:rPr kumimoji="0" lang="en-US" sz="3200" i="0" u="sng" strike="noStrike" kern="0" cap="none" spc="0" normalizeH="0" baseline="0" noProof="0" dirty="0" err="1">
                <a:ln>
                  <a:noFill/>
                </a:ln>
                <a:solidFill>
                  <a:srgbClr val="0000FF"/>
                </a:solidFill>
                <a:effectLst/>
                <a:uLnTx/>
                <a:uFillTx/>
                <a:latin typeface="+mj-lt"/>
                <a:ea typeface="微软雅黑"/>
                <a:cs typeface="Times New Roman" panose="02020603050405020304" pitchFamily="18" charset="0"/>
              </a:rPr>
              <a:t>ch</a:t>
            </a:r>
            <a:r>
              <a:rPr kumimoji="0" lang="en-US" sz="3200" i="0" u="none" strike="noStrike" kern="0" cap="none" spc="0" normalizeH="0" baseline="0" noProof="0" dirty="0" err="1">
                <a:ln>
                  <a:noFill/>
                </a:ln>
                <a:solidFill>
                  <a:srgbClr val="000000"/>
                </a:solidFill>
                <a:effectLst/>
                <a:uLnTx/>
                <a:uFillTx/>
                <a:latin typeface="+mj-lt"/>
                <a:ea typeface="微软雅黑"/>
                <a:cs typeface="Times New Roman" panose="02020603050405020304" pitchFamily="18" charset="0"/>
              </a:rPr>
              <a:t>ừ</a:t>
            </a:r>
            <a:endParaRPr kumimoji="0" lang="en-US" sz="1800" i="0" u="none" strike="noStrike" kern="0" cap="none" spc="0" normalizeH="0" baseline="0" noProof="0" dirty="0">
              <a:ln>
                <a:noFill/>
              </a:ln>
              <a:solidFill>
                <a:sysClr val="windowText" lastClr="000000"/>
              </a:solidFill>
              <a:effectLst/>
              <a:uLnTx/>
              <a:uFillTx/>
              <a:latin typeface="+mj-lt"/>
            </a:endParaRPr>
          </a:p>
        </p:txBody>
      </p:sp>
    </p:spTree>
    <p:extLst>
      <p:ext uri="{BB962C8B-B14F-4D97-AF65-F5344CB8AC3E}">
        <p14:creationId xmlns:p14="http://schemas.microsoft.com/office/powerpoint/2010/main" val="272159137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59832" y="247459"/>
            <a:ext cx="2376264" cy="461665"/>
          </a:xfrm>
          <a:prstGeom prst="rect">
            <a:avLst/>
          </a:prstGeom>
        </p:spPr>
        <p:txBody>
          <a:bodyPr wrap="square">
            <a:spAutoFit/>
          </a:bodyPr>
          <a:lstStyle/>
          <a:p>
            <a:pPr>
              <a:defRPr/>
            </a:pPr>
            <a:r>
              <a:rPr lang="en-US" sz="2400" b="1" dirty="0">
                <a:solidFill>
                  <a:srgbClr val="000000"/>
                </a:solidFill>
                <a:latin typeface="+mj-lt"/>
                <a:ea typeface="微软雅黑"/>
                <a:cs typeface="Times New Roman" pitchFamily="18" charset="0"/>
              </a:rPr>
              <a:t>Con nu</a:t>
            </a:r>
            <a:r>
              <a:rPr lang="vi-VN" sz="2400" b="1" dirty="0">
                <a:solidFill>
                  <a:srgbClr val="000000"/>
                </a:solidFill>
                <a:latin typeface="+mj-lt"/>
                <a:ea typeface="微软雅黑"/>
                <a:cs typeface="Times New Roman" pitchFamily="18" charset="0"/>
              </a:rPr>
              <a:t>ôi </a:t>
            </a:r>
          </a:p>
        </p:txBody>
      </p:sp>
      <p:sp>
        <p:nvSpPr>
          <p:cNvPr id="3" name="Rectangle 2"/>
          <p:cNvSpPr/>
          <p:nvPr/>
        </p:nvSpPr>
        <p:spPr>
          <a:xfrm>
            <a:off x="450496" y="555526"/>
            <a:ext cx="8280920" cy="4801314"/>
          </a:xfrm>
          <a:prstGeom prst="rect">
            <a:avLst/>
          </a:prstGeom>
        </p:spPr>
        <p:txBody>
          <a:bodyPr wrap="square">
            <a:spAutoFit/>
          </a:bodyPr>
          <a:lstStyle/>
          <a:p>
            <a:pPr>
              <a:defRPr/>
            </a:pPr>
            <a:r>
              <a:rPr lang="vi-VN" dirty="0">
                <a:solidFill>
                  <a:srgbClr val="000000"/>
                </a:solidFill>
                <a:latin typeface="Times New Roman" pitchFamily="18" charset="0"/>
                <a:ea typeface="微软雅黑"/>
                <a:cs typeface="Times New Roman" pitchFamily="18" charset="0"/>
              </a:rPr>
              <a:t>1. Một hôm, cô giáo cho cả lớp xem một bức tranh rồi hỏi:</a:t>
            </a:r>
          </a:p>
          <a:p>
            <a:pPr>
              <a:defRPr/>
            </a:pPr>
            <a:r>
              <a:rPr lang="vi-VN" dirty="0">
                <a:solidFill>
                  <a:srgbClr val="000000"/>
                </a:solidFill>
                <a:latin typeface="Times New Roman" pitchFamily="18" charset="0"/>
                <a:ea typeface="微软雅黑"/>
                <a:cs typeface="Times New Roman" pitchFamily="18" charset="0"/>
              </a:rPr>
              <a:t>- Các em có nhận xét gì về bức tranh này?</a:t>
            </a:r>
          </a:p>
          <a:p>
            <a:pPr>
              <a:defRPr/>
            </a:pPr>
            <a:r>
              <a:rPr lang="vi-VN" dirty="0">
                <a:solidFill>
                  <a:srgbClr val="000000"/>
                </a:solidFill>
                <a:latin typeface="Times New Roman" pitchFamily="18" charset="0"/>
                <a:ea typeface="微软雅黑"/>
                <a:cs typeface="Times New Roman" pitchFamily="18" charset="0"/>
              </a:rPr>
              <a:t>Đó là bức tranh vẽ một gia đình. Trong tranh, một cậu bé có màu tóc và khuôn mặt khác hẳn mọi người. Hầu như cả lớp đều nhận ra điều này. Hoàng nhanh nhảu giơ tay:</a:t>
            </a:r>
          </a:p>
          <a:p>
            <a:pPr>
              <a:defRPr/>
            </a:pPr>
            <a:r>
              <a:rPr lang="vi-VN" dirty="0">
                <a:solidFill>
                  <a:srgbClr val="000000"/>
                </a:solidFill>
                <a:latin typeface="Times New Roman" pitchFamily="18" charset="0"/>
                <a:ea typeface="微软雅黑"/>
                <a:cs typeface="Times New Roman" pitchFamily="18" charset="0"/>
              </a:rPr>
              <a:t>- Thưa cô, bạn này là con nuôi ạ.</a:t>
            </a:r>
          </a:p>
          <a:p>
            <a:pPr>
              <a:defRPr/>
            </a:pPr>
            <a:r>
              <a:rPr lang="vi-VN" dirty="0">
                <a:solidFill>
                  <a:srgbClr val="000000"/>
                </a:solidFill>
                <a:latin typeface="Times New Roman" pitchFamily="18" charset="0"/>
                <a:ea typeface="微软雅黑"/>
                <a:cs typeface="Times New Roman" pitchFamily="18" charset="0"/>
              </a:rPr>
              <a:t>2. Cô giáo mỉm cười:</a:t>
            </a:r>
          </a:p>
          <a:p>
            <a:pPr>
              <a:defRPr/>
            </a:pPr>
            <a:r>
              <a:rPr lang="vi-VN" dirty="0">
                <a:solidFill>
                  <a:srgbClr val="000000"/>
                </a:solidFill>
                <a:latin typeface="Times New Roman" pitchFamily="18" charset="0"/>
                <a:ea typeface="微软雅黑"/>
                <a:cs typeface="Times New Roman" pitchFamily="18" charset="0"/>
              </a:rPr>
              <a:t>- Em nói đúng rồi. Nhưng ai có thể nói về tình cảm giữa mọi người trong gia đình này?</a:t>
            </a:r>
          </a:p>
          <a:p>
            <a:pPr>
              <a:defRPr/>
            </a:pPr>
            <a:r>
              <a:rPr lang="vi-VN" dirty="0">
                <a:solidFill>
                  <a:srgbClr val="000000"/>
                </a:solidFill>
                <a:latin typeface="Times New Roman" pitchFamily="18" charset="0"/>
                <a:ea typeface="微软雅黑"/>
                <a:cs typeface="Times New Roman" pitchFamily="18" charset="0"/>
              </a:rPr>
              <a:t>Cô giáo vừa dứt lời thì Ngọc lên tiếng:</a:t>
            </a:r>
          </a:p>
          <a:p>
            <a:pPr>
              <a:defRPr/>
            </a:pPr>
            <a:r>
              <a:rPr lang="vi-VN" dirty="0">
                <a:solidFill>
                  <a:srgbClr val="000000"/>
                </a:solidFill>
                <a:latin typeface="Times New Roman" pitchFamily="18" charset="0"/>
                <a:ea typeface="微软雅黑"/>
                <a:cs typeface="Times New Roman" pitchFamily="18" charset="0"/>
              </a:rPr>
              <a:t>- Thưa cô, em nhận thấy mọi người trong gia đình này rất yêu quý nhau. Em biết vì em cũng là con nuôi ạ.</a:t>
            </a:r>
          </a:p>
          <a:p>
            <a:pPr>
              <a:defRPr/>
            </a:pPr>
            <a:r>
              <a:rPr lang="vi-VN" dirty="0">
                <a:solidFill>
                  <a:srgbClr val="000000"/>
                </a:solidFill>
                <a:latin typeface="Times New Roman" pitchFamily="18" charset="0"/>
                <a:ea typeface="微软雅黑"/>
                <a:cs typeface="Times New Roman" pitchFamily="18" charset="0"/>
              </a:rPr>
              <a:t>3. - Con nuôi là gì? - Một học sinh hỏi. Không một chút chần chừ, Ngọc kiêu hãnh trả lời:</a:t>
            </a:r>
          </a:p>
          <a:p>
            <a:pPr>
              <a:defRPr/>
            </a:pPr>
            <a:r>
              <a:rPr lang="vi-VN" dirty="0">
                <a:solidFill>
                  <a:srgbClr val="000000"/>
                </a:solidFill>
                <a:latin typeface="Times New Roman" pitchFamily="18" charset="0"/>
                <a:ea typeface="微软雅黑"/>
                <a:cs typeface="Times New Roman" pitchFamily="18" charset="0"/>
              </a:rPr>
              <a:t>- Bố mẹ tớ bảo: “Con nuôi không được cha mẹ sinh ra nhưng được nuôi dưỡng và lớn lên từ trái tim yêu thương của cha mẹ.”.</a:t>
            </a:r>
          </a:p>
          <a:p>
            <a:pPr>
              <a:defRPr/>
            </a:pPr>
            <a:r>
              <a:rPr lang="vi-VN" dirty="0">
                <a:solidFill>
                  <a:srgbClr val="000000"/>
                </a:solidFill>
                <a:latin typeface="Times New Roman" pitchFamily="18" charset="0"/>
                <a:ea typeface="微软雅黑"/>
                <a:cs typeface="Times New Roman" pitchFamily="18" charset="0"/>
              </a:rPr>
              <a:t>Cô giáo và tất cả các bạn trong lớp dành cho Ngọc một tràng vỗ tay thật ấm áp.</a:t>
            </a:r>
          </a:p>
          <a:p>
            <a:pPr algn="r">
              <a:defRPr/>
            </a:pPr>
            <a:r>
              <a:rPr lang="vi-VN" i="1" dirty="0">
                <a:solidFill>
                  <a:srgbClr val="000000"/>
                </a:solidFill>
                <a:latin typeface="Times New Roman" pitchFamily="18" charset="0"/>
                <a:ea typeface="微软雅黑"/>
                <a:cs typeface="Times New Roman" pitchFamily="18" charset="0"/>
              </a:rPr>
              <a:t>Theo sách Hạt giống tâm hồn</a:t>
            </a:r>
            <a:endParaRPr lang="vi-VN" dirty="0">
              <a:solidFill>
                <a:srgbClr val="000000"/>
              </a:solidFill>
              <a:latin typeface="Times New Roman" pitchFamily="18" charset="0"/>
              <a:ea typeface="微软雅黑"/>
              <a:cs typeface="Times New Roman" pitchFamily="18" charset="0"/>
            </a:endParaRPr>
          </a:p>
          <a:p>
            <a:pPr>
              <a:defRPr/>
            </a:pPr>
            <a:endParaRPr lang="en-US" dirty="0">
              <a:solidFill>
                <a:srgbClr val="000000"/>
              </a:solidFill>
              <a:latin typeface="Times New Roman" pitchFamily="18" charset="0"/>
              <a:ea typeface="微软雅黑"/>
              <a:cs typeface="Times New Roman" pitchFamily="18" charset="0"/>
            </a:endParaRPr>
          </a:p>
        </p:txBody>
      </p:sp>
      <p:sp>
        <p:nvSpPr>
          <p:cNvPr id="4" name="Flowchart: Terminator 3"/>
          <p:cNvSpPr/>
          <p:nvPr/>
        </p:nvSpPr>
        <p:spPr>
          <a:xfrm>
            <a:off x="6084168" y="339501"/>
            <a:ext cx="2825360" cy="764797"/>
          </a:xfrm>
          <a:prstGeom prst="flowChartTerminator">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schemeClr val="tx1"/>
                </a:solidFill>
                <a:effectLst>
                  <a:outerShdw blurRad="38100" dist="38100" dir="2700000" algn="tl">
                    <a:srgbClr val="000000">
                      <a:alpha val="43137"/>
                    </a:srgbClr>
                  </a:outerShdw>
                </a:effectLst>
                <a:uLnTx/>
                <a:uFillTx/>
                <a:latin typeface="+mj-lt"/>
                <a:ea typeface="微软雅黑"/>
                <a:cs typeface="Times New Roman" panose="02020603050405020304" pitchFamily="18" charset="0"/>
              </a:rPr>
              <a:t>Bài</a:t>
            </a:r>
            <a:r>
              <a:rPr kumimoji="0" lang="en-US" sz="2000" b="1"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微软雅黑"/>
                <a:cs typeface="Times New Roman" panose="02020603050405020304" pitchFamily="18" charset="0"/>
              </a:rPr>
              <a:t> </a:t>
            </a:r>
            <a:r>
              <a:rPr kumimoji="0" lang="en-US" sz="2000" b="1" i="0" u="none" strike="noStrike" kern="0" cap="none" spc="0" normalizeH="0" baseline="0" noProof="0" dirty="0" err="1">
                <a:ln>
                  <a:noFill/>
                </a:ln>
                <a:solidFill>
                  <a:schemeClr val="tx1"/>
                </a:solidFill>
                <a:effectLst>
                  <a:outerShdw blurRad="38100" dist="38100" dir="2700000" algn="tl">
                    <a:srgbClr val="000000">
                      <a:alpha val="43137"/>
                    </a:srgbClr>
                  </a:outerShdw>
                </a:effectLst>
                <a:uLnTx/>
                <a:uFillTx/>
                <a:latin typeface="+mj-lt"/>
                <a:ea typeface="微软雅黑"/>
                <a:cs typeface="Times New Roman" panose="02020603050405020304" pitchFamily="18" charset="0"/>
              </a:rPr>
              <a:t>đọc</a:t>
            </a:r>
            <a:r>
              <a:rPr kumimoji="0" lang="en-US" sz="2000" b="1"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微软雅黑"/>
                <a:cs typeface="Times New Roman" panose="02020603050405020304" pitchFamily="18" charset="0"/>
              </a:rPr>
              <a:t> </a:t>
            </a:r>
            <a:r>
              <a:rPr kumimoji="0" lang="en-US" sz="2000" b="1" i="0" u="none" strike="noStrike" kern="0" cap="none" spc="0" normalizeH="0" baseline="0" noProof="0" dirty="0" err="1">
                <a:ln>
                  <a:noFill/>
                </a:ln>
                <a:solidFill>
                  <a:schemeClr val="tx1"/>
                </a:solidFill>
                <a:effectLst>
                  <a:outerShdw blurRad="38100" dist="38100" dir="2700000" algn="tl">
                    <a:srgbClr val="000000">
                      <a:alpha val="43137"/>
                    </a:srgbClr>
                  </a:outerShdw>
                </a:effectLst>
                <a:uLnTx/>
                <a:uFillTx/>
                <a:latin typeface="+mj-lt"/>
                <a:ea typeface="微软雅黑"/>
                <a:cs typeface="Times New Roman" panose="02020603050405020304" pitchFamily="18" charset="0"/>
              </a:rPr>
              <a:t>được</a:t>
            </a:r>
            <a:r>
              <a:rPr kumimoji="0" lang="en-US" sz="2000" b="1"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微软雅黑"/>
                <a:cs typeface="Times New Roman" panose="02020603050405020304" pitchFamily="18" charset="0"/>
              </a:rPr>
              <a:t> chia </a:t>
            </a:r>
            <a:r>
              <a:rPr kumimoji="0" lang="en-US" sz="2000" b="1" i="0" u="none" strike="noStrike" kern="0" cap="none" spc="0" normalizeH="0" baseline="0" noProof="0" dirty="0" err="1">
                <a:ln>
                  <a:noFill/>
                </a:ln>
                <a:solidFill>
                  <a:schemeClr val="tx1"/>
                </a:solidFill>
                <a:effectLst>
                  <a:outerShdw blurRad="38100" dist="38100" dir="2700000" algn="tl">
                    <a:srgbClr val="000000">
                      <a:alpha val="43137"/>
                    </a:srgbClr>
                  </a:outerShdw>
                </a:effectLst>
                <a:uLnTx/>
                <a:uFillTx/>
                <a:latin typeface="+mj-lt"/>
                <a:ea typeface="微软雅黑"/>
                <a:cs typeface="Times New Roman" panose="02020603050405020304" pitchFamily="18" charset="0"/>
              </a:rPr>
              <a:t>làm</a:t>
            </a:r>
            <a:r>
              <a:rPr kumimoji="0" lang="en-US" sz="2000" b="1"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微软雅黑"/>
                <a:cs typeface="Times New Roman" panose="02020603050405020304" pitchFamily="18" charset="0"/>
              </a:rPr>
              <a:t> </a:t>
            </a:r>
            <a:r>
              <a:rPr kumimoji="0" lang="en-US" sz="2000" b="1" i="0" u="none" strike="noStrike" kern="0" cap="none" spc="0" normalizeH="0" baseline="0" noProof="0" dirty="0" err="1">
                <a:ln>
                  <a:noFill/>
                </a:ln>
                <a:solidFill>
                  <a:schemeClr val="tx1"/>
                </a:solidFill>
                <a:effectLst>
                  <a:outerShdw blurRad="38100" dist="38100" dir="2700000" algn="tl">
                    <a:srgbClr val="000000">
                      <a:alpha val="43137"/>
                    </a:srgbClr>
                  </a:outerShdw>
                </a:effectLst>
                <a:uLnTx/>
                <a:uFillTx/>
                <a:latin typeface="+mj-lt"/>
                <a:ea typeface="微软雅黑"/>
                <a:cs typeface="Times New Roman" panose="02020603050405020304" pitchFamily="18" charset="0"/>
              </a:rPr>
              <a:t>mấy</a:t>
            </a:r>
            <a:r>
              <a:rPr kumimoji="0" lang="en-US" sz="2000" b="1"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微软雅黑"/>
                <a:cs typeface="Times New Roman" panose="02020603050405020304" pitchFamily="18" charset="0"/>
              </a:rPr>
              <a:t> </a:t>
            </a:r>
            <a:r>
              <a:rPr kumimoji="0" lang="en-US" sz="2000" b="1" i="0" u="none" strike="noStrike" kern="0" cap="none" spc="0" normalizeH="0" baseline="0" noProof="0" dirty="0" err="1">
                <a:ln>
                  <a:noFill/>
                </a:ln>
                <a:solidFill>
                  <a:schemeClr val="tx1"/>
                </a:solidFill>
                <a:effectLst>
                  <a:outerShdw blurRad="38100" dist="38100" dir="2700000" algn="tl">
                    <a:srgbClr val="000000">
                      <a:alpha val="43137"/>
                    </a:srgbClr>
                  </a:outerShdw>
                </a:effectLst>
                <a:uLnTx/>
                <a:uFillTx/>
                <a:latin typeface="+mj-lt"/>
                <a:ea typeface="微软雅黑"/>
                <a:cs typeface="Times New Roman" panose="02020603050405020304" pitchFamily="18" charset="0"/>
              </a:rPr>
              <a:t>đoạn</a:t>
            </a:r>
            <a:r>
              <a:rPr kumimoji="0" lang="en-US" sz="2000" b="1"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微软雅黑"/>
                <a:cs typeface="Times New Roman" panose="02020603050405020304" pitchFamily="18" charset="0"/>
              </a:rPr>
              <a:t>?</a:t>
            </a:r>
          </a:p>
        </p:txBody>
      </p:sp>
      <p:sp>
        <p:nvSpPr>
          <p:cNvPr id="5" name="Oval 4"/>
          <p:cNvSpPr/>
          <p:nvPr/>
        </p:nvSpPr>
        <p:spPr>
          <a:xfrm>
            <a:off x="82399" y="529103"/>
            <a:ext cx="359105" cy="360041"/>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1</a:t>
            </a:r>
          </a:p>
        </p:txBody>
      </p:sp>
      <p:sp>
        <p:nvSpPr>
          <p:cNvPr id="6" name="Oval 5"/>
          <p:cNvSpPr/>
          <p:nvPr/>
        </p:nvSpPr>
        <p:spPr>
          <a:xfrm>
            <a:off x="81462" y="1910466"/>
            <a:ext cx="359105" cy="36004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2</a:t>
            </a:r>
          </a:p>
        </p:txBody>
      </p:sp>
      <p:sp>
        <p:nvSpPr>
          <p:cNvPr id="7" name="Oval 6"/>
          <p:cNvSpPr/>
          <p:nvPr/>
        </p:nvSpPr>
        <p:spPr>
          <a:xfrm>
            <a:off x="73406" y="3291828"/>
            <a:ext cx="377090" cy="360041"/>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3</a:t>
            </a:r>
          </a:p>
        </p:txBody>
      </p:sp>
      <p:sp>
        <p:nvSpPr>
          <p:cNvPr id="9" name="Flowchart: Terminator 8"/>
          <p:cNvSpPr/>
          <p:nvPr/>
        </p:nvSpPr>
        <p:spPr>
          <a:xfrm>
            <a:off x="6084168" y="332748"/>
            <a:ext cx="2825360" cy="771550"/>
          </a:xfrm>
          <a:prstGeom prst="flowChartTerminator">
            <a:avLst/>
          </a:prstGeom>
          <a:solidFill>
            <a:srgbClr val="CC0066">
              <a:lumMod val="50000"/>
            </a:srgbClr>
          </a:solidFill>
          <a:ln w="1587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j-lt"/>
                <a:ea typeface="微软雅黑"/>
                <a:cs typeface="Times New Roman" panose="02020603050405020304" pitchFamily="18" charset="0"/>
              </a:rPr>
              <a:t>ĐỌC ĐOẠN</a:t>
            </a:r>
          </a:p>
        </p:txBody>
      </p:sp>
    </p:spTree>
    <p:extLst>
      <p:ext uri="{BB962C8B-B14F-4D97-AF65-F5344CB8AC3E}">
        <p14:creationId xmlns:p14="http://schemas.microsoft.com/office/powerpoint/2010/main" val="234842182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in)">
                                      <p:cBhvr>
                                        <p:cTn id="24" dur="20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circle(in)">
                                      <p:cBhvr>
                                        <p:cTn id="29" dur="20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circle(in)">
                                      <p:cBhvr>
                                        <p:cTn id="34" dur="20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5" grpId="0" animBg="1"/>
      <p:bldP spid="6" grpId="0" animBg="1"/>
      <p:bldP spid="7"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a:xfrm>
            <a:off x="15304" y="339502"/>
            <a:ext cx="8496944" cy="1800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dirty="0">
                <a:latin typeface="+mn-lt"/>
                <a:cs typeface="Times New Roman" panose="02020603050405020304" pitchFamily="18" charset="0"/>
              </a:rPr>
              <a:t>      </a:t>
            </a:r>
            <a:r>
              <a:rPr lang="en-US" sz="4800" b="1" dirty="0" err="1">
                <a:latin typeface="+mn-lt"/>
                <a:cs typeface="Times New Roman" panose="02020603050405020304" pitchFamily="18" charset="0"/>
              </a:rPr>
              <a:t>Luyện</a:t>
            </a:r>
            <a:r>
              <a:rPr lang="en-US" sz="4800" b="1" dirty="0">
                <a:latin typeface="+mn-lt"/>
                <a:cs typeface="Times New Roman" panose="02020603050405020304" pitchFamily="18" charset="0"/>
              </a:rPr>
              <a:t> </a:t>
            </a:r>
            <a:r>
              <a:rPr lang="en-US" sz="4800" b="1" dirty="0" err="1">
                <a:latin typeface="+mn-lt"/>
                <a:cs typeface="Times New Roman" panose="02020603050405020304" pitchFamily="18" charset="0"/>
              </a:rPr>
              <a:t>đọc</a:t>
            </a:r>
            <a:r>
              <a:rPr lang="en-US" sz="4800" b="1" dirty="0">
                <a:latin typeface="+mn-lt"/>
                <a:cs typeface="Times New Roman" panose="02020603050405020304" pitchFamily="18" charset="0"/>
              </a:rPr>
              <a:t> </a:t>
            </a:r>
            <a:r>
              <a:rPr lang="en-US" sz="4800" b="1" dirty="0" err="1">
                <a:latin typeface="+mn-lt"/>
                <a:cs typeface="Times New Roman" panose="02020603050405020304" pitchFamily="18" charset="0"/>
              </a:rPr>
              <a:t>câu</a:t>
            </a:r>
            <a:r>
              <a:rPr lang="en-US" sz="4800" b="1" dirty="0">
                <a:latin typeface="+mn-lt"/>
                <a:cs typeface="Times New Roman" panose="02020603050405020304" pitchFamily="18" charset="0"/>
              </a:rPr>
              <a:t>:</a:t>
            </a:r>
          </a:p>
        </p:txBody>
      </p:sp>
      <p:sp>
        <p:nvSpPr>
          <p:cNvPr id="3" name="Subtitle 3"/>
          <p:cNvSpPr txBox="1">
            <a:spLocks/>
          </p:cNvSpPr>
          <p:nvPr/>
        </p:nvSpPr>
        <p:spPr>
          <a:xfrm>
            <a:off x="10616" y="2139702"/>
            <a:ext cx="9217024" cy="1945382"/>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l" defTabSz="914309"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vi-VN" sz="4400" i="0" u="none" strike="noStrike" kern="1200" cap="none" spc="0" normalizeH="0" baseline="0" noProof="0" dirty="0">
                <a:ln>
                  <a:noFill/>
                </a:ln>
                <a:solidFill>
                  <a:srgbClr val="000000"/>
                </a:solidFill>
                <a:effectLst/>
                <a:uLnTx/>
                <a:uFillTx/>
                <a:latin typeface="+mj-lt"/>
                <a:ea typeface="微软雅黑"/>
                <a:cs typeface="Times New Roman" pitchFamily="18" charset="0"/>
              </a:rPr>
              <a:t>Trong tranh,</a:t>
            </a:r>
            <a:r>
              <a:rPr kumimoji="0" lang="en-US" sz="4400" i="0" u="none" strike="noStrike" kern="1200" cap="none" spc="0" normalizeH="0" baseline="0" noProof="0" dirty="0">
                <a:ln>
                  <a:noFill/>
                </a:ln>
                <a:solidFill>
                  <a:srgbClr val="FF0000"/>
                </a:solidFill>
                <a:effectLst/>
                <a:uLnTx/>
                <a:uFillTx/>
                <a:latin typeface="+mj-lt"/>
                <a:ea typeface="微软雅黑"/>
                <a:cs typeface="Times New Roman" pitchFamily="18" charset="0"/>
              </a:rPr>
              <a:t>/</a:t>
            </a:r>
            <a:r>
              <a:rPr kumimoji="0" lang="vi-VN" sz="4400" i="0" u="none" strike="noStrike" kern="1200" cap="none" spc="0" normalizeH="0" baseline="0" noProof="0" dirty="0">
                <a:ln>
                  <a:noFill/>
                </a:ln>
                <a:solidFill>
                  <a:srgbClr val="000000"/>
                </a:solidFill>
                <a:effectLst/>
                <a:uLnTx/>
                <a:uFillTx/>
                <a:latin typeface="+mj-lt"/>
                <a:ea typeface="微软雅黑"/>
                <a:cs typeface="Times New Roman" pitchFamily="18" charset="0"/>
              </a:rPr>
              <a:t>một cậu bé có màu tóc</a:t>
            </a:r>
            <a:r>
              <a:rPr kumimoji="0" lang="en-US" sz="4400" i="0" u="none" strike="noStrike" kern="1200" cap="none" spc="0" normalizeH="0" baseline="0" noProof="0" dirty="0">
                <a:ln>
                  <a:noFill/>
                </a:ln>
                <a:solidFill>
                  <a:srgbClr val="FF0000"/>
                </a:solidFill>
                <a:effectLst/>
                <a:uLnTx/>
                <a:uFillTx/>
                <a:latin typeface="+mj-lt"/>
                <a:ea typeface="微软雅黑"/>
                <a:cs typeface="Times New Roman" pitchFamily="18" charset="0"/>
              </a:rPr>
              <a:t>/</a:t>
            </a:r>
            <a:r>
              <a:rPr kumimoji="0" lang="vi-VN" sz="4400" i="0" u="none" strike="noStrike" kern="1200" cap="none" spc="0" normalizeH="0" baseline="0" noProof="0" dirty="0">
                <a:ln>
                  <a:noFill/>
                </a:ln>
                <a:solidFill>
                  <a:srgbClr val="000000"/>
                </a:solidFill>
                <a:effectLst/>
                <a:uLnTx/>
                <a:uFillTx/>
                <a:latin typeface="+mj-lt"/>
                <a:ea typeface="微软雅黑"/>
                <a:cs typeface="Times New Roman" pitchFamily="18" charset="0"/>
              </a:rPr>
              <a:t>và khuôn mặt</a:t>
            </a:r>
            <a:r>
              <a:rPr kumimoji="0" lang="en-US" sz="4400" i="0" u="none" strike="noStrike" kern="1200" cap="none" spc="0" normalizeH="0" baseline="0" noProof="0" dirty="0">
                <a:ln>
                  <a:noFill/>
                </a:ln>
                <a:solidFill>
                  <a:srgbClr val="FF0000"/>
                </a:solidFill>
                <a:effectLst/>
                <a:uLnTx/>
                <a:uFillTx/>
                <a:latin typeface="+mj-lt"/>
                <a:ea typeface="微软雅黑"/>
                <a:cs typeface="Times New Roman" pitchFamily="18" charset="0"/>
              </a:rPr>
              <a:t>/</a:t>
            </a:r>
            <a:r>
              <a:rPr kumimoji="0" lang="vi-VN" sz="4400" i="0" u="none" strike="noStrike" kern="1200" cap="none" spc="0" normalizeH="0" baseline="0" noProof="0" dirty="0">
                <a:ln>
                  <a:noFill/>
                </a:ln>
                <a:solidFill>
                  <a:srgbClr val="000000"/>
                </a:solidFill>
                <a:effectLst/>
                <a:uLnTx/>
                <a:uFillTx/>
                <a:latin typeface="+mj-lt"/>
                <a:ea typeface="微软雅黑"/>
                <a:cs typeface="Times New Roman" pitchFamily="18" charset="0"/>
              </a:rPr>
              <a:t>khác hẳn mọi người.</a:t>
            </a:r>
            <a:r>
              <a:rPr kumimoji="0" lang="en-US" sz="4400" i="0" u="none" strike="noStrike" kern="1200" cap="none" spc="0" normalizeH="0" baseline="0" noProof="0" dirty="0">
                <a:ln>
                  <a:noFill/>
                </a:ln>
                <a:solidFill>
                  <a:srgbClr val="FF0000"/>
                </a:solidFill>
                <a:effectLst/>
                <a:uLnTx/>
                <a:uFillTx/>
                <a:latin typeface="+mj-lt"/>
                <a:ea typeface="微软雅黑"/>
                <a:cs typeface="Times New Roman" pitchFamily="18" charset="0"/>
              </a:rPr>
              <a:t>//</a:t>
            </a:r>
            <a:endParaRPr kumimoji="0" lang="en-US" sz="4400" i="0" u="none" strike="noStrike" kern="1200" cap="none" spc="0" normalizeH="0" baseline="0" noProof="0" dirty="0">
              <a:ln>
                <a:noFill/>
              </a:ln>
              <a:solidFill>
                <a:srgbClr val="FF0000"/>
              </a:solidFill>
              <a:effectLst/>
              <a:uLnTx/>
              <a:uFillTx/>
              <a:latin typeface="+mj-lt"/>
              <a:ea typeface="微软雅黑"/>
            </a:endParaRP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4000" b="0" i="0" u="none" strike="noStrike" kern="1200" cap="none" spc="0" normalizeH="0" baseline="0" noProof="0" dirty="0">
              <a:ln>
                <a:noFill/>
              </a:ln>
              <a:solidFill>
                <a:srgbClr val="000000">
                  <a:tint val="75000"/>
                </a:srgbClr>
              </a:solidFill>
              <a:effectLst/>
              <a:uLnTx/>
              <a:uFillTx/>
              <a:latin typeface="Calibri"/>
              <a:ea typeface="微软雅黑"/>
              <a:cs typeface="+mn-cs"/>
            </a:endParaRPr>
          </a:p>
        </p:txBody>
      </p:sp>
    </p:spTree>
    <p:extLst>
      <p:ext uri="{BB962C8B-B14F-4D97-AF65-F5344CB8AC3E}">
        <p14:creationId xmlns:p14="http://schemas.microsoft.com/office/powerpoint/2010/main" val="218434226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3568" y="591364"/>
            <a:ext cx="3168352" cy="707886"/>
          </a:xfrm>
          <a:prstGeom prst="rect">
            <a:avLst/>
          </a:prstGeom>
          <a:noFill/>
          <a:ln>
            <a:noFill/>
          </a:ln>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altLang="zh-CN" sz="4000" b="1" i="0" u="none" strike="noStrike" kern="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Chú thích</a:t>
            </a:r>
            <a:endParaRPr kumimoji="0" lang="zh-CN" altLang="en-US" sz="4000" b="1" i="0" u="none" strike="noStrike" kern="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3" name="1"/>
          <p:cNvSpPr txBox="1"/>
          <p:nvPr/>
        </p:nvSpPr>
        <p:spPr>
          <a:xfrm>
            <a:off x="683568" y="1385897"/>
            <a:ext cx="5616624" cy="1054135"/>
          </a:xfrm>
          <a:prstGeom prst="rect">
            <a:avLst/>
          </a:prstGeom>
          <a:solidFill>
            <a:srgbClr val="FFFFFF"/>
          </a:solidFill>
          <a:ln w="38100">
            <a:solidFill>
              <a:srgbClr val="EC7070"/>
            </a:solidFill>
          </a:ln>
          <a:effectLst>
            <a:outerShdw blurRad="50800" dist="38100" dir="5400000" algn="t" rotWithShape="0">
              <a:prstClr val="black">
                <a:alpha val="40000"/>
              </a:prstClr>
            </a:outerShdw>
          </a:effectLst>
        </p:spPr>
        <p:txBody>
          <a:bodyPr wrap="squar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3200" b="1" i="1" u="none" strike="noStrike" kern="0" cap="none" spc="0" normalizeH="0" baseline="0" noProof="0" dirty="0">
                <a:ln>
                  <a:noFill/>
                </a:ln>
                <a:solidFill>
                  <a:srgbClr val="000000"/>
                </a:solidFill>
                <a:effectLst/>
                <a:uLnTx/>
                <a:uFillTx/>
                <a:latin typeface="+mj-lt"/>
                <a:ea typeface="微软雅黑"/>
                <a:cs typeface="Times New Roman" pitchFamily="18" charset="0"/>
              </a:rPr>
              <a:t>Chần chừ:</a:t>
            </a:r>
            <a:r>
              <a:rPr kumimoji="0" lang="vi-VN" sz="3200" b="1" i="0" u="none" strike="noStrike" kern="0" cap="none" spc="0" normalizeH="0" baseline="0" noProof="0" dirty="0">
                <a:ln>
                  <a:noFill/>
                </a:ln>
                <a:solidFill>
                  <a:srgbClr val="000000"/>
                </a:solidFill>
                <a:effectLst/>
                <a:uLnTx/>
                <a:uFillTx/>
                <a:latin typeface="+mj-lt"/>
                <a:ea typeface="微软雅黑"/>
                <a:cs typeface="Times New Roman" pitchFamily="18" charset="0"/>
              </a:rPr>
              <a:t> </a:t>
            </a:r>
            <a:r>
              <a:rPr kumimoji="0" lang="vi-VN" sz="3200" b="0" i="0" u="none" strike="noStrike" kern="0" cap="none" spc="0" normalizeH="0" baseline="0" noProof="0" dirty="0">
                <a:ln>
                  <a:noFill/>
                </a:ln>
                <a:solidFill>
                  <a:srgbClr val="000000"/>
                </a:solidFill>
                <a:effectLst/>
                <a:uLnTx/>
                <a:uFillTx/>
                <a:latin typeface="+mj-lt"/>
                <a:ea typeface="微软雅黑"/>
                <a:cs typeface="Times New Roman" pitchFamily="18" charset="0"/>
              </a:rPr>
              <a:t>ngần ngại, chưa quyết tâm làm ngay.</a:t>
            </a:r>
          </a:p>
        </p:txBody>
      </p:sp>
      <p:pic>
        <p:nvPicPr>
          <p:cNvPr id="4" name="Picture 2" descr="Sáng tạo là không chần chừ - Phần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1101" y="1165953"/>
            <a:ext cx="2098204" cy="1405797"/>
          </a:xfrm>
          <a:prstGeom prst="roundRect">
            <a:avLst/>
          </a:prstGeom>
          <a:noFill/>
          <a:extLst>
            <a:ext uri="{909E8E84-426E-40DD-AFC4-6F175D3DCCD1}">
              <a14:hiddenFill xmlns:a14="http://schemas.microsoft.com/office/drawing/2010/main">
                <a:solidFill>
                  <a:srgbClr val="FFFFFF"/>
                </a:solidFill>
              </a14:hiddenFill>
            </a:ext>
          </a:extLst>
        </p:spPr>
      </p:pic>
      <p:sp>
        <p:nvSpPr>
          <p:cNvPr id="5" name="text"/>
          <p:cNvSpPr txBox="1"/>
          <p:nvPr/>
        </p:nvSpPr>
        <p:spPr>
          <a:xfrm>
            <a:off x="683568" y="3003798"/>
            <a:ext cx="5616624" cy="1223412"/>
          </a:xfrm>
          <a:prstGeom prst="rect">
            <a:avLst/>
          </a:prstGeom>
          <a:solidFill>
            <a:srgbClr val="FFFFFF"/>
          </a:solidFill>
          <a:ln w="38100">
            <a:solidFill>
              <a:srgbClr val="05BEFF"/>
            </a:solidFill>
          </a:ln>
          <a:effectLst>
            <a:outerShdw blurRad="50800" dist="38100" dir="5400000" algn="t" rotWithShape="0">
              <a:prstClr val="black">
                <a:alpha val="40000"/>
              </a:prstClr>
            </a:outerShdw>
          </a:effectLst>
        </p:spPr>
        <p:txBody>
          <a:bodyPr wrap="squar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3200" b="1" i="1" u="none" strike="noStrike" kern="0" cap="none" spc="0" normalizeH="0" baseline="0" noProof="0" dirty="0">
                <a:ln>
                  <a:noFill/>
                </a:ln>
                <a:solidFill>
                  <a:srgbClr val="000000"/>
                </a:solidFill>
                <a:effectLst/>
                <a:uLnTx/>
                <a:uFillTx/>
                <a:latin typeface="+mj-lt"/>
                <a:ea typeface="微软雅黑"/>
                <a:cs typeface="Times New Roman" pitchFamily="18" charset="0"/>
              </a:rPr>
              <a:t>Kiêu hãnh:</a:t>
            </a:r>
            <a:r>
              <a:rPr kumimoji="0" lang="vi-VN" sz="3200" b="1" i="0" u="none" strike="noStrike" kern="0" cap="none" spc="0" normalizeH="0" baseline="0" noProof="0" dirty="0">
                <a:ln>
                  <a:noFill/>
                </a:ln>
                <a:solidFill>
                  <a:srgbClr val="000000"/>
                </a:solidFill>
                <a:effectLst/>
                <a:uLnTx/>
                <a:uFillTx/>
                <a:latin typeface="+mj-lt"/>
                <a:ea typeface="微软雅黑"/>
                <a:cs typeface="Times New Roman" pitchFamily="18" charset="0"/>
              </a:rPr>
              <a:t> </a:t>
            </a:r>
            <a:r>
              <a:rPr kumimoji="0" lang="vi-VN" sz="3200" b="0" i="0" u="none" strike="noStrike" kern="0" cap="none" spc="0" normalizeH="0" baseline="0" noProof="0" dirty="0">
                <a:ln>
                  <a:noFill/>
                </a:ln>
                <a:solidFill>
                  <a:srgbClr val="000000"/>
                </a:solidFill>
                <a:effectLst/>
                <a:uLnTx/>
                <a:uFillTx/>
                <a:latin typeface="+mj-lt"/>
                <a:ea typeface="微软雅黑"/>
                <a:cs typeface="Times New Roman" pitchFamily="18" charset="0"/>
              </a:rPr>
              <a:t>tự hào về giá trị của mình.</a:t>
            </a:r>
          </a:p>
          <a:p>
            <a:pPr marL="0" marR="0" lvl="0" indent="0" defTabSz="914400" eaLnBrk="1" fontAlgn="auto" latinLnBrk="0" hangingPunct="1">
              <a:lnSpc>
                <a:spcPct val="100000"/>
              </a:lnSpc>
              <a:spcBef>
                <a:spcPts val="0"/>
              </a:spcBef>
              <a:spcAft>
                <a:spcPts val="0"/>
              </a:spcAft>
              <a:buClrTx/>
              <a:buSzTx/>
              <a:buFontTx/>
              <a:buNone/>
              <a:tabLst/>
              <a:defRPr/>
            </a:pPr>
            <a:endParaRPr kumimoji="0" lang="vi-VN" sz="1100" b="0" i="0" u="none" strike="noStrike" kern="0" cap="none" spc="0" normalizeH="0" baseline="0" noProof="0" dirty="0">
              <a:ln>
                <a:noFill/>
              </a:ln>
              <a:solidFill>
                <a:srgbClr val="000000"/>
              </a:solidFill>
              <a:effectLst/>
              <a:uLnTx/>
              <a:uFillTx/>
              <a:latin typeface="Times New Roman" pitchFamily="18" charset="0"/>
              <a:ea typeface="微软雅黑"/>
              <a:cs typeface="Times New Roman" pitchFamily="18" charset="0"/>
            </a:endParaRPr>
          </a:p>
        </p:txBody>
      </p:sp>
      <p:pic>
        <p:nvPicPr>
          <p:cNvPr id="6" name="Picture 4" descr="Khát vọng và niềm tự hào dân tộc - Báo Nhân Dân"/>
          <p:cNvPicPr>
            <a:picLocks noChangeAspect="1" noChangeArrowheads="1"/>
          </p:cNvPicPr>
          <p:nvPr/>
        </p:nvPicPr>
        <p:blipFill rotWithShape="1">
          <a:blip r:embed="rId3">
            <a:extLst>
              <a:ext uri="{28A0092B-C50C-407E-A947-70E740481C1C}">
                <a14:useLocalDpi xmlns:a14="http://schemas.microsoft.com/office/drawing/2010/main" val="0"/>
              </a:ext>
            </a:extLst>
          </a:blip>
          <a:srcRect l="11752" r="10409"/>
          <a:stretch/>
        </p:blipFill>
        <p:spPr bwMode="auto">
          <a:xfrm>
            <a:off x="6704905" y="2713166"/>
            <a:ext cx="2184400" cy="1804675"/>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711814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750"/>
                                        <p:tgtEl>
                                          <p:spTgt spid="3"/>
                                        </p:tgtEl>
                                      </p:cBhvr>
                                    </p:animEffect>
                                    <p:anim calcmode="lin" valueType="num">
                                      <p:cBhvr>
                                        <p:cTn id="15" dur="750" fill="hold"/>
                                        <p:tgtEl>
                                          <p:spTgt spid="3"/>
                                        </p:tgtEl>
                                        <p:attrNameLst>
                                          <p:attrName>ppt_x</p:attrName>
                                        </p:attrNameLst>
                                      </p:cBhvr>
                                      <p:tavLst>
                                        <p:tav tm="0">
                                          <p:val>
                                            <p:strVal val="#ppt_x"/>
                                          </p:val>
                                        </p:tav>
                                        <p:tav tm="100000">
                                          <p:val>
                                            <p:strVal val="#ppt_x"/>
                                          </p:val>
                                        </p:tav>
                                      </p:tavLst>
                                    </p:anim>
                                    <p:anim calcmode="lin" valueType="num">
                                      <p:cBhvr>
                                        <p:cTn id="16" dur="75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750"/>
                                        <p:tgtEl>
                                          <p:spTgt spid="5"/>
                                        </p:tgtEl>
                                      </p:cBhvr>
                                    </p:animEffect>
                                    <p:anim calcmode="lin" valueType="num">
                                      <p:cBhvr>
                                        <p:cTn id="27" dur="750" fill="hold"/>
                                        <p:tgtEl>
                                          <p:spTgt spid="5"/>
                                        </p:tgtEl>
                                        <p:attrNameLst>
                                          <p:attrName>ppt_x</p:attrName>
                                        </p:attrNameLst>
                                      </p:cBhvr>
                                      <p:tavLst>
                                        <p:tav tm="0">
                                          <p:val>
                                            <p:strVal val="#ppt_x"/>
                                          </p:val>
                                        </p:tav>
                                        <p:tav tm="100000">
                                          <p:val>
                                            <p:strVal val="#ppt_x"/>
                                          </p:val>
                                        </p:tav>
                                      </p:tavLst>
                                    </p:anim>
                                    <p:anim calcmode="lin" valueType="num">
                                      <p:cBhvr>
                                        <p:cTn id="28" dur="750" fill="hold"/>
                                        <p:tgtEl>
                                          <p:spTgt spid="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39752" y="339502"/>
            <a:ext cx="3045595" cy="584775"/>
          </a:xfrm>
          <a:prstGeom prst="rect">
            <a:avLst/>
          </a:prstGeom>
        </p:spPr>
        <p:txBody>
          <a:bodyPr wrap="square">
            <a:spAutoFit/>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mj-lt"/>
                <a:ea typeface="微软雅黑"/>
                <a:cs typeface="Times New Roman" pitchFamily="18" charset="0"/>
              </a:rPr>
              <a:t>Con nu</a:t>
            </a:r>
            <a:r>
              <a:rPr kumimoji="0" lang="vi-VN" sz="3200" b="1" i="0" u="none" strike="noStrike" kern="1200" cap="none" spc="0" normalizeH="0" baseline="0" noProof="0" dirty="0">
                <a:ln>
                  <a:noFill/>
                </a:ln>
                <a:solidFill>
                  <a:srgbClr val="000000"/>
                </a:solidFill>
                <a:effectLst/>
                <a:uLnTx/>
                <a:uFillTx/>
                <a:latin typeface="+mj-lt"/>
                <a:ea typeface="微软雅黑"/>
                <a:cs typeface="Times New Roman" pitchFamily="18" charset="0"/>
              </a:rPr>
              <a:t>ôi </a:t>
            </a:r>
          </a:p>
        </p:txBody>
      </p:sp>
      <p:sp>
        <p:nvSpPr>
          <p:cNvPr id="3" name="Rectangle 2"/>
          <p:cNvSpPr/>
          <p:nvPr/>
        </p:nvSpPr>
        <p:spPr>
          <a:xfrm>
            <a:off x="179512" y="771550"/>
            <a:ext cx="8568952" cy="4524315"/>
          </a:xfrm>
          <a:prstGeom prst="rect">
            <a:avLst/>
          </a:prstGeom>
        </p:spPr>
        <p:txBody>
          <a:bodyPr wrap="square">
            <a:spAutoFit/>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1. Một hôm, cô giáo cho cả lớp xem một bức tranh rồi hỏi:</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 Các em có nhận xét gì về bức tranh này?</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Đó là bức tranh vẽ một gia đình. Trong tranh, một cậu bé có màu tóc và khuôn mặt khác hẳn mọi người. Hầu như cả lớp đều nhận ra điều này. Hoàng nhanh nhảu giơ tay:</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 Thưa cô, bạn này là con nuôi ạ.</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2. Cô giáo mỉm cười:</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 Em nói đúng rồi. Nhưng ai có thể nói về tình cảm giữa mọi người trong gia đình này?</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Cô giáo vừa dứt lời thì Ngọc lên tiếng:</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 Thưa cô, em nhận thấy mọi người trong gia đình này rất yêu quý nhau. Em biết vì em cũng là con nuôi ạ.</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3. - Con nuôi là gì? - Một học sinh hỏi. Không một chút chần chừ, Ngọc kiêu hãnh trả lời:</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 Bố mẹ tớ bảo: “Con nuôi không được cha mẹ sinh ra nhưng được nuôi dưỡng và lớn lên từ trái tim yêu thương của cha mẹ.”.</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Cô giáo và tất cả các bạn trong lớp dành cho Ngọc một tràng vỗ tay thật ấm áp.</a:t>
            </a:r>
          </a:p>
          <a:p>
            <a:pPr marL="0" marR="0" lvl="0" indent="0" algn="r" defTabSz="914309" rtl="0" eaLnBrk="1" fontAlgn="auto" latinLnBrk="0" hangingPunct="1">
              <a:lnSpc>
                <a:spcPct val="100000"/>
              </a:lnSpc>
              <a:spcBef>
                <a:spcPts val="0"/>
              </a:spcBef>
              <a:spcAft>
                <a:spcPts val="0"/>
              </a:spcAft>
              <a:buClrTx/>
              <a:buSzTx/>
              <a:buFontTx/>
              <a:buNone/>
              <a:tabLst/>
              <a:defRPr/>
            </a:pPr>
            <a:r>
              <a:rPr kumimoji="0" lang="vi-VN" sz="1800" b="0" i="1"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Theo sách Hạt giống tâm hồn</a:t>
            </a:r>
            <a:endPar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endParaRPr>
          </a:p>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endParaRPr>
          </a:p>
        </p:txBody>
      </p:sp>
      <p:sp>
        <p:nvSpPr>
          <p:cNvPr id="4" name="Flowchart: Terminator 3"/>
          <p:cNvSpPr/>
          <p:nvPr/>
        </p:nvSpPr>
        <p:spPr>
          <a:xfrm>
            <a:off x="6588224" y="528234"/>
            <a:ext cx="1944216" cy="792086"/>
          </a:xfrm>
          <a:prstGeom prst="flowChartTerminator">
            <a:avLst/>
          </a:prstGeom>
          <a:gradFill rotWithShape="1">
            <a:gsLst>
              <a:gs pos="0">
                <a:srgbClr val="EC7070">
                  <a:tint val="79000"/>
                  <a:satMod val="180000"/>
                </a:srgbClr>
              </a:gs>
              <a:gs pos="65000">
                <a:srgbClr val="EC7070">
                  <a:tint val="52000"/>
                  <a:satMod val="250000"/>
                </a:srgbClr>
              </a:gs>
              <a:gs pos="100000">
                <a:srgbClr val="EC7070">
                  <a:tint val="29000"/>
                  <a:satMod val="300000"/>
                </a:srgbClr>
              </a:gs>
            </a:gsLst>
            <a:lin ang="16200000" scaled="0"/>
          </a:gradFill>
          <a:ln w="9525" cap="flat" cmpd="sng" algn="ctr">
            <a:solidFill>
              <a:srgbClr val="EC7070"/>
            </a:solidFill>
            <a:prstDash val="solid"/>
          </a:ln>
          <a:effectLst>
            <a:outerShdw blurRad="63500" dist="25400" dir="5400000" rotWithShape="0">
              <a:srgbClr val="000000">
                <a:alpha val="43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mj-lt"/>
                <a:ea typeface="微软雅黑"/>
                <a:cs typeface="Times New Roman" panose="02020603050405020304" pitchFamily="18" charset="0"/>
              </a:rPr>
              <a:t>THI ĐỌC</a:t>
            </a:r>
          </a:p>
        </p:txBody>
      </p:sp>
    </p:spTree>
    <p:extLst>
      <p:ext uri="{BB962C8B-B14F-4D97-AF65-F5344CB8AC3E}">
        <p14:creationId xmlns:p14="http://schemas.microsoft.com/office/powerpoint/2010/main" val="302132267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27784" y="339502"/>
            <a:ext cx="2757563" cy="584775"/>
          </a:xfrm>
          <a:prstGeom prst="rect">
            <a:avLst/>
          </a:prstGeom>
        </p:spPr>
        <p:txBody>
          <a:bodyPr wrap="square">
            <a:spAutoFit/>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mj-lt"/>
                <a:ea typeface="微软雅黑"/>
                <a:cs typeface="Times New Roman" pitchFamily="18" charset="0"/>
              </a:rPr>
              <a:t>Con nu</a:t>
            </a:r>
            <a:r>
              <a:rPr kumimoji="0" lang="vi-VN" sz="3200" b="1" i="0" u="none" strike="noStrike" kern="1200" cap="none" spc="0" normalizeH="0" baseline="0" noProof="0" dirty="0">
                <a:ln>
                  <a:noFill/>
                </a:ln>
                <a:solidFill>
                  <a:srgbClr val="000000"/>
                </a:solidFill>
                <a:effectLst/>
                <a:uLnTx/>
                <a:uFillTx/>
                <a:latin typeface="+mj-lt"/>
                <a:ea typeface="微软雅黑"/>
                <a:cs typeface="Times New Roman" pitchFamily="18" charset="0"/>
              </a:rPr>
              <a:t>ôi </a:t>
            </a:r>
          </a:p>
        </p:txBody>
      </p:sp>
      <p:sp>
        <p:nvSpPr>
          <p:cNvPr id="3" name="Rectangle 2"/>
          <p:cNvSpPr/>
          <p:nvPr/>
        </p:nvSpPr>
        <p:spPr>
          <a:xfrm>
            <a:off x="179512" y="771550"/>
            <a:ext cx="8568952" cy="4524315"/>
          </a:xfrm>
          <a:prstGeom prst="rect">
            <a:avLst/>
          </a:prstGeom>
        </p:spPr>
        <p:txBody>
          <a:bodyPr wrap="square">
            <a:spAutoFit/>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1. Một hôm, cô giáo cho cả lớp xem một bức tranh rồi hỏi:</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 Các em có nhận xét gì về bức tranh này?</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Đó là bức tranh vẽ một gia đình. Trong tranh, một cậu bé có màu tóc và khuôn mặt khác hẳn mọi người. Hầu như cả lớp đều nhận ra điều này. Hoàng nhanh nhảu giơ tay:</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 Thưa cô, bạn này là con nuôi ạ.</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2. Cô giáo mỉm cười:</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 Em nói đúng rồi. Nhưng ai có thể nói về tình cảm giữa mọi người trong gia đình này?</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Cô giáo vừa dứt lời thì Ngọc lên tiếng:</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 Thưa cô, em nhận thấy mọi người trong gia đình này rất yêu quý nhau. Em biết vì em cũng là con nuôi ạ.</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3. - Con nuôi là gì? - Một học sinh hỏi. Không một chút chần chừ, Ngọc kiêu hãnh trả lời:</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 Bố mẹ tớ bảo: “Con nuôi không được cha mẹ sinh ra nhưng được nuôi dưỡng và lớn lên từ trái tim yêu thương của cha mẹ.”.</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Cô giáo và tất cả các bạn trong lớp dành cho Ngọc một tràng vỗ tay thật ấm áp.</a:t>
            </a:r>
          </a:p>
          <a:p>
            <a:pPr marL="0" marR="0" lvl="0" indent="0" algn="r" defTabSz="914309" rtl="0" eaLnBrk="1" fontAlgn="auto" latinLnBrk="0" hangingPunct="1">
              <a:lnSpc>
                <a:spcPct val="100000"/>
              </a:lnSpc>
              <a:spcBef>
                <a:spcPts val="0"/>
              </a:spcBef>
              <a:spcAft>
                <a:spcPts val="0"/>
              </a:spcAft>
              <a:buClrTx/>
              <a:buSzTx/>
              <a:buFontTx/>
              <a:buNone/>
              <a:tabLst/>
              <a:defRPr/>
            </a:pPr>
            <a:r>
              <a:rPr kumimoji="0" lang="vi-VN" sz="1800" b="0" i="1"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Theo sách Hạt giống tâm hồn</a:t>
            </a:r>
            <a:endPar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endParaRPr>
          </a:p>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endParaRPr>
          </a:p>
        </p:txBody>
      </p:sp>
      <p:sp>
        <p:nvSpPr>
          <p:cNvPr id="4" name="Flowchart: Terminator 3"/>
          <p:cNvSpPr/>
          <p:nvPr/>
        </p:nvSpPr>
        <p:spPr>
          <a:xfrm>
            <a:off x="6084168" y="375507"/>
            <a:ext cx="2664296" cy="792086"/>
          </a:xfrm>
          <a:prstGeom prst="flowChartTerminator">
            <a:avLst/>
          </a:prstGeom>
          <a:gradFill rotWithShape="1">
            <a:gsLst>
              <a:gs pos="0">
                <a:srgbClr val="EC7070">
                  <a:tint val="79000"/>
                  <a:satMod val="180000"/>
                </a:srgbClr>
              </a:gs>
              <a:gs pos="65000">
                <a:srgbClr val="EC7070">
                  <a:tint val="52000"/>
                  <a:satMod val="250000"/>
                </a:srgbClr>
              </a:gs>
              <a:gs pos="100000">
                <a:srgbClr val="EC7070">
                  <a:tint val="29000"/>
                  <a:satMod val="300000"/>
                </a:srgbClr>
              </a:gs>
            </a:gsLst>
            <a:lin ang="16200000" scaled="0"/>
          </a:gradFill>
          <a:ln w="9525" cap="flat" cmpd="sng" algn="ctr">
            <a:solidFill>
              <a:srgbClr val="EC7070"/>
            </a:solidFill>
            <a:prstDash val="solid"/>
          </a:ln>
          <a:effectLst>
            <a:outerShdw blurRad="63500" dist="25400" dir="5400000" rotWithShape="0">
              <a:srgbClr val="000000">
                <a:alpha val="43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0" dirty="0">
                <a:solidFill>
                  <a:srgbClr val="000000"/>
                </a:solidFill>
                <a:effectLst>
                  <a:outerShdw blurRad="38100" dist="38100" dir="2700000" algn="tl">
                    <a:srgbClr val="000000">
                      <a:alpha val="43137"/>
                    </a:srgbClr>
                  </a:outerShdw>
                </a:effectLst>
                <a:latin typeface="+mj-lt"/>
                <a:ea typeface="微软雅黑"/>
                <a:cs typeface="Times New Roman" panose="02020603050405020304" pitchFamily="18" charset="0"/>
              </a:rPr>
              <a:t>ĐỌC TOÀN BÀI</a:t>
            </a:r>
            <a:endParaRPr kumimoji="0" lang="en-US" sz="20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mj-lt"/>
              <a:ea typeface="微软雅黑"/>
              <a:cs typeface="Times New Roman" panose="02020603050405020304" pitchFamily="18" charset="0"/>
            </a:endParaRPr>
          </a:p>
        </p:txBody>
      </p:sp>
    </p:spTree>
    <p:extLst>
      <p:ext uri="{BB962C8B-B14F-4D97-AF65-F5344CB8AC3E}">
        <p14:creationId xmlns:p14="http://schemas.microsoft.com/office/powerpoint/2010/main" val="256061398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99792" y="339502"/>
            <a:ext cx="2685555" cy="584775"/>
          </a:xfrm>
          <a:prstGeom prst="rect">
            <a:avLst/>
          </a:prstGeom>
        </p:spPr>
        <p:txBody>
          <a:bodyPr wrap="square">
            <a:spAutoFit/>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mj-lt"/>
                <a:ea typeface="微软雅黑"/>
                <a:cs typeface="Times New Roman" pitchFamily="18" charset="0"/>
              </a:rPr>
              <a:t>Con nu</a:t>
            </a:r>
            <a:r>
              <a:rPr kumimoji="0" lang="vi-VN" sz="3200" b="1" i="0" u="none" strike="noStrike" kern="1200" cap="none" spc="0" normalizeH="0" baseline="0" noProof="0" dirty="0">
                <a:ln>
                  <a:noFill/>
                </a:ln>
                <a:solidFill>
                  <a:srgbClr val="000000"/>
                </a:solidFill>
                <a:effectLst/>
                <a:uLnTx/>
                <a:uFillTx/>
                <a:latin typeface="+mj-lt"/>
                <a:ea typeface="微软雅黑"/>
                <a:cs typeface="Times New Roman" pitchFamily="18" charset="0"/>
              </a:rPr>
              <a:t>ôi </a:t>
            </a:r>
          </a:p>
        </p:txBody>
      </p:sp>
      <p:sp>
        <p:nvSpPr>
          <p:cNvPr id="3" name="Rectangle 2"/>
          <p:cNvSpPr/>
          <p:nvPr/>
        </p:nvSpPr>
        <p:spPr>
          <a:xfrm>
            <a:off x="179512" y="771550"/>
            <a:ext cx="8568952" cy="4524315"/>
          </a:xfrm>
          <a:prstGeom prst="rect">
            <a:avLst/>
          </a:prstGeom>
        </p:spPr>
        <p:txBody>
          <a:bodyPr wrap="square">
            <a:spAutoFit/>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1. Một hôm, cô giáo cho cả lớp xem một bức tranh rồi hỏi:</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 Các em có nhận xét gì về bức tranh này?</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Đó là bức tranh vẽ một gia đình. Trong tranh, một cậu bé có màu tóc và khuôn mặt khác hẳn mọi người. Hầu như cả lớp đều nhận ra điều này. Hoàng nhanh nhảu giơ tay:</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 Thưa cô, bạn này là con nuôi ạ.</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2. Cô giáo mỉm cười:</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 Em nói đúng rồi. Nhưng ai có thể nói về tình cảm giữa mọi người trong gia đình này?</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Cô giáo vừa dứt lời thì Ngọc lên tiếng:</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 Thưa cô, em nhận thấy mọi người trong gia đình này rất yêu quý nhau. Em biết vì em cũng là con nuôi ạ.</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3. - Con nuôi là gì? - Một học sinh hỏi. Không một chút chần chừ, Ngọc kiêu hãnh trả lời:</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 Bố mẹ tớ bảo: “Con nuôi không được cha mẹ sinh ra nhưng được nuôi dưỡng và lớn lên từ trái tim yêu thương của cha mẹ.”.</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Cô giáo và tất cả các bạn trong lớp dành cho Ngọc một tràng vỗ tay thật ấm áp.</a:t>
            </a:r>
          </a:p>
          <a:p>
            <a:pPr marL="0" marR="0" lvl="0" indent="0" algn="r" defTabSz="914309" rtl="0" eaLnBrk="1" fontAlgn="auto" latinLnBrk="0" hangingPunct="1">
              <a:lnSpc>
                <a:spcPct val="100000"/>
              </a:lnSpc>
              <a:spcBef>
                <a:spcPts val="0"/>
              </a:spcBef>
              <a:spcAft>
                <a:spcPts val="0"/>
              </a:spcAft>
              <a:buClrTx/>
              <a:buSzTx/>
              <a:buFontTx/>
              <a:buNone/>
              <a:tabLst/>
              <a:defRPr/>
            </a:pPr>
            <a:r>
              <a:rPr kumimoji="0" lang="vi-VN" sz="1800" b="0" i="1"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Theo sách Hạt giống tâm hồn</a:t>
            </a:r>
            <a:endParaRPr kumimoji="0" lang="vi-VN"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endParaRPr>
          </a:p>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endParaRPr>
          </a:p>
        </p:txBody>
      </p:sp>
      <p:sp>
        <p:nvSpPr>
          <p:cNvPr id="4" name="Flowchart: Terminator 3"/>
          <p:cNvSpPr/>
          <p:nvPr/>
        </p:nvSpPr>
        <p:spPr>
          <a:xfrm>
            <a:off x="6513822" y="375507"/>
            <a:ext cx="2232248" cy="792086"/>
          </a:xfrm>
          <a:prstGeom prst="flowChartTerminator">
            <a:avLst/>
          </a:prstGeom>
          <a:gradFill rotWithShape="1">
            <a:gsLst>
              <a:gs pos="0">
                <a:srgbClr val="EC7070">
                  <a:tint val="79000"/>
                  <a:satMod val="180000"/>
                </a:srgbClr>
              </a:gs>
              <a:gs pos="65000">
                <a:srgbClr val="EC7070">
                  <a:tint val="52000"/>
                  <a:satMod val="250000"/>
                </a:srgbClr>
              </a:gs>
              <a:gs pos="100000">
                <a:srgbClr val="EC7070">
                  <a:tint val="29000"/>
                  <a:satMod val="300000"/>
                </a:srgbClr>
              </a:gs>
            </a:gsLst>
            <a:lin ang="16200000" scaled="0"/>
          </a:gradFill>
          <a:ln w="9525" cap="flat" cmpd="sng" algn="ctr">
            <a:solidFill>
              <a:srgbClr val="EC7070"/>
            </a:solidFill>
            <a:prstDash val="solid"/>
          </a:ln>
          <a:effectLst>
            <a:outerShdw blurRad="63500" dist="25400" dir="5400000" rotWithShape="0">
              <a:srgbClr val="000000">
                <a:alpha val="43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mj-lt"/>
                <a:ea typeface="微软雅黑"/>
                <a:cs typeface="Times New Roman" panose="02020603050405020304" pitchFamily="18" charset="0"/>
              </a:rPr>
              <a:t>ĐỌC ĐỒNG</a:t>
            </a:r>
            <a:r>
              <a:rPr kumimoji="0" lang="en-US" sz="2000" b="1" i="0" u="none" strike="noStrike" kern="0" cap="none" spc="0" normalizeH="0" noProof="0" dirty="0">
                <a:ln>
                  <a:noFill/>
                </a:ln>
                <a:solidFill>
                  <a:srgbClr val="000000"/>
                </a:solidFill>
                <a:effectLst>
                  <a:outerShdw blurRad="38100" dist="38100" dir="2700000" algn="tl">
                    <a:srgbClr val="000000">
                      <a:alpha val="43137"/>
                    </a:srgbClr>
                  </a:outerShdw>
                </a:effectLst>
                <a:uLnTx/>
                <a:uFillTx/>
                <a:latin typeface="+mj-lt"/>
                <a:ea typeface="微软雅黑"/>
                <a:cs typeface="Times New Roman" panose="02020603050405020304" pitchFamily="18" charset="0"/>
              </a:rPr>
              <a:t> THANH</a:t>
            </a:r>
            <a:endParaRPr kumimoji="0" lang="en-US" sz="20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mj-lt"/>
              <a:ea typeface="微软雅黑"/>
              <a:cs typeface="Times New Roman" panose="02020603050405020304" pitchFamily="18" charset="0"/>
            </a:endParaRPr>
          </a:p>
        </p:txBody>
      </p:sp>
    </p:spTree>
    <p:extLst>
      <p:ext uri="{BB962C8B-B14F-4D97-AF65-F5344CB8AC3E}">
        <p14:creationId xmlns:p14="http://schemas.microsoft.com/office/powerpoint/2010/main" val="312069002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47664" y="1995686"/>
            <a:ext cx="4896544" cy="923330"/>
          </a:xfrm>
          <a:prstGeom prst="rect">
            <a:avLst/>
          </a:prstGeom>
        </p:spPr>
        <p:txBody>
          <a:bodyPr wrap="square">
            <a:spAutoFit/>
          </a:bodyPr>
          <a:lstStyle/>
          <a:p>
            <a:r>
              <a:rPr lang="en-US" sz="5400" b="1" dirty="0">
                <a:cs typeface="Times New Roman" panose="02020603050405020304" pitchFamily="18" charset="0"/>
              </a:rPr>
              <a:t> </a:t>
            </a:r>
            <a:r>
              <a:rPr lang="en-US" sz="5400" b="1" dirty="0">
                <a:latin typeface="+mj-lt"/>
                <a:cs typeface="Times New Roman" panose="02020603050405020304" pitchFamily="18" charset="0"/>
              </a:rPr>
              <a:t>KHỞI ĐỘNG</a:t>
            </a:r>
            <a:endParaRPr lang="en-US" sz="5400" dirty="0">
              <a:latin typeface="+mj-lt"/>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425496">
            <a:off x="3805903" y="185096"/>
            <a:ext cx="3116371" cy="2613067"/>
          </a:xfrm>
          <a:prstGeom prst="rect">
            <a:avLst/>
          </a:prstGeom>
        </p:spPr>
      </p:pic>
    </p:spTree>
    <p:extLst>
      <p:ext uri="{BB962C8B-B14F-4D97-AF65-F5344CB8AC3E}">
        <p14:creationId xmlns:p14="http://schemas.microsoft.com/office/powerpoint/2010/main" val="81752933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8558" y="771550"/>
            <a:ext cx="6275810" cy="4248472"/>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833" y="2355726"/>
            <a:ext cx="1440887" cy="1872208"/>
          </a:xfrm>
          <a:prstGeom prst="rect">
            <a:avLst/>
          </a:prstGeom>
        </p:spPr>
      </p:pic>
      <p:sp>
        <p:nvSpPr>
          <p:cNvPr id="4" name="Rectangle 3"/>
          <p:cNvSpPr/>
          <p:nvPr/>
        </p:nvSpPr>
        <p:spPr>
          <a:xfrm>
            <a:off x="2703329" y="2582020"/>
            <a:ext cx="4075154" cy="1107996"/>
          </a:xfrm>
          <a:prstGeom prst="rect">
            <a:avLst/>
          </a:prstGeom>
        </p:spPr>
        <p:txBody>
          <a:bodyPr wrap="none">
            <a:spAutoFit/>
          </a:bodyPr>
          <a:lstStyle/>
          <a:p>
            <a:pPr lvl="0" algn="ctr"/>
            <a:r>
              <a:rPr lang="en-US" sz="6600" b="1" dirty="0" err="1">
                <a:solidFill>
                  <a:srgbClr val="000000"/>
                </a:solidFill>
                <a:effectLst>
                  <a:outerShdw blurRad="38100" dist="38100" dir="2700000" algn="tl">
                    <a:srgbClr val="000000">
                      <a:alpha val="43137"/>
                    </a:srgbClr>
                  </a:outerShdw>
                </a:effectLst>
                <a:latin typeface="+mj-lt"/>
                <a:ea typeface="微软雅黑"/>
                <a:cs typeface="Times New Roman" panose="02020603050405020304" pitchFamily="18" charset="0"/>
              </a:rPr>
              <a:t>Đọc</a:t>
            </a:r>
            <a:r>
              <a:rPr lang="en-US" sz="6600" b="1" dirty="0">
                <a:solidFill>
                  <a:srgbClr val="000000"/>
                </a:solidFill>
                <a:effectLst>
                  <a:outerShdw blurRad="38100" dist="38100" dir="2700000" algn="tl">
                    <a:srgbClr val="000000">
                      <a:alpha val="43137"/>
                    </a:srgbClr>
                  </a:outerShdw>
                </a:effectLst>
                <a:latin typeface="+mj-lt"/>
                <a:ea typeface="微软雅黑"/>
                <a:cs typeface="Times New Roman" panose="02020603050405020304" pitchFamily="18" charset="0"/>
              </a:rPr>
              <a:t> </a:t>
            </a:r>
            <a:r>
              <a:rPr lang="en-US" sz="6600" b="1" dirty="0" err="1">
                <a:solidFill>
                  <a:srgbClr val="000000"/>
                </a:solidFill>
                <a:effectLst>
                  <a:outerShdw blurRad="38100" dist="38100" dir="2700000" algn="tl">
                    <a:srgbClr val="000000">
                      <a:alpha val="43137"/>
                    </a:srgbClr>
                  </a:outerShdw>
                </a:effectLst>
                <a:latin typeface="+mj-lt"/>
                <a:ea typeface="微软雅黑"/>
                <a:cs typeface="Times New Roman" panose="02020603050405020304" pitchFamily="18" charset="0"/>
              </a:rPr>
              <a:t>hiểu</a:t>
            </a:r>
            <a:endParaRPr lang="en-US" sz="6600" b="1" dirty="0">
              <a:solidFill>
                <a:srgbClr val="000000"/>
              </a:solidFill>
              <a:effectLst>
                <a:outerShdw blurRad="38100" dist="38100" dir="2700000" algn="tl">
                  <a:srgbClr val="000000">
                    <a:alpha val="43137"/>
                  </a:srgbClr>
                </a:outerShdw>
              </a:effectLst>
              <a:latin typeface="+mj-lt"/>
              <a:ea typeface="微软雅黑"/>
              <a:cs typeface="Times New Roman" panose="02020603050405020304" pitchFamily="18" charset="0"/>
            </a:endParaRPr>
          </a:p>
        </p:txBody>
      </p:sp>
    </p:spTree>
    <p:extLst>
      <p:ext uri="{BB962C8B-B14F-4D97-AF65-F5344CB8AC3E}">
        <p14:creationId xmlns:p14="http://schemas.microsoft.com/office/powerpoint/2010/main" val="10293009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9552" y="555526"/>
            <a:ext cx="5912196" cy="461665"/>
          </a:xfrm>
          <a:prstGeom prst="rect">
            <a:avLst/>
          </a:prstGeom>
        </p:spPr>
        <p:txBody>
          <a:bodyPr wrap="none">
            <a:spAutoFit/>
          </a:bodyPr>
          <a:lstStyle/>
          <a:p>
            <a:r>
              <a:rPr lang="vi-VN" sz="2400" b="1" dirty="0">
                <a:solidFill>
                  <a:srgbClr val="000000"/>
                </a:solidFill>
                <a:latin typeface="+mj-lt"/>
                <a:ea typeface="微软雅黑"/>
                <a:cs typeface="Times New Roman" pitchFamily="18" charset="0"/>
              </a:rPr>
              <a:t>1. Cô giáo yêu cầu học sinh làm gì?</a:t>
            </a:r>
          </a:p>
        </p:txBody>
      </p:sp>
      <p:sp>
        <p:nvSpPr>
          <p:cNvPr id="3" name="Rectangle 2"/>
          <p:cNvSpPr/>
          <p:nvPr/>
        </p:nvSpPr>
        <p:spPr>
          <a:xfrm>
            <a:off x="611560" y="1078746"/>
            <a:ext cx="7704856" cy="830997"/>
          </a:xfrm>
          <a:prstGeom prst="rect">
            <a:avLst/>
          </a:prstGeom>
        </p:spPr>
        <p:txBody>
          <a:bodyPr wrap="square">
            <a:spAutoFit/>
          </a:bodyPr>
          <a:lstStyle/>
          <a:p>
            <a:r>
              <a:rPr lang="en-US" sz="2400" dirty="0">
                <a:solidFill>
                  <a:srgbClr val="002060"/>
                </a:solidFill>
                <a:latin typeface="+mj-lt"/>
                <a:ea typeface="微软雅黑"/>
                <a:cs typeface="Times New Roman" pitchFamily="18" charset="0"/>
              </a:rPr>
              <a:t>- </a:t>
            </a:r>
            <a:r>
              <a:rPr lang="en-US" sz="2400" dirty="0" err="1">
                <a:solidFill>
                  <a:srgbClr val="002060"/>
                </a:solidFill>
                <a:latin typeface="+mj-lt"/>
                <a:ea typeface="微软雅黑"/>
                <a:cs typeface="Times New Roman" pitchFamily="18" charset="0"/>
              </a:rPr>
              <a:t>Cô</a:t>
            </a:r>
            <a:r>
              <a:rPr lang="en-US" sz="2400" dirty="0">
                <a:solidFill>
                  <a:srgbClr val="002060"/>
                </a:solidFill>
                <a:latin typeface="+mj-lt"/>
                <a:ea typeface="微软雅黑"/>
                <a:cs typeface="Times New Roman" pitchFamily="18" charset="0"/>
              </a:rPr>
              <a:t> </a:t>
            </a:r>
            <a:r>
              <a:rPr lang="en-US" sz="2400" dirty="0" err="1">
                <a:solidFill>
                  <a:srgbClr val="002060"/>
                </a:solidFill>
                <a:latin typeface="+mj-lt"/>
                <a:ea typeface="微软雅黑"/>
                <a:cs typeface="Times New Roman" pitchFamily="18" charset="0"/>
              </a:rPr>
              <a:t>giáo</a:t>
            </a:r>
            <a:r>
              <a:rPr lang="en-US" sz="2400" dirty="0">
                <a:solidFill>
                  <a:srgbClr val="002060"/>
                </a:solidFill>
                <a:latin typeface="+mj-lt"/>
                <a:ea typeface="微软雅黑"/>
                <a:cs typeface="Times New Roman" pitchFamily="18" charset="0"/>
              </a:rPr>
              <a:t> </a:t>
            </a:r>
            <a:r>
              <a:rPr lang="en-US" sz="2400" dirty="0" err="1">
                <a:solidFill>
                  <a:srgbClr val="002060"/>
                </a:solidFill>
                <a:latin typeface="+mj-lt"/>
                <a:ea typeface="微软雅黑"/>
                <a:cs typeface="Times New Roman" pitchFamily="18" charset="0"/>
              </a:rPr>
              <a:t>yêu</a:t>
            </a:r>
            <a:r>
              <a:rPr lang="en-US" sz="2400" dirty="0">
                <a:solidFill>
                  <a:srgbClr val="002060"/>
                </a:solidFill>
                <a:latin typeface="+mj-lt"/>
                <a:ea typeface="微软雅黑"/>
                <a:cs typeface="Times New Roman" pitchFamily="18" charset="0"/>
              </a:rPr>
              <a:t> </a:t>
            </a:r>
            <a:r>
              <a:rPr lang="en-US" sz="2400" dirty="0" err="1">
                <a:solidFill>
                  <a:srgbClr val="002060"/>
                </a:solidFill>
                <a:latin typeface="+mj-lt"/>
                <a:ea typeface="微软雅黑"/>
                <a:cs typeface="Times New Roman" pitchFamily="18" charset="0"/>
              </a:rPr>
              <a:t>cầu</a:t>
            </a:r>
            <a:r>
              <a:rPr lang="en-US" sz="2400" dirty="0">
                <a:solidFill>
                  <a:srgbClr val="002060"/>
                </a:solidFill>
                <a:latin typeface="+mj-lt"/>
                <a:ea typeface="微软雅黑"/>
                <a:cs typeface="Times New Roman" pitchFamily="18" charset="0"/>
              </a:rPr>
              <a:t> </a:t>
            </a:r>
            <a:r>
              <a:rPr lang="en-US" sz="2400" dirty="0" err="1">
                <a:solidFill>
                  <a:srgbClr val="002060"/>
                </a:solidFill>
                <a:latin typeface="+mj-lt"/>
                <a:ea typeface="微软雅黑"/>
                <a:cs typeface="Times New Roman" pitchFamily="18" charset="0"/>
              </a:rPr>
              <a:t>cả</a:t>
            </a:r>
            <a:r>
              <a:rPr lang="en-US" sz="2400" dirty="0">
                <a:solidFill>
                  <a:srgbClr val="002060"/>
                </a:solidFill>
                <a:latin typeface="+mj-lt"/>
                <a:ea typeface="微软雅黑"/>
                <a:cs typeface="Times New Roman" pitchFamily="18" charset="0"/>
              </a:rPr>
              <a:t> </a:t>
            </a:r>
            <a:r>
              <a:rPr lang="en-US" sz="2400" dirty="0" err="1">
                <a:solidFill>
                  <a:srgbClr val="002060"/>
                </a:solidFill>
                <a:latin typeface="+mj-lt"/>
                <a:ea typeface="微软雅黑"/>
                <a:cs typeface="Times New Roman" pitchFamily="18" charset="0"/>
              </a:rPr>
              <a:t>lớp</a:t>
            </a:r>
            <a:r>
              <a:rPr lang="en-US" sz="2400" dirty="0">
                <a:solidFill>
                  <a:srgbClr val="002060"/>
                </a:solidFill>
                <a:latin typeface="+mj-lt"/>
                <a:ea typeface="微软雅黑"/>
                <a:cs typeface="Times New Roman" pitchFamily="18" charset="0"/>
              </a:rPr>
              <a:t> </a:t>
            </a:r>
            <a:r>
              <a:rPr lang="en-US" sz="2400" dirty="0" err="1">
                <a:solidFill>
                  <a:srgbClr val="002060"/>
                </a:solidFill>
                <a:latin typeface="+mj-lt"/>
                <a:ea typeface="微软雅黑"/>
                <a:cs typeface="Times New Roman" pitchFamily="18" charset="0"/>
              </a:rPr>
              <a:t>xem</a:t>
            </a:r>
            <a:r>
              <a:rPr lang="en-US" sz="2400" dirty="0">
                <a:solidFill>
                  <a:srgbClr val="002060"/>
                </a:solidFill>
                <a:latin typeface="+mj-lt"/>
                <a:ea typeface="微软雅黑"/>
                <a:cs typeface="Times New Roman" pitchFamily="18" charset="0"/>
              </a:rPr>
              <a:t> </a:t>
            </a:r>
            <a:r>
              <a:rPr lang="en-US" sz="2400" dirty="0" err="1">
                <a:solidFill>
                  <a:srgbClr val="002060"/>
                </a:solidFill>
                <a:latin typeface="+mj-lt"/>
                <a:ea typeface="微软雅黑"/>
                <a:cs typeface="Times New Roman" pitchFamily="18" charset="0"/>
              </a:rPr>
              <a:t>tranh</a:t>
            </a:r>
            <a:r>
              <a:rPr lang="en-US" sz="2400" dirty="0">
                <a:solidFill>
                  <a:srgbClr val="002060"/>
                </a:solidFill>
                <a:latin typeface="+mj-lt"/>
                <a:ea typeface="微软雅黑"/>
                <a:cs typeface="Times New Roman" pitchFamily="18" charset="0"/>
              </a:rPr>
              <a:t> </a:t>
            </a:r>
            <a:r>
              <a:rPr lang="en-US" sz="2400" dirty="0" err="1">
                <a:solidFill>
                  <a:srgbClr val="002060"/>
                </a:solidFill>
                <a:latin typeface="+mj-lt"/>
                <a:ea typeface="微软雅黑"/>
                <a:cs typeface="Times New Roman" pitchFamily="18" charset="0"/>
              </a:rPr>
              <a:t>rồi</a:t>
            </a:r>
            <a:r>
              <a:rPr lang="en-US" sz="2400" dirty="0">
                <a:solidFill>
                  <a:srgbClr val="002060"/>
                </a:solidFill>
                <a:latin typeface="+mj-lt"/>
                <a:ea typeface="微软雅黑"/>
                <a:cs typeface="Times New Roman" pitchFamily="18" charset="0"/>
              </a:rPr>
              <a:t> </a:t>
            </a:r>
            <a:r>
              <a:rPr lang="en-US" sz="2400" dirty="0" err="1">
                <a:solidFill>
                  <a:srgbClr val="002060"/>
                </a:solidFill>
                <a:latin typeface="+mj-lt"/>
                <a:ea typeface="微软雅黑"/>
                <a:cs typeface="Times New Roman" pitchFamily="18" charset="0"/>
              </a:rPr>
              <a:t>nhận</a:t>
            </a:r>
            <a:r>
              <a:rPr lang="en-US" sz="2400" dirty="0">
                <a:solidFill>
                  <a:srgbClr val="002060"/>
                </a:solidFill>
                <a:latin typeface="+mj-lt"/>
                <a:ea typeface="微软雅黑"/>
                <a:cs typeface="Times New Roman" pitchFamily="18" charset="0"/>
              </a:rPr>
              <a:t> </a:t>
            </a:r>
            <a:r>
              <a:rPr lang="en-US" sz="2400" dirty="0" err="1">
                <a:solidFill>
                  <a:srgbClr val="002060"/>
                </a:solidFill>
                <a:latin typeface="+mj-lt"/>
                <a:ea typeface="微软雅黑"/>
                <a:cs typeface="Times New Roman" pitchFamily="18" charset="0"/>
              </a:rPr>
              <a:t>xét</a:t>
            </a:r>
            <a:r>
              <a:rPr lang="en-US" sz="2400" dirty="0">
                <a:solidFill>
                  <a:srgbClr val="002060"/>
                </a:solidFill>
                <a:latin typeface="+mj-lt"/>
                <a:ea typeface="微软雅黑"/>
                <a:cs typeface="Times New Roman" pitchFamily="18" charset="0"/>
              </a:rPr>
              <a:t> </a:t>
            </a:r>
            <a:r>
              <a:rPr lang="en-US" sz="2400" dirty="0" err="1">
                <a:solidFill>
                  <a:srgbClr val="002060"/>
                </a:solidFill>
                <a:latin typeface="+mj-lt"/>
                <a:ea typeface="微软雅黑"/>
                <a:cs typeface="Times New Roman" pitchFamily="18" charset="0"/>
              </a:rPr>
              <a:t>về</a:t>
            </a:r>
            <a:r>
              <a:rPr lang="en-US" sz="2400" dirty="0">
                <a:solidFill>
                  <a:srgbClr val="002060"/>
                </a:solidFill>
                <a:latin typeface="+mj-lt"/>
                <a:ea typeface="微软雅黑"/>
                <a:cs typeface="Times New Roman" pitchFamily="18" charset="0"/>
              </a:rPr>
              <a:t> </a:t>
            </a:r>
            <a:r>
              <a:rPr lang="en-US" sz="2400" dirty="0" err="1">
                <a:solidFill>
                  <a:srgbClr val="002060"/>
                </a:solidFill>
                <a:latin typeface="+mj-lt"/>
                <a:ea typeface="微软雅黑"/>
                <a:cs typeface="Times New Roman" pitchFamily="18" charset="0"/>
              </a:rPr>
              <a:t>bức</a:t>
            </a:r>
            <a:r>
              <a:rPr lang="en-US" sz="2400" dirty="0">
                <a:solidFill>
                  <a:srgbClr val="002060"/>
                </a:solidFill>
                <a:latin typeface="+mj-lt"/>
                <a:ea typeface="微软雅黑"/>
                <a:cs typeface="Times New Roman" pitchFamily="18" charset="0"/>
              </a:rPr>
              <a:t> </a:t>
            </a:r>
            <a:r>
              <a:rPr lang="en-US" sz="2400" dirty="0" err="1">
                <a:solidFill>
                  <a:srgbClr val="002060"/>
                </a:solidFill>
                <a:latin typeface="+mj-lt"/>
                <a:ea typeface="微软雅黑"/>
                <a:cs typeface="Times New Roman" pitchFamily="18" charset="0"/>
              </a:rPr>
              <a:t>tranh</a:t>
            </a:r>
            <a:r>
              <a:rPr lang="en-US" sz="2400" dirty="0">
                <a:solidFill>
                  <a:srgbClr val="002060"/>
                </a:solidFill>
                <a:latin typeface="+mj-lt"/>
                <a:ea typeface="微软雅黑"/>
                <a:cs typeface="Times New Roman" pitchFamily="18" charset="0"/>
              </a:rPr>
              <a:t>.</a:t>
            </a:r>
            <a:endParaRPr lang="vi-VN" sz="2400" dirty="0">
              <a:solidFill>
                <a:srgbClr val="002060"/>
              </a:solidFill>
              <a:latin typeface="+mj-lt"/>
              <a:ea typeface="微软雅黑"/>
              <a:cs typeface="Times New Roman" pitchFamily="18" charset="0"/>
            </a:endParaRPr>
          </a:p>
        </p:txBody>
      </p:sp>
      <p:sp>
        <p:nvSpPr>
          <p:cNvPr id="4" name="Rectangle 3"/>
          <p:cNvSpPr/>
          <p:nvPr/>
        </p:nvSpPr>
        <p:spPr>
          <a:xfrm>
            <a:off x="494139" y="1971298"/>
            <a:ext cx="8136904" cy="830997"/>
          </a:xfrm>
          <a:prstGeom prst="rect">
            <a:avLst/>
          </a:prstGeom>
        </p:spPr>
        <p:txBody>
          <a:bodyPr wrap="square">
            <a:spAutoFit/>
          </a:bodyPr>
          <a:lstStyle/>
          <a:p>
            <a:r>
              <a:rPr lang="vi-VN" sz="2400" b="1" dirty="0">
                <a:solidFill>
                  <a:srgbClr val="000000"/>
                </a:solidFill>
                <a:latin typeface="+mj-lt"/>
                <a:ea typeface="微软雅黑"/>
                <a:cs typeface="Times New Roman" pitchFamily="18" charset="0"/>
              </a:rPr>
              <a:t>2.Vì sao Hoàng nhận ra bạn trai trong bức tranh là con nuôi?</a:t>
            </a:r>
          </a:p>
        </p:txBody>
      </p:sp>
      <p:sp>
        <p:nvSpPr>
          <p:cNvPr id="5" name="Rectangle 4"/>
          <p:cNvSpPr/>
          <p:nvPr/>
        </p:nvSpPr>
        <p:spPr>
          <a:xfrm>
            <a:off x="642164" y="2515406"/>
            <a:ext cx="7769580" cy="830997"/>
          </a:xfrm>
          <a:prstGeom prst="rect">
            <a:avLst/>
          </a:prstGeom>
        </p:spPr>
        <p:txBody>
          <a:bodyPr wrap="square">
            <a:spAutoFit/>
          </a:bodyPr>
          <a:lstStyle/>
          <a:p>
            <a:r>
              <a:rPr lang="en-US" sz="2400" dirty="0">
                <a:solidFill>
                  <a:srgbClr val="002060"/>
                </a:solidFill>
                <a:latin typeface="+mj-lt"/>
                <a:ea typeface="微软雅黑"/>
                <a:cs typeface="Times New Roman" pitchFamily="18" charset="0"/>
              </a:rPr>
              <a:t>- </a:t>
            </a:r>
            <a:r>
              <a:rPr lang="en-US" sz="2400" dirty="0" err="1">
                <a:solidFill>
                  <a:srgbClr val="002060"/>
                </a:solidFill>
                <a:latin typeface="+mj-lt"/>
                <a:ea typeface="微软雅黑"/>
                <a:cs typeface="Times New Roman" pitchFamily="18" charset="0"/>
              </a:rPr>
              <a:t>Vì</a:t>
            </a:r>
            <a:r>
              <a:rPr lang="en-US" sz="2400" dirty="0">
                <a:solidFill>
                  <a:srgbClr val="002060"/>
                </a:solidFill>
                <a:latin typeface="+mj-lt"/>
                <a:ea typeface="微软雅黑"/>
                <a:cs typeface="Times New Roman" pitchFamily="18" charset="0"/>
              </a:rPr>
              <a:t> </a:t>
            </a:r>
            <a:r>
              <a:rPr lang="en-US" sz="2400" dirty="0" err="1">
                <a:solidFill>
                  <a:srgbClr val="002060"/>
                </a:solidFill>
                <a:latin typeface="+mj-lt"/>
                <a:ea typeface="微软雅黑"/>
                <a:cs typeface="Times New Roman" pitchFamily="18" charset="0"/>
              </a:rPr>
              <a:t>Hoàng</a:t>
            </a:r>
            <a:r>
              <a:rPr lang="en-US" sz="2400" dirty="0">
                <a:solidFill>
                  <a:srgbClr val="002060"/>
                </a:solidFill>
                <a:latin typeface="+mj-lt"/>
                <a:ea typeface="微软雅黑"/>
                <a:cs typeface="Times New Roman" pitchFamily="18" charset="0"/>
              </a:rPr>
              <a:t> </a:t>
            </a:r>
            <a:r>
              <a:rPr lang="en-US" sz="2400" dirty="0" err="1">
                <a:solidFill>
                  <a:srgbClr val="002060"/>
                </a:solidFill>
                <a:latin typeface="+mj-lt"/>
                <a:ea typeface="微软雅黑"/>
                <a:cs typeface="Times New Roman" pitchFamily="18" charset="0"/>
              </a:rPr>
              <a:t>nhận</a:t>
            </a:r>
            <a:r>
              <a:rPr lang="en-US" sz="2400" dirty="0">
                <a:solidFill>
                  <a:srgbClr val="002060"/>
                </a:solidFill>
                <a:latin typeface="+mj-lt"/>
                <a:ea typeface="微软雅黑"/>
                <a:cs typeface="Times New Roman" pitchFamily="18" charset="0"/>
              </a:rPr>
              <a:t> ra </a:t>
            </a:r>
            <a:r>
              <a:rPr lang="en-US" sz="2400" dirty="0" err="1">
                <a:solidFill>
                  <a:srgbClr val="002060"/>
                </a:solidFill>
                <a:latin typeface="+mj-lt"/>
                <a:ea typeface="微软雅黑"/>
                <a:cs typeface="Times New Roman" pitchFamily="18" charset="0"/>
              </a:rPr>
              <a:t>trong</a:t>
            </a:r>
            <a:r>
              <a:rPr lang="en-US" sz="2400" dirty="0">
                <a:solidFill>
                  <a:srgbClr val="002060"/>
                </a:solidFill>
                <a:latin typeface="+mj-lt"/>
                <a:ea typeface="微软雅黑"/>
                <a:cs typeface="Times New Roman" pitchFamily="18" charset="0"/>
              </a:rPr>
              <a:t> </a:t>
            </a:r>
            <a:r>
              <a:rPr lang="en-US" sz="2400" dirty="0" err="1">
                <a:solidFill>
                  <a:srgbClr val="002060"/>
                </a:solidFill>
                <a:latin typeface="+mj-lt"/>
                <a:ea typeface="微软雅黑"/>
                <a:cs typeface="Times New Roman" pitchFamily="18" charset="0"/>
              </a:rPr>
              <a:t>tranh</a:t>
            </a:r>
            <a:r>
              <a:rPr lang="en-US" sz="2400" dirty="0">
                <a:solidFill>
                  <a:srgbClr val="002060"/>
                </a:solidFill>
                <a:latin typeface="+mj-lt"/>
                <a:ea typeface="微软雅黑"/>
                <a:cs typeface="Times New Roman" pitchFamily="18" charset="0"/>
              </a:rPr>
              <a:t>, </a:t>
            </a:r>
            <a:r>
              <a:rPr lang="en-US" sz="2400" dirty="0" err="1">
                <a:solidFill>
                  <a:srgbClr val="002060"/>
                </a:solidFill>
                <a:latin typeface="+mj-lt"/>
                <a:ea typeface="微软雅黑"/>
                <a:cs typeface="Times New Roman" pitchFamily="18" charset="0"/>
              </a:rPr>
              <a:t>một</a:t>
            </a:r>
            <a:r>
              <a:rPr lang="en-US" sz="2400" dirty="0">
                <a:solidFill>
                  <a:srgbClr val="002060"/>
                </a:solidFill>
                <a:latin typeface="+mj-lt"/>
                <a:ea typeface="微软雅黑"/>
                <a:cs typeface="Times New Roman" pitchFamily="18" charset="0"/>
              </a:rPr>
              <a:t> </a:t>
            </a:r>
            <a:r>
              <a:rPr lang="en-US" sz="2400" dirty="0" err="1">
                <a:solidFill>
                  <a:srgbClr val="002060"/>
                </a:solidFill>
                <a:latin typeface="+mj-lt"/>
                <a:ea typeface="微软雅黑"/>
                <a:cs typeface="Times New Roman" pitchFamily="18" charset="0"/>
              </a:rPr>
              <a:t>cậu</a:t>
            </a:r>
            <a:r>
              <a:rPr lang="en-US" sz="2400" dirty="0">
                <a:solidFill>
                  <a:srgbClr val="002060"/>
                </a:solidFill>
                <a:latin typeface="+mj-lt"/>
                <a:ea typeface="微软雅黑"/>
                <a:cs typeface="Times New Roman" pitchFamily="18" charset="0"/>
              </a:rPr>
              <a:t> </a:t>
            </a:r>
            <a:r>
              <a:rPr lang="en-US" sz="2400" dirty="0" err="1">
                <a:solidFill>
                  <a:srgbClr val="002060"/>
                </a:solidFill>
                <a:latin typeface="+mj-lt"/>
                <a:ea typeface="微软雅黑"/>
                <a:cs typeface="Times New Roman" pitchFamily="18" charset="0"/>
              </a:rPr>
              <a:t>bé</a:t>
            </a:r>
            <a:r>
              <a:rPr lang="en-US" sz="2400" dirty="0">
                <a:solidFill>
                  <a:srgbClr val="002060"/>
                </a:solidFill>
                <a:latin typeface="+mj-lt"/>
                <a:ea typeface="微软雅黑"/>
                <a:cs typeface="Times New Roman" pitchFamily="18" charset="0"/>
              </a:rPr>
              <a:t> </a:t>
            </a:r>
            <a:r>
              <a:rPr lang="en-US" sz="2400" dirty="0" err="1">
                <a:solidFill>
                  <a:srgbClr val="002060"/>
                </a:solidFill>
                <a:latin typeface="+mj-lt"/>
                <a:ea typeface="微软雅黑"/>
                <a:cs typeface="Times New Roman" pitchFamily="18" charset="0"/>
              </a:rPr>
              <a:t>có</a:t>
            </a:r>
            <a:r>
              <a:rPr lang="en-US" sz="2400" dirty="0">
                <a:solidFill>
                  <a:srgbClr val="002060"/>
                </a:solidFill>
                <a:latin typeface="+mj-lt"/>
                <a:ea typeface="微软雅黑"/>
                <a:cs typeface="Times New Roman" pitchFamily="18" charset="0"/>
              </a:rPr>
              <a:t> </a:t>
            </a:r>
          </a:p>
          <a:p>
            <a:r>
              <a:rPr lang="en-US" sz="2400" dirty="0" err="1">
                <a:solidFill>
                  <a:srgbClr val="002060"/>
                </a:solidFill>
                <a:latin typeface="+mj-lt"/>
                <a:ea typeface="微软雅黑"/>
                <a:cs typeface="Times New Roman" pitchFamily="18" charset="0"/>
              </a:rPr>
              <a:t>màu</a:t>
            </a:r>
            <a:r>
              <a:rPr lang="en-US" sz="2400" dirty="0">
                <a:solidFill>
                  <a:srgbClr val="002060"/>
                </a:solidFill>
                <a:latin typeface="+mj-lt"/>
                <a:ea typeface="微软雅黑"/>
                <a:cs typeface="Times New Roman" pitchFamily="18" charset="0"/>
              </a:rPr>
              <a:t> </a:t>
            </a:r>
            <a:r>
              <a:rPr lang="en-US" sz="2400" dirty="0" err="1">
                <a:solidFill>
                  <a:srgbClr val="002060"/>
                </a:solidFill>
                <a:latin typeface="+mj-lt"/>
                <a:ea typeface="微软雅黑"/>
                <a:cs typeface="Times New Roman" pitchFamily="18" charset="0"/>
              </a:rPr>
              <a:t>tóc</a:t>
            </a:r>
            <a:r>
              <a:rPr lang="en-US" sz="2400" dirty="0">
                <a:solidFill>
                  <a:srgbClr val="002060"/>
                </a:solidFill>
                <a:latin typeface="+mj-lt"/>
                <a:ea typeface="微软雅黑"/>
                <a:cs typeface="Times New Roman" pitchFamily="18" charset="0"/>
              </a:rPr>
              <a:t> </a:t>
            </a:r>
            <a:r>
              <a:rPr lang="en-US" sz="2400" dirty="0" err="1">
                <a:solidFill>
                  <a:srgbClr val="002060"/>
                </a:solidFill>
                <a:latin typeface="+mj-lt"/>
                <a:ea typeface="微软雅黑"/>
                <a:cs typeface="Times New Roman" pitchFamily="18" charset="0"/>
              </a:rPr>
              <a:t>và</a:t>
            </a:r>
            <a:r>
              <a:rPr lang="en-US" sz="2400" dirty="0">
                <a:solidFill>
                  <a:srgbClr val="002060"/>
                </a:solidFill>
                <a:latin typeface="+mj-lt"/>
                <a:ea typeface="微软雅黑"/>
                <a:cs typeface="Times New Roman" pitchFamily="18" charset="0"/>
              </a:rPr>
              <a:t> </a:t>
            </a:r>
            <a:r>
              <a:rPr lang="en-US" sz="2400" dirty="0" err="1">
                <a:solidFill>
                  <a:srgbClr val="002060"/>
                </a:solidFill>
                <a:latin typeface="+mj-lt"/>
                <a:ea typeface="微软雅黑"/>
                <a:cs typeface="Times New Roman" pitchFamily="18" charset="0"/>
              </a:rPr>
              <a:t>khuôn</a:t>
            </a:r>
            <a:r>
              <a:rPr lang="en-US" sz="2400" dirty="0">
                <a:solidFill>
                  <a:srgbClr val="002060"/>
                </a:solidFill>
                <a:latin typeface="+mj-lt"/>
                <a:ea typeface="微软雅黑"/>
                <a:cs typeface="Times New Roman" pitchFamily="18" charset="0"/>
              </a:rPr>
              <a:t> </a:t>
            </a:r>
            <a:r>
              <a:rPr lang="en-US" sz="2400" dirty="0" err="1">
                <a:solidFill>
                  <a:srgbClr val="002060"/>
                </a:solidFill>
                <a:latin typeface="+mj-lt"/>
                <a:ea typeface="微软雅黑"/>
                <a:cs typeface="Times New Roman" pitchFamily="18" charset="0"/>
              </a:rPr>
              <a:t>mặt</a:t>
            </a:r>
            <a:r>
              <a:rPr lang="en-US" sz="2400" dirty="0">
                <a:solidFill>
                  <a:srgbClr val="002060"/>
                </a:solidFill>
                <a:latin typeface="+mj-lt"/>
                <a:ea typeface="微软雅黑"/>
                <a:cs typeface="Times New Roman" pitchFamily="18" charset="0"/>
              </a:rPr>
              <a:t> </a:t>
            </a:r>
            <a:r>
              <a:rPr lang="en-US" sz="2400" dirty="0" err="1">
                <a:solidFill>
                  <a:srgbClr val="002060"/>
                </a:solidFill>
                <a:latin typeface="+mj-lt"/>
                <a:ea typeface="微软雅黑"/>
                <a:cs typeface="Times New Roman" pitchFamily="18" charset="0"/>
              </a:rPr>
              <a:t>khác</a:t>
            </a:r>
            <a:r>
              <a:rPr lang="en-US" sz="2400" dirty="0">
                <a:solidFill>
                  <a:srgbClr val="002060"/>
                </a:solidFill>
                <a:latin typeface="+mj-lt"/>
                <a:ea typeface="微软雅黑"/>
                <a:cs typeface="Times New Roman" pitchFamily="18" charset="0"/>
              </a:rPr>
              <a:t> </a:t>
            </a:r>
            <a:r>
              <a:rPr lang="en-US" sz="2400" dirty="0" err="1">
                <a:solidFill>
                  <a:srgbClr val="002060"/>
                </a:solidFill>
                <a:latin typeface="+mj-lt"/>
                <a:ea typeface="微软雅黑"/>
                <a:cs typeface="Times New Roman" pitchFamily="18" charset="0"/>
              </a:rPr>
              <a:t>hẳn</a:t>
            </a:r>
            <a:r>
              <a:rPr lang="en-US" sz="2400" dirty="0">
                <a:solidFill>
                  <a:srgbClr val="002060"/>
                </a:solidFill>
                <a:latin typeface="+mj-lt"/>
                <a:ea typeface="微软雅黑"/>
                <a:cs typeface="Times New Roman" pitchFamily="18" charset="0"/>
              </a:rPr>
              <a:t> </a:t>
            </a:r>
            <a:r>
              <a:rPr lang="en-US" sz="2400" dirty="0" err="1">
                <a:solidFill>
                  <a:srgbClr val="002060"/>
                </a:solidFill>
                <a:latin typeface="+mj-lt"/>
                <a:ea typeface="微软雅黑"/>
                <a:cs typeface="Times New Roman" pitchFamily="18" charset="0"/>
              </a:rPr>
              <a:t>mọi</a:t>
            </a:r>
            <a:r>
              <a:rPr lang="en-US" sz="2400" dirty="0">
                <a:solidFill>
                  <a:srgbClr val="002060"/>
                </a:solidFill>
                <a:latin typeface="+mj-lt"/>
                <a:ea typeface="微软雅黑"/>
                <a:cs typeface="Times New Roman" pitchFamily="18" charset="0"/>
              </a:rPr>
              <a:t> </a:t>
            </a:r>
            <a:r>
              <a:rPr lang="en-US" sz="2400" dirty="0" err="1">
                <a:solidFill>
                  <a:srgbClr val="002060"/>
                </a:solidFill>
                <a:latin typeface="+mj-lt"/>
                <a:ea typeface="微软雅黑"/>
                <a:cs typeface="Times New Roman" pitchFamily="18" charset="0"/>
              </a:rPr>
              <a:t>người</a:t>
            </a:r>
            <a:r>
              <a:rPr lang="en-US" sz="2400" dirty="0">
                <a:solidFill>
                  <a:srgbClr val="002060"/>
                </a:solidFill>
                <a:latin typeface="+mj-lt"/>
                <a:ea typeface="微软雅黑"/>
                <a:cs typeface="Times New Roman" pitchFamily="18" charset="0"/>
              </a:rPr>
              <a:t>.</a:t>
            </a:r>
            <a:endParaRPr lang="vi-VN" sz="2400" dirty="0">
              <a:solidFill>
                <a:srgbClr val="002060"/>
              </a:solidFill>
              <a:latin typeface="+mj-lt"/>
              <a:ea typeface="微软雅黑"/>
              <a:cs typeface="Times New Roman" pitchFamily="18" charset="0"/>
            </a:endParaRPr>
          </a:p>
        </p:txBody>
      </p:sp>
      <p:pic>
        <p:nvPicPr>
          <p:cNvPr id="6"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8" y="4083918"/>
            <a:ext cx="2686050" cy="657225"/>
          </a:xfrm>
          <a:prstGeom prst="rect">
            <a:avLst/>
          </a:prstGeom>
        </p:spPr>
      </p:pic>
      <p:pic>
        <p:nvPicPr>
          <p:cNvPr id="7"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776" t="4454" r="1083" b="2155"/>
          <a:stretch/>
        </p:blipFill>
        <p:spPr bwMode="auto">
          <a:xfrm>
            <a:off x="7236296" y="3571716"/>
            <a:ext cx="1430931" cy="1068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049580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par>
                          <p:cTn id="23" fill="hold">
                            <p:stCondLst>
                              <p:cond delay="500"/>
                            </p:stCondLst>
                            <p:childTnLst>
                              <p:par>
                                <p:cTn id="24" presetID="2" presetClass="entr" presetSubtype="2"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1000" fill="hold"/>
                                        <p:tgtEl>
                                          <p:spTgt spid="6"/>
                                        </p:tgtEl>
                                        <p:attrNameLst>
                                          <p:attrName>ppt_x</p:attrName>
                                        </p:attrNameLst>
                                      </p:cBhvr>
                                      <p:tavLst>
                                        <p:tav tm="0">
                                          <p:val>
                                            <p:strVal val="1+#ppt_w/2"/>
                                          </p:val>
                                        </p:tav>
                                        <p:tav tm="100000">
                                          <p:val>
                                            <p:strVal val="#ppt_x"/>
                                          </p:val>
                                        </p:tav>
                                      </p:tavLst>
                                    </p:anim>
                                    <p:anim calcmode="lin" valueType="num">
                                      <p:cBhvr additive="base">
                                        <p:cTn id="27" dur="1000" fill="hold"/>
                                        <p:tgtEl>
                                          <p:spTgt spid="6"/>
                                        </p:tgtEl>
                                        <p:attrNameLst>
                                          <p:attrName>ppt_y</p:attrName>
                                        </p:attrNameLst>
                                      </p:cBhvr>
                                      <p:tavLst>
                                        <p:tav tm="0">
                                          <p:val>
                                            <p:strVal val="#ppt_y"/>
                                          </p:val>
                                        </p:tav>
                                        <p:tav tm="100000">
                                          <p:val>
                                            <p:strVal val="#ppt_y"/>
                                          </p:val>
                                        </p:tav>
                                      </p:tavLst>
                                    </p:anim>
                                  </p:childTnLst>
                                </p:cTn>
                              </p:par>
                              <p:par>
                                <p:cTn id="28" presetID="21" presetClass="entr" presetSubtype="1"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heel(1)">
                                      <p:cBhvr>
                                        <p:cTn id="30" dur="20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xit" presetSubtype="0" fill="hold" nodeType="clickEffect">
                                  <p:stCondLst>
                                    <p:cond delay="0"/>
                                  </p:stCondLst>
                                  <p:childTnLst>
                                    <p:anim calcmode="lin" valueType="num">
                                      <p:cBhvr>
                                        <p:cTn id="34" dur="1000"/>
                                        <p:tgtEl>
                                          <p:spTgt spid="7"/>
                                        </p:tgtEl>
                                        <p:attrNameLst>
                                          <p:attrName>ppt_w</p:attrName>
                                        </p:attrNameLst>
                                      </p:cBhvr>
                                      <p:tavLst>
                                        <p:tav tm="0">
                                          <p:val>
                                            <p:strVal val="ppt_w"/>
                                          </p:val>
                                        </p:tav>
                                        <p:tav tm="100000">
                                          <p:val>
                                            <p:fltVal val="0"/>
                                          </p:val>
                                        </p:tav>
                                      </p:tavLst>
                                    </p:anim>
                                    <p:anim calcmode="lin" valueType="num">
                                      <p:cBhvr>
                                        <p:cTn id="35" dur="1000"/>
                                        <p:tgtEl>
                                          <p:spTgt spid="7"/>
                                        </p:tgtEl>
                                        <p:attrNameLst>
                                          <p:attrName>ppt_h</p:attrName>
                                        </p:attrNameLst>
                                      </p:cBhvr>
                                      <p:tavLst>
                                        <p:tav tm="0">
                                          <p:val>
                                            <p:strVal val="ppt_h"/>
                                          </p:val>
                                        </p:tav>
                                        <p:tav tm="100000">
                                          <p:val>
                                            <p:fltVal val="0"/>
                                          </p:val>
                                        </p:tav>
                                      </p:tavLst>
                                    </p:anim>
                                    <p:anim calcmode="lin" valueType="num">
                                      <p:cBhvr>
                                        <p:cTn id="36" dur="1000"/>
                                        <p:tgtEl>
                                          <p:spTgt spid="7"/>
                                        </p:tgtEl>
                                        <p:attrNameLst>
                                          <p:attrName>style.rotation</p:attrName>
                                        </p:attrNameLst>
                                      </p:cBhvr>
                                      <p:tavLst>
                                        <p:tav tm="0">
                                          <p:val>
                                            <p:fltVal val="0"/>
                                          </p:val>
                                        </p:tav>
                                        <p:tav tm="100000">
                                          <p:val>
                                            <p:fltVal val="90"/>
                                          </p:val>
                                        </p:tav>
                                      </p:tavLst>
                                    </p:anim>
                                    <p:animEffect transition="out" filter="fade">
                                      <p:cBhvr>
                                        <p:cTn id="37" dur="1000"/>
                                        <p:tgtEl>
                                          <p:spTgt spid="7"/>
                                        </p:tgtEl>
                                      </p:cBhvr>
                                    </p:animEffect>
                                    <p:set>
                                      <p:cBhvr>
                                        <p:cTn id="38"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779252"/>
            <a:ext cx="8496944" cy="830997"/>
          </a:xfrm>
          <a:prstGeom prst="rect">
            <a:avLst/>
          </a:prstGeom>
        </p:spPr>
        <p:txBody>
          <a:bodyPr wrap="square">
            <a:spAutoFit/>
          </a:bodyPr>
          <a:lstStyle/>
          <a:p>
            <a:r>
              <a:rPr lang="vi-VN" sz="2400" b="1" dirty="0">
                <a:solidFill>
                  <a:srgbClr val="000000"/>
                </a:solidFill>
                <a:latin typeface="+mj-lt"/>
                <a:ea typeface="微软雅黑"/>
                <a:cs typeface="Times New Roman" pitchFamily="18" charset="0"/>
              </a:rPr>
              <a:t>3. Theo Ngọc, tình cảm giữa mọi người trong bức tranh thế nào?</a:t>
            </a:r>
          </a:p>
        </p:txBody>
      </p:sp>
      <p:sp>
        <p:nvSpPr>
          <p:cNvPr id="3" name="Rectangle 2"/>
          <p:cNvSpPr/>
          <p:nvPr/>
        </p:nvSpPr>
        <p:spPr>
          <a:xfrm>
            <a:off x="395536" y="1442001"/>
            <a:ext cx="6120680" cy="830997"/>
          </a:xfrm>
          <a:prstGeom prst="rect">
            <a:avLst/>
          </a:prstGeom>
        </p:spPr>
        <p:txBody>
          <a:bodyPr wrap="square">
            <a:spAutoFit/>
          </a:bodyPr>
          <a:lstStyle/>
          <a:p>
            <a:r>
              <a:rPr lang="en-US" sz="2400" dirty="0">
                <a:solidFill>
                  <a:srgbClr val="002060"/>
                </a:solidFill>
                <a:ea typeface="微软雅黑"/>
                <a:cs typeface="Times New Roman" pitchFamily="18" charset="0"/>
              </a:rPr>
              <a:t>- Theo </a:t>
            </a:r>
            <a:r>
              <a:rPr lang="en-US" sz="2400" dirty="0" err="1">
                <a:solidFill>
                  <a:srgbClr val="002060"/>
                </a:solidFill>
                <a:ea typeface="微软雅黑"/>
                <a:cs typeface="Times New Roman" pitchFamily="18" charset="0"/>
              </a:rPr>
              <a:t>Ngọc</a:t>
            </a:r>
            <a:r>
              <a:rPr lang="en-US" sz="2400" dirty="0">
                <a:solidFill>
                  <a:srgbClr val="002060"/>
                </a:solidFill>
                <a:ea typeface="微软雅黑"/>
                <a:cs typeface="Times New Roman" pitchFamily="18" charset="0"/>
              </a:rPr>
              <a:t>, </a:t>
            </a:r>
            <a:r>
              <a:rPr lang="en-US" sz="2400" dirty="0" err="1">
                <a:solidFill>
                  <a:srgbClr val="002060"/>
                </a:solidFill>
                <a:ea typeface="微软雅黑"/>
                <a:cs typeface="Times New Roman" pitchFamily="18" charset="0"/>
              </a:rPr>
              <a:t>mọi</a:t>
            </a:r>
            <a:r>
              <a:rPr lang="en-US" sz="2400" dirty="0">
                <a:solidFill>
                  <a:srgbClr val="002060"/>
                </a:solidFill>
                <a:ea typeface="微软雅黑"/>
                <a:cs typeface="Times New Roman" pitchFamily="18" charset="0"/>
              </a:rPr>
              <a:t> </a:t>
            </a:r>
            <a:r>
              <a:rPr lang="en-US" sz="2400" dirty="0" err="1">
                <a:solidFill>
                  <a:srgbClr val="002060"/>
                </a:solidFill>
                <a:ea typeface="微软雅黑"/>
                <a:cs typeface="Times New Roman" pitchFamily="18" charset="0"/>
              </a:rPr>
              <a:t>người</a:t>
            </a:r>
            <a:r>
              <a:rPr lang="en-US" sz="2400" dirty="0">
                <a:solidFill>
                  <a:srgbClr val="002060"/>
                </a:solidFill>
                <a:ea typeface="微软雅黑"/>
                <a:cs typeface="Times New Roman" pitchFamily="18" charset="0"/>
              </a:rPr>
              <a:t> </a:t>
            </a:r>
            <a:r>
              <a:rPr lang="en-US" sz="2400" dirty="0" err="1">
                <a:solidFill>
                  <a:srgbClr val="002060"/>
                </a:solidFill>
                <a:ea typeface="微软雅黑"/>
                <a:cs typeface="Times New Roman" pitchFamily="18" charset="0"/>
              </a:rPr>
              <a:t>trong</a:t>
            </a:r>
            <a:r>
              <a:rPr lang="en-US" sz="2400" dirty="0">
                <a:solidFill>
                  <a:srgbClr val="002060"/>
                </a:solidFill>
                <a:ea typeface="微软雅黑"/>
                <a:cs typeface="Times New Roman" pitchFamily="18" charset="0"/>
              </a:rPr>
              <a:t> </a:t>
            </a:r>
            <a:r>
              <a:rPr lang="en-US" sz="2400" dirty="0" err="1">
                <a:solidFill>
                  <a:srgbClr val="002060"/>
                </a:solidFill>
                <a:ea typeface="微软雅黑"/>
                <a:cs typeface="Times New Roman" pitchFamily="18" charset="0"/>
              </a:rPr>
              <a:t>bức</a:t>
            </a:r>
            <a:r>
              <a:rPr lang="en-US" sz="2400" dirty="0">
                <a:solidFill>
                  <a:srgbClr val="002060"/>
                </a:solidFill>
                <a:ea typeface="微软雅黑"/>
                <a:cs typeface="Times New Roman" pitchFamily="18" charset="0"/>
              </a:rPr>
              <a:t> </a:t>
            </a:r>
            <a:r>
              <a:rPr lang="en-US" sz="2400" dirty="0" err="1">
                <a:solidFill>
                  <a:srgbClr val="002060"/>
                </a:solidFill>
                <a:ea typeface="微软雅黑"/>
                <a:cs typeface="Times New Roman" pitchFamily="18" charset="0"/>
              </a:rPr>
              <a:t>tranh</a:t>
            </a:r>
            <a:r>
              <a:rPr lang="en-US" sz="2400" dirty="0">
                <a:solidFill>
                  <a:srgbClr val="002060"/>
                </a:solidFill>
                <a:ea typeface="微软雅黑"/>
                <a:cs typeface="Times New Roman" pitchFamily="18" charset="0"/>
              </a:rPr>
              <a:t> </a:t>
            </a:r>
            <a:r>
              <a:rPr lang="en-US" sz="2400" dirty="0" err="1">
                <a:solidFill>
                  <a:srgbClr val="002060"/>
                </a:solidFill>
                <a:ea typeface="微软雅黑"/>
                <a:cs typeface="Times New Roman" pitchFamily="18" charset="0"/>
              </a:rPr>
              <a:t>rất</a:t>
            </a:r>
            <a:r>
              <a:rPr lang="en-US" sz="2400" dirty="0">
                <a:solidFill>
                  <a:srgbClr val="002060"/>
                </a:solidFill>
                <a:ea typeface="微软雅黑"/>
                <a:cs typeface="Times New Roman" pitchFamily="18" charset="0"/>
              </a:rPr>
              <a:t> </a:t>
            </a:r>
            <a:r>
              <a:rPr lang="en-US" sz="2400" dirty="0" err="1">
                <a:solidFill>
                  <a:srgbClr val="002060"/>
                </a:solidFill>
                <a:ea typeface="微软雅黑"/>
                <a:cs typeface="Times New Roman" pitchFamily="18" charset="0"/>
              </a:rPr>
              <a:t>yêu</a:t>
            </a:r>
            <a:r>
              <a:rPr lang="en-US" sz="2400" dirty="0">
                <a:solidFill>
                  <a:srgbClr val="002060"/>
                </a:solidFill>
                <a:ea typeface="微软雅黑"/>
                <a:cs typeface="Times New Roman" pitchFamily="18" charset="0"/>
              </a:rPr>
              <a:t> </a:t>
            </a:r>
            <a:r>
              <a:rPr lang="en-US" sz="2400" dirty="0" err="1">
                <a:solidFill>
                  <a:srgbClr val="002060"/>
                </a:solidFill>
                <a:ea typeface="微软雅黑"/>
                <a:cs typeface="Times New Roman" pitchFamily="18" charset="0"/>
              </a:rPr>
              <a:t>quý</a:t>
            </a:r>
            <a:r>
              <a:rPr lang="en-US" sz="2400" dirty="0">
                <a:solidFill>
                  <a:srgbClr val="002060"/>
                </a:solidFill>
                <a:ea typeface="微软雅黑"/>
                <a:cs typeface="Times New Roman" pitchFamily="18" charset="0"/>
              </a:rPr>
              <a:t> </a:t>
            </a:r>
            <a:r>
              <a:rPr lang="en-US" sz="2400" dirty="0" err="1">
                <a:solidFill>
                  <a:srgbClr val="002060"/>
                </a:solidFill>
                <a:ea typeface="微软雅黑"/>
                <a:cs typeface="Times New Roman" pitchFamily="18" charset="0"/>
              </a:rPr>
              <a:t>nhau</a:t>
            </a:r>
            <a:r>
              <a:rPr lang="en-US" sz="2400" dirty="0">
                <a:solidFill>
                  <a:srgbClr val="002060"/>
                </a:solidFill>
                <a:ea typeface="微软雅黑"/>
                <a:cs typeface="Times New Roman" pitchFamily="18" charset="0"/>
              </a:rPr>
              <a:t>.</a:t>
            </a:r>
            <a:endParaRPr lang="vi-VN" sz="2400" dirty="0">
              <a:solidFill>
                <a:srgbClr val="002060"/>
              </a:solidFill>
              <a:ea typeface="微软雅黑"/>
              <a:cs typeface="Times New Roman" pitchFamily="18" charset="0"/>
            </a:endParaRPr>
          </a:p>
        </p:txBody>
      </p:sp>
      <p:pic>
        <p:nvPicPr>
          <p:cNvPr id="4" name="Picture 6" descr="Family Vector Art &amp;amp; Graphics | freevector.com"/>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34641" y1="30963" x2="35948" y2="42890"/>
                      </a14:backgroundRemoval>
                    </a14:imgEffect>
                  </a14:imgLayer>
                </a14:imgProps>
              </a:ext>
              <a:ext uri="{28A0092B-C50C-407E-A947-70E740481C1C}">
                <a14:useLocalDpi xmlns:a14="http://schemas.microsoft.com/office/drawing/2010/main" val="0"/>
              </a:ext>
            </a:extLst>
          </a:blip>
          <a:srcRect/>
          <a:stretch>
            <a:fillRect/>
          </a:stretch>
        </p:blipFill>
        <p:spPr bwMode="auto">
          <a:xfrm>
            <a:off x="5592070" y="2272998"/>
            <a:ext cx="3168352" cy="324246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ài 12: Công dân với tình yêu, hôn nhân và gia đình - Hoc24">
            <a:extLst>
              <a:ext uri="{FF2B5EF4-FFF2-40B4-BE49-F238E27FC236}">
                <a16:creationId xmlns:a16="http://schemas.microsoft.com/office/drawing/2014/main" id="{EE59EC31-CB42-4FD5-8F12-06211816DB42}"/>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91680" y="2571750"/>
            <a:ext cx="3239069" cy="2429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306470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2000"/>
                                        <p:tgtEl>
                                          <p:spTgt spid="3"/>
                                        </p:tgtEl>
                                      </p:cBhvr>
                                    </p:animEffect>
                                    <p:anim calcmode="lin" valueType="num">
                                      <p:cBhvr>
                                        <p:cTn id="15" dur="2000" fill="hold"/>
                                        <p:tgtEl>
                                          <p:spTgt spid="3"/>
                                        </p:tgtEl>
                                        <p:attrNameLst>
                                          <p:attrName>ppt_w</p:attrName>
                                        </p:attrNameLst>
                                      </p:cBhvr>
                                      <p:tavLst>
                                        <p:tav tm="0" fmla="#ppt_w*sin(2.5*pi*$)">
                                          <p:val>
                                            <p:fltVal val="0"/>
                                          </p:val>
                                        </p:tav>
                                        <p:tav tm="100000">
                                          <p:val>
                                            <p:fltVal val="1"/>
                                          </p:val>
                                        </p:tav>
                                      </p:tavLst>
                                    </p:anim>
                                    <p:anim calcmode="lin" valueType="num">
                                      <p:cBhvr>
                                        <p:cTn id="16" dur="2000" fill="hold"/>
                                        <p:tgtEl>
                                          <p:spTgt spid="3"/>
                                        </p:tgtEl>
                                        <p:attrNameLst>
                                          <p:attrName>ppt_h</p:attrName>
                                        </p:attrNameLst>
                                      </p:cBhvr>
                                      <p:tavLst>
                                        <p:tav tm="0">
                                          <p:val>
                                            <p:strVal val="#ppt_h"/>
                                          </p:val>
                                        </p:tav>
                                        <p:tav tm="100000">
                                          <p:val>
                                            <p:strVal val="#ppt_h"/>
                                          </p:val>
                                        </p:tav>
                                      </p:tavLst>
                                    </p:anim>
                                  </p:childTnLst>
                                </p:cTn>
                              </p:par>
                              <p:par>
                                <p:cTn id="17" presetID="6" presetClass="entr" presetSubtype="32"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out)">
                                      <p:cBhvr>
                                        <p:cTn id="19" dur="20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wipe(down)">
                                      <p:cBhvr>
                                        <p:cTn id="2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721743"/>
            <a:ext cx="8640960" cy="830997"/>
          </a:xfrm>
          <a:prstGeom prst="rect">
            <a:avLst/>
          </a:prstGeom>
        </p:spPr>
        <p:txBody>
          <a:bodyPr wrap="square">
            <a:spAutoFit/>
          </a:bodyPr>
          <a:lstStyle/>
          <a:p>
            <a:r>
              <a:rPr lang="vi-VN" sz="2400" b="1" dirty="0">
                <a:solidFill>
                  <a:srgbClr val="000000"/>
                </a:solidFill>
                <a:latin typeface="+mj-lt"/>
                <a:ea typeface="微软雅黑"/>
                <a:cs typeface="Times New Roman" pitchFamily="18" charset="0"/>
              </a:rPr>
              <a:t>4. Câu nói nào trong đoạn 3 giúp em hiểu: Bạ</a:t>
            </a:r>
            <a:r>
              <a:rPr lang="en-US" sz="2400" b="1" dirty="0">
                <a:solidFill>
                  <a:srgbClr val="000000"/>
                </a:solidFill>
                <a:latin typeface="+mj-lt"/>
                <a:ea typeface="微软雅黑"/>
                <a:cs typeface="Times New Roman" pitchFamily="18" charset="0"/>
              </a:rPr>
              <a:t>n </a:t>
            </a:r>
            <a:r>
              <a:rPr lang="vi-VN" sz="2400" b="1" dirty="0">
                <a:solidFill>
                  <a:srgbClr val="000000"/>
                </a:solidFill>
                <a:latin typeface="+mj-lt"/>
                <a:ea typeface="微软雅黑"/>
                <a:cs typeface="Times New Roman" pitchFamily="18" charset="0"/>
              </a:rPr>
              <a:t>Ngọc được bố mẹ nuôi rất yêu thương?</a:t>
            </a:r>
          </a:p>
        </p:txBody>
      </p:sp>
      <p:sp>
        <p:nvSpPr>
          <p:cNvPr id="3" name="Rectangle 2"/>
          <p:cNvSpPr/>
          <p:nvPr/>
        </p:nvSpPr>
        <p:spPr>
          <a:xfrm>
            <a:off x="251520" y="1779662"/>
            <a:ext cx="8784976" cy="830997"/>
          </a:xfrm>
          <a:prstGeom prst="rect">
            <a:avLst/>
          </a:prstGeom>
        </p:spPr>
        <p:txBody>
          <a:bodyPr wrap="square">
            <a:spAutoFit/>
          </a:bodyPr>
          <a:lstStyle/>
          <a:p>
            <a:r>
              <a:rPr lang="en-US" sz="2400" dirty="0">
                <a:solidFill>
                  <a:srgbClr val="002060"/>
                </a:solidFill>
                <a:latin typeface="+mj-lt"/>
                <a:ea typeface="微软雅黑"/>
                <a:cs typeface="Times New Roman" pitchFamily="18" charset="0"/>
              </a:rPr>
              <a:t>“- Con </a:t>
            </a:r>
            <a:r>
              <a:rPr lang="en-US" sz="2400" dirty="0" err="1">
                <a:solidFill>
                  <a:srgbClr val="002060"/>
                </a:solidFill>
                <a:latin typeface="+mj-lt"/>
                <a:ea typeface="微软雅黑"/>
                <a:cs typeface="Times New Roman" pitchFamily="18" charset="0"/>
              </a:rPr>
              <a:t>nuôi</a:t>
            </a:r>
            <a:r>
              <a:rPr lang="en-US" sz="2400" dirty="0">
                <a:solidFill>
                  <a:srgbClr val="002060"/>
                </a:solidFill>
                <a:latin typeface="+mj-lt"/>
                <a:ea typeface="微软雅黑"/>
                <a:cs typeface="Times New Roman" pitchFamily="18" charset="0"/>
              </a:rPr>
              <a:t> </a:t>
            </a:r>
            <a:r>
              <a:rPr lang="en-US" sz="2400" dirty="0" err="1">
                <a:solidFill>
                  <a:srgbClr val="002060"/>
                </a:solidFill>
                <a:latin typeface="+mj-lt"/>
                <a:ea typeface="微软雅黑"/>
                <a:cs typeface="Times New Roman" pitchFamily="18" charset="0"/>
              </a:rPr>
              <a:t>không</a:t>
            </a:r>
            <a:r>
              <a:rPr lang="en-US" sz="2400" dirty="0">
                <a:solidFill>
                  <a:srgbClr val="002060"/>
                </a:solidFill>
                <a:latin typeface="+mj-lt"/>
                <a:ea typeface="微软雅黑"/>
                <a:cs typeface="Times New Roman" pitchFamily="18" charset="0"/>
              </a:rPr>
              <a:t> </a:t>
            </a:r>
            <a:r>
              <a:rPr lang="en-US" sz="2400" dirty="0" err="1">
                <a:solidFill>
                  <a:srgbClr val="002060"/>
                </a:solidFill>
                <a:latin typeface="+mj-lt"/>
                <a:ea typeface="微软雅黑"/>
                <a:cs typeface="Times New Roman" pitchFamily="18" charset="0"/>
              </a:rPr>
              <a:t>được</a:t>
            </a:r>
            <a:r>
              <a:rPr lang="en-US" sz="2400" dirty="0">
                <a:solidFill>
                  <a:srgbClr val="002060"/>
                </a:solidFill>
                <a:latin typeface="+mj-lt"/>
                <a:ea typeface="微软雅黑"/>
                <a:cs typeface="Times New Roman" pitchFamily="18" charset="0"/>
              </a:rPr>
              <a:t> cha </a:t>
            </a:r>
            <a:r>
              <a:rPr lang="en-US" sz="2400" dirty="0" err="1">
                <a:solidFill>
                  <a:srgbClr val="002060"/>
                </a:solidFill>
                <a:latin typeface="+mj-lt"/>
                <a:ea typeface="微软雅黑"/>
                <a:cs typeface="Times New Roman" pitchFamily="18" charset="0"/>
              </a:rPr>
              <a:t>mẹ</a:t>
            </a:r>
            <a:r>
              <a:rPr lang="en-US" sz="2400" dirty="0">
                <a:solidFill>
                  <a:srgbClr val="002060"/>
                </a:solidFill>
                <a:latin typeface="+mj-lt"/>
                <a:ea typeface="微软雅黑"/>
                <a:cs typeface="Times New Roman" pitchFamily="18" charset="0"/>
              </a:rPr>
              <a:t> </a:t>
            </a:r>
            <a:r>
              <a:rPr lang="en-US" sz="2400" dirty="0" err="1">
                <a:solidFill>
                  <a:srgbClr val="002060"/>
                </a:solidFill>
                <a:latin typeface="+mj-lt"/>
                <a:ea typeface="微软雅黑"/>
                <a:cs typeface="Times New Roman" pitchFamily="18" charset="0"/>
              </a:rPr>
              <a:t>sinh</a:t>
            </a:r>
            <a:r>
              <a:rPr lang="en-US" sz="2400" dirty="0">
                <a:solidFill>
                  <a:srgbClr val="002060"/>
                </a:solidFill>
                <a:latin typeface="+mj-lt"/>
                <a:ea typeface="微软雅黑"/>
                <a:cs typeface="Times New Roman" pitchFamily="18" charset="0"/>
              </a:rPr>
              <a:t> ra </a:t>
            </a:r>
            <a:r>
              <a:rPr lang="en-US" sz="2400" dirty="0" err="1">
                <a:solidFill>
                  <a:srgbClr val="002060"/>
                </a:solidFill>
                <a:latin typeface="+mj-lt"/>
                <a:ea typeface="微软雅黑"/>
                <a:cs typeface="Times New Roman" pitchFamily="18" charset="0"/>
              </a:rPr>
              <a:t>nhưng</a:t>
            </a:r>
            <a:r>
              <a:rPr lang="en-US" sz="2400" dirty="0">
                <a:solidFill>
                  <a:srgbClr val="002060"/>
                </a:solidFill>
                <a:latin typeface="+mj-lt"/>
                <a:ea typeface="微软雅黑"/>
                <a:cs typeface="Times New Roman" pitchFamily="18" charset="0"/>
              </a:rPr>
              <a:t> </a:t>
            </a:r>
            <a:r>
              <a:rPr lang="en-US" sz="2400" dirty="0" err="1">
                <a:solidFill>
                  <a:srgbClr val="002060"/>
                </a:solidFill>
                <a:latin typeface="+mj-lt"/>
                <a:ea typeface="微软雅黑"/>
                <a:cs typeface="Times New Roman" pitchFamily="18" charset="0"/>
              </a:rPr>
              <a:t>được</a:t>
            </a:r>
            <a:r>
              <a:rPr lang="en-US" sz="2400" dirty="0">
                <a:solidFill>
                  <a:srgbClr val="002060"/>
                </a:solidFill>
                <a:latin typeface="+mj-lt"/>
                <a:ea typeface="微软雅黑"/>
                <a:cs typeface="Times New Roman" pitchFamily="18" charset="0"/>
              </a:rPr>
              <a:t> </a:t>
            </a:r>
            <a:r>
              <a:rPr lang="en-US" sz="2400" dirty="0" err="1">
                <a:solidFill>
                  <a:srgbClr val="002060"/>
                </a:solidFill>
                <a:latin typeface="+mj-lt"/>
                <a:ea typeface="微软雅黑"/>
                <a:cs typeface="Times New Roman" pitchFamily="18" charset="0"/>
              </a:rPr>
              <a:t>nuôi</a:t>
            </a:r>
            <a:r>
              <a:rPr lang="en-US" sz="2400" dirty="0">
                <a:solidFill>
                  <a:srgbClr val="002060"/>
                </a:solidFill>
                <a:latin typeface="+mj-lt"/>
                <a:ea typeface="微软雅黑"/>
                <a:cs typeface="Times New Roman" pitchFamily="18" charset="0"/>
              </a:rPr>
              <a:t> </a:t>
            </a:r>
            <a:r>
              <a:rPr lang="en-US" sz="2400" dirty="0" err="1">
                <a:solidFill>
                  <a:srgbClr val="002060"/>
                </a:solidFill>
                <a:latin typeface="+mj-lt"/>
                <a:ea typeface="微软雅黑"/>
                <a:cs typeface="Times New Roman" pitchFamily="18" charset="0"/>
              </a:rPr>
              <a:t>dưỡng</a:t>
            </a:r>
            <a:r>
              <a:rPr lang="en-US" sz="2400" dirty="0">
                <a:solidFill>
                  <a:srgbClr val="002060"/>
                </a:solidFill>
                <a:latin typeface="+mj-lt"/>
                <a:ea typeface="微软雅黑"/>
                <a:cs typeface="Times New Roman" pitchFamily="18" charset="0"/>
              </a:rPr>
              <a:t> </a:t>
            </a:r>
            <a:r>
              <a:rPr lang="en-US" sz="2400" dirty="0" err="1">
                <a:solidFill>
                  <a:srgbClr val="002060"/>
                </a:solidFill>
                <a:latin typeface="+mj-lt"/>
                <a:ea typeface="微软雅黑"/>
                <a:cs typeface="Times New Roman" pitchFamily="18" charset="0"/>
              </a:rPr>
              <a:t>và</a:t>
            </a:r>
            <a:r>
              <a:rPr lang="en-US" sz="2400" dirty="0">
                <a:solidFill>
                  <a:srgbClr val="002060"/>
                </a:solidFill>
                <a:latin typeface="+mj-lt"/>
                <a:ea typeface="微软雅黑"/>
                <a:cs typeface="Times New Roman" pitchFamily="18" charset="0"/>
              </a:rPr>
              <a:t> </a:t>
            </a:r>
            <a:r>
              <a:rPr lang="en-US" sz="2400" dirty="0" err="1">
                <a:solidFill>
                  <a:srgbClr val="002060"/>
                </a:solidFill>
                <a:latin typeface="+mj-lt"/>
                <a:ea typeface="微软雅黑"/>
                <a:cs typeface="Times New Roman" pitchFamily="18" charset="0"/>
              </a:rPr>
              <a:t>lớn</a:t>
            </a:r>
            <a:r>
              <a:rPr lang="en-US" sz="2400" dirty="0">
                <a:solidFill>
                  <a:srgbClr val="002060"/>
                </a:solidFill>
                <a:latin typeface="+mj-lt"/>
                <a:ea typeface="微软雅黑"/>
                <a:cs typeface="Times New Roman" pitchFamily="18" charset="0"/>
              </a:rPr>
              <a:t> </a:t>
            </a:r>
            <a:r>
              <a:rPr lang="en-US" sz="2400" dirty="0" err="1">
                <a:solidFill>
                  <a:srgbClr val="002060"/>
                </a:solidFill>
                <a:latin typeface="+mj-lt"/>
                <a:ea typeface="微软雅黑"/>
                <a:cs typeface="Times New Roman" pitchFamily="18" charset="0"/>
              </a:rPr>
              <a:t>lên</a:t>
            </a:r>
            <a:r>
              <a:rPr lang="en-US" sz="2400" dirty="0">
                <a:solidFill>
                  <a:srgbClr val="002060"/>
                </a:solidFill>
                <a:latin typeface="+mj-lt"/>
                <a:ea typeface="微软雅黑"/>
                <a:cs typeface="Times New Roman" pitchFamily="18" charset="0"/>
              </a:rPr>
              <a:t> </a:t>
            </a:r>
            <a:r>
              <a:rPr lang="en-US" sz="2400" dirty="0" err="1">
                <a:solidFill>
                  <a:srgbClr val="002060"/>
                </a:solidFill>
                <a:latin typeface="+mj-lt"/>
                <a:ea typeface="微软雅黑"/>
                <a:cs typeface="Times New Roman" pitchFamily="18" charset="0"/>
              </a:rPr>
              <a:t>từ</a:t>
            </a:r>
            <a:r>
              <a:rPr lang="en-US" sz="2400" dirty="0">
                <a:solidFill>
                  <a:srgbClr val="002060"/>
                </a:solidFill>
                <a:latin typeface="+mj-lt"/>
                <a:ea typeface="微软雅黑"/>
                <a:cs typeface="Times New Roman" pitchFamily="18" charset="0"/>
              </a:rPr>
              <a:t> </a:t>
            </a:r>
            <a:r>
              <a:rPr lang="en-US" sz="2400" dirty="0" err="1">
                <a:solidFill>
                  <a:srgbClr val="002060"/>
                </a:solidFill>
                <a:latin typeface="+mj-lt"/>
                <a:ea typeface="微软雅黑"/>
                <a:cs typeface="Times New Roman" pitchFamily="18" charset="0"/>
              </a:rPr>
              <a:t>trái</a:t>
            </a:r>
            <a:r>
              <a:rPr lang="en-US" sz="2400" dirty="0">
                <a:solidFill>
                  <a:srgbClr val="002060"/>
                </a:solidFill>
                <a:latin typeface="+mj-lt"/>
                <a:ea typeface="微软雅黑"/>
                <a:cs typeface="Times New Roman" pitchFamily="18" charset="0"/>
              </a:rPr>
              <a:t> </a:t>
            </a:r>
            <a:r>
              <a:rPr lang="en-US" sz="2400" dirty="0" err="1">
                <a:solidFill>
                  <a:srgbClr val="002060"/>
                </a:solidFill>
                <a:latin typeface="+mj-lt"/>
                <a:ea typeface="微软雅黑"/>
                <a:cs typeface="Times New Roman" pitchFamily="18" charset="0"/>
              </a:rPr>
              <a:t>tim</a:t>
            </a:r>
            <a:r>
              <a:rPr lang="en-US" sz="2400" dirty="0">
                <a:solidFill>
                  <a:srgbClr val="002060"/>
                </a:solidFill>
                <a:latin typeface="+mj-lt"/>
                <a:ea typeface="微软雅黑"/>
                <a:cs typeface="Times New Roman" pitchFamily="18" charset="0"/>
              </a:rPr>
              <a:t> </a:t>
            </a:r>
            <a:r>
              <a:rPr lang="en-US" sz="2400" dirty="0" err="1">
                <a:solidFill>
                  <a:srgbClr val="002060"/>
                </a:solidFill>
                <a:latin typeface="+mj-lt"/>
                <a:ea typeface="微软雅黑"/>
                <a:cs typeface="Times New Roman" pitchFamily="18" charset="0"/>
              </a:rPr>
              <a:t>yêu</a:t>
            </a:r>
            <a:r>
              <a:rPr lang="en-US" sz="2400" dirty="0">
                <a:solidFill>
                  <a:srgbClr val="002060"/>
                </a:solidFill>
                <a:latin typeface="+mj-lt"/>
                <a:ea typeface="微软雅黑"/>
                <a:cs typeface="Times New Roman" pitchFamily="18" charset="0"/>
              </a:rPr>
              <a:t> </a:t>
            </a:r>
            <a:r>
              <a:rPr lang="en-US" sz="2400" dirty="0" err="1">
                <a:solidFill>
                  <a:srgbClr val="002060"/>
                </a:solidFill>
                <a:latin typeface="+mj-lt"/>
                <a:ea typeface="微软雅黑"/>
                <a:cs typeface="Times New Roman" pitchFamily="18" charset="0"/>
              </a:rPr>
              <a:t>thương</a:t>
            </a:r>
            <a:r>
              <a:rPr lang="en-US" sz="2400" dirty="0">
                <a:solidFill>
                  <a:srgbClr val="002060"/>
                </a:solidFill>
                <a:latin typeface="+mj-lt"/>
                <a:ea typeface="微软雅黑"/>
                <a:cs typeface="Times New Roman" pitchFamily="18" charset="0"/>
              </a:rPr>
              <a:t> </a:t>
            </a:r>
            <a:r>
              <a:rPr lang="en-US" sz="2400" dirty="0" err="1">
                <a:solidFill>
                  <a:srgbClr val="002060"/>
                </a:solidFill>
                <a:latin typeface="+mj-lt"/>
                <a:ea typeface="微软雅黑"/>
                <a:cs typeface="Times New Roman" pitchFamily="18" charset="0"/>
              </a:rPr>
              <a:t>của</a:t>
            </a:r>
            <a:r>
              <a:rPr lang="en-US" sz="2400" dirty="0">
                <a:solidFill>
                  <a:srgbClr val="002060"/>
                </a:solidFill>
                <a:latin typeface="+mj-lt"/>
                <a:ea typeface="微软雅黑"/>
                <a:cs typeface="Times New Roman" pitchFamily="18" charset="0"/>
              </a:rPr>
              <a:t> cha </a:t>
            </a:r>
            <a:r>
              <a:rPr lang="en-US" sz="2400" dirty="0" err="1">
                <a:solidFill>
                  <a:srgbClr val="002060"/>
                </a:solidFill>
                <a:latin typeface="+mj-lt"/>
                <a:ea typeface="微软雅黑"/>
                <a:cs typeface="Times New Roman" pitchFamily="18" charset="0"/>
              </a:rPr>
              <a:t>mẹ</a:t>
            </a:r>
            <a:r>
              <a:rPr lang="en-US" sz="2400" dirty="0">
                <a:solidFill>
                  <a:srgbClr val="002060"/>
                </a:solidFill>
                <a:latin typeface="+mj-lt"/>
                <a:ea typeface="微软雅黑"/>
                <a:cs typeface="Times New Roman" pitchFamily="18" charset="0"/>
              </a:rPr>
              <a:t>”.</a:t>
            </a:r>
            <a:endParaRPr lang="vi-VN" sz="2400" dirty="0">
              <a:solidFill>
                <a:srgbClr val="002060"/>
              </a:solidFill>
              <a:latin typeface="+mj-lt"/>
              <a:ea typeface="微软雅黑"/>
              <a:cs typeface="Times New Roman" pitchFamily="18" charset="0"/>
            </a:endParaRPr>
          </a:p>
        </p:txBody>
      </p:sp>
      <p:pic>
        <p:nvPicPr>
          <p:cNvPr id="9" name="Picture 8">
            <a:extLst>
              <a:ext uri="{FF2B5EF4-FFF2-40B4-BE49-F238E27FC236}">
                <a16:creationId xmlns:a16="http://schemas.microsoft.com/office/drawing/2014/main" id="{A3C3886C-AE9F-49EB-BF76-9FA260AAB1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56176" y="2571750"/>
            <a:ext cx="2002531" cy="2501024"/>
          </a:xfrm>
          <a:prstGeom prst="rect">
            <a:avLst/>
          </a:prstGeom>
        </p:spPr>
      </p:pic>
      <p:pic>
        <p:nvPicPr>
          <p:cNvPr id="13" name="Picture 12">
            <a:extLst>
              <a:ext uri="{FF2B5EF4-FFF2-40B4-BE49-F238E27FC236}">
                <a16:creationId xmlns:a16="http://schemas.microsoft.com/office/drawing/2014/main" id="{5F598913-DFD5-440F-B6F8-73FAF27EF0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9733" y="2703607"/>
            <a:ext cx="1656184" cy="2414984"/>
          </a:xfrm>
          <a:prstGeom prst="rect">
            <a:avLst/>
          </a:prstGeom>
        </p:spPr>
      </p:pic>
    </p:spTree>
    <p:extLst>
      <p:ext uri="{BB962C8B-B14F-4D97-AF65-F5344CB8AC3E}">
        <p14:creationId xmlns:p14="http://schemas.microsoft.com/office/powerpoint/2010/main" val="252073537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right)">
                                      <p:cBhvr>
                                        <p:cTn id="14" dur="500"/>
                                        <p:tgtEl>
                                          <p:spTgt spid="3"/>
                                        </p:tgtEl>
                                      </p:cBhvr>
                                    </p:animEffect>
                                  </p:childTnLst>
                                </p:cTn>
                              </p:par>
                              <p:par>
                                <p:cTn id="15" presetID="22" presetClass="entr" presetSubtype="4"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par>
                                <p:cTn id="18" presetID="22" presetClass="entr" presetSubtype="4"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915816" y="967249"/>
            <a:ext cx="3960440" cy="1015663"/>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srgbClr val="000000"/>
                </a:solidFill>
                <a:effectLst/>
                <a:uLnTx/>
                <a:uFillTx/>
                <a:latin typeface="+mj-lt"/>
                <a:ea typeface="微软雅黑"/>
                <a:cs typeface="Times New Roman" panose="02020603050405020304" pitchFamily="18" charset="0"/>
              </a:rPr>
              <a:t>LUYỆN TẬP</a:t>
            </a:r>
            <a:endParaRPr kumimoji="0" lang="en-US" sz="2000" b="0" i="0" u="none" strike="noStrike" kern="0" cap="none" spc="0" normalizeH="0" baseline="0" noProof="0" dirty="0">
              <a:ln>
                <a:noFill/>
              </a:ln>
              <a:solidFill>
                <a:sysClr val="windowText" lastClr="000000"/>
              </a:solidFill>
              <a:effectLst/>
              <a:uLnTx/>
              <a:uFillTx/>
              <a:latin typeface="+mj-lt"/>
            </a:endParaRPr>
          </a:p>
        </p:txBody>
      </p:sp>
      <p:pic>
        <p:nvPicPr>
          <p:cNvPr id="4" name="Picture 3"/>
          <p:cNvPicPr>
            <a:picLocks noChangeAspect="1"/>
          </p:cNvPicPr>
          <p:nvPr/>
        </p:nvPicPr>
        <p:blipFill>
          <a:blip r:embed="rId2"/>
          <a:stretch>
            <a:fillRect/>
          </a:stretch>
        </p:blipFill>
        <p:spPr>
          <a:xfrm>
            <a:off x="467544" y="410008"/>
            <a:ext cx="1670449" cy="1572904"/>
          </a:xfrm>
          <a:prstGeom prst="rect">
            <a:avLst/>
          </a:prstGeom>
        </p:spPr>
      </p:pic>
      <p:pic>
        <p:nvPicPr>
          <p:cNvPr id="5" name="Picture 4"/>
          <p:cNvPicPr>
            <a:picLocks noChangeAspect="1"/>
          </p:cNvPicPr>
          <p:nvPr/>
        </p:nvPicPr>
        <p:blipFill>
          <a:blip r:embed="rId3"/>
          <a:stretch>
            <a:fillRect/>
          </a:stretch>
        </p:blipFill>
        <p:spPr>
          <a:xfrm>
            <a:off x="5148064" y="1982912"/>
            <a:ext cx="2822577" cy="2893094"/>
          </a:xfrm>
          <a:prstGeom prst="rect">
            <a:avLst/>
          </a:prstGeom>
        </p:spPr>
      </p:pic>
    </p:spTree>
    <p:extLst>
      <p:ext uri="{BB962C8B-B14F-4D97-AF65-F5344CB8AC3E}">
        <p14:creationId xmlns:p14="http://schemas.microsoft.com/office/powerpoint/2010/main" val="284807498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544" y="555526"/>
            <a:ext cx="8424936" cy="1031051"/>
          </a:xfrm>
          <a:prstGeom prst="rect">
            <a:avLst/>
          </a:prstGeom>
        </p:spPr>
        <p:txBody>
          <a:bodyPr wrap="square">
            <a:spAutoFit/>
          </a:bodyPr>
          <a:lstStyle/>
          <a:p>
            <a:pPr>
              <a:spcBef>
                <a:spcPts val="600"/>
              </a:spcBef>
            </a:pPr>
            <a:r>
              <a:rPr lang="vi-VN" sz="2800" dirty="0">
                <a:solidFill>
                  <a:srgbClr val="000000"/>
                </a:solidFill>
                <a:latin typeface="+mj-lt"/>
                <a:ea typeface="微软雅黑"/>
                <a:cs typeface="Times New Roman" pitchFamily="18" charset="0"/>
              </a:rPr>
              <a:t>1. Nói lời đồng ý của em:</a:t>
            </a:r>
          </a:p>
          <a:p>
            <a:pPr marL="514350" indent="-514350">
              <a:spcBef>
                <a:spcPts val="600"/>
              </a:spcBef>
              <a:buFontTx/>
              <a:buAutoNum type="alphaLcParenR"/>
            </a:pPr>
            <a:r>
              <a:rPr lang="vi-VN" sz="2800" dirty="0">
                <a:solidFill>
                  <a:srgbClr val="000000"/>
                </a:solidFill>
                <a:latin typeface="+mj-lt"/>
                <a:ea typeface="微软雅黑"/>
                <a:cs typeface="Times New Roman" pitchFamily="18" charset="0"/>
              </a:rPr>
              <a:t>Với nhận xét của bạn Ngọc về bức tranh.</a:t>
            </a:r>
          </a:p>
        </p:txBody>
      </p:sp>
      <p:pic>
        <p:nvPicPr>
          <p:cNvPr id="3" name="Picture 2" descr="Free Girl Vectors, 209,000+ Images in AI, EPS format"/>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23110" t="6883" r="29920" b="8124"/>
          <a:stretch/>
        </p:blipFill>
        <p:spPr bwMode="auto">
          <a:xfrm>
            <a:off x="827584" y="1832361"/>
            <a:ext cx="1376420" cy="3043646"/>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ular Callout 3"/>
          <p:cNvSpPr/>
          <p:nvPr/>
        </p:nvSpPr>
        <p:spPr>
          <a:xfrm>
            <a:off x="3059832" y="1768338"/>
            <a:ext cx="5544616" cy="1656184"/>
          </a:xfrm>
          <a:prstGeom prst="wedgeRoundRectCallout">
            <a:avLst>
              <a:gd name="adj1" fmla="val -69437"/>
              <a:gd name="adj2" fmla="val 47163"/>
              <a:gd name="adj3" fmla="val 16667"/>
            </a:avLst>
          </a:prstGeom>
          <a:gradFill rotWithShape="1">
            <a:gsLst>
              <a:gs pos="0">
                <a:srgbClr val="EC7070">
                  <a:tint val="79000"/>
                  <a:satMod val="180000"/>
                </a:srgbClr>
              </a:gs>
              <a:gs pos="65000">
                <a:srgbClr val="EC7070">
                  <a:tint val="52000"/>
                  <a:satMod val="250000"/>
                </a:srgbClr>
              </a:gs>
              <a:gs pos="100000">
                <a:srgbClr val="EC7070">
                  <a:tint val="29000"/>
                  <a:satMod val="300000"/>
                </a:srgbClr>
              </a:gs>
            </a:gsLst>
            <a:lin ang="16200000" scaled="0"/>
          </a:gradFill>
          <a:ln w="9525" cap="flat" cmpd="sng" algn="ctr">
            <a:solidFill>
              <a:srgbClr val="EC7070"/>
            </a:solidFill>
            <a:prstDash val="solid"/>
          </a:ln>
          <a:effectLst>
            <a:outerShdw blurRad="63500" dist="25400" dir="5400000" rotWithShape="0">
              <a:srgbClr val="000000">
                <a:alpha val="43000"/>
              </a:srgbClr>
            </a:outerShdw>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dirty="0">
                <a:ln>
                  <a:noFill/>
                </a:ln>
                <a:solidFill>
                  <a:srgbClr val="000000"/>
                </a:solidFill>
                <a:effectLst/>
                <a:uLnTx/>
                <a:uFillTx/>
                <a:latin typeface="+mj-lt"/>
                <a:ea typeface="微软雅黑"/>
                <a:cs typeface="Times New Roman" pitchFamily="18" charset="0"/>
              </a:rPr>
              <a:t>Bạn nói rất đúng ý tớ. Mọi người trong gia đình này rất yêu quý nhau.</a:t>
            </a:r>
          </a:p>
        </p:txBody>
      </p:sp>
    </p:spTree>
    <p:extLst>
      <p:ext uri="{BB962C8B-B14F-4D97-AF65-F5344CB8AC3E}">
        <p14:creationId xmlns:p14="http://schemas.microsoft.com/office/powerpoint/2010/main" val="81455099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544" y="483518"/>
            <a:ext cx="8496944" cy="1031051"/>
          </a:xfrm>
          <a:prstGeom prst="rect">
            <a:avLst/>
          </a:prstGeom>
        </p:spPr>
        <p:txBody>
          <a:bodyPr wrap="square">
            <a:spAutoFit/>
          </a:bodyPr>
          <a:lstStyle/>
          <a:p>
            <a:pPr>
              <a:spcBef>
                <a:spcPts val="600"/>
              </a:spcBef>
            </a:pPr>
            <a:r>
              <a:rPr lang="vi-VN" sz="2800" dirty="0">
                <a:solidFill>
                  <a:srgbClr val="000000"/>
                </a:solidFill>
                <a:latin typeface="+mj-lt"/>
                <a:ea typeface="微软雅黑"/>
                <a:cs typeface="Times New Roman" pitchFamily="18" charset="0"/>
              </a:rPr>
              <a:t>1. Nói lời đồng ý của em:</a:t>
            </a:r>
          </a:p>
          <a:p>
            <a:pPr>
              <a:spcBef>
                <a:spcPts val="600"/>
              </a:spcBef>
            </a:pPr>
            <a:r>
              <a:rPr lang="vi-VN" sz="2800" dirty="0">
                <a:solidFill>
                  <a:srgbClr val="000000"/>
                </a:solidFill>
                <a:latin typeface="+mj-lt"/>
                <a:ea typeface="微软雅黑"/>
                <a:cs typeface="Times New Roman" pitchFamily="18" charset="0"/>
              </a:rPr>
              <a:t>b) Với câu nói của bố mẹ bạn Ngọc.</a:t>
            </a:r>
          </a:p>
        </p:txBody>
      </p:sp>
      <p:pic>
        <p:nvPicPr>
          <p:cNvPr id="3" name="Picture 2" descr="Free Girl Vectors, 209,000+ Images in AI, EPS format"/>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23110" t="6883" r="29920" b="8124"/>
          <a:stretch/>
        </p:blipFill>
        <p:spPr bwMode="auto">
          <a:xfrm>
            <a:off x="683568" y="1923678"/>
            <a:ext cx="1376420" cy="2778697"/>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ular Callout 3"/>
          <p:cNvSpPr/>
          <p:nvPr/>
        </p:nvSpPr>
        <p:spPr>
          <a:xfrm>
            <a:off x="2987824" y="1923678"/>
            <a:ext cx="5760640" cy="1656184"/>
          </a:xfrm>
          <a:prstGeom prst="wedgeRoundRectCallout">
            <a:avLst>
              <a:gd name="adj1" fmla="val -69405"/>
              <a:gd name="adj2" fmla="val 3847"/>
              <a:gd name="adj3" fmla="val 16667"/>
            </a:avLst>
          </a:prstGeom>
          <a:noFill/>
          <a:ln w="9525" cap="flat" cmpd="sng" algn="ctr">
            <a:solidFill>
              <a:srgbClr val="EC7070"/>
            </a:solidFill>
            <a:prstDash val="solid"/>
            <a:round/>
            <a:headEnd type="none" w="med" len="med"/>
            <a:tailEnd type="none" w="med" len="med"/>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800" i="0" u="none" strike="noStrike" kern="0" cap="none" spc="0" normalizeH="0" baseline="0" noProof="0" dirty="0">
                <a:ln>
                  <a:noFill/>
                </a:ln>
                <a:solidFill>
                  <a:srgbClr val="000000"/>
                </a:solidFill>
                <a:effectLst/>
                <a:uLnTx/>
                <a:uFillTx/>
                <a:latin typeface="+mj-lt"/>
                <a:ea typeface="微软雅黑"/>
                <a:cs typeface="Times New Roman" pitchFamily="18" charset="0"/>
              </a:rPr>
              <a:t>- </a:t>
            </a:r>
            <a:r>
              <a:rPr kumimoji="0" lang="vi-VN" sz="2800" i="0" u="none" strike="noStrike" kern="0" cap="none" spc="0" normalizeH="0" baseline="0" noProof="0" dirty="0">
                <a:ln>
                  <a:noFill/>
                </a:ln>
                <a:solidFill>
                  <a:srgbClr val="000000"/>
                </a:solidFill>
                <a:effectLst/>
                <a:uLnTx/>
                <a:uFillTx/>
                <a:latin typeface="+mj-lt"/>
                <a:ea typeface="微软雅黑"/>
                <a:cs typeface="Times New Roman" pitchFamily="18" charset="0"/>
              </a:rPr>
              <a:t>Bố mẹ bạn Ngọc nói rất đúng và</a:t>
            </a:r>
            <a:r>
              <a:rPr kumimoji="0" lang="en-US" sz="2800" i="0" u="none" strike="noStrike" kern="0" cap="none" spc="0" normalizeH="0" noProof="0" dirty="0">
                <a:ln>
                  <a:noFill/>
                </a:ln>
                <a:solidFill>
                  <a:srgbClr val="000000"/>
                </a:solidFill>
                <a:effectLst/>
                <a:uLnTx/>
                <a:uFillTx/>
                <a:latin typeface="+mj-lt"/>
                <a:ea typeface="微软雅黑"/>
                <a:cs typeface="Times New Roman" pitchFamily="18" charset="0"/>
              </a:rPr>
              <a:t> </a:t>
            </a:r>
            <a:r>
              <a:rPr kumimoji="0" lang="vi-VN" sz="2800" i="0" u="none" strike="noStrike" kern="0" cap="none" spc="0" normalizeH="0" baseline="0" noProof="0" dirty="0">
                <a:ln>
                  <a:noFill/>
                </a:ln>
                <a:solidFill>
                  <a:srgbClr val="000000"/>
                </a:solidFill>
                <a:effectLst/>
                <a:uLnTx/>
                <a:uFillTx/>
                <a:latin typeface="+mj-lt"/>
                <a:ea typeface="微软雅黑"/>
                <a:cs typeface="Times New Roman" pitchFamily="18" charset="0"/>
              </a:rPr>
              <a:t>rất hay. Em hoàn toàn đồng ý với câu nói của bố mẹ bạn Ngọc.</a:t>
            </a:r>
          </a:p>
        </p:txBody>
      </p:sp>
    </p:spTree>
    <p:extLst>
      <p:ext uri="{BB962C8B-B14F-4D97-AF65-F5344CB8AC3E}">
        <p14:creationId xmlns:p14="http://schemas.microsoft.com/office/powerpoint/2010/main" val="379013270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646405"/>
            <a:ext cx="8352928" cy="2554545"/>
          </a:xfrm>
          <a:prstGeom prst="rect">
            <a:avLst/>
          </a:prstGeom>
        </p:spPr>
        <p:txBody>
          <a:bodyPr wrap="square">
            <a:spAutoFit/>
          </a:bodyPr>
          <a:lstStyle/>
          <a:p>
            <a:pPr>
              <a:spcBef>
                <a:spcPts val="600"/>
              </a:spcBef>
            </a:pPr>
            <a:r>
              <a:rPr lang="vi-VN" sz="2800" b="1" dirty="0">
                <a:solidFill>
                  <a:srgbClr val="000000"/>
                </a:solidFill>
                <a:latin typeface="+mj-lt"/>
                <a:ea typeface="微软雅黑"/>
                <a:cs typeface="Times New Roman" pitchFamily="18" charset="0"/>
              </a:rPr>
              <a:t>2. Đặt câu theo mẫu Ai thế nào? để nói về:</a:t>
            </a:r>
          </a:p>
          <a:p>
            <a:pPr marL="514350" indent="-514350">
              <a:spcBef>
                <a:spcPts val="600"/>
              </a:spcBef>
              <a:buFontTx/>
              <a:buAutoNum type="alphaLcParenR"/>
            </a:pPr>
            <a:r>
              <a:rPr lang="vi-VN" sz="2800" b="1" dirty="0">
                <a:solidFill>
                  <a:srgbClr val="000000"/>
                </a:solidFill>
                <a:latin typeface="+mj-lt"/>
                <a:ea typeface="微软雅黑"/>
                <a:cs typeface="Times New Roman" pitchFamily="18" charset="0"/>
              </a:rPr>
              <a:t>Tình cảm của bố mẹ nuôi với bạn Ngọc.</a:t>
            </a:r>
          </a:p>
          <a:p>
            <a:pPr>
              <a:spcBef>
                <a:spcPts val="600"/>
              </a:spcBef>
            </a:pPr>
            <a:endParaRPr lang="vi-VN" sz="2800" b="1" dirty="0">
              <a:solidFill>
                <a:srgbClr val="000000"/>
              </a:solidFill>
              <a:latin typeface="Times New Roman" pitchFamily="18" charset="0"/>
              <a:ea typeface="微软雅黑"/>
              <a:cs typeface="Times New Roman" pitchFamily="18" charset="0"/>
            </a:endParaRPr>
          </a:p>
          <a:p>
            <a:pPr>
              <a:spcBef>
                <a:spcPts val="600"/>
              </a:spcBef>
            </a:pPr>
            <a:endParaRPr lang="vi-VN" sz="2800" b="1" dirty="0">
              <a:solidFill>
                <a:srgbClr val="0000FF"/>
              </a:solidFill>
              <a:latin typeface="Times New Roman" pitchFamily="18" charset="0"/>
              <a:ea typeface="微软雅黑"/>
              <a:cs typeface="Times New Roman" pitchFamily="18" charset="0"/>
            </a:endParaRPr>
          </a:p>
          <a:p>
            <a:pPr>
              <a:spcBef>
                <a:spcPts val="600"/>
              </a:spcBef>
            </a:pPr>
            <a:r>
              <a:rPr lang="vi-VN" sz="2800" b="1" dirty="0">
                <a:solidFill>
                  <a:srgbClr val="000000"/>
                </a:solidFill>
                <a:latin typeface="+mj-lt"/>
                <a:ea typeface="微软雅黑"/>
                <a:cs typeface="Times New Roman" pitchFamily="18" charset="0"/>
              </a:rPr>
              <a:t>b) Tình cảm của bạn Ngọc với bố mẹ nuôi.</a:t>
            </a:r>
          </a:p>
        </p:txBody>
      </p:sp>
      <p:sp>
        <p:nvSpPr>
          <p:cNvPr id="3" name="Rectangle 2"/>
          <p:cNvSpPr/>
          <p:nvPr/>
        </p:nvSpPr>
        <p:spPr>
          <a:xfrm>
            <a:off x="395536" y="1923678"/>
            <a:ext cx="8352928" cy="584775"/>
          </a:xfrm>
          <a:prstGeom prst="rect">
            <a:avLst/>
          </a:prstGeom>
          <a:gradFill rotWithShape="1">
            <a:gsLst>
              <a:gs pos="0">
                <a:srgbClr val="FFC305">
                  <a:tint val="79000"/>
                  <a:satMod val="180000"/>
                </a:srgbClr>
              </a:gs>
              <a:gs pos="65000">
                <a:srgbClr val="FFC305">
                  <a:tint val="52000"/>
                  <a:satMod val="250000"/>
                </a:srgbClr>
              </a:gs>
              <a:gs pos="100000">
                <a:srgbClr val="FFC305">
                  <a:tint val="29000"/>
                  <a:satMod val="300000"/>
                </a:srgbClr>
              </a:gs>
            </a:gsLst>
            <a:lin ang="16200000" scaled="0"/>
          </a:gradFill>
          <a:ln w="9525" cap="flat" cmpd="sng" algn="ctr">
            <a:solidFill>
              <a:srgbClr val="FFC305"/>
            </a:solidFill>
            <a:prstDash val="solid"/>
          </a:ln>
          <a:effectLst>
            <a:outerShdw blurRad="63500" dist="25400" dir="5400000" rotWithShape="0">
              <a:srgbClr val="000000">
                <a:alpha val="43000"/>
              </a:srgb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0000"/>
                </a:solidFill>
                <a:effectLst/>
                <a:uLnTx/>
                <a:uFillTx/>
                <a:latin typeface="+mj-lt"/>
                <a:ea typeface="微软雅黑"/>
                <a:cs typeface="Times New Roman" pitchFamily="18" charset="0"/>
              </a:rPr>
              <a:t>M: </a:t>
            </a:r>
            <a:r>
              <a:rPr kumimoji="0" lang="vi-VN" sz="3200" b="0" i="0" u="none" strike="noStrike" kern="0" cap="none" spc="0" normalizeH="0" baseline="0" noProof="0" dirty="0">
                <a:ln>
                  <a:noFill/>
                </a:ln>
                <a:solidFill>
                  <a:srgbClr val="000000"/>
                </a:solidFill>
                <a:effectLst/>
                <a:uLnTx/>
                <a:uFillTx/>
                <a:latin typeface="+mj-lt"/>
                <a:ea typeface="微软雅黑"/>
                <a:cs typeface="Times New Roman" pitchFamily="18" charset="0"/>
              </a:rPr>
              <a:t>Bố mẹ nuôi </a:t>
            </a:r>
            <a:r>
              <a:rPr kumimoji="0" lang="en-US" sz="3200" b="0" i="0" u="none" strike="noStrike" kern="0" cap="none" spc="0" normalizeH="0" baseline="0" noProof="0" dirty="0" err="1">
                <a:ln>
                  <a:noFill/>
                </a:ln>
                <a:solidFill>
                  <a:srgbClr val="000000"/>
                </a:solidFill>
                <a:effectLst/>
                <a:uLnTx/>
                <a:uFillTx/>
                <a:latin typeface="+mj-lt"/>
                <a:ea typeface="微软雅黑"/>
                <a:cs typeface="Times New Roman" pitchFamily="18" charset="0"/>
              </a:rPr>
              <a:t>rất</a:t>
            </a:r>
            <a:r>
              <a:rPr kumimoji="0" lang="en-US" sz="3200" b="0" i="0" u="none" strike="noStrike" kern="0" cap="none" spc="0" normalizeH="0" noProof="0" dirty="0">
                <a:ln>
                  <a:noFill/>
                </a:ln>
                <a:solidFill>
                  <a:srgbClr val="000000"/>
                </a:solidFill>
                <a:effectLst/>
                <a:uLnTx/>
                <a:uFillTx/>
                <a:latin typeface="+mj-lt"/>
                <a:ea typeface="微软雅黑"/>
                <a:cs typeface="Times New Roman" pitchFamily="18" charset="0"/>
              </a:rPr>
              <a:t> </a:t>
            </a:r>
            <a:r>
              <a:rPr kumimoji="0" lang="vi-VN" sz="3200" b="0" i="0" u="none" strike="noStrike" kern="0" cap="none" spc="0" normalizeH="0" baseline="0" noProof="0" dirty="0">
                <a:ln>
                  <a:noFill/>
                </a:ln>
                <a:solidFill>
                  <a:srgbClr val="000000"/>
                </a:solidFill>
                <a:effectLst/>
                <a:uLnTx/>
                <a:uFillTx/>
                <a:latin typeface="+mj-lt"/>
                <a:ea typeface="微软雅黑"/>
                <a:cs typeface="Times New Roman" pitchFamily="18" charset="0"/>
              </a:rPr>
              <a:t>yêu thương bạn Ngọc</a:t>
            </a:r>
            <a:r>
              <a:rPr kumimoji="0" lang="en-US" sz="3200" b="0" i="0" u="none" strike="noStrike" kern="0" cap="none" spc="0" normalizeH="0" noProof="0" dirty="0">
                <a:ln>
                  <a:noFill/>
                </a:ln>
                <a:solidFill>
                  <a:srgbClr val="000000"/>
                </a:solidFill>
                <a:effectLst/>
                <a:uLnTx/>
                <a:uFillTx/>
                <a:latin typeface="+mj-lt"/>
                <a:ea typeface="微软雅黑"/>
                <a:cs typeface="Times New Roman" pitchFamily="18" charset="0"/>
              </a:rPr>
              <a:t>.</a:t>
            </a:r>
            <a:endParaRPr kumimoji="0" lang="en-US" sz="3200" b="0" i="0" u="none" strike="noStrike" kern="0" cap="none" spc="0" normalizeH="0" baseline="0" noProof="0" dirty="0">
              <a:ln>
                <a:noFill/>
              </a:ln>
              <a:solidFill>
                <a:srgbClr val="000000"/>
              </a:solidFill>
              <a:effectLst/>
              <a:uLnTx/>
              <a:uFillTx/>
              <a:latin typeface="+mj-lt"/>
              <a:ea typeface="微软雅黑"/>
              <a:cs typeface="Times New Roman" pitchFamily="18" charset="0"/>
            </a:endParaRPr>
          </a:p>
        </p:txBody>
      </p:sp>
      <p:sp>
        <p:nvSpPr>
          <p:cNvPr id="4" name="Rectangle 3"/>
          <p:cNvSpPr/>
          <p:nvPr/>
        </p:nvSpPr>
        <p:spPr>
          <a:xfrm>
            <a:off x="395536" y="3419877"/>
            <a:ext cx="8496943" cy="1077218"/>
          </a:xfrm>
          <a:prstGeom prst="rect">
            <a:avLst/>
          </a:prstGeom>
          <a:gradFill rotWithShape="1">
            <a:gsLst>
              <a:gs pos="0">
                <a:srgbClr val="FFC305">
                  <a:tint val="79000"/>
                  <a:satMod val="180000"/>
                </a:srgbClr>
              </a:gs>
              <a:gs pos="65000">
                <a:srgbClr val="FFC305">
                  <a:tint val="52000"/>
                  <a:satMod val="250000"/>
                </a:srgbClr>
              </a:gs>
              <a:gs pos="100000">
                <a:srgbClr val="FFC305">
                  <a:tint val="29000"/>
                  <a:satMod val="300000"/>
                </a:srgbClr>
              </a:gs>
            </a:gsLst>
            <a:lin ang="16200000" scaled="0"/>
          </a:gradFill>
          <a:ln w="9525" cap="flat" cmpd="sng" algn="ctr">
            <a:solidFill>
              <a:srgbClr val="FFC305"/>
            </a:solidFill>
            <a:prstDash val="solid"/>
          </a:ln>
          <a:effectLst>
            <a:outerShdw blurRad="63500" dist="25400" dir="5400000" rotWithShape="0">
              <a:srgbClr val="000000">
                <a:alpha val="43000"/>
              </a:srgb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0000"/>
                </a:solidFill>
                <a:effectLst/>
                <a:uLnTx/>
                <a:uFillTx/>
                <a:ea typeface="微软雅黑"/>
                <a:cs typeface="Times New Roman" pitchFamily="18" charset="0"/>
              </a:rPr>
              <a:t>M: </a:t>
            </a:r>
            <a:r>
              <a:rPr kumimoji="0" lang="vi-VN" sz="3200" b="0" i="0" u="none" strike="noStrike" kern="0" cap="none" spc="0" normalizeH="0" baseline="0" noProof="0" dirty="0">
                <a:ln>
                  <a:noFill/>
                </a:ln>
                <a:solidFill>
                  <a:srgbClr val="000000"/>
                </a:solidFill>
                <a:effectLst/>
                <a:uLnTx/>
                <a:uFillTx/>
                <a:ea typeface="微软雅黑"/>
                <a:cs typeface="Times New Roman" pitchFamily="18" charset="0"/>
              </a:rPr>
              <a:t>Bạn Ngọc </a:t>
            </a:r>
            <a:r>
              <a:rPr lang="en-US" sz="3200" kern="0" dirty="0" err="1">
                <a:solidFill>
                  <a:srgbClr val="000000"/>
                </a:solidFill>
                <a:ea typeface="微软雅黑"/>
                <a:cs typeface="Times New Roman" pitchFamily="18" charset="0"/>
              </a:rPr>
              <a:t>biết</a:t>
            </a:r>
            <a:r>
              <a:rPr lang="en-US" sz="3200" kern="0" dirty="0">
                <a:solidFill>
                  <a:srgbClr val="000000"/>
                </a:solidFill>
                <a:ea typeface="微软雅黑"/>
                <a:cs typeface="Times New Roman" pitchFamily="18" charset="0"/>
              </a:rPr>
              <a:t> </a:t>
            </a:r>
            <a:r>
              <a:rPr lang="en-US" sz="3200" kern="0" dirty="0" err="1">
                <a:solidFill>
                  <a:srgbClr val="000000"/>
                </a:solidFill>
                <a:ea typeface="微软雅黑"/>
                <a:cs typeface="Times New Roman" pitchFamily="18" charset="0"/>
              </a:rPr>
              <a:t>ơn</a:t>
            </a:r>
            <a:r>
              <a:rPr kumimoji="0" lang="vi-VN" sz="3200" b="0" i="0" u="none" strike="noStrike" kern="0" cap="none" spc="0" normalizeH="0" baseline="0" noProof="0" dirty="0">
                <a:ln>
                  <a:noFill/>
                </a:ln>
                <a:solidFill>
                  <a:srgbClr val="000000"/>
                </a:solidFill>
                <a:effectLst/>
                <a:uLnTx/>
                <a:uFillTx/>
                <a:ea typeface="微软雅黑"/>
                <a:cs typeface="Times New Roman" pitchFamily="18" charset="0"/>
              </a:rPr>
              <a:t> bố mẹ nuôi</a:t>
            </a:r>
            <a:r>
              <a:rPr kumimoji="0" lang="en-US" sz="3200" b="0" i="0" u="none" strike="noStrike" kern="0" cap="none" spc="0" normalizeH="0" baseline="0" noProof="0" dirty="0">
                <a:ln>
                  <a:noFill/>
                </a:ln>
                <a:solidFill>
                  <a:srgbClr val="000000"/>
                </a:solidFill>
                <a:effectLst/>
                <a:uLnTx/>
                <a:uFillTx/>
                <a:ea typeface="微软雅黑"/>
                <a:cs typeface="Times New Roman" pitchFamily="18" charset="0"/>
              </a:rPr>
              <a:t> </a:t>
            </a:r>
            <a:r>
              <a:rPr kumimoji="0" lang="en-US" sz="3200" b="0" i="0" u="none" strike="noStrike" kern="0" cap="none" spc="0" normalizeH="0" baseline="0" noProof="0" dirty="0" err="1">
                <a:ln>
                  <a:noFill/>
                </a:ln>
                <a:solidFill>
                  <a:srgbClr val="000000"/>
                </a:solidFill>
                <a:effectLst/>
                <a:uLnTx/>
                <a:uFillTx/>
                <a:ea typeface="微软雅黑"/>
                <a:cs typeface="Times New Roman" pitchFamily="18" charset="0"/>
              </a:rPr>
              <a:t>vì</a:t>
            </a:r>
            <a:r>
              <a:rPr kumimoji="0" lang="en-US" sz="3200" b="0" i="0" u="none" strike="noStrike" kern="0" cap="none" spc="0" normalizeH="0" noProof="0" dirty="0">
                <a:ln>
                  <a:noFill/>
                </a:ln>
                <a:solidFill>
                  <a:srgbClr val="000000"/>
                </a:solidFill>
                <a:effectLst/>
                <a:uLnTx/>
                <a:uFillTx/>
                <a:ea typeface="微软雅黑"/>
                <a:cs typeface="Times New Roman" pitchFamily="18" charset="0"/>
              </a:rPr>
              <a:t> </a:t>
            </a:r>
            <a:r>
              <a:rPr kumimoji="0" lang="en-US" sz="3200" b="0" i="0" u="none" strike="noStrike" kern="0" cap="none" spc="0" normalizeH="0" noProof="0" dirty="0" err="1">
                <a:ln>
                  <a:noFill/>
                </a:ln>
                <a:solidFill>
                  <a:srgbClr val="000000"/>
                </a:solidFill>
                <a:effectLst/>
                <a:uLnTx/>
                <a:uFillTx/>
                <a:ea typeface="微软雅黑"/>
                <a:cs typeface="Times New Roman" pitchFamily="18" charset="0"/>
              </a:rPr>
              <a:t>đã</a:t>
            </a:r>
            <a:r>
              <a:rPr kumimoji="0" lang="en-US" sz="3200" b="0" i="0" u="none" strike="noStrike" kern="0" cap="none" spc="0" normalizeH="0" noProof="0" dirty="0">
                <a:ln>
                  <a:noFill/>
                </a:ln>
                <a:solidFill>
                  <a:srgbClr val="000000"/>
                </a:solidFill>
                <a:effectLst/>
                <a:uLnTx/>
                <a:uFillTx/>
                <a:ea typeface="微软雅黑"/>
                <a:cs typeface="Times New Roman" pitchFamily="18" charset="0"/>
              </a:rPr>
              <a:t> </a:t>
            </a:r>
            <a:r>
              <a:rPr kumimoji="0" lang="en-US" sz="3200" b="0" i="0" u="none" strike="noStrike" kern="0" cap="none" spc="0" normalizeH="0" noProof="0" dirty="0" err="1">
                <a:ln>
                  <a:noFill/>
                </a:ln>
                <a:solidFill>
                  <a:srgbClr val="000000"/>
                </a:solidFill>
                <a:effectLst/>
                <a:uLnTx/>
                <a:uFillTx/>
                <a:ea typeface="微软雅黑"/>
                <a:cs typeface="Times New Roman" pitchFamily="18" charset="0"/>
              </a:rPr>
              <a:t>chăm</a:t>
            </a:r>
            <a:r>
              <a:rPr kumimoji="0" lang="en-US" sz="3200" b="0" i="0" u="none" strike="noStrike" kern="0" cap="none" spc="0" normalizeH="0" noProof="0" dirty="0">
                <a:ln>
                  <a:noFill/>
                </a:ln>
                <a:solidFill>
                  <a:srgbClr val="000000"/>
                </a:solidFill>
                <a:effectLst/>
                <a:uLnTx/>
                <a:uFillTx/>
                <a:ea typeface="微软雅黑"/>
                <a:cs typeface="Times New Roman" pitchFamily="18" charset="0"/>
              </a:rPr>
              <a:t> lo </a:t>
            </a:r>
            <a:r>
              <a:rPr kumimoji="0" lang="en-US" sz="3200" b="0" i="0" u="none" strike="noStrike" kern="0" cap="none" spc="0" normalizeH="0" noProof="0" dirty="0" err="1">
                <a:ln>
                  <a:noFill/>
                </a:ln>
                <a:solidFill>
                  <a:srgbClr val="000000"/>
                </a:solidFill>
                <a:effectLst/>
                <a:uLnTx/>
                <a:uFillTx/>
                <a:ea typeface="微软雅黑"/>
                <a:cs typeface="Times New Roman" pitchFamily="18" charset="0"/>
              </a:rPr>
              <a:t>cho</a:t>
            </a:r>
            <a:r>
              <a:rPr kumimoji="0" lang="en-US" sz="3200" b="0" i="0" u="none" strike="noStrike" kern="0" cap="none" spc="0" normalizeH="0" noProof="0" dirty="0">
                <a:ln>
                  <a:noFill/>
                </a:ln>
                <a:solidFill>
                  <a:srgbClr val="000000"/>
                </a:solidFill>
                <a:effectLst/>
                <a:uLnTx/>
                <a:uFillTx/>
                <a:ea typeface="微软雅黑"/>
                <a:cs typeface="Times New Roman" pitchFamily="18" charset="0"/>
              </a:rPr>
              <a:t> </a:t>
            </a:r>
            <a:r>
              <a:rPr kumimoji="0" lang="en-US" sz="3200" b="0" i="0" u="none" strike="noStrike" kern="0" cap="none" spc="0" normalizeH="0" noProof="0" dirty="0" err="1">
                <a:ln>
                  <a:noFill/>
                </a:ln>
                <a:solidFill>
                  <a:srgbClr val="000000"/>
                </a:solidFill>
                <a:effectLst/>
                <a:uLnTx/>
                <a:uFillTx/>
                <a:ea typeface="微软雅黑"/>
                <a:cs typeface="Times New Roman" pitchFamily="18" charset="0"/>
              </a:rPr>
              <a:t>bạn</a:t>
            </a:r>
            <a:r>
              <a:rPr kumimoji="0" lang="vi-VN" sz="3200" b="0" i="0" u="none" strike="noStrike" kern="0" cap="none" spc="0" normalizeH="0" baseline="0" noProof="0" dirty="0">
                <a:ln>
                  <a:noFill/>
                </a:ln>
                <a:solidFill>
                  <a:srgbClr val="000000"/>
                </a:solidFill>
                <a:effectLst/>
                <a:uLnTx/>
                <a:uFillTx/>
                <a:ea typeface="微软雅黑"/>
                <a:cs typeface="Times New Roman" pitchFamily="18" charset="0"/>
              </a:rPr>
              <a:t>.</a:t>
            </a:r>
          </a:p>
        </p:txBody>
      </p:sp>
    </p:spTree>
    <p:extLst>
      <p:ext uri="{BB962C8B-B14F-4D97-AF65-F5344CB8AC3E}">
        <p14:creationId xmlns:p14="http://schemas.microsoft.com/office/powerpoint/2010/main" val="202807601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3"/>
                                        </p:tgtEl>
                                        <p:attrNameLst>
                                          <p:attrName>ppt_y</p:attrName>
                                        </p:attrNameLst>
                                      </p:cBhvr>
                                      <p:tavLst>
                                        <p:tav tm="0">
                                          <p:val>
                                            <p:strVal val="#ppt_y"/>
                                          </p:val>
                                        </p:tav>
                                        <p:tav tm="100000">
                                          <p:val>
                                            <p:strVal val="#ppt_y"/>
                                          </p:val>
                                        </p:tav>
                                      </p:tavLst>
                                    </p:anim>
                                    <p:anim calcmode="lin" valueType="num">
                                      <p:cBhvr>
                                        <p:cTn id="14"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80">
                                          <p:stCondLst>
                                            <p:cond delay="0"/>
                                          </p:stCondLst>
                                        </p:cTn>
                                        <p:tgtEl>
                                          <p:spTgt spid="4"/>
                                        </p:tgtEl>
                                      </p:cBhvr>
                                    </p:animEffect>
                                    <p:anim calcmode="lin" valueType="num">
                                      <p:cBhvr>
                                        <p:cTn id="22"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7" dur="26">
                                          <p:stCondLst>
                                            <p:cond delay="650"/>
                                          </p:stCondLst>
                                        </p:cTn>
                                        <p:tgtEl>
                                          <p:spTgt spid="4"/>
                                        </p:tgtEl>
                                      </p:cBhvr>
                                      <p:to x="100000" y="60000"/>
                                    </p:animScale>
                                    <p:animScale>
                                      <p:cBhvr>
                                        <p:cTn id="28" dur="166" decel="50000">
                                          <p:stCondLst>
                                            <p:cond delay="676"/>
                                          </p:stCondLst>
                                        </p:cTn>
                                        <p:tgtEl>
                                          <p:spTgt spid="4"/>
                                        </p:tgtEl>
                                      </p:cBhvr>
                                      <p:to x="100000" y="100000"/>
                                    </p:animScale>
                                    <p:animScale>
                                      <p:cBhvr>
                                        <p:cTn id="29" dur="26">
                                          <p:stCondLst>
                                            <p:cond delay="1312"/>
                                          </p:stCondLst>
                                        </p:cTn>
                                        <p:tgtEl>
                                          <p:spTgt spid="4"/>
                                        </p:tgtEl>
                                      </p:cBhvr>
                                      <p:to x="100000" y="80000"/>
                                    </p:animScale>
                                    <p:animScale>
                                      <p:cBhvr>
                                        <p:cTn id="30" dur="166" decel="50000">
                                          <p:stCondLst>
                                            <p:cond delay="1338"/>
                                          </p:stCondLst>
                                        </p:cTn>
                                        <p:tgtEl>
                                          <p:spTgt spid="4"/>
                                        </p:tgtEl>
                                      </p:cBhvr>
                                      <p:to x="100000" y="100000"/>
                                    </p:animScale>
                                    <p:animScale>
                                      <p:cBhvr>
                                        <p:cTn id="31" dur="26">
                                          <p:stCondLst>
                                            <p:cond delay="1642"/>
                                          </p:stCondLst>
                                        </p:cTn>
                                        <p:tgtEl>
                                          <p:spTgt spid="4"/>
                                        </p:tgtEl>
                                      </p:cBhvr>
                                      <p:to x="100000" y="90000"/>
                                    </p:animScale>
                                    <p:animScale>
                                      <p:cBhvr>
                                        <p:cTn id="32" dur="166" decel="50000">
                                          <p:stCondLst>
                                            <p:cond delay="1668"/>
                                          </p:stCondLst>
                                        </p:cTn>
                                        <p:tgtEl>
                                          <p:spTgt spid="4"/>
                                        </p:tgtEl>
                                      </p:cBhvr>
                                      <p:to x="100000" y="100000"/>
                                    </p:animScale>
                                    <p:animScale>
                                      <p:cBhvr>
                                        <p:cTn id="33" dur="26">
                                          <p:stCondLst>
                                            <p:cond delay="1808"/>
                                          </p:stCondLst>
                                        </p:cTn>
                                        <p:tgtEl>
                                          <p:spTgt spid="4"/>
                                        </p:tgtEl>
                                      </p:cBhvr>
                                      <p:to x="100000" y="95000"/>
                                    </p:animScale>
                                    <p:animScale>
                                      <p:cBhvr>
                                        <p:cTn id="34"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1560" y="411510"/>
            <a:ext cx="8220343" cy="4608512"/>
          </a:xfrm>
          <a:prstGeom prst="rect">
            <a:avLst/>
          </a:prstGeom>
        </p:spPr>
      </p:pic>
      <p:sp>
        <p:nvSpPr>
          <p:cNvPr id="3" name="Rectangle 2"/>
          <p:cNvSpPr/>
          <p:nvPr/>
        </p:nvSpPr>
        <p:spPr>
          <a:xfrm>
            <a:off x="2627784" y="2217807"/>
            <a:ext cx="4824536" cy="707886"/>
          </a:xfrm>
          <a:prstGeom prst="rect">
            <a:avLst/>
          </a:prstGeom>
        </p:spPr>
        <p:txBody>
          <a:bodyPr wrap="square">
            <a:spAutoFit/>
          </a:bodyPr>
          <a:lstStyle/>
          <a:p>
            <a:pPr defTabSz="914400">
              <a:defRPr/>
            </a:pPr>
            <a:r>
              <a:rPr kumimoji="0" lang="en-US" sz="4000" b="1" i="0" u="none" strike="noStrike" kern="0" cap="none" spc="0" normalizeH="0" baseline="0" noProof="0" dirty="0">
                <a:ln>
                  <a:noFill/>
                </a:ln>
                <a:solidFill>
                  <a:srgbClr val="000000"/>
                </a:solidFill>
                <a:effectLst/>
                <a:uLnTx/>
                <a:uFillTx/>
                <a:latin typeface="+mj-lt"/>
                <a:ea typeface="微软雅黑"/>
                <a:cs typeface="Times New Roman" panose="02020603050405020304" pitchFamily="18" charset="0"/>
              </a:rPr>
              <a:t>CỦNG CỐ - </a:t>
            </a:r>
            <a:r>
              <a:rPr lang="en-US" sz="4000" b="1" dirty="0">
                <a:solidFill>
                  <a:prstClr val="black"/>
                </a:solidFill>
                <a:latin typeface="+mj-lt"/>
                <a:ea typeface="+mj-ea"/>
                <a:cs typeface="Times New Roman" panose="02020603050405020304" pitchFamily="18" charset="0"/>
              </a:rPr>
              <a:t>DẶN DÒ</a:t>
            </a:r>
            <a:endParaRPr lang="en-US" sz="4000" dirty="0">
              <a:latin typeface="+mj-lt"/>
            </a:endParaRPr>
          </a:p>
        </p:txBody>
      </p:sp>
    </p:spTree>
    <p:extLst>
      <p:ext uri="{BB962C8B-B14F-4D97-AF65-F5344CB8AC3E}">
        <p14:creationId xmlns:p14="http://schemas.microsoft.com/office/powerpoint/2010/main" val="389258055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447595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Nong trai\old-mcdonalds-farm-plai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246"/>
            <a:ext cx="9144000" cy="5111008"/>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Desktop\Tai nguyen thiet ke tro choi\Bảng gỗ\canstock6432558.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47333" y1="88732" x2="44667" y2="93662"/>
                        <a14:backgroundMark x1="37333" y1="90141" x2="38667" y2="91549"/>
                      </a14:backgroundRemoval>
                    </a14:imgEffect>
                    <a14:imgEffect>
                      <a14:sharpenSoften amount="50000"/>
                    </a14:imgEffect>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3806490" y="3474934"/>
            <a:ext cx="2057400" cy="195024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111274" y="4011910"/>
            <a:ext cx="1447832" cy="707886"/>
          </a:xfrm>
          <a:prstGeom prst="rect">
            <a:avLst/>
          </a:prstGeom>
          <a:noFill/>
        </p:spPr>
        <p:txBody>
          <a:bodyPr wrap="none" rtlCol="0">
            <a:spAutoFit/>
          </a:bodyPr>
          <a:lstStyle/>
          <a:p>
            <a:pPr algn="ctr"/>
            <a:r>
              <a:rPr lang="en-US" sz="2000" b="1" dirty="0">
                <a:latin typeface="UTM Azuki" panose="02040603050506020204" pitchFamily="18" charset="0"/>
              </a:rPr>
              <a:t>XÂY DỰNG</a:t>
            </a:r>
          </a:p>
          <a:p>
            <a:pPr algn="ctr"/>
            <a:r>
              <a:rPr lang="en-US" sz="2000" b="1" dirty="0">
                <a:latin typeface="UTM Azuki" panose="02040603050506020204" pitchFamily="18" charset="0"/>
              </a:rPr>
              <a:t>NÔNG TRẠI</a:t>
            </a:r>
          </a:p>
        </p:txBody>
      </p:sp>
      <p:pic>
        <p:nvPicPr>
          <p:cNvPr id="3076" name="Picture 4" descr="C:\Users\ADMIN\Desktop\Tai nguyen thiet ke tro choi\Bảng gỗ\bat dau.pn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315202" y="16246"/>
            <a:ext cx="1709737" cy="726704"/>
          </a:xfrm>
          <a:prstGeom prst="rect">
            <a:avLst/>
          </a:prstGeom>
          <a:noFill/>
          <a:extLst>
            <a:ext uri="{909E8E84-426E-40DD-AFC4-6F175D3DCCD1}">
              <a14:hiddenFill xmlns:a14="http://schemas.microsoft.com/office/drawing/2010/main">
                <a:solidFill>
                  <a:srgbClr val="FFFFFF"/>
                </a:solidFill>
              </a14:hiddenFill>
            </a:ext>
          </a:extLst>
        </p:spPr>
      </p:pic>
      <p:pic>
        <p:nvPicPr>
          <p:cNvPr id="2" name="nhạc trò chơi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172498" y="-1132906"/>
            <a:ext cx="609600" cy="609600"/>
          </a:xfrm>
          <a:prstGeom prst="rect">
            <a:avLst/>
          </a:prstGeom>
        </p:spPr>
      </p:pic>
      <p:pic>
        <p:nvPicPr>
          <p:cNvPr id="3" name="Picture 2"/>
          <p:cNvPicPr>
            <a:picLocks noChangeAspect="1"/>
          </p:cNvPicPr>
          <p:nvPr/>
        </p:nvPicPr>
        <p:blipFill>
          <a:blip r:embed="rId11"/>
          <a:stretch>
            <a:fillRect/>
          </a:stretch>
        </p:blipFill>
        <p:spPr>
          <a:xfrm>
            <a:off x="119060" y="123479"/>
            <a:ext cx="651613" cy="256120"/>
          </a:xfrm>
          <a:prstGeom prst="rect">
            <a:avLst/>
          </a:prstGeom>
        </p:spPr>
      </p:pic>
    </p:spTree>
    <p:extLst>
      <p:ext uri="{BB962C8B-B14F-4D97-AF65-F5344CB8AC3E}">
        <p14:creationId xmlns:p14="http://schemas.microsoft.com/office/powerpoint/2010/main" val="24870714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75"/>
                                        </p:tgtEl>
                                        <p:attrNameLst>
                                          <p:attrName>style.visibility</p:attrName>
                                        </p:attrNameLst>
                                      </p:cBhvr>
                                      <p:to>
                                        <p:strVal val="visible"/>
                                      </p:to>
                                    </p:set>
                                    <p:anim calcmode="lin" valueType="num">
                                      <p:cBhvr additive="base">
                                        <p:cTn id="11" dur="500" fill="hold"/>
                                        <p:tgtEl>
                                          <p:spTgt spid="3075"/>
                                        </p:tgtEl>
                                        <p:attrNameLst>
                                          <p:attrName>ppt_x</p:attrName>
                                        </p:attrNameLst>
                                      </p:cBhvr>
                                      <p:tavLst>
                                        <p:tav tm="0">
                                          <p:val>
                                            <p:strVal val="#ppt_x"/>
                                          </p:val>
                                        </p:tav>
                                        <p:tav tm="100000">
                                          <p:val>
                                            <p:strVal val="#ppt_x"/>
                                          </p:val>
                                        </p:tav>
                                      </p:tavLst>
                                    </p:anim>
                                    <p:anim calcmode="lin" valueType="num">
                                      <p:cBhvr additive="base">
                                        <p:cTn id="12" dur="500" fill="hold"/>
                                        <p:tgtEl>
                                          <p:spTgt spid="3075"/>
                                        </p:tgtEl>
                                        <p:attrNameLst>
                                          <p:attrName>ppt_y</p:attrName>
                                        </p:attrNameLst>
                                      </p:cBhvr>
                                      <p:tavLst>
                                        <p:tav tm="0">
                                          <p:val>
                                            <p:strVal val="1+#ppt_h/2"/>
                                          </p:val>
                                        </p:tav>
                                        <p:tav tm="100000">
                                          <p:val>
                                            <p:strVal val="#ppt_y"/>
                                          </p:val>
                                        </p:tav>
                                      </p:tavLst>
                                    </p:anim>
                                  </p:childTnLst>
                                </p:cTn>
                              </p:par>
                              <p:par>
                                <p:cTn id="13" presetID="1" presetClass="mediacall" presetSubtype="0" fill="hold" nodeType="withEffect">
                                  <p:stCondLst>
                                    <p:cond delay="0"/>
                                  </p:stCondLst>
                                  <p:childTnLst>
                                    <p:cmd type="call" cmd="playFrom(0.0)">
                                      <p:cBhvr>
                                        <p:cTn id="14"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6">
                <p:cTn id="15" fill="hold" display="0">
                  <p:stCondLst>
                    <p:cond delay="indefinite"/>
                  </p:stCondLst>
                  <p:endCondLst>
                    <p:cond evt="onStopAudio" delay="0">
                      <p:tgtEl>
                        <p:sldTgt/>
                      </p:tgtEl>
                    </p:cond>
                  </p:endCondLst>
                </p:cTn>
                <p:tgtEl>
                  <p:spTgt spid="2"/>
                </p:tgtEl>
              </p:cMediaNode>
            </p:audio>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9" name="Picture 12" descr="C:\Users\ADMIN\Desktop\Nong trai\dep-of-vector-farm-animals (5).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36290" y1="85824" x2="63306" y2="94253"/>
                      </a14:backgroundRemoval>
                    </a14:imgEffect>
                  </a14:imgLayer>
                </a14:imgProps>
              </a:ext>
              <a:ext uri="{28A0092B-C50C-407E-A947-70E740481C1C}">
                <a14:useLocalDpi xmlns:a14="http://schemas.microsoft.com/office/drawing/2010/main" val="0"/>
              </a:ext>
            </a:extLst>
          </a:blip>
          <a:srcRect/>
          <a:stretch>
            <a:fillRect/>
          </a:stretch>
        </p:blipFill>
        <p:spPr bwMode="auto">
          <a:xfrm>
            <a:off x="4375276" y="911389"/>
            <a:ext cx="806324" cy="84859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5" descr="C:\Users\ADMIN\Desktop\Nong trai\bauernhof-gegenstände-43016029 (2).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752602" y="2656814"/>
            <a:ext cx="1749415" cy="52453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5" descr="C:\Users\ADMIN\Desktop\Nong trai\bauernhof-gegenstände-43016029 (2).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26773" y="2837755"/>
            <a:ext cx="2558143" cy="76702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Kết quả hình ảnh cho tree apple cartoon"/>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a:off x="5181602" y="540019"/>
            <a:ext cx="895577" cy="102004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Kết quả hình ảnh cho tree apple cartoon"/>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488760" y="15696"/>
            <a:ext cx="1580158" cy="185938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1" descr="C:\Users\ADMIN\Desktop\Nong trai\dep-of-vector-farm-animals (4).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3030" r="100000">
                        <a14:foregroundMark x1="81818" y1="48630" x2="82727" y2="51712"/>
                        <a14:foregroundMark x1="89394" y1="48630" x2="87879" y2="51370"/>
                        <a14:foregroundMark x1="70000" y1="25342" x2="60909" y2="39726"/>
                        <a14:foregroundMark x1="70000" y1="63699" x2="77273" y2="58219"/>
                        <a14:foregroundMark x1="82424" y1="52740" x2="77273" y2="57534"/>
                        <a14:backgroundMark x1="10909" y1="52055" x2="13939" y2="52397"/>
                        <a14:backgroundMark x1="19091" y1="59932" x2="18182" y2="61986"/>
                        <a14:backgroundMark x1="15152" y1="67123" x2="15455" y2="68493"/>
                        <a14:backgroundMark x1="34545" y1="48288" x2="30606" y2="48288"/>
                        <a14:backgroundMark x1="33636" y1="43836" x2="31818" y2="43493"/>
                        <a14:backgroundMark x1="37576" y1="39726" x2="33939" y2="38356"/>
                        <a14:backgroundMark x1="34848" y1="32534" x2="32121" y2="32534"/>
                        <a14:backgroundMark x1="40000" y1="30137" x2="36667" y2="29110"/>
                        <a14:backgroundMark x1="36364" y1="52740" x2="34848" y2="53082"/>
                        <a14:backgroundMark x1="43030" y1="19521" x2="39394" y2="19178"/>
                        <a14:backgroundMark x1="77576" y1="16438" x2="80303" y2="17123"/>
                        <a14:backgroundMark x1="76364" y1="10616" x2="80606" y2="10616"/>
                        <a14:backgroundMark x1="83939" y1="46233" x2="83333" y2="46918"/>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33684" y="1343562"/>
            <a:ext cx="1001485" cy="886163"/>
          </a:xfrm>
          <a:prstGeom prst="rect">
            <a:avLst/>
          </a:prstGeom>
          <a:noFill/>
          <a:extLst>
            <a:ext uri="{909E8E84-426E-40DD-AFC4-6F175D3DCCD1}">
              <a14:hiddenFill xmlns:a14="http://schemas.microsoft.com/office/drawing/2010/main">
                <a:solidFill>
                  <a:srgbClr val="FFFFFF"/>
                </a:solidFill>
              </a14:hiddenFill>
            </a:ext>
          </a:extLst>
        </p:spPr>
      </p:pic>
      <p:pic>
        <p:nvPicPr>
          <p:cNvPr id="62" name="ngựa" descr="C:\Users\ADMIN\Desktop\Nong trai\2.jpg"/>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100000">
                        <a14:foregroundMark x1="9220" y1="40559" x2="10638" y2="62937"/>
                        <a14:foregroundMark x1="12766" y1="67133" x2="26241" y2="82517"/>
                        <a14:foregroundMark x1="28369" y1="85315" x2="34752" y2="88112"/>
                        <a14:foregroundMark x1="76596" y1="83916" x2="71631" y2="85315"/>
                        <a14:foregroundMark x1="92908" y1="37063" x2="92908" y2="49650"/>
                        <a14:foregroundMark x1="90780" y1="60839" x2="85816" y2="74126"/>
                        <a14:foregroundMark x1="68085" y1="9790" x2="73050" y2="13287"/>
                        <a14:foregroundMark x1="24113" y1="15385" x2="19858" y2="20979"/>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553474" y="5763"/>
            <a:ext cx="596871" cy="605337"/>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5" descr="C:\Users\ADMIN\Desktop\Nong trai\bauernhof-gegenstände-43016029 (2).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95942" y="2035703"/>
            <a:ext cx="1749415" cy="524536"/>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4" descr="C:\Users\ADMIN\Desktop\Nong trai\58fefc29c5857 (3).pn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8271" b="96241" l="0" r="97867">
                        <a14:foregroundMark x1="73600" y1="72932" x2="85333" y2="74436"/>
                        <a14:foregroundMark x1="40267" y1="27444" x2="44267" y2="37970"/>
                        <a14:foregroundMark x1="65867" y1="25188" x2="64800" y2="40226"/>
                      </a14:backgroundRemoval>
                    </a14:imgEffect>
                  </a14:imgLayer>
                </a14:imgProps>
              </a:ext>
              <a:ext uri="{28A0092B-C50C-407E-A947-70E740481C1C}">
                <a14:useLocalDpi xmlns:a14="http://schemas.microsoft.com/office/drawing/2010/main" val="0"/>
              </a:ext>
            </a:extLst>
          </a:blip>
          <a:srcRect/>
          <a:stretch>
            <a:fillRect/>
          </a:stretch>
        </p:blipFill>
        <p:spPr bwMode="auto">
          <a:xfrm>
            <a:off x="152400" y="2190750"/>
            <a:ext cx="1136392" cy="805996"/>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4" descr="C:\Users\ADMIN\Desktop\Nong trai\58fefc29c5857 (3).png"/>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8271" b="96241" l="0" r="97867">
                        <a14:foregroundMark x1="73600" y1="72932" x2="85333" y2="74436"/>
                        <a14:foregroundMark x1="40267" y1="27444" x2="44267" y2="37970"/>
                        <a14:foregroundMark x1="65867" y1="25188" x2="64800" y2="4022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48442" y="2146754"/>
            <a:ext cx="1066800" cy="732234"/>
          </a:xfrm>
          <a:prstGeom prst="rect">
            <a:avLst/>
          </a:prstGeom>
          <a:noFill/>
          <a:extLst>
            <a:ext uri="{909E8E84-426E-40DD-AFC4-6F175D3DCCD1}">
              <a14:hiddenFill xmlns:a14="http://schemas.microsoft.com/office/drawing/2010/main">
                <a:solidFill>
                  <a:srgbClr val="FFFFFF"/>
                </a:solidFill>
              </a14:hiddenFill>
            </a:ext>
          </a:extLst>
        </p:spPr>
      </p:pic>
      <p:pic>
        <p:nvPicPr>
          <p:cNvPr id="68" name="heo" descr="C:\Users\ADMIN\Desktop\Nong trai\472224296 (4).jpg"/>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0" b="100000" l="0" r="100000">
                        <a14:foregroundMark x1="26950" y1="13986" x2="9929" y2="34266"/>
                        <a14:foregroundMark x1="31915" y1="10490" x2="46099" y2="6993"/>
                        <a14:foregroundMark x1="59574" y1="8392" x2="81560" y2="18881"/>
                        <a14:foregroundMark x1="68794" y1="9790" x2="73759" y2="13287"/>
                        <a14:foregroundMark x1="86525" y1="27972" x2="92908" y2="37063"/>
                        <a14:foregroundMark x1="93617" y1="44755" x2="90780" y2="63636"/>
                        <a14:foregroundMark x1="87943" y1="71329" x2="70213" y2="88112"/>
                        <a14:foregroundMark x1="70213" y1="88112" x2="41135" y2="90909"/>
                        <a14:foregroundMark x1="14894" y1="67133" x2="32624" y2="86713"/>
                        <a14:foregroundMark x1="9220" y1="39161" x2="10638" y2="61538"/>
                        <a14:foregroundMark x1="15603" y1="72028" x2="19149" y2="75524"/>
                      </a14:backgroundRemoval>
                    </a14:imgEffect>
                  </a14:imgLayer>
                </a14:imgProps>
              </a:ext>
              <a:ext uri="{28A0092B-C50C-407E-A947-70E740481C1C}">
                <a14:useLocalDpi xmlns:a14="http://schemas.microsoft.com/office/drawing/2010/main" val="0"/>
              </a:ext>
            </a:extLst>
          </a:blip>
          <a:srcRect/>
          <a:stretch>
            <a:fillRect/>
          </a:stretch>
        </p:blipFill>
        <p:spPr bwMode="auto">
          <a:xfrm>
            <a:off x="99359" y="505"/>
            <a:ext cx="596871" cy="605337"/>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5" descr="C:\Users\ADMIN\Desktop\Nong trai\barn-clipart-old-macdonald-2a.jpg"/>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0" b="100000" l="0" r="100000">
                        <a14:foregroundMark x1="33832" y1="71453" x2="7065" y2="88205"/>
                        <a14:foregroundMark x1="92527" y1="76581" x2="32745" y2="93333"/>
                        <a14:foregroundMark x1="11957" y1="84444" x2="41304" y2="95385"/>
                        <a14:foregroundMark x1="11277" y1="94530" x2="38587" y2="95043"/>
                        <a14:foregroundMark x1="90761" y1="78632" x2="49049" y2="95897"/>
                        <a14:foregroundMark x1="28397" y1="47009" x2="28940" y2="73162"/>
                        <a14:foregroundMark x1="30842" y1="57094" x2="49321" y2="57436"/>
                        <a14:foregroundMark x1="49457" y1="58462" x2="45652" y2="84103"/>
                        <a14:foregroundMark x1="79891" y1="61026" x2="52310" y2="80342"/>
                        <a14:foregroundMark x1="58832" y1="57436" x2="77174" y2="75214"/>
                        <a14:foregroundMark x1="69158" y1="57436" x2="59375" y2="64444"/>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703677" y="737533"/>
            <a:ext cx="3071954" cy="2441703"/>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13" descr="C:\Users\ADMIN\Desktop\Nong trai\58fefc29c5857 (2).pn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631294" y="1997887"/>
            <a:ext cx="1683906" cy="573865"/>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9" descr="C:\Users\ADMIN\Desktop\Nong trai\dep-of-vector-farm-animals (2).jpg"/>
          <p:cNvPicPr>
            <a:picLocks noChangeAspect="1" noChangeArrowheads="1"/>
          </p:cNvPicPr>
          <p:nvPr/>
        </p:nvPicPr>
        <p:blipFill>
          <a:blip r:embed="rId25" cstate="print">
            <a:extLst>
              <a:ext uri="{BEBA8EAE-BF5A-486C-A8C5-ECC9F3942E4B}">
                <a14:imgProps xmlns:a14="http://schemas.microsoft.com/office/drawing/2010/main">
                  <a14:imgLayer r:embed="rId26">
                    <a14:imgEffect>
                      <a14:backgroundRemoval t="2058" b="97942" l="0" r="100000">
                        <a14:foregroundMark x1="68731" y1="22222" x2="59752" y2="32510"/>
                        <a14:backgroundMark x1="11146" y1="52675" x2="9907" y2="53498"/>
                        <a14:backgroundMark x1="8669" y1="46502" x2="5263" y2="46502"/>
                        <a14:backgroundMark x1="5882" y1="41564" x2="7740" y2="41152"/>
                        <a14:backgroundMark x1="9907" y1="28395" x2="11146" y2="29630"/>
                        <a14:backgroundMark x1="7121" y1="32922" x2="8669" y2="33745"/>
                        <a14:backgroundMark x1="17957" y1="23045" x2="17337" y2="25514"/>
                        <a14:backgroundMark x1="22910" y1="22222" x2="21672" y2="24691"/>
                        <a14:backgroundMark x1="30031" y1="28807" x2="27864" y2="3086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060913" y="2019694"/>
            <a:ext cx="765275" cy="669616"/>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10" descr="C:\Users\ADMIN\Desktop\Nong trai\dep-of-vector-farm-animals (3).jpg"/>
          <p:cNvPicPr>
            <a:picLocks noChangeAspect="1" noChangeArrowheads="1"/>
          </p:cNvPicPr>
          <p:nvPr/>
        </p:nvPicPr>
        <p:blipFill>
          <a:blip r:embed="rId27">
            <a:extLst>
              <a:ext uri="{BEBA8EAE-BF5A-486C-A8C5-ECC9F3942E4B}">
                <a14:imgProps xmlns:a14="http://schemas.microsoft.com/office/drawing/2010/main">
                  <a14:imgLayer r:embed="rId28">
                    <a14:imgEffect>
                      <a14:backgroundRemoval t="1992" b="100000" l="3283" r="97475">
                        <a14:foregroundMark x1="40657" y1="28685" x2="39394" y2="48207"/>
                        <a14:foregroundMark x1="37374" y1="30279" x2="33586" y2="45020"/>
                        <a14:foregroundMark x1="30303" y1="8765" x2="31818" y2="19522"/>
                        <a14:foregroundMark x1="51010" y1="9960" x2="42172" y2="29482"/>
                        <a14:foregroundMark x1="90152" y1="66932" x2="92677" y2="67729"/>
                        <a14:foregroundMark x1="86616" y1="60956" x2="88131" y2="68127"/>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1422606">
            <a:off x="6806626" y="2240531"/>
            <a:ext cx="1964133" cy="1310416"/>
          </a:xfrm>
          <a:prstGeom prst="rect">
            <a:avLst/>
          </a:prstGeom>
          <a:noFill/>
          <a:extLst>
            <a:ext uri="{909E8E84-426E-40DD-AFC4-6F175D3DCCD1}">
              <a14:hiddenFill xmlns:a14="http://schemas.microsoft.com/office/drawing/2010/main">
                <a:solidFill>
                  <a:srgbClr val="FFFFFF"/>
                </a:solidFill>
              </a14:hiddenFill>
            </a:ext>
          </a:extLst>
        </p:spPr>
      </p:pic>
      <p:pic>
        <p:nvPicPr>
          <p:cNvPr id="75" name="bò" descr="C:\Users\ADMIN\Desktop\Nong trai\472224296 (3).jpg"/>
          <p:cNvPicPr>
            <a:picLocks noChangeAspect="1" noChangeArrowheads="1"/>
          </p:cNvPicPr>
          <p:nvPr/>
        </p:nvPicPr>
        <p:blipFill>
          <a:blip r:embed="rId29">
            <a:extLst>
              <a:ext uri="{BEBA8EAE-BF5A-486C-A8C5-ECC9F3942E4B}">
                <a14:imgProps xmlns:a14="http://schemas.microsoft.com/office/drawing/2010/main">
                  <a14:imgLayer r:embed="rId30">
                    <a14:imgEffect>
                      <a14:backgroundRemoval t="2143" b="100000" l="0" r="100000"/>
                    </a14:imgEffect>
                  </a14:imgLayer>
                </a14:imgProps>
              </a:ext>
              <a:ext uri="{28A0092B-C50C-407E-A947-70E740481C1C}">
                <a14:useLocalDpi xmlns:a14="http://schemas.microsoft.com/office/drawing/2010/main" val="0"/>
              </a:ext>
            </a:extLst>
          </a:blip>
          <a:srcRect/>
          <a:stretch>
            <a:fillRect/>
          </a:stretch>
        </p:blipFill>
        <p:spPr bwMode="auto">
          <a:xfrm>
            <a:off x="863054" y="-19050"/>
            <a:ext cx="603071" cy="582276"/>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10" descr="C:\Users\ADMIN\Desktop\Nong trai\dep-of-vector-farm-animals (3).jpg"/>
          <p:cNvPicPr>
            <a:picLocks noChangeAspect="1" noChangeArrowheads="1"/>
          </p:cNvPicPr>
          <p:nvPr/>
        </p:nvPicPr>
        <p:blipFill>
          <a:blip r:embed="rId31">
            <a:extLst>
              <a:ext uri="{BEBA8EAE-BF5A-486C-A8C5-ECC9F3942E4B}">
                <a14:imgProps xmlns:a14="http://schemas.microsoft.com/office/drawing/2010/main">
                  <a14:imgLayer r:embed="rId28">
                    <a14:imgEffect>
                      <a14:backgroundRemoval t="1992" b="100000" l="3283" r="97475">
                        <a14:foregroundMark x1="40657" y1="28685" x2="39394" y2="48207"/>
                        <a14:foregroundMark x1="37374" y1="30279" x2="33586" y2="45020"/>
                        <a14:foregroundMark x1="30303" y1="8765" x2="31818" y2="19522"/>
                        <a14:foregroundMark x1="51010" y1="9960" x2="42172" y2="29482"/>
                        <a14:foregroundMark x1="90152" y1="66932" x2="92677" y2="67729"/>
                        <a14:foregroundMark x1="86616" y1="60956" x2="88131" y2="68127"/>
                      </a14:backgroundRemoval>
                    </a14:imgEffect>
                    <a14:imgEffect>
                      <a14:sharpenSoften amount="25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21422606" flipH="1">
            <a:off x="890957" y="3909801"/>
            <a:ext cx="1481647" cy="1143564"/>
          </a:xfrm>
          <a:prstGeom prst="rect">
            <a:avLst/>
          </a:prstGeom>
          <a:noFill/>
          <a:extLst>
            <a:ext uri="{909E8E84-426E-40DD-AFC4-6F175D3DCCD1}">
              <a14:hiddenFill xmlns:a14="http://schemas.microsoft.com/office/drawing/2010/main">
                <a:solidFill>
                  <a:srgbClr val="FFFFFF"/>
                </a:solidFill>
              </a14:hiddenFill>
            </a:ext>
          </a:extLst>
        </p:spPr>
      </p:pic>
      <p:pic>
        <p:nvPicPr>
          <p:cNvPr id="77" name="máy cày" descr="C:\Users\ADMIN\Desktop\Nong trai\il_fullxfull.1073011138_eng3 (2).jpg"/>
          <p:cNvPicPr>
            <a:picLocks noChangeAspect="1" noChangeArrowheads="1"/>
          </p:cNvPicPr>
          <p:nvPr/>
        </p:nvPicPr>
        <p:blipFill>
          <a:blip r:embed="rId32" cstate="print">
            <a:extLst>
              <a:ext uri="{BEBA8EAE-BF5A-486C-A8C5-ECC9F3942E4B}">
                <a14:imgProps xmlns:a14="http://schemas.microsoft.com/office/drawing/2010/main">
                  <a14:imgLayer r:embed="rId33">
                    <a14:imgEffect>
                      <a14:backgroundRemoval t="4531" b="97411" l="2732" r="96995"/>
                    </a14:imgEffect>
                  </a14:imgLayer>
                </a14:imgProps>
              </a:ext>
              <a:ext uri="{28A0092B-C50C-407E-A947-70E740481C1C}">
                <a14:useLocalDpi xmlns:a14="http://schemas.microsoft.com/office/drawing/2010/main" val="0"/>
              </a:ext>
            </a:extLst>
          </a:blip>
          <a:srcRect/>
          <a:stretch>
            <a:fillRect/>
          </a:stretch>
        </p:blipFill>
        <p:spPr bwMode="auto">
          <a:xfrm>
            <a:off x="2264846" y="-44420"/>
            <a:ext cx="812475" cy="685942"/>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6" descr="C:\Users\ADMIN\Desktop\Nong trai\700_FO32939240_64b4071403327ba8edebdced5b1262a0.jpg"/>
          <p:cNvPicPr>
            <a:picLocks noChangeAspect="1" noChangeArrowheads="1"/>
          </p:cNvPicPr>
          <p:nvPr/>
        </p:nvPicPr>
        <p:blipFill>
          <a:blip r:embed="rId34" cstate="print">
            <a:extLst>
              <a:ext uri="{BEBA8EAE-BF5A-486C-A8C5-ECC9F3942E4B}">
                <a14:imgProps xmlns:a14="http://schemas.microsoft.com/office/drawing/2010/main">
                  <a14:imgLayer r:embed="rId35">
                    <a14:imgEffect>
                      <a14:backgroundRemoval t="178" b="94484" l="0" r="96751">
                        <a14:foregroundMark x1="63478" y1="22714" x2="71594" y2="24000"/>
                        <a14:backgroundMark x1="43333" y1="13143" x2="32174" y2="35571"/>
                        <a14:backgroundMark x1="43188" y1="10571" x2="14058" y2="34714"/>
                        <a14:backgroundMark x1="36087" y1="32143" x2="32754" y2="44714"/>
                        <a14:backgroundMark x1="49710" y1="4714" x2="47101" y2="19000"/>
                        <a14:backgroundMark x1="39420" y1="33429" x2="46087" y2="45143"/>
                        <a14:backgroundMark x1="52609" y1="23857" x2="52464" y2="31000"/>
                        <a14:backgroundMark x1="85507" y1="26286" x2="91304" y2="35429"/>
                        <a14:backgroundMark x1="52029" y1="56000" x2="52464" y2="60143"/>
                        <a14:backgroundMark x1="49565" y1="58857" x2="47391" y2="61000"/>
                        <a14:backgroundMark x1="46957" y1="62000" x2="44928" y2="64857"/>
                        <a14:backgroundMark x1="55217" y1="71286" x2="55797" y2="74714"/>
                        <a14:backgroundMark x1="44928" y1="71714" x2="44928" y2="72429"/>
                        <a14:backgroundMark x1="76232" y1="23714" x2="77246" y2="23714"/>
                      </a14:backgroundRemoval>
                    </a14:imgEffect>
                  </a14:imgLayer>
                </a14:imgProps>
              </a:ext>
              <a:ext uri="{28A0092B-C50C-407E-A947-70E740481C1C}">
                <a14:useLocalDpi xmlns:a14="http://schemas.microsoft.com/office/drawing/2010/main" val="0"/>
              </a:ext>
            </a:extLst>
          </a:blip>
          <a:srcRect/>
          <a:stretch>
            <a:fillRect/>
          </a:stretch>
        </p:blipFill>
        <p:spPr bwMode="auto">
          <a:xfrm>
            <a:off x="6359924" y="2860989"/>
            <a:ext cx="2305050" cy="2338457"/>
          </a:xfrm>
          <a:prstGeom prst="rect">
            <a:avLst/>
          </a:prstGeom>
          <a:noFill/>
          <a:extLst>
            <a:ext uri="{909E8E84-426E-40DD-AFC4-6F175D3DCCD1}">
              <a14:hiddenFill xmlns:a14="http://schemas.microsoft.com/office/drawing/2010/main">
                <a:solidFill>
                  <a:srgbClr val="FFFFFF"/>
                </a:solidFill>
              </a14:hiddenFill>
            </a:ext>
          </a:extLst>
        </p:spPr>
      </p:pic>
      <p:pic>
        <p:nvPicPr>
          <p:cNvPr id="2051" name="1" descr="C:\Users\ADMIN\Desktop\Tai nguyen thiet ke tro choi\Bảng gỗ\1.jpg">
            <a:hlinkClick r:id="rId36" action="ppaction://hlinksldjump"/>
          </p:cNvPr>
          <p:cNvPicPr>
            <a:picLocks noChangeAspect="1" noChangeArrowheads="1"/>
          </p:cNvPicPr>
          <p:nvPr/>
        </p:nvPicPr>
        <p:blipFill>
          <a:blip r:embed="rId37">
            <a:extLst>
              <a:ext uri="{BEBA8EAE-BF5A-486C-A8C5-ECC9F3942E4B}">
                <a14:imgProps xmlns:a14="http://schemas.microsoft.com/office/drawing/2010/main">
                  <a14:imgLayer r:embed="rId3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6211" y="514350"/>
            <a:ext cx="826241" cy="844402"/>
          </a:xfrm>
          <a:prstGeom prst="rect">
            <a:avLst/>
          </a:prstGeom>
          <a:noFill/>
          <a:extLst>
            <a:ext uri="{909E8E84-426E-40DD-AFC4-6F175D3DCCD1}">
              <a14:hiddenFill xmlns:a14="http://schemas.microsoft.com/office/drawing/2010/main">
                <a:solidFill>
                  <a:srgbClr val="FFFFFF"/>
                </a:solidFill>
              </a14:hiddenFill>
            </a:ext>
          </a:extLst>
        </p:spPr>
      </p:pic>
      <p:pic>
        <p:nvPicPr>
          <p:cNvPr id="2052" name="2" descr="C:\Users\ADMIN\Desktop\Tai nguyen thiet ke tro choi\Bảng gỗ\2.jpg">
            <a:hlinkClick r:id="rId39" action="ppaction://hlinksldjump"/>
          </p:cNvPr>
          <p:cNvPicPr>
            <a:picLocks noChangeAspect="1" noChangeArrowheads="1"/>
          </p:cNvPicPr>
          <p:nvPr/>
        </p:nvPicPr>
        <p:blipFill>
          <a:blip r:embed="rId40">
            <a:extLst>
              <a:ext uri="{BEBA8EAE-BF5A-486C-A8C5-ECC9F3942E4B}">
                <a14:imgProps xmlns:a14="http://schemas.microsoft.com/office/drawing/2010/main">
                  <a14:imgLayer r:embed="rId41">
                    <a14:imgEffect>
                      <a14:backgroundRemoval t="0" b="100000" l="0" r="99115"/>
                    </a14:imgEffect>
                  </a14:imgLayer>
                </a14:imgProps>
              </a:ext>
              <a:ext uri="{28A0092B-C50C-407E-A947-70E740481C1C}">
                <a14:useLocalDpi xmlns:a14="http://schemas.microsoft.com/office/drawing/2010/main" val="0"/>
              </a:ext>
            </a:extLst>
          </a:blip>
          <a:srcRect/>
          <a:stretch>
            <a:fillRect/>
          </a:stretch>
        </p:blipFill>
        <p:spPr bwMode="auto">
          <a:xfrm>
            <a:off x="800525" y="483520"/>
            <a:ext cx="781442" cy="836765"/>
          </a:xfrm>
          <a:prstGeom prst="rect">
            <a:avLst/>
          </a:prstGeom>
          <a:noFill/>
          <a:extLst>
            <a:ext uri="{909E8E84-426E-40DD-AFC4-6F175D3DCCD1}">
              <a14:hiddenFill xmlns:a14="http://schemas.microsoft.com/office/drawing/2010/main">
                <a:solidFill>
                  <a:srgbClr val="FFFFFF"/>
                </a:solidFill>
              </a14:hiddenFill>
            </a:ext>
          </a:extLst>
        </p:spPr>
      </p:pic>
      <p:pic>
        <p:nvPicPr>
          <p:cNvPr id="2053" name="3" descr="C:\Users\ADMIN\Desktop\Tai nguyen thiet ke tro choi\Bảng gỗ\3.jpg">
            <a:hlinkClick r:id="rId42" action="ppaction://hlinksldjump"/>
          </p:cNvPr>
          <p:cNvPicPr>
            <a:picLocks noChangeAspect="1" noChangeArrowheads="1"/>
          </p:cNvPicPr>
          <p:nvPr/>
        </p:nvPicPr>
        <p:blipFill>
          <a:blip r:embed="rId43">
            <a:extLst>
              <a:ext uri="{BEBA8EAE-BF5A-486C-A8C5-ECC9F3942E4B}">
                <a14:imgProps xmlns:a14="http://schemas.microsoft.com/office/drawing/2010/main">
                  <a14:imgLayer r:embed="rId4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494749" y="487756"/>
            <a:ext cx="791253" cy="847271"/>
          </a:xfrm>
          <a:prstGeom prst="rect">
            <a:avLst/>
          </a:prstGeom>
          <a:noFill/>
          <a:extLst>
            <a:ext uri="{909E8E84-426E-40DD-AFC4-6F175D3DCCD1}">
              <a14:hiddenFill xmlns:a14="http://schemas.microsoft.com/office/drawing/2010/main">
                <a:solidFill>
                  <a:srgbClr val="FFFFFF"/>
                </a:solidFill>
              </a14:hiddenFill>
            </a:ext>
          </a:extLst>
        </p:spPr>
      </p:pic>
      <p:pic>
        <p:nvPicPr>
          <p:cNvPr id="2054" name="4" descr="C:\Users\ADMIN\Desktop\Tai nguyen thiet ke tro choi\Bảng gỗ\4.jpg">
            <a:hlinkClick r:id="rId45" action="ppaction://hlinksldjump"/>
          </p:cNvPr>
          <p:cNvPicPr>
            <a:picLocks noChangeAspect="1" noChangeArrowheads="1"/>
          </p:cNvPicPr>
          <p:nvPr/>
        </p:nvPicPr>
        <p:blipFill>
          <a:blip r:embed="rId46">
            <a:extLst>
              <a:ext uri="{BEBA8EAE-BF5A-486C-A8C5-ECC9F3942E4B}">
                <a14:imgProps xmlns:a14="http://schemas.microsoft.com/office/drawing/2010/main">
                  <a14:imgLayer r:embed="rId47">
                    <a14:imgEffect>
                      <a14:backgroundRemoval t="0" b="97521" l="0" r="100000"/>
                    </a14:imgEffect>
                  </a14:imgLayer>
                </a14:imgProps>
              </a:ext>
              <a:ext uri="{28A0092B-C50C-407E-A947-70E740481C1C}">
                <a14:useLocalDpi xmlns:a14="http://schemas.microsoft.com/office/drawing/2010/main" val="0"/>
              </a:ext>
            </a:extLst>
          </a:blip>
          <a:srcRect/>
          <a:stretch>
            <a:fillRect/>
          </a:stretch>
        </p:blipFill>
        <p:spPr bwMode="auto">
          <a:xfrm>
            <a:off x="2294164" y="527822"/>
            <a:ext cx="753836" cy="80720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48" action="ppaction://hlinksldjump"/>
          </p:cNvPr>
          <p:cNvPicPr>
            <a:picLocks noChangeAspect="1"/>
          </p:cNvPicPr>
          <p:nvPr/>
        </p:nvPicPr>
        <p:blipFill>
          <a:blip r:embed="rId49" cstate="print">
            <a:extLst>
              <a:ext uri="{28A0092B-C50C-407E-A947-70E740481C1C}">
                <a14:useLocalDpi xmlns:a14="http://schemas.microsoft.com/office/drawing/2010/main" val="0"/>
              </a:ext>
            </a:extLst>
          </a:blip>
          <a:stretch>
            <a:fillRect/>
          </a:stretch>
        </p:blipFill>
        <p:spPr>
          <a:xfrm>
            <a:off x="-86104" y="3658830"/>
            <a:ext cx="1428750" cy="1428750"/>
          </a:xfrm>
          <a:prstGeom prst="rect">
            <a:avLst/>
          </a:prstGeom>
        </p:spPr>
      </p:pic>
      <p:pic>
        <p:nvPicPr>
          <p:cNvPr id="3" name="Picture 2"/>
          <p:cNvPicPr>
            <a:picLocks noChangeAspect="1"/>
          </p:cNvPicPr>
          <p:nvPr/>
        </p:nvPicPr>
        <p:blipFill>
          <a:blip r:embed="rId50"/>
          <a:stretch>
            <a:fillRect/>
          </a:stretch>
        </p:blipFill>
        <p:spPr>
          <a:xfrm>
            <a:off x="8280946" y="139643"/>
            <a:ext cx="719812" cy="253137"/>
          </a:xfrm>
          <a:prstGeom prst="rect">
            <a:avLst/>
          </a:prstGeom>
        </p:spPr>
      </p:pic>
    </p:spTree>
    <p:extLst>
      <p:ext uri="{BB962C8B-B14F-4D97-AF65-F5344CB8AC3E}">
        <p14:creationId xmlns:p14="http://schemas.microsoft.com/office/powerpoint/2010/main" val="21245802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61"/>
                                        </p:tgtEl>
                                        <p:attrNameLst>
                                          <p:attrName>r</p:attrName>
                                        </p:attrNameLst>
                                      </p:cBhvr>
                                    </p:animRot>
                                    <p:animRot by="-240000">
                                      <p:cBhvr>
                                        <p:cTn id="9" dur="200" fill="hold">
                                          <p:stCondLst>
                                            <p:cond delay="200"/>
                                          </p:stCondLst>
                                        </p:cTn>
                                        <p:tgtEl>
                                          <p:spTgt spid="61"/>
                                        </p:tgtEl>
                                        <p:attrNameLst>
                                          <p:attrName>r</p:attrName>
                                        </p:attrNameLst>
                                      </p:cBhvr>
                                    </p:animRot>
                                    <p:animRot by="240000">
                                      <p:cBhvr>
                                        <p:cTn id="10" dur="200" fill="hold">
                                          <p:stCondLst>
                                            <p:cond delay="400"/>
                                          </p:stCondLst>
                                        </p:cTn>
                                        <p:tgtEl>
                                          <p:spTgt spid="61"/>
                                        </p:tgtEl>
                                        <p:attrNameLst>
                                          <p:attrName>r</p:attrName>
                                        </p:attrNameLst>
                                      </p:cBhvr>
                                    </p:animRot>
                                    <p:animRot by="-240000">
                                      <p:cBhvr>
                                        <p:cTn id="11" dur="200" fill="hold">
                                          <p:stCondLst>
                                            <p:cond delay="600"/>
                                          </p:stCondLst>
                                        </p:cTn>
                                        <p:tgtEl>
                                          <p:spTgt spid="61"/>
                                        </p:tgtEl>
                                        <p:attrNameLst>
                                          <p:attrName>r</p:attrName>
                                        </p:attrNameLst>
                                      </p:cBhvr>
                                    </p:animRot>
                                    <p:animRot by="120000">
                                      <p:cBhvr>
                                        <p:cTn id="12" dur="200" fill="hold">
                                          <p:stCondLst>
                                            <p:cond delay="800"/>
                                          </p:stCondLst>
                                        </p:cTn>
                                        <p:tgtEl>
                                          <p:spTgt spid="61"/>
                                        </p:tgtEl>
                                        <p:attrNameLst>
                                          <p:attrName>r</p:attrName>
                                        </p:attrNameLst>
                                      </p:cBhvr>
                                    </p:animRot>
                                  </p:childTnLst>
                                </p:cTn>
                              </p:par>
                              <p:par>
                                <p:cTn id="13" presetID="63" presetClass="path" presetSubtype="0" repeatCount="indefinite" accel="50000" decel="50000" fill="hold" nodeType="withEffect">
                                  <p:stCondLst>
                                    <p:cond delay="0"/>
                                  </p:stCondLst>
                                  <p:childTnLst>
                                    <p:animMotion origin="layout" path="M -3.46945E-18 -1.97531E-6 L 1.15347 -0.01697 " pathEditMode="relative" rAng="0" ptsTypes="AA">
                                      <p:cBhvr>
                                        <p:cTn id="14" dur="15000" fill="hold"/>
                                        <p:tgtEl>
                                          <p:spTgt spid="61"/>
                                        </p:tgtEl>
                                        <p:attrNameLst>
                                          <p:attrName>ppt_x</p:attrName>
                                          <p:attrName>ppt_y</p:attrName>
                                        </p:attrNameLst>
                                      </p:cBhvr>
                                      <p:rCtr x="57674" y="-864"/>
                                    </p:animMotion>
                                  </p:childTnLst>
                                </p:cTn>
                              </p:par>
                              <p:par>
                                <p:cTn id="15" presetID="1" presetClass="exit" presetSubtype="0" fill="hold" nodeType="withEffect">
                                  <p:stCondLst>
                                    <p:cond delay="0"/>
                                  </p:stCondLst>
                                  <p:childTnLst>
                                    <p:set>
                                      <p:cBhvr>
                                        <p:cTn id="16" dur="1" fill="hold">
                                          <p:stCondLst>
                                            <p:cond delay="0"/>
                                          </p:stCondLst>
                                        </p:cTn>
                                        <p:tgtEl>
                                          <p:spTgt spid="62"/>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2053"/>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19" restart="whenNotActive" fill="hold" evtFilter="cancelBubble" nodeType="interactiveSeq">
                <p:stCondLst>
                  <p:cond evt="onClick" delay="0">
                    <p:tgtEl>
                      <p:spTgt spid="68"/>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7"/>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66"/>
                                        </p:tgtEl>
                                        <p:attrNameLst>
                                          <p:attrName>style.visibility</p:attrName>
                                        </p:attrNameLst>
                                      </p:cBhvr>
                                      <p:to>
                                        <p:strVal val="visible"/>
                                      </p:to>
                                    </p:set>
                                  </p:childTnLst>
                                </p:cTn>
                              </p:par>
                              <p:par>
                                <p:cTn id="26" presetID="32" presetClass="emph" presetSubtype="0" repeatCount="indefinite" fill="hold" nodeType="withEffect">
                                  <p:stCondLst>
                                    <p:cond delay="0"/>
                                  </p:stCondLst>
                                  <p:childTnLst>
                                    <p:animRot by="120000">
                                      <p:cBhvr>
                                        <p:cTn id="27" dur="400" fill="hold">
                                          <p:stCondLst>
                                            <p:cond delay="0"/>
                                          </p:stCondLst>
                                        </p:cTn>
                                        <p:tgtEl>
                                          <p:spTgt spid="67"/>
                                        </p:tgtEl>
                                        <p:attrNameLst>
                                          <p:attrName>r</p:attrName>
                                        </p:attrNameLst>
                                      </p:cBhvr>
                                    </p:animRot>
                                    <p:animRot by="-240000">
                                      <p:cBhvr>
                                        <p:cTn id="28" dur="800" fill="hold">
                                          <p:stCondLst>
                                            <p:cond delay="800"/>
                                          </p:stCondLst>
                                        </p:cTn>
                                        <p:tgtEl>
                                          <p:spTgt spid="67"/>
                                        </p:tgtEl>
                                        <p:attrNameLst>
                                          <p:attrName>r</p:attrName>
                                        </p:attrNameLst>
                                      </p:cBhvr>
                                    </p:animRot>
                                    <p:animRot by="240000">
                                      <p:cBhvr>
                                        <p:cTn id="29" dur="800" fill="hold">
                                          <p:stCondLst>
                                            <p:cond delay="1600"/>
                                          </p:stCondLst>
                                        </p:cTn>
                                        <p:tgtEl>
                                          <p:spTgt spid="67"/>
                                        </p:tgtEl>
                                        <p:attrNameLst>
                                          <p:attrName>r</p:attrName>
                                        </p:attrNameLst>
                                      </p:cBhvr>
                                    </p:animRot>
                                    <p:animRot by="-240000">
                                      <p:cBhvr>
                                        <p:cTn id="30" dur="800" fill="hold">
                                          <p:stCondLst>
                                            <p:cond delay="2400"/>
                                          </p:stCondLst>
                                        </p:cTn>
                                        <p:tgtEl>
                                          <p:spTgt spid="67"/>
                                        </p:tgtEl>
                                        <p:attrNameLst>
                                          <p:attrName>r</p:attrName>
                                        </p:attrNameLst>
                                      </p:cBhvr>
                                    </p:animRot>
                                    <p:animRot by="120000">
                                      <p:cBhvr>
                                        <p:cTn id="31" dur="800" fill="hold">
                                          <p:stCondLst>
                                            <p:cond delay="3200"/>
                                          </p:stCondLst>
                                        </p:cTn>
                                        <p:tgtEl>
                                          <p:spTgt spid="67"/>
                                        </p:tgtEl>
                                        <p:attrNameLst>
                                          <p:attrName>r</p:attrName>
                                        </p:attrNameLst>
                                      </p:cBhvr>
                                    </p:animRot>
                                  </p:childTnLst>
                                </p:cTn>
                              </p:par>
                              <p:par>
                                <p:cTn id="32" presetID="32" presetClass="emph" presetSubtype="0" repeatCount="indefinite" fill="hold" nodeType="withEffect">
                                  <p:stCondLst>
                                    <p:cond delay="0"/>
                                  </p:stCondLst>
                                  <p:childTnLst>
                                    <p:animRot by="120000">
                                      <p:cBhvr>
                                        <p:cTn id="33" dur="300" fill="hold">
                                          <p:stCondLst>
                                            <p:cond delay="0"/>
                                          </p:stCondLst>
                                        </p:cTn>
                                        <p:tgtEl>
                                          <p:spTgt spid="66"/>
                                        </p:tgtEl>
                                        <p:attrNameLst>
                                          <p:attrName>r</p:attrName>
                                        </p:attrNameLst>
                                      </p:cBhvr>
                                    </p:animRot>
                                    <p:animRot by="-240000">
                                      <p:cBhvr>
                                        <p:cTn id="34" dur="600" fill="hold">
                                          <p:stCondLst>
                                            <p:cond delay="600"/>
                                          </p:stCondLst>
                                        </p:cTn>
                                        <p:tgtEl>
                                          <p:spTgt spid="66"/>
                                        </p:tgtEl>
                                        <p:attrNameLst>
                                          <p:attrName>r</p:attrName>
                                        </p:attrNameLst>
                                      </p:cBhvr>
                                    </p:animRot>
                                    <p:animRot by="240000">
                                      <p:cBhvr>
                                        <p:cTn id="35" dur="600" fill="hold">
                                          <p:stCondLst>
                                            <p:cond delay="1200"/>
                                          </p:stCondLst>
                                        </p:cTn>
                                        <p:tgtEl>
                                          <p:spTgt spid="66"/>
                                        </p:tgtEl>
                                        <p:attrNameLst>
                                          <p:attrName>r</p:attrName>
                                        </p:attrNameLst>
                                      </p:cBhvr>
                                    </p:animRot>
                                    <p:animRot by="-240000">
                                      <p:cBhvr>
                                        <p:cTn id="36" dur="600" fill="hold">
                                          <p:stCondLst>
                                            <p:cond delay="1800"/>
                                          </p:stCondLst>
                                        </p:cTn>
                                        <p:tgtEl>
                                          <p:spTgt spid="66"/>
                                        </p:tgtEl>
                                        <p:attrNameLst>
                                          <p:attrName>r</p:attrName>
                                        </p:attrNameLst>
                                      </p:cBhvr>
                                    </p:animRot>
                                    <p:animRot by="120000">
                                      <p:cBhvr>
                                        <p:cTn id="37" dur="600" fill="hold">
                                          <p:stCondLst>
                                            <p:cond delay="2400"/>
                                          </p:stCondLst>
                                        </p:cTn>
                                        <p:tgtEl>
                                          <p:spTgt spid="66"/>
                                        </p:tgtEl>
                                        <p:attrNameLst>
                                          <p:attrName>r</p:attrName>
                                        </p:attrNameLst>
                                      </p:cBhvr>
                                    </p:animRot>
                                  </p:childTnLst>
                                </p:cTn>
                              </p:par>
                              <p:par>
                                <p:cTn id="38" presetID="1" presetClass="exit" presetSubtype="0" fill="hold" nodeType="withEffect">
                                  <p:stCondLst>
                                    <p:cond delay="0"/>
                                  </p:stCondLst>
                                  <p:childTnLst>
                                    <p:set>
                                      <p:cBhvr>
                                        <p:cTn id="39" dur="1" fill="hold">
                                          <p:stCondLst>
                                            <p:cond delay="0"/>
                                          </p:stCondLst>
                                        </p:cTn>
                                        <p:tgtEl>
                                          <p:spTgt spid="68"/>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2051"/>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42" restart="whenNotActive" fill="hold" evtFilter="cancelBubble" nodeType="interactiveSeq">
                <p:stCondLst>
                  <p:cond evt="onClick" delay="0">
                    <p:tgtEl>
                      <p:spTgt spid="75"/>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4"/>
                                        </p:tgtEl>
                                        <p:attrNameLst>
                                          <p:attrName>style.visibility</p:attrName>
                                        </p:attrNameLst>
                                      </p:cBhvr>
                                      <p:to>
                                        <p:strVal val="visible"/>
                                      </p:to>
                                    </p:set>
                                  </p:childTnLst>
                                </p:cTn>
                              </p:par>
                              <p:par>
                                <p:cTn id="47" presetID="32" presetClass="emph" presetSubtype="0" repeatCount="indefinite" fill="hold" nodeType="withEffect">
                                  <p:stCondLst>
                                    <p:cond delay="0"/>
                                  </p:stCondLst>
                                  <p:childTnLst>
                                    <p:animRot by="120000">
                                      <p:cBhvr>
                                        <p:cTn id="48" dur="200" fill="hold">
                                          <p:stCondLst>
                                            <p:cond delay="0"/>
                                          </p:stCondLst>
                                        </p:cTn>
                                        <p:tgtEl>
                                          <p:spTgt spid="74"/>
                                        </p:tgtEl>
                                        <p:attrNameLst>
                                          <p:attrName>r</p:attrName>
                                        </p:attrNameLst>
                                      </p:cBhvr>
                                    </p:animRot>
                                    <p:animRot by="-240000">
                                      <p:cBhvr>
                                        <p:cTn id="49" dur="400" fill="hold">
                                          <p:stCondLst>
                                            <p:cond delay="400"/>
                                          </p:stCondLst>
                                        </p:cTn>
                                        <p:tgtEl>
                                          <p:spTgt spid="74"/>
                                        </p:tgtEl>
                                        <p:attrNameLst>
                                          <p:attrName>r</p:attrName>
                                        </p:attrNameLst>
                                      </p:cBhvr>
                                    </p:animRot>
                                    <p:animRot by="240000">
                                      <p:cBhvr>
                                        <p:cTn id="50" dur="400" fill="hold">
                                          <p:stCondLst>
                                            <p:cond delay="800"/>
                                          </p:stCondLst>
                                        </p:cTn>
                                        <p:tgtEl>
                                          <p:spTgt spid="74"/>
                                        </p:tgtEl>
                                        <p:attrNameLst>
                                          <p:attrName>r</p:attrName>
                                        </p:attrNameLst>
                                      </p:cBhvr>
                                    </p:animRot>
                                    <p:animRot by="-240000">
                                      <p:cBhvr>
                                        <p:cTn id="51" dur="400" fill="hold">
                                          <p:stCondLst>
                                            <p:cond delay="1200"/>
                                          </p:stCondLst>
                                        </p:cTn>
                                        <p:tgtEl>
                                          <p:spTgt spid="74"/>
                                        </p:tgtEl>
                                        <p:attrNameLst>
                                          <p:attrName>r</p:attrName>
                                        </p:attrNameLst>
                                      </p:cBhvr>
                                    </p:animRot>
                                    <p:animRot by="120000">
                                      <p:cBhvr>
                                        <p:cTn id="52" dur="400" fill="hold">
                                          <p:stCondLst>
                                            <p:cond delay="1600"/>
                                          </p:stCondLst>
                                        </p:cTn>
                                        <p:tgtEl>
                                          <p:spTgt spid="74"/>
                                        </p:tgtEl>
                                        <p:attrNameLst>
                                          <p:attrName>r</p:attrName>
                                        </p:attrNameLst>
                                      </p:cBhvr>
                                    </p:animRot>
                                  </p:childTnLst>
                                </p:cTn>
                              </p:par>
                              <p:par>
                                <p:cTn id="53" presetID="35" presetClass="path" presetSubtype="0" repeatCount="indefinite" accel="50000" decel="50000" fill="hold" nodeType="withEffect">
                                  <p:stCondLst>
                                    <p:cond delay="0"/>
                                  </p:stCondLst>
                                  <p:childTnLst>
                                    <p:animMotion origin="layout" path="M -4.16667E-6 4.81481E-6 L -1.21093 0.04814 " pathEditMode="relative" rAng="0" ptsTypes="AA">
                                      <p:cBhvr>
                                        <p:cTn id="54" dur="35000" fill="hold"/>
                                        <p:tgtEl>
                                          <p:spTgt spid="74"/>
                                        </p:tgtEl>
                                        <p:attrNameLst>
                                          <p:attrName>ppt_x</p:attrName>
                                          <p:attrName>ppt_y</p:attrName>
                                        </p:attrNameLst>
                                      </p:cBhvr>
                                      <p:rCtr x="-60556" y="2407"/>
                                    </p:animMotion>
                                  </p:childTnLst>
                                </p:cTn>
                              </p:par>
                              <p:par>
                                <p:cTn id="55" presetID="1" presetClass="entr" presetSubtype="0" fill="hold" nodeType="withEffect">
                                  <p:stCondLst>
                                    <p:cond delay="0"/>
                                  </p:stCondLst>
                                  <p:childTnLst>
                                    <p:set>
                                      <p:cBhvr>
                                        <p:cTn id="56" dur="1" fill="hold">
                                          <p:stCondLst>
                                            <p:cond delay="0"/>
                                          </p:stCondLst>
                                        </p:cTn>
                                        <p:tgtEl>
                                          <p:spTgt spid="76"/>
                                        </p:tgtEl>
                                        <p:attrNameLst>
                                          <p:attrName>style.visibility</p:attrName>
                                        </p:attrNameLst>
                                      </p:cBhvr>
                                      <p:to>
                                        <p:strVal val="visible"/>
                                      </p:to>
                                    </p:set>
                                  </p:childTnLst>
                                </p:cTn>
                              </p:par>
                              <p:par>
                                <p:cTn id="57" presetID="32" presetClass="emph" presetSubtype="0" repeatCount="indefinite" fill="hold" nodeType="withEffect">
                                  <p:stCondLst>
                                    <p:cond delay="0"/>
                                  </p:stCondLst>
                                  <p:childTnLst>
                                    <p:animRot by="120000">
                                      <p:cBhvr>
                                        <p:cTn id="58" dur="200" fill="hold">
                                          <p:stCondLst>
                                            <p:cond delay="0"/>
                                          </p:stCondLst>
                                        </p:cTn>
                                        <p:tgtEl>
                                          <p:spTgt spid="76"/>
                                        </p:tgtEl>
                                        <p:attrNameLst>
                                          <p:attrName>r</p:attrName>
                                        </p:attrNameLst>
                                      </p:cBhvr>
                                    </p:animRot>
                                    <p:animRot by="-240000">
                                      <p:cBhvr>
                                        <p:cTn id="59" dur="400" fill="hold">
                                          <p:stCondLst>
                                            <p:cond delay="400"/>
                                          </p:stCondLst>
                                        </p:cTn>
                                        <p:tgtEl>
                                          <p:spTgt spid="76"/>
                                        </p:tgtEl>
                                        <p:attrNameLst>
                                          <p:attrName>r</p:attrName>
                                        </p:attrNameLst>
                                      </p:cBhvr>
                                    </p:animRot>
                                    <p:animRot by="240000">
                                      <p:cBhvr>
                                        <p:cTn id="60" dur="400" fill="hold">
                                          <p:stCondLst>
                                            <p:cond delay="800"/>
                                          </p:stCondLst>
                                        </p:cTn>
                                        <p:tgtEl>
                                          <p:spTgt spid="76"/>
                                        </p:tgtEl>
                                        <p:attrNameLst>
                                          <p:attrName>r</p:attrName>
                                        </p:attrNameLst>
                                      </p:cBhvr>
                                    </p:animRot>
                                    <p:animRot by="-240000">
                                      <p:cBhvr>
                                        <p:cTn id="61" dur="400" fill="hold">
                                          <p:stCondLst>
                                            <p:cond delay="1200"/>
                                          </p:stCondLst>
                                        </p:cTn>
                                        <p:tgtEl>
                                          <p:spTgt spid="76"/>
                                        </p:tgtEl>
                                        <p:attrNameLst>
                                          <p:attrName>r</p:attrName>
                                        </p:attrNameLst>
                                      </p:cBhvr>
                                    </p:animRot>
                                    <p:animRot by="120000">
                                      <p:cBhvr>
                                        <p:cTn id="62" dur="400" fill="hold">
                                          <p:stCondLst>
                                            <p:cond delay="1600"/>
                                          </p:stCondLst>
                                        </p:cTn>
                                        <p:tgtEl>
                                          <p:spTgt spid="76"/>
                                        </p:tgtEl>
                                        <p:attrNameLst>
                                          <p:attrName>r</p:attrName>
                                        </p:attrNameLst>
                                      </p:cBhvr>
                                    </p:animRot>
                                  </p:childTnLst>
                                </p:cTn>
                              </p:par>
                              <p:par>
                                <p:cTn id="63" presetID="35" presetClass="path" presetSubtype="0" repeatCount="indefinite" accel="50000" decel="50000" fill="hold" nodeType="withEffect">
                                  <p:stCondLst>
                                    <p:cond delay="0"/>
                                  </p:stCondLst>
                                  <p:childTnLst>
                                    <p:animMotion origin="layout" path="M -1.38889E-6 -1.11214E-7 L 1.1908 -0.01483 " pathEditMode="relative" rAng="0" ptsTypes="AA">
                                      <p:cBhvr>
                                        <p:cTn id="64" dur="32000" fill="hold"/>
                                        <p:tgtEl>
                                          <p:spTgt spid="76"/>
                                        </p:tgtEl>
                                        <p:attrNameLst>
                                          <p:attrName>ppt_x</p:attrName>
                                          <p:attrName>ppt_y</p:attrName>
                                        </p:attrNameLst>
                                      </p:cBhvr>
                                      <p:rCtr x="59531" y="-741"/>
                                    </p:animMotion>
                                  </p:childTnLst>
                                </p:cTn>
                              </p:par>
                              <p:par>
                                <p:cTn id="65" presetID="1" presetClass="exit" presetSubtype="0" fill="hold" nodeType="withEffect">
                                  <p:stCondLst>
                                    <p:cond delay="0"/>
                                  </p:stCondLst>
                                  <p:childTnLst>
                                    <p:set>
                                      <p:cBhvr>
                                        <p:cTn id="66" dur="1" fill="hold">
                                          <p:stCondLst>
                                            <p:cond delay="0"/>
                                          </p:stCondLst>
                                        </p:cTn>
                                        <p:tgtEl>
                                          <p:spTgt spid="75"/>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2052"/>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69" restart="whenNotActive" fill="hold" evtFilter="cancelBubble" nodeType="interactiveSeq">
                <p:stCondLst>
                  <p:cond evt="onClick" delay="0">
                    <p:tgtEl>
                      <p:spTgt spid="77"/>
                    </p:tgtEl>
                  </p:cond>
                </p:stCondLst>
                <p:endSync evt="end" delay="0">
                  <p:rtn val="all"/>
                </p:endSync>
                <p:childTnLst>
                  <p:par>
                    <p:cTn id="70" fill="hold">
                      <p:stCondLst>
                        <p:cond delay="0"/>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78"/>
                                        </p:tgtEl>
                                        <p:attrNameLst>
                                          <p:attrName>style.visibility</p:attrName>
                                        </p:attrNameLst>
                                      </p:cBhvr>
                                      <p:to>
                                        <p:strVal val="visible"/>
                                      </p:to>
                                    </p:set>
                                  </p:childTnLst>
                                </p:cTn>
                              </p:par>
                              <p:par>
                                <p:cTn id="74" presetID="32" presetClass="emph" presetSubtype="0" repeatCount="indefinite" fill="hold" nodeType="withEffect">
                                  <p:stCondLst>
                                    <p:cond delay="0"/>
                                  </p:stCondLst>
                                  <p:childTnLst>
                                    <p:animRot by="120000">
                                      <p:cBhvr>
                                        <p:cTn id="75" dur="200" fill="hold">
                                          <p:stCondLst>
                                            <p:cond delay="0"/>
                                          </p:stCondLst>
                                        </p:cTn>
                                        <p:tgtEl>
                                          <p:spTgt spid="78"/>
                                        </p:tgtEl>
                                        <p:attrNameLst>
                                          <p:attrName>r</p:attrName>
                                        </p:attrNameLst>
                                      </p:cBhvr>
                                    </p:animRot>
                                    <p:animRot by="-240000">
                                      <p:cBhvr>
                                        <p:cTn id="76" dur="400" fill="hold">
                                          <p:stCondLst>
                                            <p:cond delay="400"/>
                                          </p:stCondLst>
                                        </p:cTn>
                                        <p:tgtEl>
                                          <p:spTgt spid="78"/>
                                        </p:tgtEl>
                                        <p:attrNameLst>
                                          <p:attrName>r</p:attrName>
                                        </p:attrNameLst>
                                      </p:cBhvr>
                                    </p:animRot>
                                    <p:animRot by="240000">
                                      <p:cBhvr>
                                        <p:cTn id="77" dur="400" fill="hold">
                                          <p:stCondLst>
                                            <p:cond delay="800"/>
                                          </p:stCondLst>
                                        </p:cTn>
                                        <p:tgtEl>
                                          <p:spTgt spid="78"/>
                                        </p:tgtEl>
                                        <p:attrNameLst>
                                          <p:attrName>r</p:attrName>
                                        </p:attrNameLst>
                                      </p:cBhvr>
                                    </p:animRot>
                                    <p:animRot by="-240000">
                                      <p:cBhvr>
                                        <p:cTn id="78" dur="400" fill="hold">
                                          <p:stCondLst>
                                            <p:cond delay="1200"/>
                                          </p:stCondLst>
                                        </p:cTn>
                                        <p:tgtEl>
                                          <p:spTgt spid="78"/>
                                        </p:tgtEl>
                                        <p:attrNameLst>
                                          <p:attrName>r</p:attrName>
                                        </p:attrNameLst>
                                      </p:cBhvr>
                                    </p:animRot>
                                    <p:animRot by="120000">
                                      <p:cBhvr>
                                        <p:cTn id="79" dur="400" fill="hold">
                                          <p:stCondLst>
                                            <p:cond delay="1600"/>
                                          </p:stCondLst>
                                        </p:cTn>
                                        <p:tgtEl>
                                          <p:spTgt spid="78"/>
                                        </p:tgtEl>
                                        <p:attrNameLst>
                                          <p:attrName>r</p:attrName>
                                        </p:attrNameLst>
                                      </p:cBhvr>
                                    </p:animRot>
                                  </p:childTnLst>
                                </p:cTn>
                              </p:par>
                              <p:par>
                                <p:cTn id="80" presetID="35" presetClass="path" presetSubtype="0" repeatCount="indefinite" accel="50000" decel="50000" fill="hold" nodeType="withEffect">
                                  <p:stCondLst>
                                    <p:cond delay="0"/>
                                  </p:stCondLst>
                                  <p:childTnLst>
                                    <p:animMotion origin="layout" path="M -2.77778E-7 2.86067E-6 L -1.19184 0.02471 " pathEditMode="relative" rAng="0" ptsTypes="AA">
                                      <p:cBhvr>
                                        <p:cTn id="81" dur="25000" fill="hold"/>
                                        <p:tgtEl>
                                          <p:spTgt spid="78"/>
                                        </p:tgtEl>
                                        <p:attrNameLst>
                                          <p:attrName>ppt_x</p:attrName>
                                          <p:attrName>ppt_y</p:attrName>
                                        </p:attrNameLst>
                                      </p:cBhvr>
                                      <p:rCtr x="-59601" y="1236"/>
                                    </p:animMotion>
                                  </p:childTnLst>
                                </p:cTn>
                              </p:par>
                              <p:par>
                                <p:cTn id="82" presetID="1" presetClass="exit" presetSubtype="0" fill="hold" nodeType="withEffect">
                                  <p:stCondLst>
                                    <p:cond delay="0"/>
                                  </p:stCondLst>
                                  <p:childTnLst>
                                    <p:set>
                                      <p:cBhvr>
                                        <p:cTn id="83" dur="1" fill="hold">
                                          <p:stCondLst>
                                            <p:cond delay="0"/>
                                          </p:stCondLst>
                                        </p:cTn>
                                        <p:tgtEl>
                                          <p:spTgt spid="77"/>
                                        </p:tgtEl>
                                        <p:attrNameLst>
                                          <p:attrName>style.visibility</p:attrName>
                                        </p:attrNameLst>
                                      </p:cBhvr>
                                      <p:to>
                                        <p:strVal val="hidden"/>
                                      </p:to>
                                    </p:set>
                                  </p:childTnLst>
                                </p:cTn>
                              </p:par>
                              <p:par>
                                <p:cTn id="84" presetID="1" presetClass="exit" presetSubtype="0" fill="hold" nodeType="withEffect">
                                  <p:stCondLst>
                                    <p:cond delay="0"/>
                                  </p:stCondLst>
                                  <p:childTnLst>
                                    <p:set>
                                      <p:cBhvr>
                                        <p:cTn id="85" dur="1" fill="hold">
                                          <p:stCondLst>
                                            <p:cond delay="0"/>
                                          </p:stCondLst>
                                        </p:cTn>
                                        <p:tgtEl>
                                          <p:spTgt spid="2054"/>
                                        </p:tgtEl>
                                        <p:attrNameLst>
                                          <p:attrName>style.visibility</p:attrName>
                                        </p:attrNameLst>
                                      </p:cBhvr>
                                      <p:to>
                                        <p:strVal val="hidden"/>
                                      </p:to>
                                    </p:set>
                                  </p:childTnLst>
                                </p:cTn>
                              </p:par>
                            </p:childTnLst>
                          </p:cTn>
                        </p:par>
                      </p:childTnLst>
                    </p:cTn>
                  </p:par>
                </p:childTnLst>
              </p:cTn>
              <p:nextCondLst>
                <p:cond evt="onClick" delay="0">
                  <p:tgtEl>
                    <p:spTgt spid="7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srcRect/>
          <a:stretch>
            <a:fillRect/>
          </a:stretch>
        </a:blipFill>
        <a:effectLst/>
      </p:bgPr>
    </p:bg>
    <p:spTree>
      <p:nvGrpSpPr>
        <p:cNvPr id="1" name=""/>
        <p:cNvGrpSpPr/>
        <p:nvPr/>
      </p:nvGrpSpPr>
      <p:grpSpPr>
        <a:xfrm>
          <a:off x="0" y="0"/>
          <a:ext cx="0" cy="0"/>
          <a:chOff x="0" y="0"/>
          <a:chExt cx="0" cy="0"/>
        </a:xfrm>
      </p:grpSpPr>
      <p:pic>
        <p:nvPicPr>
          <p:cNvPr id="1027" name="Picture 3" descr="C:\Users\ADMIN\Desktop\Tai nguyen thiet ke tro choi\Bảng gỗ\wooden-blank-sign-clipart-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538" y="-524594"/>
            <a:ext cx="8534399" cy="199459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161070" y="582741"/>
            <a:ext cx="6783756" cy="830997"/>
          </a:xfrm>
          <a:prstGeom prst="rect">
            <a:avLst/>
          </a:prstGeom>
          <a:noFill/>
        </p:spPr>
        <p:txBody>
          <a:bodyPr wrap="square" rtlCol="0">
            <a:spAutoFit/>
          </a:bodyPr>
          <a:lstStyle/>
          <a:p>
            <a:pPr algn="ctr"/>
            <a:r>
              <a:rPr lang="en-US" sz="2400" dirty="0" err="1">
                <a:solidFill>
                  <a:schemeClr val="bg1"/>
                </a:solidFill>
                <a:latin typeface="UTM Avo"/>
                <a:cs typeface="Times New Roman" pitchFamily="18" charset="0"/>
              </a:rPr>
              <a:t>Trong</a:t>
            </a:r>
            <a:r>
              <a:rPr lang="en-US" sz="2400" dirty="0">
                <a:solidFill>
                  <a:schemeClr val="bg1"/>
                </a:solidFill>
                <a:latin typeface="UTM Avo"/>
                <a:cs typeface="Times New Roman" pitchFamily="18" charset="0"/>
              </a:rPr>
              <a:t> </a:t>
            </a:r>
            <a:r>
              <a:rPr lang="en-US" sz="2400" dirty="0" err="1">
                <a:solidFill>
                  <a:schemeClr val="bg1"/>
                </a:solidFill>
                <a:latin typeface="UTM Avo"/>
                <a:cs typeface="Times New Roman" pitchFamily="18" charset="0"/>
              </a:rPr>
              <a:t>bài</a:t>
            </a:r>
            <a:r>
              <a:rPr lang="en-US" sz="2400" dirty="0">
                <a:solidFill>
                  <a:schemeClr val="bg1"/>
                </a:solidFill>
                <a:latin typeface="UTM Avo"/>
                <a:cs typeface="Times New Roman" pitchFamily="18" charset="0"/>
              </a:rPr>
              <a:t> </a:t>
            </a:r>
            <a:r>
              <a:rPr lang="en-US" sz="2400" dirty="0" err="1">
                <a:solidFill>
                  <a:schemeClr val="bg1"/>
                </a:solidFill>
                <a:latin typeface="UTM Avo"/>
                <a:cs typeface="Times New Roman" pitchFamily="18" charset="0"/>
              </a:rPr>
              <a:t>thơ</a:t>
            </a:r>
            <a:r>
              <a:rPr lang="en-US" sz="2400" dirty="0">
                <a:solidFill>
                  <a:schemeClr val="bg1"/>
                </a:solidFill>
                <a:latin typeface="UTM Avo"/>
                <a:cs typeface="Times New Roman" pitchFamily="18" charset="0"/>
              </a:rPr>
              <a:t> “Con </a:t>
            </a:r>
            <a:r>
              <a:rPr lang="en-US" sz="2400" dirty="0" err="1">
                <a:solidFill>
                  <a:schemeClr val="bg1"/>
                </a:solidFill>
                <a:latin typeface="UTM Avo"/>
                <a:cs typeface="Times New Roman" pitchFamily="18" charset="0"/>
              </a:rPr>
              <a:t>chả</a:t>
            </a:r>
            <a:r>
              <a:rPr lang="en-US" sz="2400" dirty="0">
                <a:solidFill>
                  <a:schemeClr val="bg1"/>
                </a:solidFill>
                <a:latin typeface="UTM Avo"/>
                <a:cs typeface="Times New Roman" pitchFamily="18" charset="0"/>
              </a:rPr>
              <a:t> </a:t>
            </a:r>
            <a:r>
              <a:rPr lang="en-US" sz="2400" dirty="0" err="1">
                <a:solidFill>
                  <a:schemeClr val="bg1"/>
                </a:solidFill>
                <a:latin typeface="UTM Avo"/>
                <a:cs typeface="Times New Roman" pitchFamily="18" charset="0"/>
              </a:rPr>
              <a:t>biết</a:t>
            </a:r>
            <a:r>
              <a:rPr lang="en-US" sz="2400" dirty="0">
                <a:solidFill>
                  <a:schemeClr val="bg1"/>
                </a:solidFill>
                <a:latin typeface="UTM Avo"/>
                <a:cs typeface="Times New Roman" pitchFamily="18" charset="0"/>
              </a:rPr>
              <a:t> </a:t>
            </a:r>
            <a:r>
              <a:rPr lang="en-US" sz="2400" dirty="0" err="1">
                <a:solidFill>
                  <a:schemeClr val="bg1"/>
                </a:solidFill>
                <a:latin typeface="UTM Avo"/>
                <a:cs typeface="Times New Roman" pitchFamily="18" charset="0"/>
              </a:rPr>
              <a:t>được</a:t>
            </a:r>
            <a:r>
              <a:rPr lang="en-US" sz="2400" dirty="0">
                <a:solidFill>
                  <a:schemeClr val="bg1"/>
                </a:solidFill>
                <a:latin typeface="UTM Avo"/>
                <a:cs typeface="Times New Roman" pitchFamily="18" charset="0"/>
              </a:rPr>
              <a:t> </a:t>
            </a:r>
            <a:r>
              <a:rPr lang="en-US" sz="2400" dirty="0" err="1">
                <a:solidFill>
                  <a:schemeClr val="bg1"/>
                </a:solidFill>
                <a:latin typeface="UTM Avo"/>
                <a:cs typeface="Times New Roman" pitchFamily="18" charset="0"/>
              </a:rPr>
              <a:t>đâu</a:t>
            </a:r>
            <a:r>
              <a:rPr lang="en-US" sz="2400" dirty="0">
                <a:solidFill>
                  <a:schemeClr val="bg1"/>
                </a:solidFill>
                <a:latin typeface="UTM Avo"/>
                <a:cs typeface="Times New Roman" pitchFamily="18" charset="0"/>
              </a:rPr>
              <a:t>”</a:t>
            </a:r>
          </a:p>
          <a:p>
            <a:pPr algn="ctr"/>
            <a:r>
              <a:rPr lang="en-US" sz="2400" dirty="0" err="1">
                <a:solidFill>
                  <a:schemeClr val="bg1"/>
                </a:solidFill>
                <a:latin typeface="UTM Avo"/>
                <a:cs typeface="Times New Roman" pitchFamily="18" charset="0"/>
              </a:rPr>
              <a:t>Bài</a:t>
            </a:r>
            <a:r>
              <a:rPr lang="en-US" sz="2400" dirty="0">
                <a:solidFill>
                  <a:schemeClr val="bg1"/>
                </a:solidFill>
                <a:latin typeface="UTM Avo"/>
                <a:cs typeface="Times New Roman" pitchFamily="18" charset="0"/>
              </a:rPr>
              <a:t> </a:t>
            </a:r>
            <a:r>
              <a:rPr lang="en-US" sz="2400" dirty="0" err="1">
                <a:solidFill>
                  <a:schemeClr val="bg1"/>
                </a:solidFill>
                <a:latin typeface="UTM Avo"/>
                <a:cs typeface="Times New Roman" pitchFamily="18" charset="0"/>
              </a:rPr>
              <a:t>thơ</a:t>
            </a:r>
            <a:r>
              <a:rPr lang="en-US" sz="2400" dirty="0">
                <a:solidFill>
                  <a:schemeClr val="bg1"/>
                </a:solidFill>
                <a:latin typeface="UTM Avo"/>
                <a:cs typeface="Times New Roman" pitchFamily="18" charset="0"/>
              </a:rPr>
              <a:t> </a:t>
            </a:r>
            <a:r>
              <a:rPr lang="en-US" sz="2400" dirty="0" err="1">
                <a:solidFill>
                  <a:schemeClr val="bg1"/>
                </a:solidFill>
                <a:latin typeface="UTM Avo"/>
                <a:cs typeface="Times New Roman" pitchFamily="18" charset="0"/>
              </a:rPr>
              <a:t>là</a:t>
            </a:r>
            <a:r>
              <a:rPr lang="en-US" sz="2400" dirty="0">
                <a:solidFill>
                  <a:schemeClr val="bg1"/>
                </a:solidFill>
                <a:latin typeface="UTM Avo"/>
                <a:cs typeface="Times New Roman" pitchFamily="18" charset="0"/>
              </a:rPr>
              <a:t> </a:t>
            </a:r>
            <a:r>
              <a:rPr lang="en-US" sz="2400" dirty="0" err="1">
                <a:solidFill>
                  <a:schemeClr val="bg1"/>
                </a:solidFill>
                <a:latin typeface="UTM Avo"/>
                <a:cs typeface="Times New Roman" pitchFamily="18" charset="0"/>
              </a:rPr>
              <a:t>lời</a:t>
            </a:r>
            <a:r>
              <a:rPr lang="en-US" sz="2400" dirty="0">
                <a:solidFill>
                  <a:schemeClr val="bg1"/>
                </a:solidFill>
                <a:latin typeface="UTM Avo"/>
                <a:cs typeface="Times New Roman" pitchFamily="18" charset="0"/>
              </a:rPr>
              <a:t> </a:t>
            </a:r>
            <a:r>
              <a:rPr lang="en-US" sz="2400" dirty="0" err="1">
                <a:solidFill>
                  <a:schemeClr val="bg1"/>
                </a:solidFill>
                <a:latin typeface="UTM Avo"/>
                <a:cs typeface="Times New Roman" pitchFamily="18" charset="0"/>
              </a:rPr>
              <a:t>của</a:t>
            </a:r>
            <a:r>
              <a:rPr lang="en-US" sz="2400" dirty="0">
                <a:solidFill>
                  <a:schemeClr val="bg1"/>
                </a:solidFill>
                <a:latin typeface="UTM Avo"/>
                <a:cs typeface="Times New Roman" pitchFamily="18" charset="0"/>
              </a:rPr>
              <a:t> </a:t>
            </a:r>
            <a:r>
              <a:rPr lang="en-US" sz="2400" dirty="0" err="1">
                <a:solidFill>
                  <a:schemeClr val="bg1"/>
                </a:solidFill>
                <a:latin typeface="UTM Avo"/>
                <a:cs typeface="Times New Roman" pitchFamily="18" charset="0"/>
              </a:rPr>
              <a:t>ai</a:t>
            </a:r>
            <a:r>
              <a:rPr lang="en-US" sz="2400" dirty="0">
                <a:solidFill>
                  <a:schemeClr val="bg1"/>
                </a:solidFill>
                <a:latin typeface="UTM Avo"/>
                <a:cs typeface="Times New Roman" pitchFamily="18" charset="0"/>
              </a:rPr>
              <a:t> </a:t>
            </a:r>
            <a:r>
              <a:rPr lang="en-US" sz="2400" dirty="0" err="1">
                <a:solidFill>
                  <a:schemeClr val="bg1"/>
                </a:solidFill>
                <a:latin typeface="UTM Avo"/>
                <a:cs typeface="Times New Roman" pitchFamily="18" charset="0"/>
              </a:rPr>
              <a:t>nói</a:t>
            </a:r>
            <a:r>
              <a:rPr lang="en-US" sz="2400" dirty="0">
                <a:solidFill>
                  <a:schemeClr val="bg1"/>
                </a:solidFill>
                <a:latin typeface="UTM Avo"/>
                <a:cs typeface="Times New Roman" pitchFamily="18" charset="0"/>
              </a:rPr>
              <a:t> </a:t>
            </a:r>
            <a:r>
              <a:rPr lang="en-US" sz="2400" dirty="0" err="1">
                <a:solidFill>
                  <a:schemeClr val="bg1"/>
                </a:solidFill>
                <a:latin typeface="UTM Avo"/>
                <a:cs typeface="Times New Roman" pitchFamily="18" charset="0"/>
              </a:rPr>
              <a:t>với</a:t>
            </a:r>
            <a:r>
              <a:rPr lang="en-US" sz="2400" dirty="0">
                <a:solidFill>
                  <a:schemeClr val="bg1"/>
                </a:solidFill>
                <a:latin typeface="UTM Avo"/>
                <a:cs typeface="Times New Roman" pitchFamily="18" charset="0"/>
              </a:rPr>
              <a:t> </a:t>
            </a:r>
            <a:r>
              <a:rPr lang="en-US" sz="2400" dirty="0" err="1">
                <a:solidFill>
                  <a:schemeClr val="bg1"/>
                </a:solidFill>
                <a:latin typeface="UTM Avo"/>
                <a:cs typeface="Times New Roman" pitchFamily="18" charset="0"/>
              </a:rPr>
              <a:t>ai</a:t>
            </a:r>
            <a:r>
              <a:rPr lang="en-US" sz="2400" dirty="0">
                <a:solidFill>
                  <a:schemeClr val="bg1"/>
                </a:solidFill>
                <a:latin typeface="UTM Avo"/>
                <a:cs typeface="Times New Roman" pitchFamily="18" charset="0"/>
              </a:rPr>
              <a:t>? </a:t>
            </a:r>
            <a:r>
              <a:rPr lang="en-US" sz="2400" dirty="0" err="1">
                <a:solidFill>
                  <a:schemeClr val="bg1"/>
                </a:solidFill>
                <a:latin typeface="UTM Avo"/>
                <a:cs typeface="Times New Roman" pitchFamily="18" charset="0"/>
              </a:rPr>
              <a:t>Chọn</a:t>
            </a:r>
            <a:r>
              <a:rPr lang="en-US" sz="2400" dirty="0">
                <a:solidFill>
                  <a:schemeClr val="bg1"/>
                </a:solidFill>
                <a:latin typeface="UTM Avo"/>
                <a:cs typeface="Times New Roman" pitchFamily="18" charset="0"/>
              </a:rPr>
              <a:t> ý </a:t>
            </a:r>
            <a:r>
              <a:rPr lang="en-US" sz="2400" dirty="0" err="1">
                <a:solidFill>
                  <a:schemeClr val="bg1"/>
                </a:solidFill>
                <a:latin typeface="UTM Avo"/>
                <a:cs typeface="Times New Roman" pitchFamily="18" charset="0"/>
              </a:rPr>
              <a:t>đúng</a:t>
            </a:r>
            <a:r>
              <a:rPr lang="en-US" sz="2400" dirty="0">
                <a:solidFill>
                  <a:schemeClr val="bg1"/>
                </a:solidFill>
                <a:latin typeface="UTM Avo"/>
                <a:cs typeface="Times New Roman" pitchFamily="18" charset="0"/>
              </a:rPr>
              <a:t>:</a:t>
            </a:r>
          </a:p>
        </p:txBody>
      </p:sp>
      <p:pic>
        <p:nvPicPr>
          <p:cNvPr id="1028" name="Picture 4" descr="C:\Users\ADMIN\Desktop\Tai nguyen thiet ke tro choi\Bảng gỗ\1a.pn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8028226" y="0"/>
            <a:ext cx="1112144" cy="47270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39552" y="1585276"/>
            <a:ext cx="7704856" cy="482418"/>
          </a:xfrm>
          <a:prstGeom prst="rect">
            <a:avLst/>
          </a:prstGeom>
          <a:ln/>
        </p:spPr>
        <p:style>
          <a:lnRef idx="1">
            <a:schemeClr val="accent2"/>
          </a:lnRef>
          <a:fillRef idx="2">
            <a:schemeClr val="accent2"/>
          </a:fillRef>
          <a:effectRef idx="1">
            <a:schemeClr val="accent2"/>
          </a:effectRef>
          <a:fontRef idx="minor">
            <a:schemeClr val="dk1"/>
          </a:fontRef>
        </p:style>
        <p:txBody>
          <a:bodyPr lIns="68580" tIns="34290" rIns="68580" bIns="34290" rtlCol="0" anchor="ctr"/>
          <a:lstStyle/>
          <a:p>
            <a:pPr defTabSz="685800">
              <a:defRPr/>
            </a:pPr>
            <a:r>
              <a:rPr lang="vi-VN" sz="2400" dirty="0">
                <a:solidFill>
                  <a:schemeClr val="tx1"/>
                </a:solidFill>
                <a:latin typeface="UTM Avo"/>
                <a:cs typeface="Times New Roman" pitchFamily="18" charset="0"/>
              </a:rPr>
              <a:t>A. </a:t>
            </a:r>
            <a:r>
              <a:rPr lang="en-US" sz="2400" dirty="0">
                <a:solidFill>
                  <a:schemeClr val="tx1"/>
                </a:solidFill>
                <a:latin typeface="UTM Avo"/>
                <a:cs typeface="Times New Roman" pitchFamily="18" charset="0"/>
              </a:rPr>
              <a:t>L</a:t>
            </a:r>
            <a:r>
              <a:rPr lang="vi-VN" sz="2400" dirty="0">
                <a:solidFill>
                  <a:schemeClr val="tx1"/>
                </a:solidFill>
                <a:latin typeface="UTM Avo"/>
                <a:cs typeface="Times New Roman" pitchFamily="18" charset="0"/>
              </a:rPr>
              <a:t>ời của mẹ nói với con đang ở trong bụng mẹ.</a:t>
            </a:r>
            <a:endParaRPr lang="en-US" sz="2400" dirty="0">
              <a:solidFill>
                <a:schemeClr val="tx1"/>
              </a:solidFill>
              <a:latin typeface="UTM Avo"/>
              <a:cs typeface="Times New Roman" pitchFamily="18" charset="0"/>
            </a:endParaRPr>
          </a:p>
        </p:txBody>
      </p:sp>
      <p:sp>
        <p:nvSpPr>
          <p:cNvPr id="9" name="Rectangle 8"/>
          <p:cNvSpPr/>
          <p:nvPr/>
        </p:nvSpPr>
        <p:spPr>
          <a:xfrm>
            <a:off x="562209" y="2224865"/>
            <a:ext cx="7704856" cy="504056"/>
          </a:xfrm>
          <a:prstGeom prst="rect">
            <a:avLst/>
          </a:prstGeom>
          <a:ln/>
        </p:spPr>
        <p:style>
          <a:lnRef idx="1">
            <a:schemeClr val="accent2"/>
          </a:lnRef>
          <a:fillRef idx="2">
            <a:schemeClr val="accent2"/>
          </a:fillRef>
          <a:effectRef idx="1">
            <a:schemeClr val="accent2"/>
          </a:effectRef>
          <a:fontRef idx="minor">
            <a:schemeClr val="dk1"/>
          </a:fontRef>
        </p:style>
        <p:txBody>
          <a:bodyPr lIns="68580" tIns="34290" rIns="68580" bIns="34290" rtlCol="0" anchor="ctr"/>
          <a:lstStyle/>
          <a:p>
            <a:r>
              <a:rPr lang="vi-VN" sz="2400" dirty="0">
                <a:solidFill>
                  <a:schemeClr val="tx1"/>
                </a:solidFill>
                <a:latin typeface="UTM Avo"/>
                <a:cs typeface="Times New Roman" pitchFamily="18" charset="0"/>
              </a:rPr>
              <a:t>B. </a:t>
            </a:r>
            <a:r>
              <a:rPr lang="en-US" sz="2400" dirty="0">
                <a:solidFill>
                  <a:schemeClr val="tx1"/>
                </a:solidFill>
                <a:latin typeface="UTM Avo"/>
                <a:cs typeface="Times New Roman" pitchFamily="18" charset="0"/>
              </a:rPr>
              <a:t>L</a:t>
            </a:r>
            <a:r>
              <a:rPr lang="vi-VN" sz="2400" dirty="0">
                <a:solidFill>
                  <a:schemeClr val="tx1"/>
                </a:solidFill>
                <a:latin typeface="UTM Avo"/>
                <a:cs typeface="Times New Roman" pitchFamily="18" charset="0"/>
              </a:rPr>
              <a:t>ời của bố nói với con đang ở trong bụng mẹ.</a:t>
            </a:r>
            <a:endParaRPr lang="en-US" sz="2400" dirty="0">
              <a:solidFill>
                <a:schemeClr val="tx1"/>
              </a:solidFill>
              <a:latin typeface="UTM Avo"/>
              <a:cs typeface="Times New Roman" pitchFamily="18" charset="0"/>
            </a:endParaRPr>
          </a:p>
        </p:txBody>
      </p:sp>
      <p:sp>
        <p:nvSpPr>
          <p:cNvPr id="10" name="Rectangle 9"/>
          <p:cNvSpPr/>
          <p:nvPr/>
        </p:nvSpPr>
        <p:spPr>
          <a:xfrm>
            <a:off x="539552" y="2849125"/>
            <a:ext cx="7704856" cy="479672"/>
          </a:xfrm>
          <a:prstGeom prst="rect">
            <a:avLst/>
          </a:prstGeom>
          <a:ln/>
        </p:spPr>
        <p:style>
          <a:lnRef idx="1">
            <a:schemeClr val="accent2"/>
          </a:lnRef>
          <a:fillRef idx="2">
            <a:schemeClr val="accent2"/>
          </a:fillRef>
          <a:effectRef idx="1">
            <a:schemeClr val="accent2"/>
          </a:effectRef>
          <a:fontRef idx="minor">
            <a:schemeClr val="dk1"/>
          </a:fontRef>
        </p:style>
        <p:txBody>
          <a:bodyPr lIns="68580" tIns="34290" rIns="68580" bIns="34290" rtlCol="0" anchor="ctr"/>
          <a:lstStyle/>
          <a:p>
            <a:r>
              <a:rPr lang="vi-VN" sz="2400" dirty="0">
                <a:solidFill>
                  <a:schemeClr val="tx1"/>
                </a:solidFill>
                <a:latin typeface="UTM Avo"/>
                <a:cs typeface="Times New Roman" pitchFamily="18" charset="0"/>
              </a:rPr>
              <a:t>C. </a:t>
            </a:r>
            <a:r>
              <a:rPr lang="en-US" sz="2400" dirty="0">
                <a:solidFill>
                  <a:schemeClr val="tx1"/>
                </a:solidFill>
                <a:latin typeface="UTM Avo"/>
                <a:cs typeface="Times New Roman" pitchFamily="18" charset="0"/>
              </a:rPr>
              <a:t>L</a:t>
            </a:r>
            <a:r>
              <a:rPr lang="vi-VN" sz="2400" dirty="0">
                <a:solidFill>
                  <a:schemeClr val="tx1"/>
                </a:solidFill>
                <a:latin typeface="UTM Avo"/>
                <a:cs typeface="Times New Roman" pitchFamily="18" charset="0"/>
              </a:rPr>
              <a:t>ời của anh nói với em đang ở trong bụng mẹ.</a:t>
            </a:r>
            <a:endParaRPr lang="en-US" sz="2400" dirty="0">
              <a:solidFill>
                <a:schemeClr val="tx1"/>
              </a:solidFill>
              <a:latin typeface="UTM Avo"/>
              <a:cs typeface="Times New Roman" pitchFamily="18" charset="0"/>
            </a:endParaRPr>
          </a:p>
        </p:txBody>
      </p:sp>
      <p:sp>
        <p:nvSpPr>
          <p:cNvPr id="11" name="Rectangle 10"/>
          <p:cNvSpPr/>
          <p:nvPr/>
        </p:nvSpPr>
        <p:spPr>
          <a:xfrm>
            <a:off x="567437" y="3473385"/>
            <a:ext cx="7649085" cy="448158"/>
          </a:xfrm>
          <a:prstGeom prst="rect">
            <a:avLst/>
          </a:prstGeom>
          <a:ln/>
        </p:spPr>
        <p:style>
          <a:lnRef idx="1">
            <a:schemeClr val="accent2"/>
          </a:lnRef>
          <a:fillRef idx="2">
            <a:schemeClr val="accent2"/>
          </a:fillRef>
          <a:effectRef idx="1">
            <a:schemeClr val="accent2"/>
          </a:effectRef>
          <a:fontRef idx="minor">
            <a:schemeClr val="dk1"/>
          </a:fontRef>
        </p:style>
        <p:txBody>
          <a:bodyPr lIns="68580" tIns="34290" rIns="68580" bIns="34290" rtlCol="0" anchor="ctr"/>
          <a:lstStyle/>
          <a:p>
            <a:r>
              <a:rPr lang="vi-VN" sz="2400" dirty="0">
                <a:solidFill>
                  <a:schemeClr val="tx1"/>
                </a:solidFill>
                <a:latin typeface="UTM Avo"/>
                <a:cs typeface="Times New Roman" pitchFamily="18" charset="0"/>
              </a:rPr>
              <a:t>D. </a:t>
            </a:r>
            <a:r>
              <a:rPr lang="en-US" sz="2400" dirty="0">
                <a:solidFill>
                  <a:schemeClr val="tx1"/>
                </a:solidFill>
                <a:latin typeface="UTM Avo"/>
                <a:cs typeface="Times New Roman" pitchFamily="18" charset="0"/>
              </a:rPr>
              <a:t>L</a:t>
            </a:r>
            <a:r>
              <a:rPr lang="vi-VN" sz="2400" dirty="0">
                <a:solidFill>
                  <a:schemeClr val="tx1"/>
                </a:solidFill>
                <a:latin typeface="UTM Avo"/>
                <a:cs typeface="Times New Roman" pitchFamily="18" charset="0"/>
              </a:rPr>
              <a:t>ời của bố mẹ nói với con.</a:t>
            </a:r>
            <a:endParaRPr lang="en-US" sz="2400" dirty="0">
              <a:solidFill>
                <a:schemeClr val="tx1"/>
              </a:solidFill>
              <a:latin typeface="UTM Avo"/>
              <a:cs typeface="Times New Roman" pitchFamily="18" charset="0"/>
            </a:endParaRPr>
          </a:p>
        </p:txBody>
      </p:sp>
      <p:pic>
        <p:nvPicPr>
          <p:cNvPr id="12" name="Picture 11"/>
          <p:cNvPicPr>
            <a:picLocks noChangeAspect="1"/>
          </p:cNvPicPr>
          <p:nvPr/>
        </p:nvPicPr>
        <p:blipFill rotWithShape="1">
          <a:blip r:embed="rId10"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884368" y="1584959"/>
            <a:ext cx="401913" cy="410727"/>
          </a:xfrm>
          <a:prstGeom prst="rect">
            <a:avLst/>
          </a:prstGeom>
        </p:spPr>
      </p:pic>
      <p:pic>
        <p:nvPicPr>
          <p:cNvPr id="13" name="Picture 12"/>
          <p:cNvPicPr>
            <a:picLocks noChangeAspect="1"/>
          </p:cNvPicPr>
          <p:nvPr/>
        </p:nvPicPr>
        <p:blipFill rotWithShape="1">
          <a:blip r:embed="rId11" cstate="print">
            <a:duotone>
              <a:prstClr val="black"/>
              <a:schemeClr val="accent3">
                <a:tint val="45000"/>
                <a:satMod val="400000"/>
              </a:schemeClr>
            </a:duotone>
            <a:extLst>
              <a:ext uri="{BEBA8EAE-BF5A-486C-A8C5-ECC9F3942E4B}">
                <a14:imgProps xmlns:a14="http://schemas.microsoft.com/office/drawing/2010/main">
                  <a14:imgLayer r:embed="rId12">
                    <a14:imgEffect>
                      <a14:brightnessContrast bright="-20000" contrast="-20000"/>
                    </a14:imgEffect>
                  </a14:imgLayer>
                </a14:imgProps>
              </a:ext>
              <a:ext uri="{28A0092B-C50C-407E-A947-70E740481C1C}">
                <a14:useLocalDpi xmlns:a14="http://schemas.microsoft.com/office/drawing/2010/main" val="0"/>
              </a:ext>
            </a:extLst>
          </a:blip>
          <a:srcRect r="3472"/>
          <a:stretch/>
        </p:blipFill>
        <p:spPr>
          <a:xfrm>
            <a:off x="7786724" y="2884167"/>
            <a:ext cx="427617" cy="374228"/>
          </a:xfrm>
          <a:prstGeom prst="rect">
            <a:avLst/>
          </a:prstGeom>
        </p:spPr>
      </p:pic>
      <p:pic>
        <p:nvPicPr>
          <p:cNvPr id="14" name="Picture 13"/>
          <p:cNvPicPr>
            <a:picLocks noChangeAspect="1"/>
          </p:cNvPicPr>
          <p:nvPr/>
        </p:nvPicPr>
        <p:blipFill>
          <a:blip r:embed="rId13"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7726719" y="3507854"/>
            <a:ext cx="487622" cy="428516"/>
          </a:xfrm>
          <a:prstGeom prst="rect">
            <a:avLst/>
          </a:prstGeom>
        </p:spPr>
      </p:pic>
      <p:pic>
        <p:nvPicPr>
          <p:cNvPr id="15" name="Picture 14"/>
          <p:cNvPicPr>
            <a:picLocks noChangeAspect="1"/>
          </p:cNvPicPr>
          <p:nvPr/>
        </p:nvPicPr>
        <p:blipFill>
          <a:blip r:embed="rId13"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7701015" y="2263438"/>
            <a:ext cx="487622" cy="428516"/>
          </a:xfrm>
          <a:prstGeom prst="rect">
            <a:avLst/>
          </a:prstGeom>
        </p:spPr>
      </p:pic>
      <p:pic>
        <p:nvPicPr>
          <p:cNvPr id="2" name="Picture 1"/>
          <p:cNvPicPr>
            <a:picLocks noChangeAspect="1"/>
          </p:cNvPicPr>
          <p:nvPr/>
        </p:nvPicPr>
        <p:blipFill>
          <a:blip r:embed="rId14"/>
          <a:stretch>
            <a:fillRect/>
          </a:stretch>
        </p:blipFill>
        <p:spPr>
          <a:xfrm>
            <a:off x="71688" y="0"/>
            <a:ext cx="647700" cy="552450"/>
          </a:xfrm>
          <a:prstGeom prst="rect">
            <a:avLst/>
          </a:prstGeom>
        </p:spPr>
      </p:pic>
      <p:pic>
        <p:nvPicPr>
          <p:cNvPr id="16" name="Picture 15">
            <a:extLst>
              <a:ext uri="{FF2B5EF4-FFF2-40B4-BE49-F238E27FC236}">
                <a16:creationId xmlns:a16="http://schemas.microsoft.com/office/drawing/2014/main" id="{C1AAC68D-5172-4670-9C5B-B20EC9C32E9C}"/>
              </a:ext>
            </a:extLst>
          </p:cNvPr>
          <p:cNvPicPr>
            <a:picLocks noChangeAspect="1"/>
          </p:cNvPicPr>
          <p:nvPr/>
        </p:nvPicPr>
        <p:blipFill>
          <a:blip r:embed="rId15"/>
          <a:stretch>
            <a:fillRect/>
          </a:stretch>
        </p:blipFill>
        <p:spPr>
          <a:xfrm>
            <a:off x="179243" y="88277"/>
            <a:ext cx="655151" cy="251225"/>
          </a:xfrm>
          <a:prstGeom prst="rect">
            <a:avLst/>
          </a:prstGeom>
        </p:spPr>
      </p:pic>
    </p:spTree>
    <p:extLst>
      <p:ext uri="{BB962C8B-B14F-4D97-AF65-F5344CB8AC3E}">
        <p14:creationId xmlns:p14="http://schemas.microsoft.com/office/powerpoint/2010/main" val="1746944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par>
                                <p:cTn id="37" presetID="42" presetClass="entr" presetSubtype="0" fill="hold" grpId="0" nodeType="withEffect">
                                  <p:stCondLst>
                                    <p:cond delay="50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anim calcmode="lin" valueType="num">
                                      <p:cBhvr>
                                        <p:cTn id="40" dur="500" fill="hold"/>
                                        <p:tgtEl>
                                          <p:spTgt spid="8"/>
                                        </p:tgtEl>
                                        <p:attrNameLst>
                                          <p:attrName>ppt_x</p:attrName>
                                        </p:attrNameLst>
                                      </p:cBhvr>
                                      <p:tavLst>
                                        <p:tav tm="0">
                                          <p:val>
                                            <p:strVal val="#ppt_x"/>
                                          </p:val>
                                        </p:tav>
                                        <p:tav tm="100000">
                                          <p:val>
                                            <p:strVal val="#ppt_x"/>
                                          </p:val>
                                        </p:tav>
                                      </p:tavLst>
                                    </p:anim>
                                    <p:anim calcmode="lin" valueType="num">
                                      <p:cBhvr>
                                        <p:cTn id="41" dur="500" fill="hold"/>
                                        <p:tgtEl>
                                          <p:spTgt spid="8"/>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100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anim calcmode="lin" valueType="num">
                                      <p:cBhvr>
                                        <p:cTn id="45" dur="500" fill="hold"/>
                                        <p:tgtEl>
                                          <p:spTgt spid="9"/>
                                        </p:tgtEl>
                                        <p:attrNameLst>
                                          <p:attrName>ppt_x</p:attrName>
                                        </p:attrNameLst>
                                      </p:cBhvr>
                                      <p:tavLst>
                                        <p:tav tm="0">
                                          <p:val>
                                            <p:strVal val="#ppt_x"/>
                                          </p:val>
                                        </p:tav>
                                        <p:tav tm="100000">
                                          <p:val>
                                            <p:strVal val="#ppt_x"/>
                                          </p:val>
                                        </p:tav>
                                      </p:tavLst>
                                    </p:anim>
                                    <p:anim calcmode="lin" valueType="num">
                                      <p:cBhvr>
                                        <p:cTn id="46" dur="500" fill="hold"/>
                                        <p:tgtEl>
                                          <p:spTgt spid="9"/>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150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anim calcmode="lin" valueType="num">
                                      <p:cBhvr>
                                        <p:cTn id="50" dur="500" fill="hold"/>
                                        <p:tgtEl>
                                          <p:spTgt spid="10"/>
                                        </p:tgtEl>
                                        <p:attrNameLst>
                                          <p:attrName>ppt_x</p:attrName>
                                        </p:attrNameLst>
                                      </p:cBhvr>
                                      <p:tavLst>
                                        <p:tav tm="0">
                                          <p:val>
                                            <p:strVal val="#ppt_x"/>
                                          </p:val>
                                        </p:tav>
                                        <p:tav tm="100000">
                                          <p:val>
                                            <p:strVal val="#ppt_x"/>
                                          </p:val>
                                        </p:tav>
                                      </p:tavLst>
                                    </p:anim>
                                    <p:anim calcmode="lin" valueType="num">
                                      <p:cBhvr>
                                        <p:cTn id="51" dur="500" fill="hold"/>
                                        <p:tgtEl>
                                          <p:spTgt spid="10"/>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200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anim calcmode="lin" valueType="num">
                                      <p:cBhvr>
                                        <p:cTn id="55" dur="500" fill="hold"/>
                                        <p:tgtEl>
                                          <p:spTgt spid="11"/>
                                        </p:tgtEl>
                                        <p:attrNameLst>
                                          <p:attrName>ppt_x</p:attrName>
                                        </p:attrNameLst>
                                      </p:cBhvr>
                                      <p:tavLst>
                                        <p:tav tm="0">
                                          <p:val>
                                            <p:strVal val="#ppt_x"/>
                                          </p:val>
                                        </p:tav>
                                        <p:tav tm="100000">
                                          <p:val>
                                            <p:strVal val="#ppt_x"/>
                                          </p:val>
                                        </p:tav>
                                      </p:tavLst>
                                    </p:anim>
                                    <p:anim calcmode="lin" valueType="num">
                                      <p:cBhvr>
                                        <p:cTn id="56"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8"/>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50" fill="hold"/>
                                        <p:tgtEl>
                                          <p:spTgt spid="8"/>
                                        </p:tgtEl>
                                        <p:attrNameLst>
                                          <p:attrName>fillcolor</p:attrName>
                                        </p:attrNameLst>
                                      </p:cBhvr>
                                      <p:to>
                                        <a:srgbClr val="FFF2CC"/>
                                      </p:to>
                                    </p:animClr>
                                    <p:set>
                                      <p:cBhvr>
                                        <p:cTn id="62" dur="250" fill="hold"/>
                                        <p:tgtEl>
                                          <p:spTgt spid="8"/>
                                        </p:tgtEl>
                                        <p:attrNameLst>
                                          <p:attrName>fill.type</p:attrName>
                                        </p:attrNameLst>
                                      </p:cBhvr>
                                      <p:to>
                                        <p:strVal val="solid"/>
                                      </p:to>
                                    </p:set>
                                    <p:set>
                                      <p:cBhvr>
                                        <p:cTn id="63" dur="250" fill="hold"/>
                                        <p:tgtEl>
                                          <p:spTgt spid="8"/>
                                        </p:tgtEl>
                                        <p:attrNameLst>
                                          <p:attrName>fill.on</p:attrName>
                                        </p:attrNameLst>
                                      </p:cBhvr>
                                      <p:to>
                                        <p:strVal val="true"/>
                                      </p:to>
                                    </p:set>
                                  </p:childTnLst>
                                  <p:subTnLst>
                                    <p:audio>
                                      <p:cMediaNode>
                                        <p:cTn display="0" masterRel="sameClick">
                                          <p:stCondLst>
                                            <p:cond evt="begin" delay="0">
                                              <p:tn val="60"/>
                                            </p:cond>
                                          </p:stCondLst>
                                          <p:endCondLst>
                                            <p:cond evt="onStopAudio" delay="0">
                                              <p:tgtEl>
                                                <p:sldTgt/>
                                              </p:tgtEl>
                                            </p:cond>
                                          </p:endCondLst>
                                        </p:cTn>
                                        <p:tgtEl>
                                          <p:sndTgt r:embed="rId2" name="click.wav"/>
                                        </p:tgtEl>
                                      </p:cMediaNode>
                                    </p:audio>
                                  </p:subTnLst>
                                </p:cTn>
                              </p:par>
                              <p:par>
                                <p:cTn id="64" presetID="23" presetClass="entr" presetSubtype="32" fill="hold" nodeType="withEffect">
                                  <p:stCondLst>
                                    <p:cond delay="1000"/>
                                  </p:stCondLst>
                                  <p:childTnLst>
                                    <p:set>
                                      <p:cBhvr>
                                        <p:cTn id="65" dur="1" fill="hold">
                                          <p:stCondLst>
                                            <p:cond delay="0"/>
                                          </p:stCondLst>
                                        </p:cTn>
                                        <p:tgtEl>
                                          <p:spTgt spid="12"/>
                                        </p:tgtEl>
                                        <p:attrNameLst>
                                          <p:attrName>style.visibility</p:attrName>
                                        </p:attrNameLst>
                                      </p:cBhvr>
                                      <p:to>
                                        <p:strVal val="visible"/>
                                      </p:to>
                                    </p:set>
                                    <p:anim calcmode="lin" valueType="num">
                                      <p:cBhvr>
                                        <p:cTn id="66" dur="250" fill="hold"/>
                                        <p:tgtEl>
                                          <p:spTgt spid="12"/>
                                        </p:tgtEl>
                                        <p:attrNameLst>
                                          <p:attrName>ppt_w</p:attrName>
                                        </p:attrNameLst>
                                      </p:cBhvr>
                                      <p:tavLst>
                                        <p:tav tm="0">
                                          <p:val>
                                            <p:strVal val="4*#ppt_w"/>
                                          </p:val>
                                        </p:tav>
                                        <p:tav tm="100000">
                                          <p:val>
                                            <p:strVal val="#ppt_w"/>
                                          </p:val>
                                        </p:tav>
                                      </p:tavLst>
                                    </p:anim>
                                    <p:anim calcmode="lin" valueType="num">
                                      <p:cBhvr>
                                        <p:cTn id="67"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3" name="Check mark.wav"/>
                                        </p:tgtEl>
                                      </p:cMediaNode>
                                    </p:audio>
                                  </p:subTnLst>
                                </p:cTn>
                              </p:par>
                              <p:par>
                                <p:cTn id="68" presetID="1" presetClass="emph" presetSubtype="2" fill="hold" nodeType="withEffect">
                                  <p:stCondLst>
                                    <p:cond delay="1000"/>
                                  </p:stCondLst>
                                  <p:childTnLst>
                                    <p:animClr clrSpc="rgb" dir="cw">
                                      <p:cBhvr>
                                        <p:cTn id="69" dur="250" fill="hold"/>
                                        <p:tgtEl>
                                          <p:spTgt spid="8"/>
                                        </p:tgtEl>
                                        <p:attrNameLst>
                                          <p:attrName>fillcolor</p:attrName>
                                        </p:attrNameLst>
                                      </p:cBhvr>
                                      <p:to>
                                        <a:srgbClr val="00B050"/>
                                      </p:to>
                                    </p:animClr>
                                    <p:set>
                                      <p:cBhvr>
                                        <p:cTn id="70" dur="250" fill="hold"/>
                                        <p:tgtEl>
                                          <p:spTgt spid="8"/>
                                        </p:tgtEl>
                                        <p:attrNameLst>
                                          <p:attrName>fill.type</p:attrName>
                                        </p:attrNameLst>
                                      </p:cBhvr>
                                      <p:to>
                                        <p:strVal val="solid"/>
                                      </p:to>
                                    </p:set>
                                    <p:set>
                                      <p:cBhvr>
                                        <p:cTn id="71"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 presetClass="emph" presetSubtype="2" fill="hold" nodeType="clickEffect">
                                  <p:stCondLst>
                                    <p:cond delay="0"/>
                                  </p:stCondLst>
                                  <p:childTnLst>
                                    <p:animClr clrSpc="rgb" dir="cw">
                                      <p:cBhvr>
                                        <p:cTn id="76" dur="250" fill="hold"/>
                                        <p:tgtEl>
                                          <p:spTgt spid="9"/>
                                        </p:tgtEl>
                                        <p:attrNameLst>
                                          <p:attrName>fillcolor</p:attrName>
                                        </p:attrNameLst>
                                      </p:cBhvr>
                                      <p:to>
                                        <a:srgbClr val="FFF2CC"/>
                                      </p:to>
                                    </p:animClr>
                                    <p:set>
                                      <p:cBhvr>
                                        <p:cTn id="77" dur="250" fill="hold"/>
                                        <p:tgtEl>
                                          <p:spTgt spid="9"/>
                                        </p:tgtEl>
                                        <p:attrNameLst>
                                          <p:attrName>fill.type</p:attrName>
                                        </p:attrNameLst>
                                      </p:cBhvr>
                                      <p:to>
                                        <p:strVal val="solid"/>
                                      </p:to>
                                    </p:set>
                                    <p:set>
                                      <p:cBhvr>
                                        <p:cTn id="78" dur="250" fill="hold"/>
                                        <p:tgtEl>
                                          <p:spTgt spid="9"/>
                                        </p:tgtEl>
                                        <p:attrNameLst>
                                          <p:attrName>fill.on</p:attrName>
                                        </p:attrNameLst>
                                      </p:cBhvr>
                                      <p:to>
                                        <p:strVal val="true"/>
                                      </p:to>
                                    </p:set>
                                  </p:childTnLst>
                                  <p:subTnLst>
                                    <p:audio>
                                      <p:cMediaNode>
                                        <p:cTn display="0" masterRel="sameClick">
                                          <p:stCondLst>
                                            <p:cond evt="begin" delay="0">
                                              <p:tn val="75"/>
                                            </p:cond>
                                          </p:stCondLst>
                                          <p:endCondLst>
                                            <p:cond evt="onStopAudio" delay="0">
                                              <p:tgtEl>
                                                <p:sldTgt/>
                                              </p:tgtEl>
                                            </p:cond>
                                          </p:endCondLst>
                                        </p:cTn>
                                        <p:tgtEl>
                                          <p:sndTgt r:embed="rId2" name="click.wav"/>
                                        </p:tgtEl>
                                      </p:cMediaNode>
                                    </p:audio>
                                  </p:subTnLst>
                                </p:cTn>
                              </p:par>
                              <p:par>
                                <p:cTn id="79" presetID="23" presetClass="entr" presetSubtype="32" fill="hold" nodeType="withEffect">
                                  <p:stCondLst>
                                    <p:cond delay="1000"/>
                                  </p:stCondLst>
                                  <p:childTnLst>
                                    <p:set>
                                      <p:cBhvr>
                                        <p:cTn id="80" dur="1" fill="hold">
                                          <p:stCondLst>
                                            <p:cond delay="0"/>
                                          </p:stCondLst>
                                        </p:cTn>
                                        <p:tgtEl>
                                          <p:spTgt spid="15"/>
                                        </p:tgtEl>
                                        <p:attrNameLst>
                                          <p:attrName>style.visibility</p:attrName>
                                        </p:attrNameLst>
                                      </p:cBhvr>
                                      <p:to>
                                        <p:strVal val="visible"/>
                                      </p:to>
                                    </p:set>
                                    <p:anim calcmode="lin" valueType="num">
                                      <p:cBhvr>
                                        <p:cTn id="81" dur="250" fill="hold"/>
                                        <p:tgtEl>
                                          <p:spTgt spid="15"/>
                                        </p:tgtEl>
                                        <p:attrNameLst>
                                          <p:attrName>ppt_w</p:attrName>
                                        </p:attrNameLst>
                                      </p:cBhvr>
                                      <p:tavLst>
                                        <p:tav tm="0">
                                          <p:val>
                                            <p:strVal val="4*#ppt_w"/>
                                          </p:val>
                                        </p:tav>
                                        <p:tav tm="100000">
                                          <p:val>
                                            <p:strVal val="#ppt_w"/>
                                          </p:val>
                                        </p:tav>
                                      </p:tavLst>
                                    </p:anim>
                                    <p:anim calcmode="lin" valueType="num">
                                      <p:cBhvr>
                                        <p:cTn id="82"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9"/>
                                            </p:cond>
                                          </p:stCondLst>
                                          <p:endCondLst>
                                            <p:cond evt="onStopAudio" delay="0">
                                              <p:tgtEl>
                                                <p:sldTgt/>
                                              </p:tgtEl>
                                            </p:cond>
                                          </p:endCondLst>
                                        </p:cTn>
                                        <p:tgtEl>
                                          <p:sndTgt r:embed="rId4" name="Wrong Buzzer.wav"/>
                                        </p:tgtEl>
                                      </p:cMediaNode>
                                    </p:audio>
                                  </p:subTnLst>
                                </p:cTn>
                              </p:par>
                              <p:par>
                                <p:cTn id="83" presetID="1" presetClass="emph" presetSubtype="2" fill="hold" nodeType="withEffect">
                                  <p:stCondLst>
                                    <p:cond delay="1000"/>
                                  </p:stCondLst>
                                  <p:childTnLst>
                                    <p:animClr clrSpc="rgb" dir="cw">
                                      <p:cBhvr>
                                        <p:cTn id="84" dur="250" fill="hold"/>
                                        <p:tgtEl>
                                          <p:spTgt spid="9"/>
                                        </p:tgtEl>
                                        <p:attrNameLst>
                                          <p:attrName>fillcolor</p:attrName>
                                        </p:attrNameLst>
                                      </p:cBhvr>
                                      <p:to>
                                        <a:srgbClr val="FFFF00"/>
                                      </p:to>
                                    </p:animClr>
                                    <p:set>
                                      <p:cBhvr>
                                        <p:cTn id="85" dur="250" fill="hold"/>
                                        <p:tgtEl>
                                          <p:spTgt spid="9"/>
                                        </p:tgtEl>
                                        <p:attrNameLst>
                                          <p:attrName>fill.type</p:attrName>
                                        </p:attrNameLst>
                                      </p:cBhvr>
                                      <p:to>
                                        <p:strVal val="solid"/>
                                      </p:to>
                                    </p:set>
                                    <p:set>
                                      <p:cBhvr>
                                        <p:cTn id="86"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87" restart="whenNotActive" fill="hold" evtFilter="cancelBubble" nodeType="interactiveSeq">
                <p:stCondLst>
                  <p:cond evt="onClick" delay="0">
                    <p:tgtEl>
                      <p:spTgt spid="10"/>
                    </p:tgtEl>
                  </p:cond>
                </p:stCondLst>
                <p:endSync evt="end" delay="0">
                  <p:rtn val="all"/>
                </p:endSync>
                <p:childTnLst>
                  <p:par>
                    <p:cTn id="88" fill="hold">
                      <p:stCondLst>
                        <p:cond delay="0"/>
                      </p:stCondLst>
                      <p:childTnLst>
                        <p:par>
                          <p:cTn id="89" fill="hold">
                            <p:stCondLst>
                              <p:cond delay="0"/>
                            </p:stCondLst>
                            <p:childTnLst>
                              <p:par>
                                <p:cTn id="90" presetID="1" presetClass="emph" presetSubtype="2" fill="hold" nodeType="clickEffect">
                                  <p:stCondLst>
                                    <p:cond delay="0"/>
                                  </p:stCondLst>
                                  <p:childTnLst>
                                    <p:animClr clrSpc="rgb" dir="cw">
                                      <p:cBhvr>
                                        <p:cTn id="91" dur="250" fill="hold"/>
                                        <p:tgtEl>
                                          <p:spTgt spid="10"/>
                                        </p:tgtEl>
                                        <p:attrNameLst>
                                          <p:attrName>fillcolor</p:attrName>
                                        </p:attrNameLst>
                                      </p:cBhvr>
                                      <p:to>
                                        <a:srgbClr val="FFF2CC"/>
                                      </p:to>
                                    </p:animClr>
                                    <p:set>
                                      <p:cBhvr>
                                        <p:cTn id="92" dur="250" fill="hold"/>
                                        <p:tgtEl>
                                          <p:spTgt spid="10"/>
                                        </p:tgtEl>
                                        <p:attrNameLst>
                                          <p:attrName>fill.type</p:attrName>
                                        </p:attrNameLst>
                                      </p:cBhvr>
                                      <p:to>
                                        <p:strVal val="solid"/>
                                      </p:to>
                                    </p:set>
                                    <p:set>
                                      <p:cBhvr>
                                        <p:cTn id="93" dur="250" fill="hold"/>
                                        <p:tgtEl>
                                          <p:spTgt spid="10"/>
                                        </p:tgtEl>
                                        <p:attrNameLst>
                                          <p:attrName>fill.on</p:attrName>
                                        </p:attrNameLst>
                                      </p:cBhvr>
                                      <p:to>
                                        <p:strVal val="true"/>
                                      </p:to>
                                    </p:set>
                                  </p:childTnLst>
                                  <p:subTnLst>
                                    <p:audio>
                                      <p:cMediaNode>
                                        <p:cTn display="0" masterRel="sameClick">
                                          <p:stCondLst>
                                            <p:cond evt="begin" delay="0">
                                              <p:tn val="90"/>
                                            </p:cond>
                                          </p:stCondLst>
                                          <p:endCondLst>
                                            <p:cond evt="onStopAudio" delay="0">
                                              <p:tgtEl>
                                                <p:sldTgt/>
                                              </p:tgtEl>
                                            </p:cond>
                                          </p:endCondLst>
                                        </p:cTn>
                                        <p:tgtEl>
                                          <p:sndTgt r:embed="rId2" name="click.wav"/>
                                        </p:tgtEl>
                                      </p:cMediaNode>
                                    </p:audio>
                                  </p:subTnLst>
                                </p:cTn>
                              </p:par>
                              <p:par>
                                <p:cTn id="94" presetID="23" presetClass="entr" presetSubtype="32" fill="hold" nodeType="withEffect">
                                  <p:stCondLst>
                                    <p:cond delay="1000"/>
                                  </p:stCondLst>
                                  <p:childTnLst>
                                    <p:set>
                                      <p:cBhvr>
                                        <p:cTn id="95" dur="1" fill="hold">
                                          <p:stCondLst>
                                            <p:cond delay="0"/>
                                          </p:stCondLst>
                                        </p:cTn>
                                        <p:tgtEl>
                                          <p:spTgt spid="13"/>
                                        </p:tgtEl>
                                        <p:attrNameLst>
                                          <p:attrName>style.visibility</p:attrName>
                                        </p:attrNameLst>
                                      </p:cBhvr>
                                      <p:to>
                                        <p:strVal val="visible"/>
                                      </p:to>
                                    </p:set>
                                    <p:anim calcmode="lin" valueType="num">
                                      <p:cBhvr>
                                        <p:cTn id="96" dur="250" fill="hold"/>
                                        <p:tgtEl>
                                          <p:spTgt spid="13"/>
                                        </p:tgtEl>
                                        <p:attrNameLst>
                                          <p:attrName>ppt_w</p:attrName>
                                        </p:attrNameLst>
                                      </p:cBhvr>
                                      <p:tavLst>
                                        <p:tav tm="0">
                                          <p:val>
                                            <p:strVal val="4*#ppt_w"/>
                                          </p:val>
                                        </p:tav>
                                        <p:tav tm="100000">
                                          <p:val>
                                            <p:strVal val="#ppt_w"/>
                                          </p:val>
                                        </p:tav>
                                      </p:tavLst>
                                    </p:anim>
                                    <p:anim calcmode="lin" valueType="num">
                                      <p:cBhvr>
                                        <p:cTn id="97"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4"/>
                                            </p:cond>
                                          </p:stCondLst>
                                          <p:endCondLst>
                                            <p:cond evt="onStopAudio" delay="0">
                                              <p:tgtEl>
                                                <p:sldTgt/>
                                              </p:tgtEl>
                                            </p:cond>
                                          </p:endCondLst>
                                        </p:cTn>
                                        <p:tgtEl>
                                          <p:sndTgt r:embed="rId4" name="Wrong Buzzer.wav"/>
                                        </p:tgtEl>
                                      </p:cMediaNode>
                                    </p:audio>
                                  </p:subTnLst>
                                </p:cTn>
                              </p:par>
                              <p:par>
                                <p:cTn id="98" presetID="1" presetClass="emph" presetSubtype="2" fill="hold" nodeType="withEffect">
                                  <p:stCondLst>
                                    <p:cond delay="1000"/>
                                  </p:stCondLst>
                                  <p:childTnLst>
                                    <p:animClr clrSpc="rgb" dir="cw">
                                      <p:cBhvr>
                                        <p:cTn id="99" dur="250" fill="hold"/>
                                        <p:tgtEl>
                                          <p:spTgt spid="10"/>
                                        </p:tgtEl>
                                        <p:attrNameLst>
                                          <p:attrName>fillcolor</p:attrName>
                                        </p:attrNameLst>
                                      </p:cBhvr>
                                      <p:to>
                                        <a:srgbClr val="FFFF00"/>
                                      </p:to>
                                    </p:animClr>
                                    <p:set>
                                      <p:cBhvr>
                                        <p:cTn id="100" dur="250" fill="hold"/>
                                        <p:tgtEl>
                                          <p:spTgt spid="10"/>
                                        </p:tgtEl>
                                        <p:attrNameLst>
                                          <p:attrName>fill.type</p:attrName>
                                        </p:attrNameLst>
                                      </p:cBhvr>
                                      <p:to>
                                        <p:strVal val="solid"/>
                                      </p:to>
                                    </p:set>
                                    <p:set>
                                      <p:cBhvr>
                                        <p:cTn id="101"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102" restart="whenNotActive" fill="hold" evtFilter="cancelBubble" nodeType="interactiveSeq">
                <p:stCondLst>
                  <p:cond evt="onClick" delay="0">
                    <p:tgtEl>
                      <p:spTgt spid="11"/>
                    </p:tgtEl>
                  </p:cond>
                </p:stCondLst>
                <p:endSync evt="end" delay="0">
                  <p:rtn val="all"/>
                </p:endSync>
                <p:childTnLst>
                  <p:par>
                    <p:cTn id="103" fill="hold">
                      <p:stCondLst>
                        <p:cond delay="0"/>
                      </p:stCondLst>
                      <p:childTnLst>
                        <p:par>
                          <p:cTn id="104" fill="hold">
                            <p:stCondLst>
                              <p:cond delay="0"/>
                            </p:stCondLst>
                            <p:childTnLst>
                              <p:par>
                                <p:cTn id="105" presetID="1" presetClass="emph" presetSubtype="2" fill="hold" nodeType="clickEffect">
                                  <p:stCondLst>
                                    <p:cond delay="0"/>
                                  </p:stCondLst>
                                  <p:childTnLst>
                                    <p:animClr clrSpc="rgb" dir="cw">
                                      <p:cBhvr>
                                        <p:cTn id="106" dur="250" fill="hold"/>
                                        <p:tgtEl>
                                          <p:spTgt spid="11"/>
                                        </p:tgtEl>
                                        <p:attrNameLst>
                                          <p:attrName>fillcolor</p:attrName>
                                        </p:attrNameLst>
                                      </p:cBhvr>
                                      <p:to>
                                        <a:srgbClr val="FFF2CC"/>
                                      </p:to>
                                    </p:animClr>
                                    <p:set>
                                      <p:cBhvr>
                                        <p:cTn id="107" dur="250" fill="hold"/>
                                        <p:tgtEl>
                                          <p:spTgt spid="11"/>
                                        </p:tgtEl>
                                        <p:attrNameLst>
                                          <p:attrName>fill.type</p:attrName>
                                        </p:attrNameLst>
                                      </p:cBhvr>
                                      <p:to>
                                        <p:strVal val="solid"/>
                                      </p:to>
                                    </p:set>
                                    <p:set>
                                      <p:cBhvr>
                                        <p:cTn id="108" dur="250" fill="hold"/>
                                        <p:tgtEl>
                                          <p:spTgt spid="11"/>
                                        </p:tgtEl>
                                        <p:attrNameLst>
                                          <p:attrName>fill.on</p:attrName>
                                        </p:attrNameLst>
                                      </p:cBhvr>
                                      <p:to>
                                        <p:strVal val="true"/>
                                      </p:to>
                                    </p:set>
                                  </p:childTnLst>
                                  <p:subTnLst>
                                    <p:audio>
                                      <p:cMediaNode>
                                        <p:cTn display="0" masterRel="sameClick">
                                          <p:stCondLst>
                                            <p:cond evt="begin" delay="0">
                                              <p:tn val="105"/>
                                            </p:cond>
                                          </p:stCondLst>
                                          <p:endCondLst>
                                            <p:cond evt="onStopAudio" delay="0">
                                              <p:tgtEl>
                                                <p:sldTgt/>
                                              </p:tgtEl>
                                            </p:cond>
                                          </p:endCondLst>
                                        </p:cTn>
                                        <p:tgtEl>
                                          <p:sndTgt r:embed="rId2" name="click.wav"/>
                                        </p:tgtEl>
                                      </p:cMediaNode>
                                    </p:audio>
                                  </p:subTnLst>
                                </p:cTn>
                              </p:par>
                              <p:par>
                                <p:cTn id="109" presetID="23" presetClass="entr" presetSubtype="32" fill="hold" nodeType="withEffect">
                                  <p:stCondLst>
                                    <p:cond delay="1000"/>
                                  </p:stCondLst>
                                  <p:childTnLst>
                                    <p:set>
                                      <p:cBhvr>
                                        <p:cTn id="110" dur="1" fill="hold">
                                          <p:stCondLst>
                                            <p:cond delay="0"/>
                                          </p:stCondLst>
                                        </p:cTn>
                                        <p:tgtEl>
                                          <p:spTgt spid="14"/>
                                        </p:tgtEl>
                                        <p:attrNameLst>
                                          <p:attrName>style.visibility</p:attrName>
                                        </p:attrNameLst>
                                      </p:cBhvr>
                                      <p:to>
                                        <p:strVal val="visible"/>
                                      </p:to>
                                    </p:set>
                                    <p:anim calcmode="lin" valueType="num">
                                      <p:cBhvr>
                                        <p:cTn id="111" dur="250" fill="hold"/>
                                        <p:tgtEl>
                                          <p:spTgt spid="14"/>
                                        </p:tgtEl>
                                        <p:attrNameLst>
                                          <p:attrName>ppt_w</p:attrName>
                                        </p:attrNameLst>
                                      </p:cBhvr>
                                      <p:tavLst>
                                        <p:tav tm="0">
                                          <p:val>
                                            <p:strVal val="4*#ppt_w"/>
                                          </p:val>
                                        </p:tav>
                                        <p:tav tm="100000">
                                          <p:val>
                                            <p:strVal val="#ppt_w"/>
                                          </p:val>
                                        </p:tav>
                                      </p:tavLst>
                                    </p:anim>
                                    <p:anim calcmode="lin" valueType="num">
                                      <p:cBhvr>
                                        <p:cTn id="112"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9"/>
                                            </p:cond>
                                          </p:stCondLst>
                                          <p:endCondLst>
                                            <p:cond evt="onStopAudio" delay="0">
                                              <p:tgtEl>
                                                <p:sldTgt/>
                                              </p:tgtEl>
                                            </p:cond>
                                          </p:endCondLst>
                                        </p:cTn>
                                        <p:tgtEl>
                                          <p:sndTgt r:embed="rId4" name="Wrong Buzzer.wav"/>
                                        </p:tgtEl>
                                      </p:cMediaNode>
                                    </p:audio>
                                  </p:subTnLst>
                                </p:cTn>
                              </p:par>
                              <p:par>
                                <p:cTn id="113" presetID="1" presetClass="emph" presetSubtype="2" fill="hold" nodeType="withEffect">
                                  <p:stCondLst>
                                    <p:cond delay="1000"/>
                                  </p:stCondLst>
                                  <p:childTnLst>
                                    <p:animClr clrSpc="rgb" dir="cw">
                                      <p:cBhvr>
                                        <p:cTn id="114" dur="250" fill="hold"/>
                                        <p:tgtEl>
                                          <p:spTgt spid="11"/>
                                        </p:tgtEl>
                                        <p:attrNameLst>
                                          <p:attrName>fillcolor</p:attrName>
                                        </p:attrNameLst>
                                      </p:cBhvr>
                                      <p:to>
                                        <a:srgbClr val="FFFF00"/>
                                      </p:to>
                                    </p:animClr>
                                    <p:set>
                                      <p:cBhvr>
                                        <p:cTn id="115" dur="250" fill="hold"/>
                                        <p:tgtEl>
                                          <p:spTgt spid="11"/>
                                        </p:tgtEl>
                                        <p:attrNameLst>
                                          <p:attrName>fill.type</p:attrName>
                                        </p:attrNameLst>
                                      </p:cBhvr>
                                      <p:to>
                                        <p:strVal val="solid"/>
                                      </p:to>
                                    </p:set>
                                    <p:set>
                                      <p:cBhvr>
                                        <p:cTn id="116"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childTnLst>
        </p:cTn>
      </p:par>
    </p:tnLst>
    <p:bldLst>
      <p:bldP spid="7" grpId="0"/>
      <p:bldP spid="8" grpId="0" animBg="1"/>
      <p:bldP spid="9" grpId="0" animBg="1"/>
      <p:bldP spid="1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srcRect/>
          <a:stretch>
            <a:fillRect/>
          </a:stretch>
        </a:blipFill>
        <a:effectLst/>
      </p:bgPr>
    </p:bg>
    <p:spTree>
      <p:nvGrpSpPr>
        <p:cNvPr id="1" name=""/>
        <p:cNvGrpSpPr/>
        <p:nvPr/>
      </p:nvGrpSpPr>
      <p:grpSpPr>
        <a:xfrm>
          <a:off x="0" y="0"/>
          <a:ext cx="0" cy="0"/>
          <a:chOff x="0" y="0"/>
          <a:chExt cx="0" cy="0"/>
        </a:xfrm>
      </p:grpSpPr>
      <p:pic>
        <p:nvPicPr>
          <p:cNvPr id="1027" name="Picture 3" descr="C:\Users\ADMIN\Desktop\Tai nguyen thiet ke tro choi\Bảng gỗ\wooden-blank-sign-clipart-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536" y="-648721"/>
            <a:ext cx="8534399" cy="199459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47700" y="455273"/>
            <a:ext cx="7317208" cy="830997"/>
          </a:xfrm>
          <a:prstGeom prst="rect">
            <a:avLst/>
          </a:prstGeom>
          <a:noFill/>
        </p:spPr>
        <p:txBody>
          <a:bodyPr wrap="square" rtlCol="0">
            <a:spAutoFit/>
          </a:bodyPr>
          <a:lstStyle/>
          <a:p>
            <a:pPr algn="ctr"/>
            <a:r>
              <a:rPr lang="en-US" sz="2400" dirty="0" err="1">
                <a:solidFill>
                  <a:schemeClr val="bg1"/>
                </a:solidFill>
                <a:latin typeface="UTM Avo"/>
                <a:cs typeface="Times New Roman" pitchFamily="18" charset="0"/>
              </a:rPr>
              <a:t>Mẹ</a:t>
            </a:r>
            <a:r>
              <a:rPr lang="en-US" sz="2400" dirty="0">
                <a:solidFill>
                  <a:schemeClr val="bg1"/>
                </a:solidFill>
                <a:latin typeface="UTM Avo"/>
                <a:cs typeface="Times New Roman" pitchFamily="18" charset="0"/>
              </a:rPr>
              <a:t> </a:t>
            </a:r>
            <a:r>
              <a:rPr lang="en-US" sz="2400" dirty="0" err="1">
                <a:solidFill>
                  <a:schemeClr val="bg1"/>
                </a:solidFill>
                <a:latin typeface="UTM Avo"/>
                <a:cs typeface="Times New Roman" pitchFamily="18" charset="0"/>
              </a:rPr>
              <a:t>đã</a:t>
            </a:r>
            <a:r>
              <a:rPr lang="en-US" sz="2400" dirty="0">
                <a:solidFill>
                  <a:schemeClr val="bg1"/>
                </a:solidFill>
                <a:latin typeface="UTM Avo"/>
                <a:cs typeface="Times New Roman" pitchFamily="18" charset="0"/>
              </a:rPr>
              <a:t> </a:t>
            </a:r>
            <a:r>
              <a:rPr lang="en-US" sz="2400" dirty="0" err="1">
                <a:solidFill>
                  <a:schemeClr val="bg1"/>
                </a:solidFill>
                <a:latin typeface="UTM Avo"/>
                <a:cs typeface="Times New Roman" pitchFamily="18" charset="0"/>
              </a:rPr>
              <a:t>chuẩn</a:t>
            </a:r>
            <a:r>
              <a:rPr lang="en-US" sz="2400" dirty="0">
                <a:solidFill>
                  <a:schemeClr val="bg1"/>
                </a:solidFill>
                <a:latin typeface="UTM Avo"/>
                <a:cs typeface="Times New Roman" pitchFamily="18" charset="0"/>
              </a:rPr>
              <a:t> </a:t>
            </a:r>
            <a:r>
              <a:rPr lang="en-US" sz="2400" dirty="0" err="1">
                <a:solidFill>
                  <a:schemeClr val="bg1"/>
                </a:solidFill>
                <a:latin typeface="UTM Avo"/>
                <a:cs typeface="Times New Roman" pitchFamily="18" charset="0"/>
              </a:rPr>
              <a:t>bị</a:t>
            </a:r>
            <a:r>
              <a:rPr lang="en-US" sz="2400" dirty="0">
                <a:solidFill>
                  <a:schemeClr val="bg1"/>
                </a:solidFill>
                <a:latin typeface="UTM Avo"/>
                <a:cs typeface="Times New Roman" pitchFamily="18" charset="0"/>
              </a:rPr>
              <a:t> </a:t>
            </a:r>
            <a:r>
              <a:rPr lang="en-US" sz="2400" dirty="0" err="1">
                <a:solidFill>
                  <a:schemeClr val="bg1"/>
                </a:solidFill>
                <a:latin typeface="UTM Avo"/>
                <a:cs typeface="Times New Roman" pitchFamily="18" charset="0"/>
              </a:rPr>
              <a:t>những</a:t>
            </a:r>
            <a:r>
              <a:rPr lang="en-US" sz="2400" dirty="0">
                <a:solidFill>
                  <a:schemeClr val="bg1"/>
                </a:solidFill>
                <a:latin typeface="UTM Avo"/>
                <a:cs typeface="Times New Roman" pitchFamily="18" charset="0"/>
              </a:rPr>
              <a:t> </a:t>
            </a:r>
            <a:r>
              <a:rPr lang="en-US" sz="2400" dirty="0" err="1">
                <a:solidFill>
                  <a:schemeClr val="bg1"/>
                </a:solidFill>
                <a:latin typeface="UTM Avo"/>
                <a:cs typeface="Times New Roman" pitchFamily="18" charset="0"/>
              </a:rPr>
              <a:t>gì</a:t>
            </a:r>
            <a:r>
              <a:rPr lang="en-US" sz="2400" dirty="0">
                <a:solidFill>
                  <a:schemeClr val="bg1"/>
                </a:solidFill>
                <a:latin typeface="UTM Avo"/>
                <a:cs typeface="Times New Roman" pitchFamily="18" charset="0"/>
              </a:rPr>
              <a:t> </a:t>
            </a:r>
            <a:r>
              <a:rPr lang="en-US" sz="2400" dirty="0" err="1">
                <a:solidFill>
                  <a:schemeClr val="bg1"/>
                </a:solidFill>
                <a:latin typeface="UTM Avo"/>
                <a:cs typeface="Times New Roman" pitchFamily="18" charset="0"/>
              </a:rPr>
              <a:t>để</a:t>
            </a:r>
            <a:r>
              <a:rPr lang="en-US" sz="2400" dirty="0">
                <a:solidFill>
                  <a:schemeClr val="bg1"/>
                </a:solidFill>
                <a:latin typeface="UTM Avo"/>
                <a:cs typeface="Times New Roman" pitchFamily="18" charset="0"/>
              </a:rPr>
              <a:t> </a:t>
            </a:r>
            <a:r>
              <a:rPr lang="en-US" sz="2400" dirty="0" err="1">
                <a:solidFill>
                  <a:schemeClr val="bg1"/>
                </a:solidFill>
                <a:latin typeface="UTM Avo"/>
                <a:cs typeface="Times New Roman" pitchFamily="18" charset="0"/>
              </a:rPr>
              <a:t>đón</a:t>
            </a:r>
            <a:r>
              <a:rPr lang="en-US" sz="2400" dirty="0">
                <a:solidFill>
                  <a:schemeClr val="bg1"/>
                </a:solidFill>
                <a:latin typeface="UTM Avo"/>
                <a:cs typeface="Times New Roman" pitchFamily="18" charset="0"/>
              </a:rPr>
              <a:t> con ra </a:t>
            </a:r>
            <a:r>
              <a:rPr lang="en-US" sz="2400" dirty="0" err="1">
                <a:solidFill>
                  <a:schemeClr val="bg1"/>
                </a:solidFill>
                <a:latin typeface="UTM Avo"/>
                <a:cs typeface="Times New Roman" pitchFamily="18" charset="0"/>
              </a:rPr>
              <a:t>đời</a:t>
            </a:r>
            <a:r>
              <a:rPr lang="en-US" sz="2400" dirty="0">
                <a:solidFill>
                  <a:schemeClr val="bg1"/>
                </a:solidFill>
                <a:latin typeface="UTM Avo"/>
                <a:cs typeface="Times New Roman" pitchFamily="18" charset="0"/>
              </a:rPr>
              <a:t>? </a:t>
            </a:r>
          </a:p>
          <a:p>
            <a:pPr algn="ctr"/>
            <a:r>
              <a:rPr lang="en-US" sz="2400" dirty="0" err="1">
                <a:solidFill>
                  <a:schemeClr val="bg1"/>
                </a:solidFill>
                <a:latin typeface="UTM Avo"/>
                <a:cs typeface="Times New Roman" pitchFamily="18" charset="0"/>
              </a:rPr>
              <a:t>Chọn</a:t>
            </a:r>
            <a:r>
              <a:rPr lang="en-US" sz="2400" dirty="0">
                <a:solidFill>
                  <a:schemeClr val="bg1"/>
                </a:solidFill>
                <a:latin typeface="UTM Avo"/>
                <a:cs typeface="Times New Roman" pitchFamily="18" charset="0"/>
              </a:rPr>
              <a:t> ý </a:t>
            </a:r>
            <a:r>
              <a:rPr lang="en-US" sz="2400" dirty="0" err="1">
                <a:solidFill>
                  <a:schemeClr val="bg1"/>
                </a:solidFill>
                <a:latin typeface="UTM Avo"/>
                <a:cs typeface="Times New Roman" pitchFamily="18" charset="0"/>
              </a:rPr>
              <a:t>đúng</a:t>
            </a:r>
            <a:r>
              <a:rPr lang="en-US" sz="2400" dirty="0">
                <a:solidFill>
                  <a:schemeClr val="bg1"/>
                </a:solidFill>
                <a:latin typeface="UTM Avo"/>
                <a:cs typeface="Times New Roman" pitchFamily="18" charset="0"/>
              </a:rPr>
              <a:t> </a:t>
            </a:r>
            <a:r>
              <a:rPr lang="en-US" sz="2400" dirty="0" err="1">
                <a:solidFill>
                  <a:schemeClr val="bg1"/>
                </a:solidFill>
                <a:latin typeface="UTM Avo"/>
                <a:cs typeface="Times New Roman" pitchFamily="18" charset="0"/>
              </a:rPr>
              <a:t>nhất</a:t>
            </a:r>
            <a:r>
              <a:rPr lang="en-US" sz="2400" dirty="0">
                <a:solidFill>
                  <a:schemeClr val="bg1"/>
                </a:solidFill>
                <a:latin typeface="UTM Avo"/>
                <a:cs typeface="Times New Roman" pitchFamily="18" charset="0"/>
              </a:rPr>
              <a:t>:</a:t>
            </a:r>
          </a:p>
        </p:txBody>
      </p:sp>
      <p:pic>
        <p:nvPicPr>
          <p:cNvPr id="1028" name="Picture 4" descr="C:\Users\ADMIN\Desktop\Tai nguyen thiet ke tro choi\Bảng gỗ\1a.pn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8028226" y="0"/>
            <a:ext cx="1112144" cy="47270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647701" y="3004370"/>
            <a:ext cx="7455888" cy="482418"/>
          </a:xfrm>
          <a:prstGeom prst="rect">
            <a:avLst/>
          </a:prstGeom>
          <a:ln/>
        </p:spPr>
        <p:style>
          <a:lnRef idx="2">
            <a:schemeClr val="accent2"/>
          </a:lnRef>
          <a:fillRef idx="1">
            <a:schemeClr val="lt1"/>
          </a:fillRef>
          <a:effectRef idx="0">
            <a:schemeClr val="accent2"/>
          </a:effectRef>
          <a:fontRef idx="minor">
            <a:schemeClr val="dk1"/>
          </a:fontRef>
        </p:style>
        <p:txBody>
          <a:bodyPr lIns="68580" tIns="34290" rIns="68580" bIns="34290" rtlCol="0" anchor="ctr"/>
          <a:lstStyle/>
          <a:p>
            <a:pPr defTabSz="685800">
              <a:defRPr/>
            </a:pPr>
            <a:r>
              <a:rPr lang="vi-VN" sz="1900">
                <a:solidFill>
                  <a:schemeClr val="tx1"/>
                </a:solidFill>
                <a:latin typeface="UTM Avo"/>
                <a:cs typeface="Times New Roman" pitchFamily="18" charset="0"/>
              </a:rPr>
              <a:t>C. Mẹ đan tấm áo nhỏ, thêu vào chiếc khăn cái hoa, cái lá.</a:t>
            </a:r>
            <a:endParaRPr lang="en-US" sz="1900" dirty="0">
              <a:solidFill>
                <a:schemeClr val="tx1"/>
              </a:solidFill>
              <a:latin typeface="UTM Avo"/>
              <a:cs typeface="Times New Roman" pitchFamily="18" charset="0"/>
            </a:endParaRPr>
          </a:p>
        </p:txBody>
      </p:sp>
      <p:sp>
        <p:nvSpPr>
          <p:cNvPr id="9" name="Rectangle 8"/>
          <p:cNvSpPr/>
          <p:nvPr/>
        </p:nvSpPr>
        <p:spPr>
          <a:xfrm>
            <a:off x="647700" y="2295795"/>
            <a:ext cx="7455888" cy="504056"/>
          </a:xfrm>
          <a:prstGeom prst="rect">
            <a:avLst/>
          </a:prstGeom>
          <a:ln/>
        </p:spPr>
        <p:style>
          <a:lnRef idx="2">
            <a:schemeClr val="accent2"/>
          </a:lnRef>
          <a:fillRef idx="1">
            <a:schemeClr val="lt1"/>
          </a:fillRef>
          <a:effectRef idx="0">
            <a:schemeClr val="accent2"/>
          </a:effectRef>
          <a:fontRef idx="minor">
            <a:schemeClr val="dk1"/>
          </a:fontRef>
        </p:style>
        <p:txBody>
          <a:bodyPr lIns="68580" tIns="34290" rIns="68580" bIns="34290" rtlCol="0" anchor="ctr"/>
          <a:lstStyle/>
          <a:p>
            <a:r>
              <a:rPr lang="vi-VN" sz="1900" dirty="0">
                <a:solidFill>
                  <a:schemeClr val="tx1"/>
                </a:solidFill>
                <a:latin typeface="UTM Avo"/>
                <a:cs typeface="Times New Roman" pitchFamily="18" charset="0"/>
              </a:rPr>
              <a:t>B. Mẹ mua quần áo, bình bú.</a:t>
            </a:r>
            <a:endParaRPr lang="en-US" sz="1900" dirty="0">
              <a:solidFill>
                <a:schemeClr val="tx1"/>
              </a:solidFill>
              <a:latin typeface="UTM Avo"/>
              <a:cs typeface="Times New Roman" pitchFamily="18" charset="0"/>
            </a:endParaRPr>
          </a:p>
        </p:txBody>
      </p:sp>
      <p:sp>
        <p:nvSpPr>
          <p:cNvPr id="10" name="Rectangle 9"/>
          <p:cNvSpPr/>
          <p:nvPr/>
        </p:nvSpPr>
        <p:spPr>
          <a:xfrm>
            <a:off x="647700" y="1563638"/>
            <a:ext cx="7480240" cy="479672"/>
          </a:xfrm>
          <a:prstGeom prst="rect">
            <a:avLst/>
          </a:prstGeom>
          <a:ln/>
        </p:spPr>
        <p:style>
          <a:lnRef idx="2">
            <a:schemeClr val="accent2"/>
          </a:lnRef>
          <a:fillRef idx="1">
            <a:schemeClr val="lt1"/>
          </a:fillRef>
          <a:effectRef idx="0">
            <a:schemeClr val="accent2"/>
          </a:effectRef>
          <a:fontRef idx="minor">
            <a:schemeClr val="dk1"/>
          </a:fontRef>
        </p:style>
        <p:txBody>
          <a:bodyPr lIns="68580" tIns="34290" rIns="68580" bIns="34290" rtlCol="0" anchor="ctr"/>
          <a:lstStyle/>
          <a:p>
            <a:r>
              <a:rPr lang="vi-VN" sz="1900" dirty="0">
                <a:solidFill>
                  <a:schemeClr val="tx1"/>
                </a:solidFill>
                <a:latin typeface="UTM Avo"/>
                <a:cs typeface="Times New Roman" pitchFamily="18" charset="0"/>
              </a:rPr>
              <a:t>A. Mẹ mua chiếc chăn dành riêng cho con đắp.</a:t>
            </a:r>
            <a:endParaRPr lang="en-US" sz="1900" dirty="0">
              <a:solidFill>
                <a:schemeClr val="tx1"/>
              </a:solidFill>
              <a:latin typeface="UTM Avo"/>
              <a:cs typeface="Times New Roman" pitchFamily="18" charset="0"/>
            </a:endParaRPr>
          </a:p>
        </p:txBody>
      </p:sp>
      <p:sp>
        <p:nvSpPr>
          <p:cNvPr id="11" name="Rectangle 10"/>
          <p:cNvSpPr/>
          <p:nvPr/>
        </p:nvSpPr>
        <p:spPr>
          <a:xfrm>
            <a:off x="647701" y="3726726"/>
            <a:ext cx="7455888" cy="448158"/>
          </a:xfrm>
          <a:prstGeom prst="rect">
            <a:avLst/>
          </a:prstGeom>
          <a:ln/>
        </p:spPr>
        <p:style>
          <a:lnRef idx="2">
            <a:schemeClr val="accent2"/>
          </a:lnRef>
          <a:fillRef idx="1">
            <a:schemeClr val="lt1"/>
          </a:fillRef>
          <a:effectRef idx="0">
            <a:schemeClr val="accent2"/>
          </a:effectRef>
          <a:fontRef idx="minor">
            <a:schemeClr val="dk1"/>
          </a:fontRef>
        </p:style>
        <p:txBody>
          <a:bodyPr lIns="68580" tIns="34290" rIns="68580" bIns="34290" rtlCol="0" anchor="ctr"/>
          <a:lstStyle/>
          <a:p>
            <a:r>
              <a:rPr lang="vi-VN" sz="1900" dirty="0">
                <a:solidFill>
                  <a:schemeClr val="tx1"/>
                </a:solidFill>
                <a:latin typeface="UTM Avo"/>
                <a:cs typeface="Times New Roman" pitchFamily="18" charset="0"/>
              </a:rPr>
              <a:t>D. Mẹ nhờ bố đi mua những vật dụng cần thiết.</a:t>
            </a:r>
            <a:endParaRPr lang="en-US" sz="1900" dirty="0">
              <a:solidFill>
                <a:schemeClr val="tx1"/>
              </a:solidFill>
              <a:latin typeface="UTM Avo"/>
              <a:cs typeface="Times New Roman" pitchFamily="18" charset="0"/>
            </a:endParaRPr>
          </a:p>
        </p:txBody>
      </p:sp>
      <p:pic>
        <p:nvPicPr>
          <p:cNvPr id="12" name="Picture 11"/>
          <p:cNvPicPr>
            <a:picLocks noChangeAspect="1"/>
          </p:cNvPicPr>
          <p:nvPr/>
        </p:nvPicPr>
        <p:blipFill rotWithShape="1">
          <a:blip r:embed="rId10"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835084" y="2971383"/>
            <a:ext cx="344307" cy="504055"/>
          </a:xfrm>
          <a:prstGeom prst="rect">
            <a:avLst/>
          </a:prstGeom>
        </p:spPr>
      </p:pic>
      <p:pic>
        <p:nvPicPr>
          <p:cNvPr id="13" name="Picture 12"/>
          <p:cNvPicPr>
            <a:picLocks noChangeAspect="1"/>
          </p:cNvPicPr>
          <p:nvPr/>
        </p:nvPicPr>
        <p:blipFill rotWithShape="1">
          <a:blip r:embed="rId11" cstate="print">
            <a:duotone>
              <a:prstClr val="black"/>
              <a:schemeClr val="accent3">
                <a:tint val="45000"/>
                <a:satMod val="400000"/>
              </a:schemeClr>
            </a:duotone>
            <a:extLst>
              <a:ext uri="{BEBA8EAE-BF5A-486C-A8C5-ECC9F3942E4B}">
                <a14:imgProps xmlns:a14="http://schemas.microsoft.com/office/drawing/2010/main">
                  <a14:imgLayer r:embed="rId12">
                    <a14:imgEffect>
                      <a14:brightnessContrast bright="-20000" contrast="-20000"/>
                    </a14:imgEffect>
                  </a14:imgLayer>
                </a14:imgProps>
              </a:ext>
              <a:ext uri="{28A0092B-C50C-407E-A947-70E740481C1C}">
                <a14:useLocalDpi xmlns:a14="http://schemas.microsoft.com/office/drawing/2010/main" val="0"/>
              </a:ext>
            </a:extLst>
          </a:blip>
          <a:srcRect r="3472"/>
          <a:stretch/>
        </p:blipFill>
        <p:spPr>
          <a:xfrm>
            <a:off x="7621276" y="1563638"/>
            <a:ext cx="427617" cy="374228"/>
          </a:xfrm>
          <a:prstGeom prst="rect">
            <a:avLst/>
          </a:prstGeom>
        </p:spPr>
      </p:pic>
      <p:pic>
        <p:nvPicPr>
          <p:cNvPr id="14" name="Picture 13"/>
          <p:cNvPicPr>
            <a:picLocks noChangeAspect="1"/>
          </p:cNvPicPr>
          <p:nvPr/>
        </p:nvPicPr>
        <p:blipFill>
          <a:blip r:embed="rId13"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7691769" y="3769067"/>
            <a:ext cx="487622" cy="428516"/>
          </a:xfrm>
          <a:prstGeom prst="rect">
            <a:avLst/>
          </a:prstGeom>
        </p:spPr>
      </p:pic>
      <p:pic>
        <p:nvPicPr>
          <p:cNvPr id="15" name="Picture 14"/>
          <p:cNvPicPr>
            <a:picLocks noChangeAspect="1"/>
          </p:cNvPicPr>
          <p:nvPr/>
        </p:nvPicPr>
        <p:blipFill>
          <a:blip r:embed="rId13"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7683272" y="2261073"/>
            <a:ext cx="487622" cy="428516"/>
          </a:xfrm>
          <a:prstGeom prst="rect">
            <a:avLst/>
          </a:prstGeom>
        </p:spPr>
      </p:pic>
      <p:pic>
        <p:nvPicPr>
          <p:cNvPr id="2" name="Picture 1"/>
          <p:cNvPicPr>
            <a:picLocks noChangeAspect="1"/>
          </p:cNvPicPr>
          <p:nvPr/>
        </p:nvPicPr>
        <p:blipFill>
          <a:blip r:embed="rId14"/>
          <a:stretch>
            <a:fillRect/>
          </a:stretch>
        </p:blipFill>
        <p:spPr>
          <a:xfrm>
            <a:off x="0" y="0"/>
            <a:ext cx="647700" cy="552450"/>
          </a:xfrm>
          <a:prstGeom prst="rect">
            <a:avLst/>
          </a:prstGeom>
        </p:spPr>
      </p:pic>
      <p:pic>
        <p:nvPicPr>
          <p:cNvPr id="16" name="Picture 15">
            <a:extLst>
              <a:ext uri="{FF2B5EF4-FFF2-40B4-BE49-F238E27FC236}">
                <a16:creationId xmlns:a16="http://schemas.microsoft.com/office/drawing/2014/main" id="{08D1D1C0-7C96-47FC-8395-A499B7F67ED6}"/>
              </a:ext>
            </a:extLst>
          </p:cNvPr>
          <p:cNvPicPr>
            <a:picLocks noChangeAspect="1"/>
          </p:cNvPicPr>
          <p:nvPr/>
        </p:nvPicPr>
        <p:blipFill>
          <a:blip r:embed="rId15"/>
          <a:stretch>
            <a:fillRect/>
          </a:stretch>
        </p:blipFill>
        <p:spPr>
          <a:xfrm>
            <a:off x="179243" y="88277"/>
            <a:ext cx="655151" cy="251225"/>
          </a:xfrm>
          <a:prstGeom prst="rect">
            <a:avLst/>
          </a:prstGeom>
        </p:spPr>
      </p:pic>
    </p:spTree>
    <p:extLst>
      <p:ext uri="{BB962C8B-B14F-4D97-AF65-F5344CB8AC3E}">
        <p14:creationId xmlns:p14="http://schemas.microsoft.com/office/powerpoint/2010/main" val="2174989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par>
                                <p:cTn id="37" presetID="42"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anim calcmode="lin" valueType="num">
                                      <p:cBhvr>
                                        <p:cTn id="40" dur="500" fill="hold"/>
                                        <p:tgtEl>
                                          <p:spTgt spid="10"/>
                                        </p:tgtEl>
                                        <p:attrNameLst>
                                          <p:attrName>ppt_x</p:attrName>
                                        </p:attrNameLst>
                                      </p:cBhvr>
                                      <p:tavLst>
                                        <p:tav tm="0">
                                          <p:val>
                                            <p:strVal val="#ppt_x"/>
                                          </p:val>
                                        </p:tav>
                                        <p:tav tm="100000">
                                          <p:val>
                                            <p:strVal val="#ppt_x"/>
                                          </p:val>
                                        </p:tav>
                                      </p:tavLst>
                                    </p:anim>
                                    <p:anim calcmode="lin" valueType="num">
                                      <p:cBhvr>
                                        <p:cTn id="41" dur="500" fill="hold"/>
                                        <p:tgtEl>
                                          <p:spTgt spid="10"/>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100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anim calcmode="lin" valueType="num">
                                      <p:cBhvr>
                                        <p:cTn id="45" dur="500" fill="hold"/>
                                        <p:tgtEl>
                                          <p:spTgt spid="9"/>
                                        </p:tgtEl>
                                        <p:attrNameLst>
                                          <p:attrName>ppt_x</p:attrName>
                                        </p:attrNameLst>
                                      </p:cBhvr>
                                      <p:tavLst>
                                        <p:tav tm="0">
                                          <p:val>
                                            <p:strVal val="#ppt_x"/>
                                          </p:val>
                                        </p:tav>
                                        <p:tav tm="100000">
                                          <p:val>
                                            <p:strVal val="#ppt_x"/>
                                          </p:val>
                                        </p:tav>
                                      </p:tavLst>
                                    </p:anim>
                                    <p:anim calcmode="lin" valueType="num">
                                      <p:cBhvr>
                                        <p:cTn id="46" dur="500" fill="hold"/>
                                        <p:tgtEl>
                                          <p:spTgt spid="9"/>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100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500"/>
                                        <p:tgtEl>
                                          <p:spTgt spid="8"/>
                                        </p:tgtEl>
                                      </p:cBhvr>
                                    </p:animEffect>
                                    <p:anim calcmode="lin" valueType="num">
                                      <p:cBhvr>
                                        <p:cTn id="50" dur="500" fill="hold"/>
                                        <p:tgtEl>
                                          <p:spTgt spid="8"/>
                                        </p:tgtEl>
                                        <p:attrNameLst>
                                          <p:attrName>ppt_x</p:attrName>
                                        </p:attrNameLst>
                                      </p:cBhvr>
                                      <p:tavLst>
                                        <p:tav tm="0">
                                          <p:val>
                                            <p:strVal val="#ppt_x"/>
                                          </p:val>
                                        </p:tav>
                                        <p:tav tm="100000">
                                          <p:val>
                                            <p:strVal val="#ppt_x"/>
                                          </p:val>
                                        </p:tav>
                                      </p:tavLst>
                                    </p:anim>
                                    <p:anim calcmode="lin" valueType="num">
                                      <p:cBhvr>
                                        <p:cTn id="51" dur="500" fill="hold"/>
                                        <p:tgtEl>
                                          <p:spTgt spid="8"/>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200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anim calcmode="lin" valueType="num">
                                      <p:cBhvr>
                                        <p:cTn id="55" dur="500" fill="hold"/>
                                        <p:tgtEl>
                                          <p:spTgt spid="11"/>
                                        </p:tgtEl>
                                        <p:attrNameLst>
                                          <p:attrName>ppt_x</p:attrName>
                                        </p:attrNameLst>
                                      </p:cBhvr>
                                      <p:tavLst>
                                        <p:tav tm="0">
                                          <p:val>
                                            <p:strVal val="#ppt_x"/>
                                          </p:val>
                                        </p:tav>
                                        <p:tav tm="100000">
                                          <p:val>
                                            <p:strVal val="#ppt_x"/>
                                          </p:val>
                                        </p:tav>
                                      </p:tavLst>
                                    </p:anim>
                                    <p:anim calcmode="lin" valueType="num">
                                      <p:cBhvr>
                                        <p:cTn id="56"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8"/>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50" fill="hold"/>
                                        <p:tgtEl>
                                          <p:spTgt spid="8"/>
                                        </p:tgtEl>
                                        <p:attrNameLst>
                                          <p:attrName>fillcolor</p:attrName>
                                        </p:attrNameLst>
                                      </p:cBhvr>
                                      <p:to>
                                        <a:srgbClr val="FFF2CC"/>
                                      </p:to>
                                    </p:animClr>
                                    <p:set>
                                      <p:cBhvr>
                                        <p:cTn id="62" dur="250" fill="hold"/>
                                        <p:tgtEl>
                                          <p:spTgt spid="8"/>
                                        </p:tgtEl>
                                        <p:attrNameLst>
                                          <p:attrName>fill.type</p:attrName>
                                        </p:attrNameLst>
                                      </p:cBhvr>
                                      <p:to>
                                        <p:strVal val="solid"/>
                                      </p:to>
                                    </p:set>
                                    <p:set>
                                      <p:cBhvr>
                                        <p:cTn id="63" dur="250" fill="hold"/>
                                        <p:tgtEl>
                                          <p:spTgt spid="8"/>
                                        </p:tgtEl>
                                        <p:attrNameLst>
                                          <p:attrName>fill.on</p:attrName>
                                        </p:attrNameLst>
                                      </p:cBhvr>
                                      <p:to>
                                        <p:strVal val="true"/>
                                      </p:to>
                                    </p:set>
                                  </p:childTnLst>
                                  <p:subTnLst>
                                    <p:audio>
                                      <p:cMediaNode>
                                        <p:cTn display="0" masterRel="sameClick">
                                          <p:stCondLst>
                                            <p:cond evt="begin" delay="0">
                                              <p:tn val="60"/>
                                            </p:cond>
                                          </p:stCondLst>
                                          <p:endCondLst>
                                            <p:cond evt="onStopAudio" delay="0">
                                              <p:tgtEl>
                                                <p:sldTgt/>
                                              </p:tgtEl>
                                            </p:cond>
                                          </p:endCondLst>
                                        </p:cTn>
                                        <p:tgtEl>
                                          <p:sndTgt r:embed="rId2" name="click.wav"/>
                                        </p:tgtEl>
                                      </p:cMediaNode>
                                    </p:audio>
                                  </p:subTnLst>
                                </p:cTn>
                              </p:par>
                              <p:par>
                                <p:cTn id="64" presetID="23" presetClass="entr" presetSubtype="32" fill="hold" nodeType="withEffect">
                                  <p:stCondLst>
                                    <p:cond delay="1000"/>
                                  </p:stCondLst>
                                  <p:childTnLst>
                                    <p:set>
                                      <p:cBhvr>
                                        <p:cTn id="65" dur="1" fill="hold">
                                          <p:stCondLst>
                                            <p:cond delay="0"/>
                                          </p:stCondLst>
                                        </p:cTn>
                                        <p:tgtEl>
                                          <p:spTgt spid="12"/>
                                        </p:tgtEl>
                                        <p:attrNameLst>
                                          <p:attrName>style.visibility</p:attrName>
                                        </p:attrNameLst>
                                      </p:cBhvr>
                                      <p:to>
                                        <p:strVal val="visible"/>
                                      </p:to>
                                    </p:set>
                                    <p:anim calcmode="lin" valueType="num">
                                      <p:cBhvr>
                                        <p:cTn id="66" dur="250" fill="hold"/>
                                        <p:tgtEl>
                                          <p:spTgt spid="12"/>
                                        </p:tgtEl>
                                        <p:attrNameLst>
                                          <p:attrName>ppt_w</p:attrName>
                                        </p:attrNameLst>
                                      </p:cBhvr>
                                      <p:tavLst>
                                        <p:tav tm="0">
                                          <p:val>
                                            <p:strVal val="4*#ppt_w"/>
                                          </p:val>
                                        </p:tav>
                                        <p:tav tm="100000">
                                          <p:val>
                                            <p:strVal val="#ppt_w"/>
                                          </p:val>
                                        </p:tav>
                                      </p:tavLst>
                                    </p:anim>
                                    <p:anim calcmode="lin" valueType="num">
                                      <p:cBhvr>
                                        <p:cTn id="67"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3" name="Check mark.wav"/>
                                        </p:tgtEl>
                                      </p:cMediaNode>
                                    </p:audio>
                                  </p:subTnLst>
                                </p:cTn>
                              </p:par>
                              <p:par>
                                <p:cTn id="68" presetID="1" presetClass="emph" presetSubtype="2" fill="hold" nodeType="withEffect">
                                  <p:stCondLst>
                                    <p:cond delay="1000"/>
                                  </p:stCondLst>
                                  <p:childTnLst>
                                    <p:animClr clrSpc="rgb" dir="cw">
                                      <p:cBhvr>
                                        <p:cTn id="69" dur="250" fill="hold"/>
                                        <p:tgtEl>
                                          <p:spTgt spid="8"/>
                                        </p:tgtEl>
                                        <p:attrNameLst>
                                          <p:attrName>fillcolor</p:attrName>
                                        </p:attrNameLst>
                                      </p:cBhvr>
                                      <p:to>
                                        <a:srgbClr val="00B050"/>
                                      </p:to>
                                    </p:animClr>
                                    <p:set>
                                      <p:cBhvr>
                                        <p:cTn id="70" dur="250" fill="hold"/>
                                        <p:tgtEl>
                                          <p:spTgt spid="8"/>
                                        </p:tgtEl>
                                        <p:attrNameLst>
                                          <p:attrName>fill.type</p:attrName>
                                        </p:attrNameLst>
                                      </p:cBhvr>
                                      <p:to>
                                        <p:strVal val="solid"/>
                                      </p:to>
                                    </p:set>
                                    <p:set>
                                      <p:cBhvr>
                                        <p:cTn id="71"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 presetClass="emph" presetSubtype="2" fill="hold" nodeType="clickEffect">
                                  <p:stCondLst>
                                    <p:cond delay="0"/>
                                  </p:stCondLst>
                                  <p:childTnLst>
                                    <p:animClr clrSpc="rgb" dir="cw">
                                      <p:cBhvr>
                                        <p:cTn id="76" dur="250" fill="hold"/>
                                        <p:tgtEl>
                                          <p:spTgt spid="9"/>
                                        </p:tgtEl>
                                        <p:attrNameLst>
                                          <p:attrName>fillcolor</p:attrName>
                                        </p:attrNameLst>
                                      </p:cBhvr>
                                      <p:to>
                                        <a:srgbClr val="FFF2CC"/>
                                      </p:to>
                                    </p:animClr>
                                    <p:set>
                                      <p:cBhvr>
                                        <p:cTn id="77" dur="250" fill="hold"/>
                                        <p:tgtEl>
                                          <p:spTgt spid="9"/>
                                        </p:tgtEl>
                                        <p:attrNameLst>
                                          <p:attrName>fill.type</p:attrName>
                                        </p:attrNameLst>
                                      </p:cBhvr>
                                      <p:to>
                                        <p:strVal val="solid"/>
                                      </p:to>
                                    </p:set>
                                    <p:set>
                                      <p:cBhvr>
                                        <p:cTn id="78" dur="250" fill="hold"/>
                                        <p:tgtEl>
                                          <p:spTgt spid="9"/>
                                        </p:tgtEl>
                                        <p:attrNameLst>
                                          <p:attrName>fill.on</p:attrName>
                                        </p:attrNameLst>
                                      </p:cBhvr>
                                      <p:to>
                                        <p:strVal val="true"/>
                                      </p:to>
                                    </p:set>
                                  </p:childTnLst>
                                  <p:subTnLst>
                                    <p:audio>
                                      <p:cMediaNode>
                                        <p:cTn display="0" masterRel="sameClick">
                                          <p:stCondLst>
                                            <p:cond evt="begin" delay="0">
                                              <p:tn val="75"/>
                                            </p:cond>
                                          </p:stCondLst>
                                          <p:endCondLst>
                                            <p:cond evt="onStopAudio" delay="0">
                                              <p:tgtEl>
                                                <p:sldTgt/>
                                              </p:tgtEl>
                                            </p:cond>
                                          </p:endCondLst>
                                        </p:cTn>
                                        <p:tgtEl>
                                          <p:sndTgt r:embed="rId2" name="click.wav"/>
                                        </p:tgtEl>
                                      </p:cMediaNode>
                                    </p:audio>
                                  </p:subTnLst>
                                </p:cTn>
                              </p:par>
                              <p:par>
                                <p:cTn id="79" presetID="23" presetClass="entr" presetSubtype="32" fill="hold" nodeType="withEffect">
                                  <p:stCondLst>
                                    <p:cond delay="1000"/>
                                  </p:stCondLst>
                                  <p:childTnLst>
                                    <p:set>
                                      <p:cBhvr>
                                        <p:cTn id="80" dur="1" fill="hold">
                                          <p:stCondLst>
                                            <p:cond delay="0"/>
                                          </p:stCondLst>
                                        </p:cTn>
                                        <p:tgtEl>
                                          <p:spTgt spid="15"/>
                                        </p:tgtEl>
                                        <p:attrNameLst>
                                          <p:attrName>style.visibility</p:attrName>
                                        </p:attrNameLst>
                                      </p:cBhvr>
                                      <p:to>
                                        <p:strVal val="visible"/>
                                      </p:to>
                                    </p:set>
                                    <p:anim calcmode="lin" valueType="num">
                                      <p:cBhvr>
                                        <p:cTn id="81" dur="250" fill="hold"/>
                                        <p:tgtEl>
                                          <p:spTgt spid="15"/>
                                        </p:tgtEl>
                                        <p:attrNameLst>
                                          <p:attrName>ppt_w</p:attrName>
                                        </p:attrNameLst>
                                      </p:cBhvr>
                                      <p:tavLst>
                                        <p:tav tm="0">
                                          <p:val>
                                            <p:strVal val="4*#ppt_w"/>
                                          </p:val>
                                        </p:tav>
                                        <p:tav tm="100000">
                                          <p:val>
                                            <p:strVal val="#ppt_w"/>
                                          </p:val>
                                        </p:tav>
                                      </p:tavLst>
                                    </p:anim>
                                    <p:anim calcmode="lin" valueType="num">
                                      <p:cBhvr>
                                        <p:cTn id="82"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9"/>
                                            </p:cond>
                                          </p:stCondLst>
                                          <p:endCondLst>
                                            <p:cond evt="onStopAudio" delay="0">
                                              <p:tgtEl>
                                                <p:sldTgt/>
                                              </p:tgtEl>
                                            </p:cond>
                                          </p:endCondLst>
                                        </p:cTn>
                                        <p:tgtEl>
                                          <p:sndTgt r:embed="rId4" name="Wrong Buzzer.wav"/>
                                        </p:tgtEl>
                                      </p:cMediaNode>
                                    </p:audio>
                                  </p:subTnLst>
                                </p:cTn>
                              </p:par>
                              <p:par>
                                <p:cTn id="83" presetID="1" presetClass="emph" presetSubtype="2" fill="hold" nodeType="withEffect">
                                  <p:stCondLst>
                                    <p:cond delay="1000"/>
                                  </p:stCondLst>
                                  <p:childTnLst>
                                    <p:animClr clrSpc="rgb" dir="cw">
                                      <p:cBhvr>
                                        <p:cTn id="84" dur="250" fill="hold"/>
                                        <p:tgtEl>
                                          <p:spTgt spid="9"/>
                                        </p:tgtEl>
                                        <p:attrNameLst>
                                          <p:attrName>fillcolor</p:attrName>
                                        </p:attrNameLst>
                                      </p:cBhvr>
                                      <p:to>
                                        <a:srgbClr val="FFFF00"/>
                                      </p:to>
                                    </p:animClr>
                                    <p:set>
                                      <p:cBhvr>
                                        <p:cTn id="85" dur="250" fill="hold"/>
                                        <p:tgtEl>
                                          <p:spTgt spid="9"/>
                                        </p:tgtEl>
                                        <p:attrNameLst>
                                          <p:attrName>fill.type</p:attrName>
                                        </p:attrNameLst>
                                      </p:cBhvr>
                                      <p:to>
                                        <p:strVal val="solid"/>
                                      </p:to>
                                    </p:set>
                                    <p:set>
                                      <p:cBhvr>
                                        <p:cTn id="86"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87" restart="whenNotActive" fill="hold" evtFilter="cancelBubble" nodeType="interactiveSeq">
                <p:stCondLst>
                  <p:cond evt="onClick" delay="0">
                    <p:tgtEl>
                      <p:spTgt spid="10"/>
                    </p:tgtEl>
                  </p:cond>
                </p:stCondLst>
                <p:endSync evt="end" delay="0">
                  <p:rtn val="all"/>
                </p:endSync>
                <p:childTnLst>
                  <p:par>
                    <p:cTn id="88" fill="hold">
                      <p:stCondLst>
                        <p:cond delay="0"/>
                      </p:stCondLst>
                      <p:childTnLst>
                        <p:par>
                          <p:cTn id="89" fill="hold">
                            <p:stCondLst>
                              <p:cond delay="0"/>
                            </p:stCondLst>
                            <p:childTnLst>
                              <p:par>
                                <p:cTn id="90" presetID="1" presetClass="emph" presetSubtype="2" fill="hold" nodeType="clickEffect">
                                  <p:stCondLst>
                                    <p:cond delay="0"/>
                                  </p:stCondLst>
                                  <p:childTnLst>
                                    <p:animClr clrSpc="rgb" dir="cw">
                                      <p:cBhvr>
                                        <p:cTn id="91" dur="250" fill="hold"/>
                                        <p:tgtEl>
                                          <p:spTgt spid="10"/>
                                        </p:tgtEl>
                                        <p:attrNameLst>
                                          <p:attrName>fillcolor</p:attrName>
                                        </p:attrNameLst>
                                      </p:cBhvr>
                                      <p:to>
                                        <a:srgbClr val="FFF2CC"/>
                                      </p:to>
                                    </p:animClr>
                                    <p:set>
                                      <p:cBhvr>
                                        <p:cTn id="92" dur="250" fill="hold"/>
                                        <p:tgtEl>
                                          <p:spTgt spid="10"/>
                                        </p:tgtEl>
                                        <p:attrNameLst>
                                          <p:attrName>fill.type</p:attrName>
                                        </p:attrNameLst>
                                      </p:cBhvr>
                                      <p:to>
                                        <p:strVal val="solid"/>
                                      </p:to>
                                    </p:set>
                                    <p:set>
                                      <p:cBhvr>
                                        <p:cTn id="93" dur="250" fill="hold"/>
                                        <p:tgtEl>
                                          <p:spTgt spid="10"/>
                                        </p:tgtEl>
                                        <p:attrNameLst>
                                          <p:attrName>fill.on</p:attrName>
                                        </p:attrNameLst>
                                      </p:cBhvr>
                                      <p:to>
                                        <p:strVal val="true"/>
                                      </p:to>
                                    </p:set>
                                  </p:childTnLst>
                                  <p:subTnLst>
                                    <p:audio>
                                      <p:cMediaNode>
                                        <p:cTn display="0" masterRel="sameClick">
                                          <p:stCondLst>
                                            <p:cond evt="begin" delay="0">
                                              <p:tn val="90"/>
                                            </p:cond>
                                          </p:stCondLst>
                                          <p:endCondLst>
                                            <p:cond evt="onStopAudio" delay="0">
                                              <p:tgtEl>
                                                <p:sldTgt/>
                                              </p:tgtEl>
                                            </p:cond>
                                          </p:endCondLst>
                                        </p:cTn>
                                        <p:tgtEl>
                                          <p:sndTgt r:embed="rId2" name="click.wav"/>
                                        </p:tgtEl>
                                      </p:cMediaNode>
                                    </p:audio>
                                  </p:subTnLst>
                                </p:cTn>
                              </p:par>
                              <p:par>
                                <p:cTn id="94" presetID="23" presetClass="entr" presetSubtype="32" fill="hold" nodeType="withEffect">
                                  <p:stCondLst>
                                    <p:cond delay="1000"/>
                                  </p:stCondLst>
                                  <p:childTnLst>
                                    <p:set>
                                      <p:cBhvr>
                                        <p:cTn id="95" dur="1" fill="hold">
                                          <p:stCondLst>
                                            <p:cond delay="0"/>
                                          </p:stCondLst>
                                        </p:cTn>
                                        <p:tgtEl>
                                          <p:spTgt spid="13"/>
                                        </p:tgtEl>
                                        <p:attrNameLst>
                                          <p:attrName>style.visibility</p:attrName>
                                        </p:attrNameLst>
                                      </p:cBhvr>
                                      <p:to>
                                        <p:strVal val="visible"/>
                                      </p:to>
                                    </p:set>
                                    <p:anim calcmode="lin" valueType="num">
                                      <p:cBhvr>
                                        <p:cTn id="96" dur="250" fill="hold"/>
                                        <p:tgtEl>
                                          <p:spTgt spid="13"/>
                                        </p:tgtEl>
                                        <p:attrNameLst>
                                          <p:attrName>ppt_w</p:attrName>
                                        </p:attrNameLst>
                                      </p:cBhvr>
                                      <p:tavLst>
                                        <p:tav tm="0">
                                          <p:val>
                                            <p:strVal val="4*#ppt_w"/>
                                          </p:val>
                                        </p:tav>
                                        <p:tav tm="100000">
                                          <p:val>
                                            <p:strVal val="#ppt_w"/>
                                          </p:val>
                                        </p:tav>
                                      </p:tavLst>
                                    </p:anim>
                                    <p:anim calcmode="lin" valueType="num">
                                      <p:cBhvr>
                                        <p:cTn id="97"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4"/>
                                            </p:cond>
                                          </p:stCondLst>
                                          <p:endCondLst>
                                            <p:cond evt="onStopAudio" delay="0">
                                              <p:tgtEl>
                                                <p:sldTgt/>
                                              </p:tgtEl>
                                            </p:cond>
                                          </p:endCondLst>
                                        </p:cTn>
                                        <p:tgtEl>
                                          <p:sndTgt r:embed="rId4" name="Wrong Buzzer.wav"/>
                                        </p:tgtEl>
                                      </p:cMediaNode>
                                    </p:audio>
                                  </p:subTnLst>
                                </p:cTn>
                              </p:par>
                              <p:par>
                                <p:cTn id="98" presetID="1" presetClass="emph" presetSubtype="2" fill="hold" nodeType="withEffect">
                                  <p:stCondLst>
                                    <p:cond delay="1000"/>
                                  </p:stCondLst>
                                  <p:childTnLst>
                                    <p:animClr clrSpc="rgb" dir="cw">
                                      <p:cBhvr>
                                        <p:cTn id="99" dur="250" fill="hold"/>
                                        <p:tgtEl>
                                          <p:spTgt spid="10"/>
                                        </p:tgtEl>
                                        <p:attrNameLst>
                                          <p:attrName>fillcolor</p:attrName>
                                        </p:attrNameLst>
                                      </p:cBhvr>
                                      <p:to>
                                        <a:srgbClr val="FFFF00"/>
                                      </p:to>
                                    </p:animClr>
                                    <p:set>
                                      <p:cBhvr>
                                        <p:cTn id="100" dur="250" fill="hold"/>
                                        <p:tgtEl>
                                          <p:spTgt spid="10"/>
                                        </p:tgtEl>
                                        <p:attrNameLst>
                                          <p:attrName>fill.type</p:attrName>
                                        </p:attrNameLst>
                                      </p:cBhvr>
                                      <p:to>
                                        <p:strVal val="solid"/>
                                      </p:to>
                                    </p:set>
                                    <p:set>
                                      <p:cBhvr>
                                        <p:cTn id="101"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102" restart="whenNotActive" fill="hold" evtFilter="cancelBubble" nodeType="interactiveSeq">
                <p:stCondLst>
                  <p:cond evt="onClick" delay="0">
                    <p:tgtEl>
                      <p:spTgt spid="11"/>
                    </p:tgtEl>
                  </p:cond>
                </p:stCondLst>
                <p:endSync evt="end" delay="0">
                  <p:rtn val="all"/>
                </p:endSync>
                <p:childTnLst>
                  <p:par>
                    <p:cTn id="103" fill="hold">
                      <p:stCondLst>
                        <p:cond delay="0"/>
                      </p:stCondLst>
                      <p:childTnLst>
                        <p:par>
                          <p:cTn id="104" fill="hold">
                            <p:stCondLst>
                              <p:cond delay="0"/>
                            </p:stCondLst>
                            <p:childTnLst>
                              <p:par>
                                <p:cTn id="105" presetID="1" presetClass="emph" presetSubtype="2" fill="hold" nodeType="clickEffect">
                                  <p:stCondLst>
                                    <p:cond delay="0"/>
                                  </p:stCondLst>
                                  <p:childTnLst>
                                    <p:animClr clrSpc="rgb" dir="cw">
                                      <p:cBhvr>
                                        <p:cTn id="106" dur="250" fill="hold"/>
                                        <p:tgtEl>
                                          <p:spTgt spid="11"/>
                                        </p:tgtEl>
                                        <p:attrNameLst>
                                          <p:attrName>fillcolor</p:attrName>
                                        </p:attrNameLst>
                                      </p:cBhvr>
                                      <p:to>
                                        <a:srgbClr val="FFF2CC"/>
                                      </p:to>
                                    </p:animClr>
                                    <p:set>
                                      <p:cBhvr>
                                        <p:cTn id="107" dur="250" fill="hold"/>
                                        <p:tgtEl>
                                          <p:spTgt spid="11"/>
                                        </p:tgtEl>
                                        <p:attrNameLst>
                                          <p:attrName>fill.type</p:attrName>
                                        </p:attrNameLst>
                                      </p:cBhvr>
                                      <p:to>
                                        <p:strVal val="solid"/>
                                      </p:to>
                                    </p:set>
                                    <p:set>
                                      <p:cBhvr>
                                        <p:cTn id="108" dur="250" fill="hold"/>
                                        <p:tgtEl>
                                          <p:spTgt spid="11"/>
                                        </p:tgtEl>
                                        <p:attrNameLst>
                                          <p:attrName>fill.on</p:attrName>
                                        </p:attrNameLst>
                                      </p:cBhvr>
                                      <p:to>
                                        <p:strVal val="true"/>
                                      </p:to>
                                    </p:set>
                                  </p:childTnLst>
                                  <p:subTnLst>
                                    <p:audio>
                                      <p:cMediaNode>
                                        <p:cTn display="0" masterRel="sameClick">
                                          <p:stCondLst>
                                            <p:cond evt="begin" delay="0">
                                              <p:tn val="105"/>
                                            </p:cond>
                                          </p:stCondLst>
                                          <p:endCondLst>
                                            <p:cond evt="onStopAudio" delay="0">
                                              <p:tgtEl>
                                                <p:sldTgt/>
                                              </p:tgtEl>
                                            </p:cond>
                                          </p:endCondLst>
                                        </p:cTn>
                                        <p:tgtEl>
                                          <p:sndTgt r:embed="rId2" name="click.wav"/>
                                        </p:tgtEl>
                                      </p:cMediaNode>
                                    </p:audio>
                                  </p:subTnLst>
                                </p:cTn>
                              </p:par>
                              <p:par>
                                <p:cTn id="109" presetID="23" presetClass="entr" presetSubtype="32" fill="hold" nodeType="withEffect">
                                  <p:stCondLst>
                                    <p:cond delay="1000"/>
                                  </p:stCondLst>
                                  <p:childTnLst>
                                    <p:set>
                                      <p:cBhvr>
                                        <p:cTn id="110" dur="1" fill="hold">
                                          <p:stCondLst>
                                            <p:cond delay="0"/>
                                          </p:stCondLst>
                                        </p:cTn>
                                        <p:tgtEl>
                                          <p:spTgt spid="14"/>
                                        </p:tgtEl>
                                        <p:attrNameLst>
                                          <p:attrName>style.visibility</p:attrName>
                                        </p:attrNameLst>
                                      </p:cBhvr>
                                      <p:to>
                                        <p:strVal val="visible"/>
                                      </p:to>
                                    </p:set>
                                    <p:anim calcmode="lin" valueType="num">
                                      <p:cBhvr>
                                        <p:cTn id="111" dur="250" fill="hold"/>
                                        <p:tgtEl>
                                          <p:spTgt spid="14"/>
                                        </p:tgtEl>
                                        <p:attrNameLst>
                                          <p:attrName>ppt_w</p:attrName>
                                        </p:attrNameLst>
                                      </p:cBhvr>
                                      <p:tavLst>
                                        <p:tav tm="0">
                                          <p:val>
                                            <p:strVal val="4*#ppt_w"/>
                                          </p:val>
                                        </p:tav>
                                        <p:tav tm="100000">
                                          <p:val>
                                            <p:strVal val="#ppt_w"/>
                                          </p:val>
                                        </p:tav>
                                      </p:tavLst>
                                    </p:anim>
                                    <p:anim calcmode="lin" valueType="num">
                                      <p:cBhvr>
                                        <p:cTn id="112"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9"/>
                                            </p:cond>
                                          </p:stCondLst>
                                          <p:endCondLst>
                                            <p:cond evt="onStopAudio" delay="0">
                                              <p:tgtEl>
                                                <p:sldTgt/>
                                              </p:tgtEl>
                                            </p:cond>
                                          </p:endCondLst>
                                        </p:cTn>
                                        <p:tgtEl>
                                          <p:sndTgt r:embed="rId4" name="Wrong Buzzer.wav"/>
                                        </p:tgtEl>
                                      </p:cMediaNode>
                                    </p:audio>
                                  </p:subTnLst>
                                </p:cTn>
                              </p:par>
                              <p:par>
                                <p:cTn id="113" presetID="1" presetClass="emph" presetSubtype="2" fill="hold" nodeType="withEffect">
                                  <p:stCondLst>
                                    <p:cond delay="1000"/>
                                  </p:stCondLst>
                                  <p:childTnLst>
                                    <p:animClr clrSpc="rgb" dir="cw">
                                      <p:cBhvr>
                                        <p:cTn id="114" dur="250" fill="hold"/>
                                        <p:tgtEl>
                                          <p:spTgt spid="11"/>
                                        </p:tgtEl>
                                        <p:attrNameLst>
                                          <p:attrName>fillcolor</p:attrName>
                                        </p:attrNameLst>
                                      </p:cBhvr>
                                      <p:to>
                                        <a:srgbClr val="FFFF00"/>
                                      </p:to>
                                    </p:animClr>
                                    <p:set>
                                      <p:cBhvr>
                                        <p:cTn id="115" dur="250" fill="hold"/>
                                        <p:tgtEl>
                                          <p:spTgt spid="11"/>
                                        </p:tgtEl>
                                        <p:attrNameLst>
                                          <p:attrName>fill.type</p:attrName>
                                        </p:attrNameLst>
                                      </p:cBhvr>
                                      <p:to>
                                        <p:strVal val="solid"/>
                                      </p:to>
                                    </p:set>
                                    <p:set>
                                      <p:cBhvr>
                                        <p:cTn id="116"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childTnLst>
        </p:cTn>
      </p:par>
    </p:tnLst>
    <p:bldLst>
      <p:bldP spid="7" grpId="0"/>
      <p:bldP spid="8" grpId="0" animBg="1"/>
      <p:bldP spid="9" grpId="0" animBg="1"/>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srcRect/>
          <a:stretch>
            <a:fillRect/>
          </a:stretch>
        </a:blipFill>
        <a:effectLst/>
      </p:bgPr>
    </p:bg>
    <p:spTree>
      <p:nvGrpSpPr>
        <p:cNvPr id="1" name=""/>
        <p:cNvGrpSpPr/>
        <p:nvPr/>
      </p:nvGrpSpPr>
      <p:grpSpPr>
        <a:xfrm>
          <a:off x="0" y="0"/>
          <a:ext cx="0" cy="0"/>
          <a:chOff x="0" y="0"/>
          <a:chExt cx="0" cy="0"/>
        </a:xfrm>
      </p:grpSpPr>
      <p:pic>
        <p:nvPicPr>
          <p:cNvPr id="1027" name="Picture 3" descr="C:\Users\ADMIN\Desktop\Tai nguyen thiet ke tro choi\Bảng gỗ\wooden-blank-sign-clipart-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538" y="-668610"/>
            <a:ext cx="8534399" cy="214746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043607" y="640309"/>
            <a:ext cx="7272809" cy="1200329"/>
          </a:xfrm>
          <a:prstGeom prst="rect">
            <a:avLst/>
          </a:prstGeom>
          <a:noFill/>
        </p:spPr>
        <p:txBody>
          <a:bodyPr wrap="square" rtlCol="0">
            <a:spAutoFit/>
          </a:bodyPr>
          <a:lstStyle/>
          <a:p>
            <a:pPr algn="ctr"/>
            <a:r>
              <a:rPr lang="en-US" sz="2400" b="1" dirty="0" err="1">
                <a:solidFill>
                  <a:schemeClr val="bg1"/>
                </a:solidFill>
                <a:latin typeface="UTM Avo"/>
                <a:cs typeface="Times New Roman" pitchFamily="18" charset="0"/>
              </a:rPr>
              <a:t>Các</a:t>
            </a:r>
            <a:r>
              <a:rPr lang="en-US" sz="2400" b="1" dirty="0">
                <a:solidFill>
                  <a:schemeClr val="bg1"/>
                </a:solidFill>
                <a:latin typeface="UTM Avo"/>
                <a:cs typeface="Times New Roman" pitchFamily="18" charset="0"/>
              </a:rPr>
              <a:t> </a:t>
            </a:r>
            <a:r>
              <a:rPr lang="en-US" sz="2400" b="1" dirty="0" err="1">
                <a:solidFill>
                  <a:schemeClr val="bg1"/>
                </a:solidFill>
                <a:latin typeface="UTM Avo"/>
                <a:cs typeface="Times New Roman" pitchFamily="18" charset="0"/>
              </a:rPr>
              <a:t>anh</a:t>
            </a:r>
            <a:r>
              <a:rPr lang="en-US" sz="2400" b="1" dirty="0">
                <a:solidFill>
                  <a:schemeClr val="bg1"/>
                </a:solidFill>
                <a:latin typeface="UTM Avo"/>
                <a:cs typeface="Times New Roman" pitchFamily="18" charset="0"/>
              </a:rPr>
              <a:t> </a:t>
            </a:r>
            <a:r>
              <a:rPr lang="en-US" sz="2400" b="1" dirty="0" err="1">
                <a:solidFill>
                  <a:schemeClr val="bg1"/>
                </a:solidFill>
                <a:latin typeface="UTM Avo"/>
                <a:cs typeface="Times New Roman" pitchFamily="18" charset="0"/>
              </a:rPr>
              <a:t>quan</a:t>
            </a:r>
            <a:r>
              <a:rPr lang="en-US" sz="2400" b="1" dirty="0">
                <a:solidFill>
                  <a:schemeClr val="bg1"/>
                </a:solidFill>
                <a:latin typeface="UTM Avo"/>
                <a:cs typeface="Times New Roman" pitchFamily="18" charset="0"/>
              </a:rPr>
              <a:t> </a:t>
            </a:r>
            <a:r>
              <a:rPr lang="en-US" sz="2400" b="1" dirty="0" err="1">
                <a:solidFill>
                  <a:schemeClr val="bg1"/>
                </a:solidFill>
                <a:latin typeface="UTM Avo"/>
                <a:cs typeface="Times New Roman" pitchFamily="18" charset="0"/>
              </a:rPr>
              <a:t>tâm</a:t>
            </a:r>
            <a:r>
              <a:rPr lang="en-US" sz="2400" b="1" dirty="0">
                <a:solidFill>
                  <a:schemeClr val="bg1"/>
                </a:solidFill>
                <a:latin typeface="UTM Avo"/>
                <a:cs typeface="Times New Roman" pitchFamily="18" charset="0"/>
              </a:rPr>
              <a:t> </a:t>
            </a:r>
            <a:r>
              <a:rPr lang="en-US" sz="2400" b="1" dirty="0" err="1">
                <a:solidFill>
                  <a:schemeClr val="bg1"/>
                </a:solidFill>
                <a:latin typeface="UTM Avo"/>
                <a:cs typeface="Times New Roman" pitchFamily="18" charset="0"/>
              </a:rPr>
              <a:t>đến</a:t>
            </a:r>
            <a:r>
              <a:rPr lang="en-US" sz="2400" b="1" dirty="0">
                <a:solidFill>
                  <a:schemeClr val="bg1"/>
                </a:solidFill>
                <a:latin typeface="UTM Avo"/>
                <a:cs typeface="Times New Roman" pitchFamily="18" charset="0"/>
              </a:rPr>
              <a:t> </a:t>
            </a:r>
            <a:r>
              <a:rPr lang="en-US" sz="2400" b="1" dirty="0" err="1">
                <a:solidFill>
                  <a:schemeClr val="bg1"/>
                </a:solidFill>
                <a:latin typeface="UTM Avo"/>
                <a:cs typeface="Times New Roman" pitchFamily="18" charset="0"/>
              </a:rPr>
              <a:t>em</a:t>
            </a:r>
            <a:r>
              <a:rPr lang="en-US" sz="2400" b="1" dirty="0">
                <a:solidFill>
                  <a:schemeClr val="bg1"/>
                </a:solidFill>
                <a:latin typeface="UTM Avo"/>
                <a:cs typeface="Times New Roman" pitchFamily="18" charset="0"/>
              </a:rPr>
              <a:t> </a:t>
            </a:r>
            <a:r>
              <a:rPr lang="en-US" sz="2400" b="1" dirty="0" err="1">
                <a:solidFill>
                  <a:schemeClr val="bg1"/>
                </a:solidFill>
                <a:latin typeface="UTM Avo"/>
                <a:cs typeface="Times New Roman" pitchFamily="18" charset="0"/>
              </a:rPr>
              <a:t>bé</a:t>
            </a:r>
            <a:r>
              <a:rPr lang="en-US" sz="2400" b="1" dirty="0">
                <a:solidFill>
                  <a:schemeClr val="bg1"/>
                </a:solidFill>
                <a:latin typeface="UTM Avo"/>
                <a:cs typeface="Times New Roman" pitchFamily="18" charset="0"/>
              </a:rPr>
              <a:t> </a:t>
            </a:r>
            <a:r>
              <a:rPr lang="en-US" sz="2400" b="1" dirty="0" err="1">
                <a:solidFill>
                  <a:schemeClr val="bg1"/>
                </a:solidFill>
                <a:latin typeface="UTM Avo"/>
                <a:cs typeface="Times New Roman" pitchFamily="18" charset="0"/>
              </a:rPr>
              <a:t>sắp</a:t>
            </a:r>
            <a:r>
              <a:rPr lang="en-US" sz="2400" b="1" dirty="0">
                <a:solidFill>
                  <a:schemeClr val="bg1"/>
                </a:solidFill>
                <a:latin typeface="UTM Avo"/>
                <a:cs typeface="Times New Roman" pitchFamily="18" charset="0"/>
              </a:rPr>
              <a:t> </a:t>
            </a:r>
            <a:r>
              <a:rPr lang="en-US" sz="2400" b="1" dirty="0" err="1">
                <a:solidFill>
                  <a:schemeClr val="bg1"/>
                </a:solidFill>
                <a:latin typeface="UTM Avo"/>
                <a:cs typeface="Times New Roman" pitchFamily="18" charset="0"/>
              </a:rPr>
              <a:t>sinh</a:t>
            </a:r>
            <a:r>
              <a:rPr lang="en-US" sz="2400" b="1" dirty="0">
                <a:solidFill>
                  <a:schemeClr val="bg1"/>
                </a:solidFill>
                <a:latin typeface="UTM Avo"/>
                <a:cs typeface="Times New Roman" pitchFamily="18" charset="0"/>
              </a:rPr>
              <a:t> </a:t>
            </a:r>
          </a:p>
          <a:p>
            <a:pPr algn="ctr"/>
            <a:r>
              <a:rPr lang="en-US" sz="2400" b="1" dirty="0" err="1">
                <a:solidFill>
                  <a:schemeClr val="bg1"/>
                </a:solidFill>
                <a:latin typeface="UTM Avo"/>
                <a:cs typeface="Times New Roman" pitchFamily="18" charset="0"/>
              </a:rPr>
              <a:t>như</a:t>
            </a:r>
            <a:r>
              <a:rPr lang="en-US" sz="2400" b="1" dirty="0">
                <a:solidFill>
                  <a:schemeClr val="bg1"/>
                </a:solidFill>
                <a:latin typeface="UTM Avo"/>
                <a:cs typeface="Times New Roman" pitchFamily="18" charset="0"/>
              </a:rPr>
              <a:t> </a:t>
            </a:r>
            <a:r>
              <a:rPr lang="en-US" sz="2400" b="1" dirty="0" err="1">
                <a:solidFill>
                  <a:schemeClr val="bg1"/>
                </a:solidFill>
                <a:latin typeface="UTM Avo"/>
                <a:cs typeface="Times New Roman" pitchFamily="18" charset="0"/>
              </a:rPr>
              <a:t>thế</a:t>
            </a:r>
            <a:r>
              <a:rPr lang="en-US" sz="2400" b="1" dirty="0">
                <a:solidFill>
                  <a:schemeClr val="bg1"/>
                </a:solidFill>
                <a:latin typeface="UTM Avo"/>
                <a:cs typeface="Times New Roman" pitchFamily="18" charset="0"/>
              </a:rPr>
              <a:t> </a:t>
            </a:r>
            <a:r>
              <a:rPr lang="en-US" sz="2400" b="1" dirty="0" err="1">
                <a:solidFill>
                  <a:schemeClr val="bg1"/>
                </a:solidFill>
                <a:latin typeface="UTM Avo"/>
                <a:cs typeface="Times New Roman" pitchFamily="18" charset="0"/>
              </a:rPr>
              <a:t>nào</a:t>
            </a:r>
            <a:r>
              <a:rPr lang="en-US" sz="2400" b="1" dirty="0">
                <a:solidFill>
                  <a:schemeClr val="bg1"/>
                </a:solidFill>
                <a:latin typeface="UTM Avo"/>
                <a:cs typeface="Times New Roman" pitchFamily="18" charset="0"/>
              </a:rPr>
              <a:t>? </a:t>
            </a:r>
          </a:p>
          <a:p>
            <a:pPr algn="ctr"/>
            <a:r>
              <a:rPr lang="en-US" sz="2400" b="1" dirty="0" err="1">
                <a:solidFill>
                  <a:schemeClr val="bg1"/>
                </a:solidFill>
                <a:latin typeface="UTM Avo"/>
                <a:cs typeface="Times New Roman" pitchFamily="18" charset="0"/>
              </a:rPr>
              <a:t>Chọn</a:t>
            </a:r>
            <a:r>
              <a:rPr lang="en-US" sz="2400" b="1" dirty="0">
                <a:solidFill>
                  <a:schemeClr val="bg1"/>
                </a:solidFill>
                <a:latin typeface="UTM Avo"/>
                <a:cs typeface="Times New Roman" pitchFamily="18" charset="0"/>
              </a:rPr>
              <a:t> ý </a:t>
            </a:r>
            <a:r>
              <a:rPr lang="en-US" sz="2400" b="1" dirty="0" err="1">
                <a:solidFill>
                  <a:schemeClr val="bg1"/>
                </a:solidFill>
                <a:latin typeface="UTM Avo"/>
                <a:cs typeface="Times New Roman" pitchFamily="18" charset="0"/>
              </a:rPr>
              <a:t>đúng</a:t>
            </a:r>
            <a:r>
              <a:rPr lang="en-US" sz="2400" b="1" dirty="0">
                <a:solidFill>
                  <a:schemeClr val="bg1"/>
                </a:solidFill>
                <a:latin typeface="UTM Avo"/>
                <a:cs typeface="Times New Roman" pitchFamily="18" charset="0"/>
              </a:rPr>
              <a:t> </a:t>
            </a:r>
            <a:r>
              <a:rPr lang="en-US" sz="2400" b="1" dirty="0" err="1">
                <a:solidFill>
                  <a:schemeClr val="bg1"/>
                </a:solidFill>
                <a:latin typeface="UTM Avo"/>
                <a:cs typeface="Times New Roman" pitchFamily="18" charset="0"/>
              </a:rPr>
              <a:t>nhất</a:t>
            </a:r>
            <a:r>
              <a:rPr lang="en-US" sz="2400" b="1" dirty="0">
                <a:solidFill>
                  <a:schemeClr val="bg1"/>
                </a:solidFill>
                <a:latin typeface="UTM Avo"/>
                <a:cs typeface="Times New Roman" pitchFamily="18" charset="0"/>
              </a:rPr>
              <a:t>:</a:t>
            </a:r>
          </a:p>
        </p:txBody>
      </p:sp>
      <p:pic>
        <p:nvPicPr>
          <p:cNvPr id="1028" name="Picture 4" descr="C:\Users\ADMIN\Desktop\Tai nguyen thiet ke tro choi\Bảng gỗ\1a.pn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8028226" y="0"/>
            <a:ext cx="1112144" cy="47270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683728" y="3519671"/>
            <a:ext cx="7588308" cy="482418"/>
          </a:xfrm>
          <a:prstGeom prst="rect">
            <a:avLst/>
          </a:prstGeom>
          <a:ln/>
        </p:spPr>
        <p:style>
          <a:lnRef idx="1">
            <a:schemeClr val="accent1"/>
          </a:lnRef>
          <a:fillRef idx="2">
            <a:schemeClr val="accent1"/>
          </a:fillRef>
          <a:effectRef idx="1">
            <a:schemeClr val="accent1"/>
          </a:effectRef>
          <a:fontRef idx="minor">
            <a:schemeClr val="dk1"/>
          </a:fontRef>
        </p:style>
        <p:txBody>
          <a:bodyPr lIns="68580" tIns="34290" rIns="68580" bIns="34290" rtlCol="0" anchor="ctr"/>
          <a:lstStyle/>
          <a:p>
            <a:r>
              <a:rPr lang="vi-VN" sz="2400" dirty="0">
                <a:solidFill>
                  <a:schemeClr val="tx1"/>
                </a:solidFill>
                <a:latin typeface="UTM Avo"/>
                <a:cs typeface="Times New Roman" pitchFamily="18" charset="0"/>
              </a:rPr>
              <a:t>D. </a:t>
            </a:r>
            <a:r>
              <a:rPr lang="en-US" sz="2400" dirty="0">
                <a:solidFill>
                  <a:schemeClr val="tx1"/>
                </a:solidFill>
                <a:latin typeface="UTM Avo"/>
                <a:cs typeface="Times New Roman" pitchFamily="18" charset="0"/>
              </a:rPr>
              <a:t>H</a:t>
            </a:r>
            <a:r>
              <a:rPr lang="vi-VN" sz="2400" dirty="0">
                <a:solidFill>
                  <a:schemeClr val="tx1"/>
                </a:solidFill>
                <a:latin typeface="UTM Avo"/>
                <a:cs typeface="Times New Roman" pitchFamily="18" charset="0"/>
              </a:rPr>
              <a:t>ỏi bố mẹ hoài “Bao giờ sinh em bé</a:t>
            </a:r>
            <a:r>
              <a:rPr lang="en-US" sz="2400" dirty="0">
                <a:solidFill>
                  <a:schemeClr val="tx1"/>
                </a:solidFill>
                <a:latin typeface="UTM Avo"/>
                <a:cs typeface="Times New Roman" pitchFamily="18" charset="0"/>
              </a:rPr>
              <a:t>?</a:t>
            </a:r>
            <a:r>
              <a:rPr lang="vi-VN" sz="2400" dirty="0">
                <a:solidFill>
                  <a:schemeClr val="tx1"/>
                </a:solidFill>
                <a:latin typeface="UTM Avo"/>
                <a:cs typeface="Times New Roman" pitchFamily="18" charset="0"/>
              </a:rPr>
              <a:t>”</a:t>
            </a:r>
            <a:endParaRPr lang="en-US" sz="2400" dirty="0">
              <a:solidFill>
                <a:schemeClr val="tx1"/>
              </a:solidFill>
              <a:latin typeface="UTM Avo"/>
              <a:cs typeface="Times New Roman" pitchFamily="18" charset="0"/>
            </a:endParaRPr>
          </a:p>
        </p:txBody>
      </p:sp>
      <p:sp>
        <p:nvSpPr>
          <p:cNvPr id="9" name="Rectangle 8"/>
          <p:cNvSpPr/>
          <p:nvPr/>
        </p:nvSpPr>
        <p:spPr>
          <a:xfrm>
            <a:off x="683728" y="2266332"/>
            <a:ext cx="7588308" cy="504056"/>
          </a:xfrm>
          <a:prstGeom prst="rect">
            <a:avLst/>
          </a:prstGeom>
          <a:ln/>
        </p:spPr>
        <p:style>
          <a:lnRef idx="1">
            <a:schemeClr val="accent1"/>
          </a:lnRef>
          <a:fillRef idx="2">
            <a:schemeClr val="accent1"/>
          </a:fillRef>
          <a:effectRef idx="1">
            <a:schemeClr val="accent1"/>
          </a:effectRef>
          <a:fontRef idx="minor">
            <a:schemeClr val="dk1"/>
          </a:fontRef>
        </p:style>
        <p:txBody>
          <a:bodyPr lIns="68580" tIns="34290" rIns="68580" bIns="34290" rtlCol="0" anchor="ctr"/>
          <a:lstStyle/>
          <a:p>
            <a:r>
              <a:rPr lang="vi-VN" sz="2400" dirty="0">
                <a:solidFill>
                  <a:schemeClr val="tx1"/>
                </a:solidFill>
                <a:latin typeface="UTM Avo"/>
                <a:cs typeface="Times New Roman" pitchFamily="18" charset="0"/>
              </a:rPr>
              <a:t>B. Đi mua đồ cùng bố mẹ cho em bé.</a:t>
            </a:r>
            <a:endParaRPr lang="en-US" sz="2400" dirty="0">
              <a:solidFill>
                <a:schemeClr val="tx1"/>
              </a:solidFill>
              <a:latin typeface="UTM Avo"/>
              <a:cs typeface="Times New Roman" pitchFamily="18" charset="0"/>
            </a:endParaRPr>
          </a:p>
        </p:txBody>
      </p:sp>
      <p:sp>
        <p:nvSpPr>
          <p:cNvPr id="10" name="Rectangle 9"/>
          <p:cNvSpPr/>
          <p:nvPr/>
        </p:nvSpPr>
        <p:spPr>
          <a:xfrm>
            <a:off x="683728" y="2902683"/>
            <a:ext cx="7574799" cy="479672"/>
          </a:xfrm>
          <a:prstGeom prst="rect">
            <a:avLst/>
          </a:prstGeom>
          <a:ln/>
        </p:spPr>
        <p:style>
          <a:lnRef idx="1">
            <a:schemeClr val="accent1"/>
          </a:lnRef>
          <a:fillRef idx="2">
            <a:schemeClr val="accent1"/>
          </a:fillRef>
          <a:effectRef idx="1">
            <a:schemeClr val="accent1"/>
          </a:effectRef>
          <a:fontRef idx="minor">
            <a:schemeClr val="dk1"/>
          </a:fontRef>
        </p:style>
        <p:txBody>
          <a:bodyPr lIns="68580" tIns="34290" rIns="68580" bIns="34290" rtlCol="0" anchor="ctr"/>
          <a:lstStyle/>
          <a:p>
            <a:r>
              <a:rPr lang="vi-VN" sz="2400" dirty="0">
                <a:solidFill>
                  <a:schemeClr val="tx1"/>
                </a:solidFill>
                <a:latin typeface="UTM Avo"/>
                <a:cs typeface="Times New Roman" pitchFamily="18" charset="0"/>
              </a:rPr>
              <a:t>C. Nấu đồ ăn cho mẹ</a:t>
            </a:r>
            <a:r>
              <a:rPr lang="en-US" sz="2400" dirty="0">
                <a:solidFill>
                  <a:schemeClr val="tx1"/>
                </a:solidFill>
                <a:latin typeface="UTM Avo"/>
                <a:cs typeface="Times New Roman" pitchFamily="18" charset="0"/>
              </a:rPr>
              <a:t>.</a:t>
            </a:r>
            <a:r>
              <a:rPr lang="vi-VN" sz="2400" dirty="0">
                <a:solidFill>
                  <a:schemeClr val="tx1"/>
                </a:solidFill>
                <a:latin typeface="UTM Avo"/>
                <a:cs typeface="Times New Roman" pitchFamily="18" charset="0"/>
              </a:rPr>
              <a:t> </a:t>
            </a:r>
            <a:endParaRPr lang="en-US" sz="2400" dirty="0">
              <a:solidFill>
                <a:schemeClr val="tx1"/>
              </a:solidFill>
              <a:latin typeface="UTM Avo"/>
              <a:cs typeface="Times New Roman" pitchFamily="18" charset="0"/>
            </a:endParaRPr>
          </a:p>
        </p:txBody>
      </p:sp>
      <p:sp>
        <p:nvSpPr>
          <p:cNvPr id="11" name="Rectangle 10"/>
          <p:cNvSpPr/>
          <p:nvPr/>
        </p:nvSpPr>
        <p:spPr>
          <a:xfrm>
            <a:off x="666596" y="1681723"/>
            <a:ext cx="7637106" cy="448158"/>
          </a:xfrm>
          <a:prstGeom prst="rect">
            <a:avLst/>
          </a:prstGeom>
          <a:ln/>
        </p:spPr>
        <p:style>
          <a:lnRef idx="1">
            <a:schemeClr val="accent1"/>
          </a:lnRef>
          <a:fillRef idx="2">
            <a:schemeClr val="accent1"/>
          </a:fillRef>
          <a:effectRef idx="1">
            <a:schemeClr val="accent1"/>
          </a:effectRef>
          <a:fontRef idx="minor">
            <a:schemeClr val="dk1"/>
          </a:fontRef>
        </p:style>
        <p:txBody>
          <a:bodyPr lIns="68580" tIns="34290" rIns="68580" bIns="34290" rtlCol="0" anchor="ctr"/>
          <a:lstStyle/>
          <a:p>
            <a:r>
              <a:rPr lang="vi-VN" sz="2400" dirty="0">
                <a:solidFill>
                  <a:schemeClr val="tx1"/>
                </a:solidFill>
                <a:latin typeface="UTM Avo"/>
                <a:cs typeface="Times New Roman" pitchFamily="18" charset="0"/>
              </a:rPr>
              <a:t>A. Không quan tâm.</a:t>
            </a:r>
            <a:endParaRPr lang="en-US" sz="2400" dirty="0">
              <a:solidFill>
                <a:schemeClr val="tx1"/>
              </a:solidFill>
              <a:latin typeface="UTM Avo"/>
              <a:cs typeface="Times New Roman" pitchFamily="18" charset="0"/>
            </a:endParaRPr>
          </a:p>
        </p:txBody>
      </p:sp>
      <p:pic>
        <p:nvPicPr>
          <p:cNvPr id="12" name="Picture 11"/>
          <p:cNvPicPr>
            <a:picLocks noChangeAspect="1"/>
          </p:cNvPicPr>
          <p:nvPr/>
        </p:nvPicPr>
        <p:blipFill rotWithShape="1">
          <a:blip r:embed="rId10"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914220" y="3453962"/>
            <a:ext cx="344307" cy="613836"/>
          </a:xfrm>
          <a:prstGeom prst="rect">
            <a:avLst/>
          </a:prstGeom>
        </p:spPr>
      </p:pic>
      <p:pic>
        <p:nvPicPr>
          <p:cNvPr id="13" name="Picture 12"/>
          <p:cNvPicPr>
            <a:picLocks noChangeAspect="1"/>
          </p:cNvPicPr>
          <p:nvPr/>
        </p:nvPicPr>
        <p:blipFill rotWithShape="1">
          <a:blip r:embed="rId11" cstate="print">
            <a:duotone>
              <a:prstClr val="black"/>
              <a:schemeClr val="accent3">
                <a:tint val="45000"/>
                <a:satMod val="400000"/>
              </a:schemeClr>
            </a:duotone>
            <a:extLst>
              <a:ext uri="{BEBA8EAE-BF5A-486C-A8C5-ECC9F3942E4B}">
                <a14:imgProps xmlns:a14="http://schemas.microsoft.com/office/drawing/2010/main">
                  <a14:imgLayer r:embed="rId12">
                    <a14:imgEffect>
                      <a14:brightnessContrast bright="-20000" contrast="-20000"/>
                    </a14:imgEffect>
                  </a14:imgLayer>
                </a14:imgProps>
              </a:ext>
              <a:ext uri="{28A0092B-C50C-407E-A947-70E740481C1C}">
                <a14:useLocalDpi xmlns:a14="http://schemas.microsoft.com/office/drawing/2010/main" val="0"/>
              </a:ext>
            </a:extLst>
          </a:blip>
          <a:srcRect r="3472"/>
          <a:stretch/>
        </p:blipFill>
        <p:spPr>
          <a:xfrm>
            <a:off x="7779019" y="2943313"/>
            <a:ext cx="508417" cy="444940"/>
          </a:xfrm>
          <a:prstGeom prst="rect">
            <a:avLst/>
          </a:prstGeom>
        </p:spPr>
      </p:pic>
      <p:pic>
        <p:nvPicPr>
          <p:cNvPr id="14" name="Picture 13"/>
          <p:cNvPicPr>
            <a:picLocks noChangeAspect="1"/>
          </p:cNvPicPr>
          <p:nvPr/>
        </p:nvPicPr>
        <p:blipFill>
          <a:blip r:embed="rId13"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7770905" y="1725162"/>
            <a:ext cx="487622" cy="428516"/>
          </a:xfrm>
          <a:prstGeom prst="rect">
            <a:avLst/>
          </a:prstGeom>
        </p:spPr>
      </p:pic>
      <p:pic>
        <p:nvPicPr>
          <p:cNvPr id="15" name="Picture 14"/>
          <p:cNvPicPr>
            <a:picLocks noChangeAspect="1"/>
          </p:cNvPicPr>
          <p:nvPr/>
        </p:nvPicPr>
        <p:blipFill>
          <a:blip r:embed="rId13"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7770905" y="2336851"/>
            <a:ext cx="487622" cy="428516"/>
          </a:xfrm>
          <a:prstGeom prst="rect">
            <a:avLst/>
          </a:prstGeom>
        </p:spPr>
      </p:pic>
      <p:pic>
        <p:nvPicPr>
          <p:cNvPr id="16" name="Picture 15">
            <a:extLst>
              <a:ext uri="{FF2B5EF4-FFF2-40B4-BE49-F238E27FC236}">
                <a16:creationId xmlns:a16="http://schemas.microsoft.com/office/drawing/2014/main" id="{7FA0D1BD-BDC9-468C-AF63-AE6C112EC0C7}"/>
              </a:ext>
            </a:extLst>
          </p:cNvPr>
          <p:cNvPicPr>
            <a:picLocks noChangeAspect="1"/>
          </p:cNvPicPr>
          <p:nvPr/>
        </p:nvPicPr>
        <p:blipFill>
          <a:blip r:embed="rId14"/>
          <a:stretch>
            <a:fillRect/>
          </a:stretch>
        </p:blipFill>
        <p:spPr>
          <a:xfrm>
            <a:off x="179243" y="88277"/>
            <a:ext cx="655151" cy="251225"/>
          </a:xfrm>
          <a:prstGeom prst="rect">
            <a:avLst/>
          </a:prstGeom>
        </p:spPr>
      </p:pic>
    </p:spTree>
    <p:extLst>
      <p:ext uri="{BB962C8B-B14F-4D97-AF65-F5344CB8AC3E}">
        <p14:creationId xmlns:p14="http://schemas.microsoft.com/office/powerpoint/2010/main" val="2174989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par>
                                <p:cTn id="37" presetID="42"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anim calcmode="lin" valueType="num">
                                      <p:cBhvr>
                                        <p:cTn id="40" dur="500" fill="hold"/>
                                        <p:tgtEl>
                                          <p:spTgt spid="11"/>
                                        </p:tgtEl>
                                        <p:attrNameLst>
                                          <p:attrName>ppt_x</p:attrName>
                                        </p:attrNameLst>
                                      </p:cBhvr>
                                      <p:tavLst>
                                        <p:tav tm="0">
                                          <p:val>
                                            <p:strVal val="#ppt_x"/>
                                          </p:val>
                                        </p:tav>
                                        <p:tav tm="100000">
                                          <p:val>
                                            <p:strVal val="#ppt_x"/>
                                          </p:val>
                                        </p:tav>
                                      </p:tavLst>
                                    </p:anim>
                                    <p:anim calcmode="lin" valueType="num">
                                      <p:cBhvr>
                                        <p:cTn id="41" dur="500" fill="hold"/>
                                        <p:tgtEl>
                                          <p:spTgt spid="11"/>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100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anim calcmode="lin" valueType="num">
                                      <p:cBhvr>
                                        <p:cTn id="45" dur="500" fill="hold"/>
                                        <p:tgtEl>
                                          <p:spTgt spid="9"/>
                                        </p:tgtEl>
                                        <p:attrNameLst>
                                          <p:attrName>ppt_x</p:attrName>
                                        </p:attrNameLst>
                                      </p:cBhvr>
                                      <p:tavLst>
                                        <p:tav tm="0">
                                          <p:val>
                                            <p:strVal val="#ppt_x"/>
                                          </p:val>
                                        </p:tav>
                                        <p:tav tm="100000">
                                          <p:val>
                                            <p:strVal val="#ppt_x"/>
                                          </p:val>
                                        </p:tav>
                                      </p:tavLst>
                                    </p:anim>
                                    <p:anim calcmode="lin" valueType="num">
                                      <p:cBhvr>
                                        <p:cTn id="46" dur="500" fill="hold"/>
                                        <p:tgtEl>
                                          <p:spTgt spid="9"/>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150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anim calcmode="lin" valueType="num">
                                      <p:cBhvr>
                                        <p:cTn id="50" dur="500" fill="hold"/>
                                        <p:tgtEl>
                                          <p:spTgt spid="10"/>
                                        </p:tgtEl>
                                        <p:attrNameLst>
                                          <p:attrName>ppt_x</p:attrName>
                                        </p:attrNameLst>
                                      </p:cBhvr>
                                      <p:tavLst>
                                        <p:tav tm="0">
                                          <p:val>
                                            <p:strVal val="#ppt_x"/>
                                          </p:val>
                                        </p:tav>
                                        <p:tav tm="100000">
                                          <p:val>
                                            <p:strVal val="#ppt_x"/>
                                          </p:val>
                                        </p:tav>
                                      </p:tavLst>
                                    </p:anim>
                                    <p:anim calcmode="lin" valueType="num">
                                      <p:cBhvr>
                                        <p:cTn id="51" dur="500" fill="hold"/>
                                        <p:tgtEl>
                                          <p:spTgt spid="10"/>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150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500"/>
                                        <p:tgtEl>
                                          <p:spTgt spid="8"/>
                                        </p:tgtEl>
                                      </p:cBhvr>
                                    </p:animEffect>
                                    <p:anim calcmode="lin" valueType="num">
                                      <p:cBhvr>
                                        <p:cTn id="55" dur="500" fill="hold"/>
                                        <p:tgtEl>
                                          <p:spTgt spid="8"/>
                                        </p:tgtEl>
                                        <p:attrNameLst>
                                          <p:attrName>ppt_x</p:attrName>
                                        </p:attrNameLst>
                                      </p:cBhvr>
                                      <p:tavLst>
                                        <p:tav tm="0">
                                          <p:val>
                                            <p:strVal val="#ppt_x"/>
                                          </p:val>
                                        </p:tav>
                                        <p:tav tm="100000">
                                          <p:val>
                                            <p:strVal val="#ppt_x"/>
                                          </p:val>
                                        </p:tav>
                                      </p:tavLst>
                                    </p:anim>
                                    <p:anim calcmode="lin" valueType="num">
                                      <p:cBhvr>
                                        <p:cTn id="56"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8"/>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50" fill="hold"/>
                                        <p:tgtEl>
                                          <p:spTgt spid="8"/>
                                        </p:tgtEl>
                                        <p:attrNameLst>
                                          <p:attrName>fillcolor</p:attrName>
                                        </p:attrNameLst>
                                      </p:cBhvr>
                                      <p:to>
                                        <a:srgbClr val="FFF2CC"/>
                                      </p:to>
                                    </p:animClr>
                                    <p:set>
                                      <p:cBhvr>
                                        <p:cTn id="62" dur="250" fill="hold"/>
                                        <p:tgtEl>
                                          <p:spTgt spid="8"/>
                                        </p:tgtEl>
                                        <p:attrNameLst>
                                          <p:attrName>fill.type</p:attrName>
                                        </p:attrNameLst>
                                      </p:cBhvr>
                                      <p:to>
                                        <p:strVal val="solid"/>
                                      </p:to>
                                    </p:set>
                                    <p:set>
                                      <p:cBhvr>
                                        <p:cTn id="63" dur="250" fill="hold"/>
                                        <p:tgtEl>
                                          <p:spTgt spid="8"/>
                                        </p:tgtEl>
                                        <p:attrNameLst>
                                          <p:attrName>fill.on</p:attrName>
                                        </p:attrNameLst>
                                      </p:cBhvr>
                                      <p:to>
                                        <p:strVal val="true"/>
                                      </p:to>
                                    </p:set>
                                  </p:childTnLst>
                                  <p:subTnLst>
                                    <p:audio>
                                      <p:cMediaNode>
                                        <p:cTn display="0" masterRel="sameClick">
                                          <p:stCondLst>
                                            <p:cond evt="begin" delay="0">
                                              <p:tn val="60"/>
                                            </p:cond>
                                          </p:stCondLst>
                                          <p:endCondLst>
                                            <p:cond evt="onStopAudio" delay="0">
                                              <p:tgtEl>
                                                <p:sldTgt/>
                                              </p:tgtEl>
                                            </p:cond>
                                          </p:endCondLst>
                                        </p:cTn>
                                        <p:tgtEl>
                                          <p:sndTgt r:embed="rId2" name="click.wav"/>
                                        </p:tgtEl>
                                      </p:cMediaNode>
                                    </p:audio>
                                  </p:subTnLst>
                                </p:cTn>
                              </p:par>
                              <p:par>
                                <p:cTn id="64" presetID="23" presetClass="entr" presetSubtype="32" fill="hold" nodeType="withEffect">
                                  <p:stCondLst>
                                    <p:cond delay="1000"/>
                                  </p:stCondLst>
                                  <p:childTnLst>
                                    <p:set>
                                      <p:cBhvr>
                                        <p:cTn id="65" dur="1" fill="hold">
                                          <p:stCondLst>
                                            <p:cond delay="0"/>
                                          </p:stCondLst>
                                        </p:cTn>
                                        <p:tgtEl>
                                          <p:spTgt spid="12"/>
                                        </p:tgtEl>
                                        <p:attrNameLst>
                                          <p:attrName>style.visibility</p:attrName>
                                        </p:attrNameLst>
                                      </p:cBhvr>
                                      <p:to>
                                        <p:strVal val="visible"/>
                                      </p:to>
                                    </p:set>
                                    <p:anim calcmode="lin" valueType="num">
                                      <p:cBhvr>
                                        <p:cTn id="66" dur="250" fill="hold"/>
                                        <p:tgtEl>
                                          <p:spTgt spid="12"/>
                                        </p:tgtEl>
                                        <p:attrNameLst>
                                          <p:attrName>ppt_w</p:attrName>
                                        </p:attrNameLst>
                                      </p:cBhvr>
                                      <p:tavLst>
                                        <p:tav tm="0">
                                          <p:val>
                                            <p:strVal val="4*#ppt_w"/>
                                          </p:val>
                                        </p:tav>
                                        <p:tav tm="100000">
                                          <p:val>
                                            <p:strVal val="#ppt_w"/>
                                          </p:val>
                                        </p:tav>
                                      </p:tavLst>
                                    </p:anim>
                                    <p:anim calcmode="lin" valueType="num">
                                      <p:cBhvr>
                                        <p:cTn id="67"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3" name="Check mark.wav"/>
                                        </p:tgtEl>
                                      </p:cMediaNode>
                                    </p:audio>
                                  </p:subTnLst>
                                </p:cTn>
                              </p:par>
                              <p:par>
                                <p:cTn id="68" presetID="1" presetClass="emph" presetSubtype="2" fill="hold" nodeType="withEffect">
                                  <p:stCondLst>
                                    <p:cond delay="1000"/>
                                  </p:stCondLst>
                                  <p:childTnLst>
                                    <p:animClr clrSpc="rgb" dir="cw">
                                      <p:cBhvr>
                                        <p:cTn id="69" dur="250" fill="hold"/>
                                        <p:tgtEl>
                                          <p:spTgt spid="8"/>
                                        </p:tgtEl>
                                        <p:attrNameLst>
                                          <p:attrName>fillcolor</p:attrName>
                                        </p:attrNameLst>
                                      </p:cBhvr>
                                      <p:to>
                                        <a:srgbClr val="00B050"/>
                                      </p:to>
                                    </p:animClr>
                                    <p:set>
                                      <p:cBhvr>
                                        <p:cTn id="70" dur="250" fill="hold"/>
                                        <p:tgtEl>
                                          <p:spTgt spid="8"/>
                                        </p:tgtEl>
                                        <p:attrNameLst>
                                          <p:attrName>fill.type</p:attrName>
                                        </p:attrNameLst>
                                      </p:cBhvr>
                                      <p:to>
                                        <p:strVal val="solid"/>
                                      </p:to>
                                    </p:set>
                                    <p:set>
                                      <p:cBhvr>
                                        <p:cTn id="71"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 presetClass="emph" presetSubtype="2" fill="hold" nodeType="clickEffect">
                                  <p:stCondLst>
                                    <p:cond delay="0"/>
                                  </p:stCondLst>
                                  <p:childTnLst>
                                    <p:animClr clrSpc="rgb" dir="cw">
                                      <p:cBhvr>
                                        <p:cTn id="76" dur="250" fill="hold"/>
                                        <p:tgtEl>
                                          <p:spTgt spid="9"/>
                                        </p:tgtEl>
                                        <p:attrNameLst>
                                          <p:attrName>fillcolor</p:attrName>
                                        </p:attrNameLst>
                                      </p:cBhvr>
                                      <p:to>
                                        <a:srgbClr val="FFF2CC"/>
                                      </p:to>
                                    </p:animClr>
                                    <p:set>
                                      <p:cBhvr>
                                        <p:cTn id="77" dur="250" fill="hold"/>
                                        <p:tgtEl>
                                          <p:spTgt spid="9"/>
                                        </p:tgtEl>
                                        <p:attrNameLst>
                                          <p:attrName>fill.type</p:attrName>
                                        </p:attrNameLst>
                                      </p:cBhvr>
                                      <p:to>
                                        <p:strVal val="solid"/>
                                      </p:to>
                                    </p:set>
                                    <p:set>
                                      <p:cBhvr>
                                        <p:cTn id="78" dur="250" fill="hold"/>
                                        <p:tgtEl>
                                          <p:spTgt spid="9"/>
                                        </p:tgtEl>
                                        <p:attrNameLst>
                                          <p:attrName>fill.on</p:attrName>
                                        </p:attrNameLst>
                                      </p:cBhvr>
                                      <p:to>
                                        <p:strVal val="true"/>
                                      </p:to>
                                    </p:set>
                                  </p:childTnLst>
                                  <p:subTnLst>
                                    <p:audio>
                                      <p:cMediaNode>
                                        <p:cTn display="0" masterRel="sameClick">
                                          <p:stCondLst>
                                            <p:cond evt="begin" delay="0">
                                              <p:tn val="75"/>
                                            </p:cond>
                                          </p:stCondLst>
                                          <p:endCondLst>
                                            <p:cond evt="onStopAudio" delay="0">
                                              <p:tgtEl>
                                                <p:sldTgt/>
                                              </p:tgtEl>
                                            </p:cond>
                                          </p:endCondLst>
                                        </p:cTn>
                                        <p:tgtEl>
                                          <p:sndTgt r:embed="rId2" name="click.wav"/>
                                        </p:tgtEl>
                                      </p:cMediaNode>
                                    </p:audio>
                                  </p:subTnLst>
                                </p:cTn>
                              </p:par>
                              <p:par>
                                <p:cTn id="79" presetID="23" presetClass="entr" presetSubtype="32" fill="hold" nodeType="withEffect">
                                  <p:stCondLst>
                                    <p:cond delay="1000"/>
                                  </p:stCondLst>
                                  <p:childTnLst>
                                    <p:set>
                                      <p:cBhvr>
                                        <p:cTn id="80" dur="1" fill="hold">
                                          <p:stCondLst>
                                            <p:cond delay="0"/>
                                          </p:stCondLst>
                                        </p:cTn>
                                        <p:tgtEl>
                                          <p:spTgt spid="15"/>
                                        </p:tgtEl>
                                        <p:attrNameLst>
                                          <p:attrName>style.visibility</p:attrName>
                                        </p:attrNameLst>
                                      </p:cBhvr>
                                      <p:to>
                                        <p:strVal val="visible"/>
                                      </p:to>
                                    </p:set>
                                    <p:anim calcmode="lin" valueType="num">
                                      <p:cBhvr>
                                        <p:cTn id="81" dur="250" fill="hold"/>
                                        <p:tgtEl>
                                          <p:spTgt spid="15"/>
                                        </p:tgtEl>
                                        <p:attrNameLst>
                                          <p:attrName>ppt_w</p:attrName>
                                        </p:attrNameLst>
                                      </p:cBhvr>
                                      <p:tavLst>
                                        <p:tav tm="0">
                                          <p:val>
                                            <p:strVal val="4*#ppt_w"/>
                                          </p:val>
                                        </p:tav>
                                        <p:tav tm="100000">
                                          <p:val>
                                            <p:strVal val="#ppt_w"/>
                                          </p:val>
                                        </p:tav>
                                      </p:tavLst>
                                    </p:anim>
                                    <p:anim calcmode="lin" valueType="num">
                                      <p:cBhvr>
                                        <p:cTn id="82"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9"/>
                                            </p:cond>
                                          </p:stCondLst>
                                          <p:endCondLst>
                                            <p:cond evt="onStopAudio" delay="0">
                                              <p:tgtEl>
                                                <p:sldTgt/>
                                              </p:tgtEl>
                                            </p:cond>
                                          </p:endCondLst>
                                        </p:cTn>
                                        <p:tgtEl>
                                          <p:sndTgt r:embed="rId4" name="Wrong Buzzer.wav"/>
                                        </p:tgtEl>
                                      </p:cMediaNode>
                                    </p:audio>
                                  </p:subTnLst>
                                </p:cTn>
                              </p:par>
                              <p:par>
                                <p:cTn id="83" presetID="1" presetClass="emph" presetSubtype="2" fill="hold" nodeType="withEffect">
                                  <p:stCondLst>
                                    <p:cond delay="1000"/>
                                  </p:stCondLst>
                                  <p:childTnLst>
                                    <p:animClr clrSpc="rgb" dir="cw">
                                      <p:cBhvr>
                                        <p:cTn id="84" dur="250" fill="hold"/>
                                        <p:tgtEl>
                                          <p:spTgt spid="9"/>
                                        </p:tgtEl>
                                        <p:attrNameLst>
                                          <p:attrName>fillcolor</p:attrName>
                                        </p:attrNameLst>
                                      </p:cBhvr>
                                      <p:to>
                                        <a:srgbClr val="FFFF00"/>
                                      </p:to>
                                    </p:animClr>
                                    <p:set>
                                      <p:cBhvr>
                                        <p:cTn id="85" dur="250" fill="hold"/>
                                        <p:tgtEl>
                                          <p:spTgt spid="9"/>
                                        </p:tgtEl>
                                        <p:attrNameLst>
                                          <p:attrName>fill.type</p:attrName>
                                        </p:attrNameLst>
                                      </p:cBhvr>
                                      <p:to>
                                        <p:strVal val="solid"/>
                                      </p:to>
                                    </p:set>
                                    <p:set>
                                      <p:cBhvr>
                                        <p:cTn id="86"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87" restart="whenNotActive" fill="hold" evtFilter="cancelBubble" nodeType="interactiveSeq">
                <p:stCondLst>
                  <p:cond evt="onClick" delay="0">
                    <p:tgtEl>
                      <p:spTgt spid="10"/>
                    </p:tgtEl>
                  </p:cond>
                </p:stCondLst>
                <p:endSync evt="end" delay="0">
                  <p:rtn val="all"/>
                </p:endSync>
                <p:childTnLst>
                  <p:par>
                    <p:cTn id="88" fill="hold">
                      <p:stCondLst>
                        <p:cond delay="0"/>
                      </p:stCondLst>
                      <p:childTnLst>
                        <p:par>
                          <p:cTn id="89" fill="hold">
                            <p:stCondLst>
                              <p:cond delay="0"/>
                            </p:stCondLst>
                            <p:childTnLst>
                              <p:par>
                                <p:cTn id="90" presetID="1" presetClass="emph" presetSubtype="2" fill="hold" nodeType="clickEffect">
                                  <p:stCondLst>
                                    <p:cond delay="0"/>
                                  </p:stCondLst>
                                  <p:childTnLst>
                                    <p:animClr clrSpc="rgb" dir="cw">
                                      <p:cBhvr>
                                        <p:cTn id="91" dur="250" fill="hold"/>
                                        <p:tgtEl>
                                          <p:spTgt spid="10"/>
                                        </p:tgtEl>
                                        <p:attrNameLst>
                                          <p:attrName>fillcolor</p:attrName>
                                        </p:attrNameLst>
                                      </p:cBhvr>
                                      <p:to>
                                        <a:srgbClr val="FFF2CC"/>
                                      </p:to>
                                    </p:animClr>
                                    <p:set>
                                      <p:cBhvr>
                                        <p:cTn id="92" dur="250" fill="hold"/>
                                        <p:tgtEl>
                                          <p:spTgt spid="10"/>
                                        </p:tgtEl>
                                        <p:attrNameLst>
                                          <p:attrName>fill.type</p:attrName>
                                        </p:attrNameLst>
                                      </p:cBhvr>
                                      <p:to>
                                        <p:strVal val="solid"/>
                                      </p:to>
                                    </p:set>
                                    <p:set>
                                      <p:cBhvr>
                                        <p:cTn id="93" dur="250" fill="hold"/>
                                        <p:tgtEl>
                                          <p:spTgt spid="10"/>
                                        </p:tgtEl>
                                        <p:attrNameLst>
                                          <p:attrName>fill.on</p:attrName>
                                        </p:attrNameLst>
                                      </p:cBhvr>
                                      <p:to>
                                        <p:strVal val="true"/>
                                      </p:to>
                                    </p:set>
                                  </p:childTnLst>
                                  <p:subTnLst>
                                    <p:audio>
                                      <p:cMediaNode>
                                        <p:cTn display="0" masterRel="sameClick">
                                          <p:stCondLst>
                                            <p:cond evt="begin" delay="0">
                                              <p:tn val="90"/>
                                            </p:cond>
                                          </p:stCondLst>
                                          <p:endCondLst>
                                            <p:cond evt="onStopAudio" delay="0">
                                              <p:tgtEl>
                                                <p:sldTgt/>
                                              </p:tgtEl>
                                            </p:cond>
                                          </p:endCondLst>
                                        </p:cTn>
                                        <p:tgtEl>
                                          <p:sndTgt r:embed="rId2" name="click.wav"/>
                                        </p:tgtEl>
                                      </p:cMediaNode>
                                    </p:audio>
                                  </p:subTnLst>
                                </p:cTn>
                              </p:par>
                              <p:par>
                                <p:cTn id="94" presetID="23" presetClass="entr" presetSubtype="32" fill="hold" nodeType="withEffect">
                                  <p:stCondLst>
                                    <p:cond delay="1000"/>
                                  </p:stCondLst>
                                  <p:childTnLst>
                                    <p:set>
                                      <p:cBhvr>
                                        <p:cTn id="95" dur="1" fill="hold">
                                          <p:stCondLst>
                                            <p:cond delay="0"/>
                                          </p:stCondLst>
                                        </p:cTn>
                                        <p:tgtEl>
                                          <p:spTgt spid="13"/>
                                        </p:tgtEl>
                                        <p:attrNameLst>
                                          <p:attrName>style.visibility</p:attrName>
                                        </p:attrNameLst>
                                      </p:cBhvr>
                                      <p:to>
                                        <p:strVal val="visible"/>
                                      </p:to>
                                    </p:set>
                                    <p:anim calcmode="lin" valueType="num">
                                      <p:cBhvr>
                                        <p:cTn id="96" dur="250" fill="hold"/>
                                        <p:tgtEl>
                                          <p:spTgt spid="13"/>
                                        </p:tgtEl>
                                        <p:attrNameLst>
                                          <p:attrName>ppt_w</p:attrName>
                                        </p:attrNameLst>
                                      </p:cBhvr>
                                      <p:tavLst>
                                        <p:tav tm="0">
                                          <p:val>
                                            <p:strVal val="4*#ppt_w"/>
                                          </p:val>
                                        </p:tav>
                                        <p:tav tm="100000">
                                          <p:val>
                                            <p:strVal val="#ppt_w"/>
                                          </p:val>
                                        </p:tav>
                                      </p:tavLst>
                                    </p:anim>
                                    <p:anim calcmode="lin" valueType="num">
                                      <p:cBhvr>
                                        <p:cTn id="97"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4"/>
                                            </p:cond>
                                          </p:stCondLst>
                                          <p:endCondLst>
                                            <p:cond evt="onStopAudio" delay="0">
                                              <p:tgtEl>
                                                <p:sldTgt/>
                                              </p:tgtEl>
                                            </p:cond>
                                          </p:endCondLst>
                                        </p:cTn>
                                        <p:tgtEl>
                                          <p:sndTgt r:embed="rId4" name="Wrong Buzzer.wav"/>
                                        </p:tgtEl>
                                      </p:cMediaNode>
                                    </p:audio>
                                  </p:subTnLst>
                                </p:cTn>
                              </p:par>
                              <p:par>
                                <p:cTn id="98" presetID="1" presetClass="emph" presetSubtype="2" fill="hold" nodeType="withEffect">
                                  <p:stCondLst>
                                    <p:cond delay="1000"/>
                                  </p:stCondLst>
                                  <p:childTnLst>
                                    <p:animClr clrSpc="rgb" dir="cw">
                                      <p:cBhvr>
                                        <p:cTn id="99" dur="250" fill="hold"/>
                                        <p:tgtEl>
                                          <p:spTgt spid="10"/>
                                        </p:tgtEl>
                                        <p:attrNameLst>
                                          <p:attrName>fillcolor</p:attrName>
                                        </p:attrNameLst>
                                      </p:cBhvr>
                                      <p:to>
                                        <a:srgbClr val="FFFF00"/>
                                      </p:to>
                                    </p:animClr>
                                    <p:set>
                                      <p:cBhvr>
                                        <p:cTn id="100" dur="250" fill="hold"/>
                                        <p:tgtEl>
                                          <p:spTgt spid="10"/>
                                        </p:tgtEl>
                                        <p:attrNameLst>
                                          <p:attrName>fill.type</p:attrName>
                                        </p:attrNameLst>
                                      </p:cBhvr>
                                      <p:to>
                                        <p:strVal val="solid"/>
                                      </p:to>
                                    </p:set>
                                    <p:set>
                                      <p:cBhvr>
                                        <p:cTn id="101"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102" restart="whenNotActive" fill="hold" evtFilter="cancelBubble" nodeType="interactiveSeq">
                <p:stCondLst>
                  <p:cond evt="onClick" delay="0">
                    <p:tgtEl>
                      <p:spTgt spid="11"/>
                    </p:tgtEl>
                  </p:cond>
                </p:stCondLst>
                <p:endSync evt="end" delay="0">
                  <p:rtn val="all"/>
                </p:endSync>
                <p:childTnLst>
                  <p:par>
                    <p:cTn id="103" fill="hold">
                      <p:stCondLst>
                        <p:cond delay="0"/>
                      </p:stCondLst>
                      <p:childTnLst>
                        <p:par>
                          <p:cTn id="104" fill="hold">
                            <p:stCondLst>
                              <p:cond delay="0"/>
                            </p:stCondLst>
                            <p:childTnLst>
                              <p:par>
                                <p:cTn id="105" presetID="1" presetClass="emph" presetSubtype="2" fill="hold" nodeType="clickEffect">
                                  <p:stCondLst>
                                    <p:cond delay="0"/>
                                  </p:stCondLst>
                                  <p:childTnLst>
                                    <p:animClr clrSpc="rgb" dir="cw">
                                      <p:cBhvr>
                                        <p:cTn id="106" dur="250" fill="hold"/>
                                        <p:tgtEl>
                                          <p:spTgt spid="11"/>
                                        </p:tgtEl>
                                        <p:attrNameLst>
                                          <p:attrName>fillcolor</p:attrName>
                                        </p:attrNameLst>
                                      </p:cBhvr>
                                      <p:to>
                                        <a:srgbClr val="FFF2CC"/>
                                      </p:to>
                                    </p:animClr>
                                    <p:set>
                                      <p:cBhvr>
                                        <p:cTn id="107" dur="250" fill="hold"/>
                                        <p:tgtEl>
                                          <p:spTgt spid="11"/>
                                        </p:tgtEl>
                                        <p:attrNameLst>
                                          <p:attrName>fill.type</p:attrName>
                                        </p:attrNameLst>
                                      </p:cBhvr>
                                      <p:to>
                                        <p:strVal val="solid"/>
                                      </p:to>
                                    </p:set>
                                    <p:set>
                                      <p:cBhvr>
                                        <p:cTn id="108" dur="250" fill="hold"/>
                                        <p:tgtEl>
                                          <p:spTgt spid="11"/>
                                        </p:tgtEl>
                                        <p:attrNameLst>
                                          <p:attrName>fill.on</p:attrName>
                                        </p:attrNameLst>
                                      </p:cBhvr>
                                      <p:to>
                                        <p:strVal val="true"/>
                                      </p:to>
                                    </p:set>
                                  </p:childTnLst>
                                  <p:subTnLst>
                                    <p:audio>
                                      <p:cMediaNode>
                                        <p:cTn display="0" masterRel="sameClick">
                                          <p:stCondLst>
                                            <p:cond evt="begin" delay="0">
                                              <p:tn val="105"/>
                                            </p:cond>
                                          </p:stCondLst>
                                          <p:endCondLst>
                                            <p:cond evt="onStopAudio" delay="0">
                                              <p:tgtEl>
                                                <p:sldTgt/>
                                              </p:tgtEl>
                                            </p:cond>
                                          </p:endCondLst>
                                        </p:cTn>
                                        <p:tgtEl>
                                          <p:sndTgt r:embed="rId2" name="click.wav"/>
                                        </p:tgtEl>
                                      </p:cMediaNode>
                                    </p:audio>
                                  </p:subTnLst>
                                </p:cTn>
                              </p:par>
                              <p:par>
                                <p:cTn id="109" presetID="23" presetClass="entr" presetSubtype="32" fill="hold" nodeType="withEffect">
                                  <p:stCondLst>
                                    <p:cond delay="1000"/>
                                  </p:stCondLst>
                                  <p:childTnLst>
                                    <p:set>
                                      <p:cBhvr>
                                        <p:cTn id="110" dur="1" fill="hold">
                                          <p:stCondLst>
                                            <p:cond delay="0"/>
                                          </p:stCondLst>
                                        </p:cTn>
                                        <p:tgtEl>
                                          <p:spTgt spid="14"/>
                                        </p:tgtEl>
                                        <p:attrNameLst>
                                          <p:attrName>style.visibility</p:attrName>
                                        </p:attrNameLst>
                                      </p:cBhvr>
                                      <p:to>
                                        <p:strVal val="visible"/>
                                      </p:to>
                                    </p:set>
                                    <p:anim calcmode="lin" valueType="num">
                                      <p:cBhvr>
                                        <p:cTn id="111" dur="250" fill="hold"/>
                                        <p:tgtEl>
                                          <p:spTgt spid="14"/>
                                        </p:tgtEl>
                                        <p:attrNameLst>
                                          <p:attrName>ppt_w</p:attrName>
                                        </p:attrNameLst>
                                      </p:cBhvr>
                                      <p:tavLst>
                                        <p:tav tm="0">
                                          <p:val>
                                            <p:strVal val="4*#ppt_w"/>
                                          </p:val>
                                        </p:tav>
                                        <p:tav tm="100000">
                                          <p:val>
                                            <p:strVal val="#ppt_w"/>
                                          </p:val>
                                        </p:tav>
                                      </p:tavLst>
                                    </p:anim>
                                    <p:anim calcmode="lin" valueType="num">
                                      <p:cBhvr>
                                        <p:cTn id="112"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9"/>
                                            </p:cond>
                                          </p:stCondLst>
                                          <p:endCondLst>
                                            <p:cond evt="onStopAudio" delay="0">
                                              <p:tgtEl>
                                                <p:sldTgt/>
                                              </p:tgtEl>
                                            </p:cond>
                                          </p:endCondLst>
                                        </p:cTn>
                                        <p:tgtEl>
                                          <p:sndTgt r:embed="rId4" name="Wrong Buzzer.wav"/>
                                        </p:tgtEl>
                                      </p:cMediaNode>
                                    </p:audio>
                                  </p:subTnLst>
                                </p:cTn>
                              </p:par>
                              <p:par>
                                <p:cTn id="113" presetID="1" presetClass="emph" presetSubtype="2" fill="hold" nodeType="withEffect">
                                  <p:stCondLst>
                                    <p:cond delay="1000"/>
                                  </p:stCondLst>
                                  <p:childTnLst>
                                    <p:animClr clrSpc="rgb" dir="cw">
                                      <p:cBhvr>
                                        <p:cTn id="114" dur="250" fill="hold"/>
                                        <p:tgtEl>
                                          <p:spTgt spid="11"/>
                                        </p:tgtEl>
                                        <p:attrNameLst>
                                          <p:attrName>fillcolor</p:attrName>
                                        </p:attrNameLst>
                                      </p:cBhvr>
                                      <p:to>
                                        <a:srgbClr val="FFFF00"/>
                                      </p:to>
                                    </p:animClr>
                                    <p:set>
                                      <p:cBhvr>
                                        <p:cTn id="115" dur="250" fill="hold"/>
                                        <p:tgtEl>
                                          <p:spTgt spid="11"/>
                                        </p:tgtEl>
                                        <p:attrNameLst>
                                          <p:attrName>fill.type</p:attrName>
                                        </p:attrNameLst>
                                      </p:cBhvr>
                                      <p:to>
                                        <p:strVal val="solid"/>
                                      </p:to>
                                    </p:set>
                                    <p:set>
                                      <p:cBhvr>
                                        <p:cTn id="116"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childTnLst>
        </p:cTn>
      </p:par>
    </p:tnLst>
    <p:bldLst>
      <p:bldP spid="7" grpId="0"/>
      <p:bldP spid="8" grpId="0" animBg="1"/>
      <p:bldP spid="9"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5"/>
          <a:srcRect/>
          <a:stretch>
            <a:fillRect/>
          </a:stretch>
        </a:blipFill>
        <a:effectLst/>
      </p:bgPr>
    </p:bg>
    <p:spTree>
      <p:nvGrpSpPr>
        <p:cNvPr id="1" name=""/>
        <p:cNvGrpSpPr/>
        <p:nvPr/>
      </p:nvGrpSpPr>
      <p:grpSpPr>
        <a:xfrm>
          <a:off x="0" y="0"/>
          <a:ext cx="0" cy="0"/>
          <a:chOff x="0" y="0"/>
          <a:chExt cx="0" cy="0"/>
        </a:xfrm>
      </p:grpSpPr>
      <p:pic>
        <p:nvPicPr>
          <p:cNvPr id="1027" name="Picture 3" descr="C:\Users\ADMIN\Desktop\Tai nguyen thiet ke tro choi\Bảng gỗ\wooden-blank-sign-clipart-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4496" y="-447090"/>
            <a:ext cx="8534399" cy="199459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850798" y="682271"/>
            <a:ext cx="6548588" cy="830997"/>
          </a:xfrm>
          <a:prstGeom prst="rect">
            <a:avLst/>
          </a:prstGeom>
          <a:noFill/>
        </p:spPr>
        <p:txBody>
          <a:bodyPr wrap="none" rtlCol="0">
            <a:spAutoFit/>
          </a:bodyPr>
          <a:lstStyle/>
          <a:p>
            <a:pPr algn="ctr"/>
            <a:r>
              <a:rPr lang="en-US" sz="2400" dirty="0" err="1">
                <a:solidFill>
                  <a:schemeClr val="bg1"/>
                </a:solidFill>
                <a:latin typeface="UTM Avo" panose="02040603050506020204" pitchFamily="18" charset="0"/>
                <a:cs typeface="Times New Roman" pitchFamily="18" charset="0"/>
              </a:rPr>
              <a:t>Em</a:t>
            </a:r>
            <a:r>
              <a:rPr lang="en-US" sz="2400" dirty="0">
                <a:solidFill>
                  <a:schemeClr val="bg1"/>
                </a:solidFill>
                <a:latin typeface="UTM Avo" panose="02040603050506020204" pitchFamily="18" charset="0"/>
                <a:cs typeface="Times New Roman" pitchFamily="18" charset="0"/>
              </a:rPr>
              <a:t> </a:t>
            </a:r>
            <a:r>
              <a:rPr lang="en-US" sz="2400" dirty="0" err="1">
                <a:solidFill>
                  <a:schemeClr val="bg1"/>
                </a:solidFill>
                <a:latin typeface="UTM Avo" panose="02040603050506020204" pitchFamily="18" charset="0"/>
                <a:cs typeface="Times New Roman" pitchFamily="18" charset="0"/>
              </a:rPr>
              <a:t>hiểu</a:t>
            </a:r>
            <a:r>
              <a:rPr lang="en-US" sz="2400" dirty="0">
                <a:solidFill>
                  <a:schemeClr val="bg1"/>
                </a:solidFill>
                <a:latin typeface="UTM Avo" panose="02040603050506020204" pitchFamily="18" charset="0"/>
                <a:cs typeface="Times New Roman" pitchFamily="18" charset="0"/>
              </a:rPr>
              <a:t> “con </a:t>
            </a:r>
            <a:r>
              <a:rPr lang="en-US" sz="2400" dirty="0" err="1">
                <a:solidFill>
                  <a:schemeClr val="bg1"/>
                </a:solidFill>
                <a:latin typeface="UTM Avo" panose="02040603050506020204" pitchFamily="18" charset="0"/>
                <a:cs typeface="Times New Roman" pitchFamily="18" charset="0"/>
              </a:rPr>
              <a:t>đường</a:t>
            </a:r>
            <a:r>
              <a:rPr lang="en-US" sz="2400" dirty="0">
                <a:solidFill>
                  <a:schemeClr val="bg1"/>
                </a:solidFill>
                <a:latin typeface="UTM Avo" panose="02040603050506020204" pitchFamily="18" charset="0"/>
                <a:cs typeface="Times New Roman" pitchFamily="18" charset="0"/>
              </a:rPr>
              <a:t> </a:t>
            </a:r>
            <a:r>
              <a:rPr lang="en-US" sz="2400" dirty="0" err="1">
                <a:solidFill>
                  <a:schemeClr val="bg1"/>
                </a:solidFill>
                <a:latin typeface="UTM Avo" panose="02040603050506020204" pitchFamily="18" charset="0"/>
                <a:cs typeface="Times New Roman" pitchFamily="18" charset="0"/>
              </a:rPr>
              <a:t>tít</a:t>
            </a:r>
            <a:r>
              <a:rPr lang="en-US" sz="2400" dirty="0">
                <a:solidFill>
                  <a:schemeClr val="bg1"/>
                </a:solidFill>
                <a:latin typeface="UTM Avo" panose="02040603050506020204" pitchFamily="18" charset="0"/>
                <a:cs typeface="Times New Roman" pitchFamily="18" charset="0"/>
              </a:rPr>
              <a:t> </a:t>
            </a:r>
            <a:r>
              <a:rPr lang="en-US" sz="2400" dirty="0" err="1">
                <a:solidFill>
                  <a:schemeClr val="bg1"/>
                </a:solidFill>
                <a:latin typeface="UTM Avo" panose="02040603050506020204" pitchFamily="18" charset="0"/>
                <a:cs typeface="Times New Roman" pitchFamily="18" charset="0"/>
              </a:rPr>
              <a:t>tắp</a:t>
            </a:r>
            <a:r>
              <a:rPr lang="en-US" sz="2400" dirty="0">
                <a:solidFill>
                  <a:schemeClr val="bg1"/>
                </a:solidFill>
                <a:latin typeface="UTM Avo" panose="02040603050506020204" pitchFamily="18" charset="0"/>
                <a:cs typeface="Times New Roman" pitchFamily="18" charset="0"/>
              </a:rPr>
              <a:t>” </a:t>
            </a:r>
            <a:r>
              <a:rPr lang="en-US" sz="2400" dirty="0" err="1">
                <a:solidFill>
                  <a:schemeClr val="bg1"/>
                </a:solidFill>
                <a:latin typeface="UTM Avo" panose="02040603050506020204" pitchFamily="18" charset="0"/>
                <a:cs typeface="Times New Roman" pitchFamily="18" charset="0"/>
              </a:rPr>
              <a:t>trong</a:t>
            </a:r>
            <a:r>
              <a:rPr lang="en-US" sz="2400" dirty="0">
                <a:solidFill>
                  <a:schemeClr val="bg1"/>
                </a:solidFill>
                <a:latin typeface="UTM Avo" panose="02040603050506020204" pitchFamily="18" charset="0"/>
                <a:cs typeface="Times New Roman" pitchFamily="18" charset="0"/>
              </a:rPr>
              <a:t> </a:t>
            </a:r>
            <a:r>
              <a:rPr lang="en-US" sz="2400" dirty="0" err="1">
                <a:solidFill>
                  <a:schemeClr val="bg1"/>
                </a:solidFill>
                <a:latin typeface="UTM Avo" panose="02040603050506020204" pitchFamily="18" charset="0"/>
                <a:cs typeface="Times New Roman" pitchFamily="18" charset="0"/>
              </a:rPr>
              <a:t>khổ</a:t>
            </a:r>
            <a:r>
              <a:rPr lang="en-US" sz="2400" dirty="0">
                <a:solidFill>
                  <a:schemeClr val="bg1"/>
                </a:solidFill>
                <a:latin typeface="UTM Avo" panose="02040603050506020204" pitchFamily="18" charset="0"/>
                <a:cs typeface="Times New Roman" pitchFamily="18" charset="0"/>
              </a:rPr>
              <a:t> </a:t>
            </a:r>
            <a:r>
              <a:rPr lang="en-US" sz="2400" dirty="0" err="1">
                <a:solidFill>
                  <a:schemeClr val="bg1"/>
                </a:solidFill>
                <a:latin typeface="UTM Avo" panose="02040603050506020204" pitchFamily="18" charset="0"/>
                <a:cs typeface="Times New Roman" pitchFamily="18" charset="0"/>
              </a:rPr>
              <a:t>thơ</a:t>
            </a:r>
            <a:r>
              <a:rPr lang="en-US" sz="2400" dirty="0">
                <a:solidFill>
                  <a:schemeClr val="bg1"/>
                </a:solidFill>
                <a:latin typeface="UTM Avo" panose="02040603050506020204" pitchFamily="18" charset="0"/>
                <a:cs typeface="Times New Roman" pitchFamily="18" charset="0"/>
              </a:rPr>
              <a:t> </a:t>
            </a:r>
          </a:p>
          <a:p>
            <a:pPr algn="ctr"/>
            <a:r>
              <a:rPr lang="en-US" sz="2400" dirty="0" err="1">
                <a:solidFill>
                  <a:schemeClr val="bg1"/>
                </a:solidFill>
                <a:latin typeface="UTM Avo" panose="02040603050506020204" pitchFamily="18" charset="0"/>
                <a:cs typeface="Times New Roman" pitchFamily="18" charset="0"/>
              </a:rPr>
              <a:t>thứ</a:t>
            </a:r>
            <a:r>
              <a:rPr lang="en-US" sz="2400" dirty="0">
                <a:solidFill>
                  <a:schemeClr val="bg1"/>
                </a:solidFill>
                <a:latin typeface="UTM Avo" panose="02040603050506020204" pitchFamily="18" charset="0"/>
                <a:cs typeface="Times New Roman" pitchFamily="18" charset="0"/>
              </a:rPr>
              <a:t> 2 </a:t>
            </a:r>
            <a:r>
              <a:rPr lang="en-US" sz="2400" dirty="0" err="1">
                <a:solidFill>
                  <a:schemeClr val="bg1"/>
                </a:solidFill>
                <a:latin typeface="UTM Avo" panose="02040603050506020204" pitchFamily="18" charset="0"/>
                <a:cs typeface="Times New Roman" pitchFamily="18" charset="0"/>
              </a:rPr>
              <a:t>là</a:t>
            </a:r>
            <a:r>
              <a:rPr lang="en-US" sz="2400" dirty="0">
                <a:solidFill>
                  <a:schemeClr val="bg1"/>
                </a:solidFill>
                <a:latin typeface="UTM Avo" panose="02040603050506020204" pitchFamily="18" charset="0"/>
                <a:cs typeface="Times New Roman" pitchFamily="18" charset="0"/>
              </a:rPr>
              <a:t> </a:t>
            </a:r>
            <a:r>
              <a:rPr lang="en-US" sz="2400" dirty="0" err="1">
                <a:solidFill>
                  <a:schemeClr val="bg1"/>
                </a:solidFill>
                <a:latin typeface="UTM Avo" panose="02040603050506020204" pitchFamily="18" charset="0"/>
                <a:cs typeface="Times New Roman" pitchFamily="18" charset="0"/>
              </a:rPr>
              <a:t>gì</a:t>
            </a:r>
            <a:r>
              <a:rPr lang="en-US" sz="2400" dirty="0">
                <a:solidFill>
                  <a:schemeClr val="bg1"/>
                </a:solidFill>
                <a:latin typeface="UTM Avo" panose="02040603050506020204" pitchFamily="18" charset="0"/>
                <a:cs typeface="Times New Roman" pitchFamily="18" charset="0"/>
              </a:rPr>
              <a:t>? </a:t>
            </a:r>
            <a:r>
              <a:rPr lang="en-US" sz="2400" dirty="0" err="1">
                <a:solidFill>
                  <a:schemeClr val="bg1"/>
                </a:solidFill>
                <a:latin typeface="UTM Avo" panose="02040603050506020204" pitchFamily="18" charset="0"/>
                <a:cs typeface="Times New Roman" pitchFamily="18" charset="0"/>
              </a:rPr>
              <a:t>Chọn</a:t>
            </a:r>
            <a:r>
              <a:rPr lang="en-US" sz="2400" dirty="0">
                <a:solidFill>
                  <a:schemeClr val="bg1"/>
                </a:solidFill>
                <a:latin typeface="UTM Avo" panose="02040603050506020204" pitchFamily="18" charset="0"/>
                <a:cs typeface="Times New Roman" pitchFamily="18" charset="0"/>
              </a:rPr>
              <a:t> ý </a:t>
            </a:r>
            <a:r>
              <a:rPr lang="en-US" sz="2400" dirty="0" err="1">
                <a:solidFill>
                  <a:schemeClr val="bg1"/>
                </a:solidFill>
                <a:latin typeface="UTM Avo" panose="02040603050506020204" pitchFamily="18" charset="0"/>
                <a:cs typeface="Times New Roman" pitchFamily="18" charset="0"/>
              </a:rPr>
              <a:t>đúng</a:t>
            </a:r>
            <a:r>
              <a:rPr lang="en-US" sz="2400" dirty="0">
                <a:solidFill>
                  <a:schemeClr val="bg1"/>
                </a:solidFill>
                <a:latin typeface="UTM Avo" panose="02040603050506020204" pitchFamily="18" charset="0"/>
                <a:cs typeface="Times New Roman" pitchFamily="18" charset="0"/>
              </a:rPr>
              <a:t>:</a:t>
            </a:r>
          </a:p>
        </p:txBody>
      </p:sp>
      <p:pic>
        <p:nvPicPr>
          <p:cNvPr id="1028" name="Picture 4" descr="C:\Users\ADMIN\Desktop\Tai nguyen thiet ke tro choi\Bảng gỗ\1a.pn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8028226" y="0"/>
            <a:ext cx="1112144" cy="47270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475656" y="1585276"/>
            <a:ext cx="5523556" cy="482418"/>
          </a:xfrm>
          <a:prstGeom prst="rect">
            <a:avLst/>
          </a:prstGeom>
          <a:solidFill>
            <a:schemeClr val="accent1">
              <a:lumMod val="20000"/>
              <a:lumOff val="80000"/>
            </a:schemeClr>
          </a:solid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lIns="68580" tIns="34290" rIns="68580" bIns="34290" rtlCol="0" anchor="ctr"/>
          <a:lstStyle/>
          <a:p>
            <a:pPr defTabSz="685800">
              <a:defRPr/>
            </a:pPr>
            <a:r>
              <a:rPr lang="vi-VN" sz="2400" dirty="0">
                <a:solidFill>
                  <a:schemeClr val="tx1"/>
                </a:solidFill>
                <a:latin typeface="UTM Avo"/>
                <a:cs typeface="Times New Roman" pitchFamily="18" charset="0"/>
              </a:rPr>
              <a:t>A. Tương lai của con.</a:t>
            </a:r>
            <a:endParaRPr lang="en-US" sz="2400" dirty="0">
              <a:solidFill>
                <a:schemeClr val="tx1"/>
              </a:solidFill>
              <a:latin typeface="UTM Avo" panose="02040603050506020204" pitchFamily="18" charset="0"/>
              <a:cs typeface="Times New Roman" pitchFamily="18" charset="0"/>
            </a:endParaRPr>
          </a:p>
        </p:txBody>
      </p:sp>
      <p:sp>
        <p:nvSpPr>
          <p:cNvPr id="9" name="Rectangle 8"/>
          <p:cNvSpPr/>
          <p:nvPr/>
        </p:nvSpPr>
        <p:spPr>
          <a:xfrm>
            <a:off x="1475656" y="2139702"/>
            <a:ext cx="5523556" cy="504056"/>
          </a:xfrm>
          <a:prstGeom prst="rect">
            <a:avLst/>
          </a:prstGeom>
          <a:solidFill>
            <a:schemeClr val="accent1">
              <a:lumMod val="20000"/>
              <a:lumOff val="80000"/>
            </a:schemeClr>
          </a:solid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lIns="68580" tIns="34290" rIns="68580" bIns="34290" rtlCol="0" anchor="ctr"/>
          <a:lstStyle/>
          <a:p>
            <a:r>
              <a:rPr lang="vi-VN" sz="2400" dirty="0">
                <a:solidFill>
                  <a:schemeClr val="tx1"/>
                </a:solidFill>
                <a:latin typeface="UTM Avo"/>
                <a:cs typeface="Times New Roman" pitchFamily="18" charset="0"/>
              </a:rPr>
              <a:t>B. Đường giao thông.</a:t>
            </a:r>
            <a:endParaRPr lang="en-US" sz="2400" dirty="0">
              <a:solidFill>
                <a:schemeClr val="tx1"/>
              </a:solidFill>
              <a:latin typeface="UTM Avo" panose="02040603050506020204" pitchFamily="18" charset="0"/>
              <a:cs typeface="Times New Roman" pitchFamily="18" charset="0"/>
            </a:endParaRPr>
          </a:p>
        </p:txBody>
      </p:sp>
      <p:sp>
        <p:nvSpPr>
          <p:cNvPr id="10" name="Rectangle 9"/>
          <p:cNvSpPr/>
          <p:nvPr/>
        </p:nvSpPr>
        <p:spPr>
          <a:xfrm>
            <a:off x="1453654" y="2687784"/>
            <a:ext cx="5545558" cy="479672"/>
          </a:xfrm>
          <a:prstGeom prst="rect">
            <a:avLst/>
          </a:prstGeom>
          <a:solidFill>
            <a:schemeClr val="accent1">
              <a:lumMod val="20000"/>
              <a:lumOff val="80000"/>
            </a:schemeClr>
          </a:solid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lIns="68580" tIns="34290" rIns="68580" bIns="34290" rtlCol="0" anchor="ctr"/>
          <a:lstStyle/>
          <a:p>
            <a:r>
              <a:rPr lang="vi-VN" sz="2400" dirty="0">
                <a:solidFill>
                  <a:schemeClr val="tx1"/>
                </a:solidFill>
                <a:latin typeface="UTM Avo"/>
                <a:cs typeface="Times New Roman" pitchFamily="18" charset="0"/>
              </a:rPr>
              <a:t>C. Hè </a:t>
            </a:r>
            <a:r>
              <a:rPr lang="en-US" sz="2400" dirty="0">
                <a:solidFill>
                  <a:schemeClr val="tx1"/>
                </a:solidFill>
                <a:latin typeface="UTM Avo" panose="02040603050506020204" pitchFamily="18" charset="0"/>
                <a:cs typeface="Times New Roman" pitchFamily="18" charset="0"/>
              </a:rPr>
              <a:t>p</a:t>
            </a:r>
            <a:r>
              <a:rPr lang="vi-VN" sz="2400" dirty="0">
                <a:solidFill>
                  <a:schemeClr val="tx1"/>
                </a:solidFill>
                <a:latin typeface="UTM Avo"/>
                <a:cs typeface="Times New Roman" pitchFamily="18" charset="0"/>
              </a:rPr>
              <a:t>hố</a:t>
            </a:r>
            <a:r>
              <a:rPr lang="vi-VN" sz="2400" dirty="0">
                <a:solidFill>
                  <a:schemeClr val="tx1"/>
                </a:solidFill>
                <a:latin typeface="Times New Roman" pitchFamily="18" charset="0"/>
                <a:cs typeface="Times New Roman" pitchFamily="18" charset="0"/>
              </a:rPr>
              <a:t>.</a:t>
            </a:r>
            <a:endParaRPr lang="en-US" sz="2400" dirty="0">
              <a:solidFill>
                <a:schemeClr val="tx1"/>
              </a:solidFill>
              <a:latin typeface="UTM Avo" panose="02040603050506020204" pitchFamily="18" charset="0"/>
              <a:cs typeface="Times New Roman" pitchFamily="18" charset="0"/>
            </a:endParaRPr>
          </a:p>
        </p:txBody>
      </p:sp>
      <p:sp>
        <p:nvSpPr>
          <p:cNvPr id="11" name="Rectangle 10"/>
          <p:cNvSpPr/>
          <p:nvPr/>
        </p:nvSpPr>
        <p:spPr>
          <a:xfrm>
            <a:off x="1453654" y="3219822"/>
            <a:ext cx="5545558" cy="448158"/>
          </a:xfrm>
          <a:prstGeom prst="rect">
            <a:avLst/>
          </a:prstGeom>
          <a:solidFill>
            <a:schemeClr val="accent1">
              <a:lumMod val="20000"/>
              <a:lumOff val="80000"/>
            </a:schemeClr>
          </a:solid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lIns="68580" tIns="34290" rIns="68580" bIns="34290" rtlCol="0" anchor="ctr"/>
          <a:lstStyle/>
          <a:p>
            <a:r>
              <a:rPr lang="vi-VN" sz="2400" dirty="0">
                <a:solidFill>
                  <a:schemeClr val="tx1"/>
                </a:solidFill>
                <a:latin typeface="UTM Avo"/>
                <a:cs typeface="Times New Roman" pitchFamily="18" charset="0"/>
              </a:rPr>
              <a:t>D. Con đường </a:t>
            </a:r>
            <a:r>
              <a:rPr lang="en-US" sz="2400" dirty="0" err="1">
                <a:solidFill>
                  <a:schemeClr val="tx1"/>
                </a:solidFill>
                <a:latin typeface="UTM Avo"/>
                <a:cs typeface="Times New Roman" pitchFamily="18" charset="0"/>
              </a:rPr>
              <a:t>đến</a:t>
            </a:r>
            <a:r>
              <a:rPr lang="en-US" sz="2400" dirty="0">
                <a:solidFill>
                  <a:schemeClr val="tx1"/>
                </a:solidFill>
                <a:latin typeface="UTM Avo"/>
                <a:cs typeface="Times New Roman" pitchFamily="18" charset="0"/>
              </a:rPr>
              <a:t> </a:t>
            </a:r>
            <a:r>
              <a:rPr lang="en-US" sz="2400" dirty="0" err="1">
                <a:solidFill>
                  <a:schemeClr val="tx1"/>
                </a:solidFill>
                <a:latin typeface="UTM Avo"/>
                <a:cs typeface="Times New Roman" pitchFamily="18" charset="0"/>
              </a:rPr>
              <a:t>lớp</a:t>
            </a:r>
            <a:r>
              <a:rPr lang="en-US" sz="2400" dirty="0">
                <a:solidFill>
                  <a:schemeClr val="tx1"/>
                </a:solidFill>
                <a:latin typeface="UTM Avo"/>
                <a:cs typeface="Times New Roman" pitchFamily="18" charset="0"/>
              </a:rPr>
              <a:t>.</a:t>
            </a:r>
            <a:endParaRPr lang="en-US" sz="2400" dirty="0">
              <a:solidFill>
                <a:schemeClr val="tx1"/>
              </a:solidFill>
              <a:latin typeface="UTM Avo" panose="02040603050506020204" pitchFamily="18" charset="0"/>
              <a:cs typeface="Times New Roman" pitchFamily="18" charset="0"/>
            </a:endParaRPr>
          </a:p>
        </p:txBody>
      </p:sp>
      <p:pic>
        <p:nvPicPr>
          <p:cNvPr id="12" name="Picture 11"/>
          <p:cNvPicPr>
            <a:picLocks noChangeAspect="1"/>
          </p:cNvPicPr>
          <p:nvPr/>
        </p:nvPicPr>
        <p:blipFill rotWithShape="1">
          <a:blip r:embed="rId10"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6539289" y="1679406"/>
            <a:ext cx="344307" cy="275426"/>
          </a:xfrm>
          <a:prstGeom prst="rect">
            <a:avLst/>
          </a:prstGeom>
        </p:spPr>
      </p:pic>
      <p:pic>
        <p:nvPicPr>
          <p:cNvPr id="13" name="Picture 12"/>
          <p:cNvPicPr>
            <a:picLocks noChangeAspect="1"/>
          </p:cNvPicPr>
          <p:nvPr/>
        </p:nvPicPr>
        <p:blipFill rotWithShape="1">
          <a:blip r:embed="rId11" cstate="print">
            <a:duotone>
              <a:prstClr val="black"/>
              <a:schemeClr val="accent3">
                <a:tint val="45000"/>
                <a:satMod val="400000"/>
              </a:schemeClr>
            </a:duotone>
            <a:extLst>
              <a:ext uri="{BEBA8EAE-BF5A-486C-A8C5-ECC9F3942E4B}">
                <a14:imgProps xmlns:a14="http://schemas.microsoft.com/office/drawing/2010/main">
                  <a14:imgLayer r:embed="rId12">
                    <a14:imgEffect>
                      <a14:brightnessContrast bright="-20000" contrast="-20000"/>
                    </a14:imgEffect>
                  </a14:imgLayer>
                </a14:imgProps>
              </a:ext>
              <a:ext uri="{28A0092B-C50C-407E-A947-70E740481C1C}">
                <a14:useLocalDpi xmlns:a14="http://schemas.microsoft.com/office/drawing/2010/main" val="0"/>
              </a:ext>
            </a:extLst>
          </a:blip>
          <a:srcRect r="3472"/>
          <a:stretch/>
        </p:blipFill>
        <p:spPr>
          <a:xfrm>
            <a:off x="6511325" y="2773586"/>
            <a:ext cx="427617" cy="374228"/>
          </a:xfrm>
          <a:prstGeom prst="rect">
            <a:avLst/>
          </a:prstGeom>
        </p:spPr>
      </p:pic>
      <p:pic>
        <p:nvPicPr>
          <p:cNvPr id="14" name="Picture 13"/>
          <p:cNvPicPr>
            <a:picLocks noChangeAspect="1"/>
          </p:cNvPicPr>
          <p:nvPr/>
        </p:nvPicPr>
        <p:blipFill>
          <a:blip r:embed="rId13"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6516216" y="3291830"/>
            <a:ext cx="487622" cy="428516"/>
          </a:xfrm>
          <a:prstGeom prst="rect">
            <a:avLst/>
          </a:prstGeom>
        </p:spPr>
      </p:pic>
      <p:pic>
        <p:nvPicPr>
          <p:cNvPr id="15" name="Picture 14"/>
          <p:cNvPicPr>
            <a:picLocks noChangeAspect="1"/>
          </p:cNvPicPr>
          <p:nvPr/>
        </p:nvPicPr>
        <p:blipFill>
          <a:blip r:embed="rId13"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6444208" y="2215242"/>
            <a:ext cx="487622" cy="428516"/>
          </a:xfrm>
          <a:prstGeom prst="rect">
            <a:avLst/>
          </a:prstGeom>
        </p:spPr>
      </p:pic>
      <p:pic>
        <p:nvPicPr>
          <p:cNvPr id="2" name="Picture 1"/>
          <p:cNvPicPr>
            <a:picLocks noChangeAspect="1"/>
          </p:cNvPicPr>
          <p:nvPr/>
        </p:nvPicPr>
        <p:blipFill>
          <a:blip r:embed="rId14"/>
          <a:stretch>
            <a:fillRect/>
          </a:stretch>
        </p:blipFill>
        <p:spPr>
          <a:xfrm>
            <a:off x="71688" y="0"/>
            <a:ext cx="647700" cy="552450"/>
          </a:xfrm>
          <a:prstGeom prst="rect">
            <a:avLst/>
          </a:prstGeom>
        </p:spPr>
      </p:pic>
      <p:pic>
        <p:nvPicPr>
          <p:cNvPr id="3" name="Picture 2"/>
          <p:cNvPicPr>
            <a:picLocks noChangeAspect="1"/>
          </p:cNvPicPr>
          <p:nvPr/>
        </p:nvPicPr>
        <p:blipFill>
          <a:blip r:embed="rId15"/>
          <a:stretch>
            <a:fillRect/>
          </a:stretch>
        </p:blipFill>
        <p:spPr>
          <a:xfrm>
            <a:off x="179243" y="88277"/>
            <a:ext cx="655151" cy="251225"/>
          </a:xfrm>
          <a:prstGeom prst="rect">
            <a:avLst/>
          </a:prstGeom>
        </p:spPr>
      </p:pic>
    </p:spTree>
    <p:extLst>
      <p:ext uri="{BB962C8B-B14F-4D97-AF65-F5344CB8AC3E}">
        <p14:creationId xmlns:p14="http://schemas.microsoft.com/office/powerpoint/2010/main" val="2174989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par>
                                <p:cTn id="37" presetID="42" presetClass="entr" presetSubtype="0" fill="hold" grpId="0" nodeType="withEffect">
                                  <p:stCondLst>
                                    <p:cond delay="50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anim calcmode="lin" valueType="num">
                                      <p:cBhvr>
                                        <p:cTn id="40" dur="500" fill="hold"/>
                                        <p:tgtEl>
                                          <p:spTgt spid="8"/>
                                        </p:tgtEl>
                                        <p:attrNameLst>
                                          <p:attrName>ppt_x</p:attrName>
                                        </p:attrNameLst>
                                      </p:cBhvr>
                                      <p:tavLst>
                                        <p:tav tm="0">
                                          <p:val>
                                            <p:strVal val="#ppt_x"/>
                                          </p:val>
                                        </p:tav>
                                        <p:tav tm="100000">
                                          <p:val>
                                            <p:strVal val="#ppt_x"/>
                                          </p:val>
                                        </p:tav>
                                      </p:tavLst>
                                    </p:anim>
                                    <p:anim calcmode="lin" valueType="num">
                                      <p:cBhvr>
                                        <p:cTn id="41" dur="500" fill="hold"/>
                                        <p:tgtEl>
                                          <p:spTgt spid="8"/>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100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anim calcmode="lin" valueType="num">
                                      <p:cBhvr>
                                        <p:cTn id="45" dur="500" fill="hold"/>
                                        <p:tgtEl>
                                          <p:spTgt spid="9"/>
                                        </p:tgtEl>
                                        <p:attrNameLst>
                                          <p:attrName>ppt_x</p:attrName>
                                        </p:attrNameLst>
                                      </p:cBhvr>
                                      <p:tavLst>
                                        <p:tav tm="0">
                                          <p:val>
                                            <p:strVal val="#ppt_x"/>
                                          </p:val>
                                        </p:tav>
                                        <p:tav tm="100000">
                                          <p:val>
                                            <p:strVal val="#ppt_x"/>
                                          </p:val>
                                        </p:tav>
                                      </p:tavLst>
                                    </p:anim>
                                    <p:anim calcmode="lin" valueType="num">
                                      <p:cBhvr>
                                        <p:cTn id="46" dur="500" fill="hold"/>
                                        <p:tgtEl>
                                          <p:spTgt spid="9"/>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150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anim calcmode="lin" valueType="num">
                                      <p:cBhvr>
                                        <p:cTn id="50" dur="500" fill="hold"/>
                                        <p:tgtEl>
                                          <p:spTgt spid="10"/>
                                        </p:tgtEl>
                                        <p:attrNameLst>
                                          <p:attrName>ppt_x</p:attrName>
                                        </p:attrNameLst>
                                      </p:cBhvr>
                                      <p:tavLst>
                                        <p:tav tm="0">
                                          <p:val>
                                            <p:strVal val="#ppt_x"/>
                                          </p:val>
                                        </p:tav>
                                        <p:tav tm="100000">
                                          <p:val>
                                            <p:strVal val="#ppt_x"/>
                                          </p:val>
                                        </p:tav>
                                      </p:tavLst>
                                    </p:anim>
                                    <p:anim calcmode="lin" valueType="num">
                                      <p:cBhvr>
                                        <p:cTn id="51" dur="500" fill="hold"/>
                                        <p:tgtEl>
                                          <p:spTgt spid="10"/>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200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anim calcmode="lin" valueType="num">
                                      <p:cBhvr>
                                        <p:cTn id="55" dur="500" fill="hold"/>
                                        <p:tgtEl>
                                          <p:spTgt spid="11"/>
                                        </p:tgtEl>
                                        <p:attrNameLst>
                                          <p:attrName>ppt_x</p:attrName>
                                        </p:attrNameLst>
                                      </p:cBhvr>
                                      <p:tavLst>
                                        <p:tav tm="0">
                                          <p:val>
                                            <p:strVal val="#ppt_x"/>
                                          </p:val>
                                        </p:tav>
                                        <p:tav tm="100000">
                                          <p:val>
                                            <p:strVal val="#ppt_x"/>
                                          </p:val>
                                        </p:tav>
                                      </p:tavLst>
                                    </p:anim>
                                    <p:anim calcmode="lin" valueType="num">
                                      <p:cBhvr>
                                        <p:cTn id="56"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8"/>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50" fill="hold"/>
                                        <p:tgtEl>
                                          <p:spTgt spid="8"/>
                                        </p:tgtEl>
                                        <p:attrNameLst>
                                          <p:attrName>fillcolor</p:attrName>
                                        </p:attrNameLst>
                                      </p:cBhvr>
                                      <p:to>
                                        <a:srgbClr val="FFF2CC"/>
                                      </p:to>
                                    </p:animClr>
                                    <p:set>
                                      <p:cBhvr>
                                        <p:cTn id="62" dur="250" fill="hold"/>
                                        <p:tgtEl>
                                          <p:spTgt spid="8"/>
                                        </p:tgtEl>
                                        <p:attrNameLst>
                                          <p:attrName>fill.type</p:attrName>
                                        </p:attrNameLst>
                                      </p:cBhvr>
                                      <p:to>
                                        <p:strVal val="solid"/>
                                      </p:to>
                                    </p:set>
                                    <p:set>
                                      <p:cBhvr>
                                        <p:cTn id="63" dur="250" fill="hold"/>
                                        <p:tgtEl>
                                          <p:spTgt spid="8"/>
                                        </p:tgtEl>
                                        <p:attrNameLst>
                                          <p:attrName>fill.on</p:attrName>
                                        </p:attrNameLst>
                                      </p:cBhvr>
                                      <p:to>
                                        <p:strVal val="true"/>
                                      </p:to>
                                    </p:set>
                                  </p:childTnLst>
                                  <p:subTnLst>
                                    <p:audio>
                                      <p:cMediaNode>
                                        <p:cTn display="0" masterRel="sameClick">
                                          <p:stCondLst>
                                            <p:cond evt="begin" delay="0">
                                              <p:tn val="60"/>
                                            </p:cond>
                                          </p:stCondLst>
                                          <p:endCondLst>
                                            <p:cond evt="onStopAudio" delay="0">
                                              <p:tgtEl>
                                                <p:sldTgt/>
                                              </p:tgtEl>
                                            </p:cond>
                                          </p:endCondLst>
                                        </p:cTn>
                                        <p:tgtEl>
                                          <p:sndTgt r:embed="rId2" name="click.wav"/>
                                        </p:tgtEl>
                                      </p:cMediaNode>
                                    </p:audio>
                                  </p:subTnLst>
                                </p:cTn>
                              </p:par>
                              <p:par>
                                <p:cTn id="64" presetID="23" presetClass="entr" presetSubtype="32" fill="hold" nodeType="withEffect">
                                  <p:stCondLst>
                                    <p:cond delay="1000"/>
                                  </p:stCondLst>
                                  <p:childTnLst>
                                    <p:set>
                                      <p:cBhvr>
                                        <p:cTn id="65" dur="1" fill="hold">
                                          <p:stCondLst>
                                            <p:cond delay="0"/>
                                          </p:stCondLst>
                                        </p:cTn>
                                        <p:tgtEl>
                                          <p:spTgt spid="12"/>
                                        </p:tgtEl>
                                        <p:attrNameLst>
                                          <p:attrName>style.visibility</p:attrName>
                                        </p:attrNameLst>
                                      </p:cBhvr>
                                      <p:to>
                                        <p:strVal val="visible"/>
                                      </p:to>
                                    </p:set>
                                    <p:anim calcmode="lin" valueType="num">
                                      <p:cBhvr>
                                        <p:cTn id="66" dur="250" fill="hold"/>
                                        <p:tgtEl>
                                          <p:spTgt spid="12"/>
                                        </p:tgtEl>
                                        <p:attrNameLst>
                                          <p:attrName>ppt_w</p:attrName>
                                        </p:attrNameLst>
                                      </p:cBhvr>
                                      <p:tavLst>
                                        <p:tav tm="0">
                                          <p:val>
                                            <p:strVal val="4*#ppt_w"/>
                                          </p:val>
                                        </p:tav>
                                        <p:tav tm="100000">
                                          <p:val>
                                            <p:strVal val="#ppt_w"/>
                                          </p:val>
                                        </p:tav>
                                      </p:tavLst>
                                    </p:anim>
                                    <p:anim calcmode="lin" valueType="num">
                                      <p:cBhvr>
                                        <p:cTn id="67"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3" name="Check mark.wav"/>
                                        </p:tgtEl>
                                      </p:cMediaNode>
                                    </p:audio>
                                  </p:subTnLst>
                                </p:cTn>
                              </p:par>
                              <p:par>
                                <p:cTn id="68" presetID="1" presetClass="emph" presetSubtype="2" fill="hold" nodeType="withEffect">
                                  <p:stCondLst>
                                    <p:cond delay="1000"/>
                                  </p:stCondLst>
                                  <p:childTnLst>
                                    <p:animClr clrSpc="rgb" dir="cw">
                                      <p:cBhvr>
                                        <p:cTn id="69" dur="250" fill="hold"/>
                                        <p:tgtEl>
                                          <p:spTgt spid="8"/>
                                        </p:tgtEl>
                                        <p:attrNameLst>
                                          <p:attrName>fillcolor</p:attrName>
                                        </p:attrNameLst>
                                      </p:cBhvr>
                                      <p:to>
                                        <a:srgbClr val="00B050"/>
                                      </p:to>
                                    </p:animClr>
                                    <p:set>
                                      <p:cBhvr>
                                        <p:cTn id="70" dur="250" fill="hold"/>
                                        <p:tgtEl>
                                          <p:spTgt spid="8"/>
                                        </p:tgtEl>
                                        <p:attrNameLst>
                                          <p:attrName>fill.type</p:attrName>
                                        </p:attrNameLst>
                                      </p:cBhvr>
                                      <p:to>
                                        <p:strVal val="solid"/>
                                      </p:to>
                                    </p:set>
                                    <p:set>
                                      <p:cBhvr>
                                        <p:cTn id="71"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 presetClass="emph" presetSubtype="2" fill="hold" nodeType="clickEffect">
                                  <p:stCondLst>
                                    <p:cond delay="0"/>
                                  </p:stCondLst>
                                  <p:childTnLst>
                                    <p:animClr clrSpc="rgb" dir="cw">
                                      <p:cBhvr>
                                        <p:cTn id="76" dur="250" fill="hold"/>
                                        <p:tgtEl>
                                          <p:spTgt spid="9"/>
                                        </p:tgtEl>
                                        <p:attrNameLst>
                                          <p:attrName>fillcolor</p:attrName>
                                        </p:attrNameLst>
                                      </p:cBhvr>
                                      <p:to>
                                        <a:srgbClr val="FFF2CC"/>
                                      </p:to>
                                    </p:animClr>
                                    <p:set>
                                      <p:cBhvr>
                                        <p:cTn id="77" dur="250" fill="hold"/>
                                        <p:tgtEl>
                                          <p:spTgt spid="9"/>
                                        </p:tgtEl>
                                        <p:attrNameLst>
                                          <p:attrName>fill.type</p:attrName>
                                        </p:attrNameLst>
                                      </p:cBhvr>
                                      <p:to>
                                        <p:strVal val="solid"/>
                                      </p:to>
                                    </p:set>
                                    <p:set>
                                      <p:cBhvr>
                                        <p:cTn id="78" dur="250" fill="hold"/>
                                        <p:tgtEl>
                                          <p:spTgt spid="9"/>
                                        </p:tgtEl>
                                        <p:attrNameLst>
                                          <p:attrName>fill.on</p:attrName>
                                        </p:attrNameLst>
                                      </p:cBhvr>
                                      <p:to>
                                        <p:strVal val="true"/>
                                      </p:to>
                                    </p:set>
                                  </p:childTnLst>
                                  <p:subTnLst>
                                    <p:audio>
                                      <p:cMediaNode>
                                        <p:cTn display="0" masterRel="sameClick">
                                          <p:stCondLst>
                                            <p:cond evt="begin" delay="0">
                                              <p:tn val="75"/>
                                            </p:cond>
                                          </p:stCondLst>
                                          <p:endCondLst>
                                            <p:cond evt="onStopAudio" delay="0">
                                              <p:tgtEl>
                                                <p:sldTgt/>
                                              </p:tgtEl>
                                            </p:cond>
                                          </p:endCondLst>
                                        </p:cTn>
                                        <p:tgtEl>
                                          <p:sndTgt r:embed="rId2" name="click.wav"/>
                                        </p:tgtEl>
                                      </p:cMediaNode>
                                    </p:audio>
                                  </p:subTnLst>
                                </p:cTn>
                              </p:par>
                              <p:par>
                                <p:cTn id="79" presetID="23" presetClass="entr" presetSubtype="32" fill="hold" nodeType="withEffect">
                                  <p:stCondLst>
                                    <p:cond delay="1000"/>
                                  </p:stCondLst>
                                  <p:childTnLst>
                                    <p:set>
                                      <p:cBhvr>
                                        <p:cTn id="80" dur="1" fill="hold">
                                          <p:stCondLst>
                                            <p:cond delay="0"/>
                                          </p:stCondLst>
                                        </p:cTn>
                                        <p:tgtEl>
                                          <p:spTgt spid="15"/>
                                        </p:tgtEl>
                                        <p:attrNameLst>
                                          <p:attrName>style.visibility</p:attrName>
                                        </p:attrNameLst>
                                      </p:cBhvr>
                                      <p:to>
                                        <p:strVal val="visible"/>
                                      </p:to>
                                    </p:set>
                                    <p:anim calcmode="lin" valueType="num">
                                      <p:cBhvr>
                                        <p:cTn id="81" dur="250" fill="hold"/>
                                        <p:tgtEl>
                                          <p:spTgt spid="15"/>
                                        </p:tgtEl>
                                        <p:attrNameLst>
                                          <p:attrName>ppt_w</p:attrName>
                                        </p:attrNameLst>
                                      </p:cBhvr>
                                      <p:tavLst>
                                        <p:tav tm="0">
                                          <p:val>
                                            <p:strVal val="4*#ppt_w"/>
                                          </p:val>
                                        </p:tav>
                                        <p:tav tm="100000">
                                          <p:val>
                                            <p:strVal val="#ppt_w"/>
                                          </p:val>
                                        </p:tav>
                                      </p:tavLst>
                                    </p:anim>
                                    <p:anim calcmode="lin" valueType="num">
                                      <p:cBhvr>
                                        <p:cTn id="82"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9"/>
                                            </p:cond>
                                          </p:stCondLst>
                                          <p:endCondLst>
                                            <p:cond evt="onStopAudio" delay="0">
                                              <p:tgtEl>
                                                <p:sldTgt/>
                                              </p:tgtEl>
                                            </p:cond>
                                          </p:endCondLst>
                                        </p:cTn>
                                        <p:tgtEl>
                                          <p:sndTgt r:embed="rId4" name="Wrong Buzzer.wav"/>
                                        </p:tgtEl>
                                      </p:cMediaNode>
                                    </p:audio>
                                  </p:subTnLst>
                                </p:cTn>
                              </p:par>
                              <p:par>
                                <p:cTn id="83" presetID="1" presetClass="emph" presetSubtype="2" fill="hold" nodeType="withEffect">
                                  <p:stCondLst>
                                    <p:cond delay="1000"/>
                                  </p:stCondLst>
                                  <p:childTnLst>
                                    <p:animClr clrSpc="rgb" dir="cw">
                                      <p:cBhvr>
                                        <p:cTn id="84" dur="250" fill="hold"/>
                                        <p:tgtEl>
                                          <p:spTgt spid="9"/>
                                        </p:tgtEl>
                                        <p:attrNameLst>
                                          <p:attrName>fillcolor</p:attrName>
                                        </p:attrNameLst>
                                      </p:cBhvr>
                                      <p:to>
                                        <a:srgbClr val="FFFF00"/>
                                      </p:to>
                                    </p:animClr>
                                    <p:set>
                                      <p:cBhvr>
                                        <p:cTn id="85" dur="250" fill="hold"/>
                                        <p:tgtEl>
                                          <p:spTgt spid="9"/>
                                        </p:tgtEl>
                                        <p:attrNameLst>
                                          <p:attrName>fill.type</p:attrName>
                                        </p:attrNameLst>
                                      </p:cBhvr>
                                      <p:to>
                                        <p:strVal val="solid"/>
                                      </p:to>
                                    </p:set>
                                    <p:set>
                                      <p:cBhvr>
                                        <p:cTn id="86"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87" restart="whenNotActive" fill="hold" evtFilter="cancelBubble" nodeType="interactiveSeq">
                <p:stCondLst>
                  <p:cond evt="onClick" delay="0">
                    <p:tgtEl>
                      <p:spTgt spid="10"/>
                    </p:tgtEl>
                  </p:cond>
                </p:stCondLst>
                <p:endSync evt="end" delay="0">
                  <p:rtn val="all"/>
                </p:endSync>
                <p:childTnLst>
                  <p:par>
                    <p:cTn id="88" fill="hold">
                      <p:stCondLst>
                        <p:cond delay="0"/>
                      </p:stCondLst>
                      <p:childTnLst>
                        <p:par>
                          <p:cTn id="89" fill="hold">
                            <p:stCondLst>
                              <p:cond delay="0"/>
                            </p:stCondLst>
                            <p:childTnLst>
                              <p:par>
                                <p:cTn id="90" presetID="1" presetClass="emph" presetSubtype="2" fill="hold" nodeType="clickEffect">
                                  <p:stCondLst>
                                    <p:cond delay="0"/>
                                  </p:stCondLst>
                                  <p:childTnLst>
                                    <p:animClr clrSpc="rgb" dir="cw">
                                      <p:cBhvr>
                                        <p:cTn id="91" dur="250" fill="hold"/>
                                        <p:tgtEl>
                                          <p:spTgt spid="10"/>
                                        </p:tgtEl>
                                        <p:attrNameLst>
                                          <p:attrName>fillcolor</p:attrName>
                                        </p:attrNameLst>
                                      </p:cBhvr>
                                      <p:to>
                                        <a:srgbClr val="FFF2CC"/>
                                      </p:to>
                                    </p:animClr>
                                    <p:set>
                                      <p:cBhvr>
                                        <p:cTn id="92" dur="250" fill="hold"/>
                                        <p:tgtEl>
                                          <p:spTgt spid="10"/>
                                        </p:tgtEl>
                                        <p:attrNameLst>
                                          <p:attrName>fill.type</p:attrName>
                                        </p:attrNameLst>
                                      </p:cBhvr>
                                      <p:to>
                                        <p:strVal val="solid"/>
                                      </p:to>
                                    </p:set>
                                    <p:set>
                                      <p:cBhvr>
                                        <p:cTn id="93" dur="250" fill="hold"/>
                                        <p:tgtEl>
                                          <p:spTgt spid="10"/>
                                        </p:tgtEl>
                                        <p:attrNameLst>
                                          <p:attrName>fill.on</p:attrName>
                                        </p:attrNameLst>
                                      </p:cBhvr>
                                      <p:to>
                                        <p:strVal val="true"/>
                                      </p:to>
                                    </p:set>
                                  </p:childTnLst>
                                  <p:subTnLst>
                                    <p:audio>
                                      <p:cMediaNode>
                                        <p:cTn display="0" masterRel="sameClick">
                                          <p:stCondLst>
                                            <p:cond evt="begin" delay="0">
                                              <p:tn val="90"/>
                                            </p:cond>
                                          </p:stCondLst>
                                          <p:endCondLst>
                                            <p:cond evt="onStopAudio" delay="0">
                                              <p:tgtEl>
                                                <p:sldTgt/>
                                              </p:tgtEl>
                                            </p:cond>
                                          </p:endCondLst>
                                        </p:cTn>
                                        <p:tgtEl>
                                          <p:sndTgt r:embed="rId2" name="click.wav"/>
                                        </p:tgtEl>
                                      </p:cMediaNode>
                                    </p:audio>
                                  </p:subTnLst>
                                </p:cTn>
                              </p:par>
                              <p:par>
                                <p:cTn id="94" presetID="23" presetClass="entr" presetSubtype="32" fill="hold" nodeType="withEffect">
                                  <p:stCondLst>
                                    <p:cond delay="1000"/>
                                  </p:stCondLst>
                                  <p:childTnLst>
                                    <p:set>
                                      <p:cBhvr>
                                        <p:cTn id="95" dur="1" fill="hold">
                                          <p:stCondLst>
                                            <p:cond delay="0"/>
                                          </p:stCondLst>
                                        </p:cTn>
                                        <p:tgtEl>
                                          <p:spTgt spid="13"/>
                                        </p:tgtEl>
                                        <p:attrNameLst>
                                          <p:attrName>style.visibility</p:attrName>
                                        </p:attrNameLst>
                                      </p:cBhvr>
                                      <p:to>
                                        <p:strVal val="visible"/>
                                      </p:to>
                                    </p:set>
                                    <p:anim calcmode="lin" valueType="num">
                                      <p:cBhvr>
                                        <p:cTn id="96" dur="250" fill="hold"/>
                                        <p:tgtEl>
                                          <p:spTgt spid="13"/>
                                        </p:tgtEl>
                                        <p:attrNameLst>
                                          <p:attrName>ppt_w</p:attrName>
                                        </p:attrNameLst>
                                      </p:cBhvr>
                                      <p:tavLst>
                                        <p:tav tm="0">
                                          <p:val>
                                            <p:strVal val="4*#ppt_w"/>
                                          </p:val>
                                        </p:tav>
                                        <p:tav tm="100000">
                                          <p:val>
                                            <p:strVal val="#ppt_w"/>
                                          </p:val>
                                        </p:tav>
                                      </p:tavLst>
                                    </p:anim>
                                    <p:anim calcmode="lin" valueType="num">
                                      <p:cBhvr>
                                        <p:cTn id="97"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4"/>
                                            </p:cond>
                                          </p:stCondLst>
                                          <p:endCondLst>
                                            <p:cond evt="onStopAudio" delay="0">
                                              <p:tgtEl>
                                                <p:sldTgt/>
                                              </p:tgtEl>
                                            </p:cond>
                                          </p:endCondLst>
                                        </p:cTn>
                                        <p:tgtEl>
                                          <p:sndTgt r:embed="rId4" name="Wrong Buzzer.wav"/>
                                        </p:tgtEl>
                                      </p:cMediaNode>
                                    </p:audio>
                                  </p:subTnLst>
                                </p:cTn>
                              </p:par>
                              <p:par>
                                <p:cTn id="98" presetID="1" presetClass="emph" presetSubtype="2" fill="hold" nodeType="withEffect">
                                  <p:stCondLst>
                                    <p:cond delay="1000"/>
                                  </p:stCondLst>
                                  <p:childTnLst>
                                    <p:animClr clrSpc="rgb" dir="cw">
                                      <p:cBhvr>
                                        <p:cTn id="99" dur="250" fill="hold"/>
                                        <p:tgtEl>
                                          <p:spTgt spid="10"/>
                                        </p:tgtEl>
                                        <p:attrNameLst>
                                          <p:attrName>fillcolor</p:attrName>
                                        </p:attrNameLst>
                                      </p:cBhvr>
                                      <p:to>
                                        <a:srgbClr val="FFFF00"/>
                                      </p:to>
                                    </p:animClr>
                                    <p:set>
                                      <p:cBhvr>
                                        <p:cTn id="100" dur="250" fill="hold"/>
                                        <p:tgtEl>
                                          <p:spTgt spid="10"/>
                                        </p:tgtEl>
                                        <p:attrNameLst>
                                          <p:attrName>fill.type</p:attrName>
                                        </p:attrNameLst>
                                      </p:cBhvr>
                                      <p:to>
                                        <p:strVal val="solid"/>
                                      </p:to>
                                    </p:set>
                                    <p:set>
                                      <p:cBhvr>
                                        <p:cTn id="101"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102" restart="whenNotActive" fill="hold" evtFilter="cancelBubble" nodeType="interactiveSeq">
                <p:stCondLst>
                  <p:cond evt="onClick" delay="0">
                    <p:tgtEl>
                      <p:spTgt spid="11"/>
                    </p:tgtEl>
                  </p:cond>
                </p:stCondLst>
                <p:endSync evt="end" delay="0">
                  <p:rtn val="all"/>
                </p:endSync>
                <p:childTnLst>
                  <p:par>
                    <p:cTn id="103" fill="hold">
                      <p:stCondLst>
                        <p:cond delay="0"/>
                      </p:stCondLst>
                      <p:childTnLst>
                        <p:par>
                          <p:cTn id="104" fill="hold">
                            <p:stCondLst>
                              <p:cond delay="0"/>
                            </p:stCondLst>
                            <p:childTnLst>
                              <p:par>
                                <p:cTn id="105" presetID="1" presetClass="emph" presetSubtype="2" fill="hold" nodeType="clickEffect">
                                  <p:stCondLst>
                                    <p:cond delay="0"/>
                                  </p:stCondLst>
                                  <p:childTnLst>
                                    <p:animClr clrSpc="rgb" dir="cw">
                                      <p:cBhvr>
                                        <p:cTn id="106" dur="250" fill="hold"/>
                                        <p:tgtEl>
                                          <p:spTgt spid="11"/>
                                        </p:tgtEl>
                                        <p:attrNameLst>
                                          <p:attrName>fillcolor</p:attrName>
                                        </p:attrNameLst>
                                      </p:cBhvr>
                                      <p:to>
                                        <a:srgbClr val="FFF2CC"/>
                                      </p:to>
                                    </p:animClr>
                                    <p:set>
                                      <p:cBhvr>
                                        <p:cTn id="107" dur="250" fill="hold"/>
                                        <p:tgtEl>
                                          <p:spTgt spid="11"/>
                                        </p:tgtEl>
                                        <p:attrNameLst>
                                          <p:attrName>fill.type</p:attrName>
                                        </p:attrNameLst>
                                      </p:cBhvr>
                                      <p:to>
                                        <p:strVal val="solid"/>
                                      </p:to>
                                    </p:set>
                                    <p:set>
                                      <p:cBhvr>
                                        <p:cTn id="108" dur="250" fill="hold"/>
                                        <p:tgtEl>
                                          <p:spTgt spid="11"/>
                                        </p:tgtEl>
                                        <p:attrNameLst>
                                          <p:attrName>fill.on</p:attrName>
                                        </p:attrNameLst>
                                      </p:cBhvr>
                                      <p:to>
                                        <p:strVal val="true"/>
                                      </p:to>
                                    </p:set>
                                  </p:childTnLst>
                                  <p:subTnLst>
                                    <p:audio>
                                      <p:cMediaNode>
                                        <p:cTn display="0" masterRel="sameClick">
                                          <p:stCondLst>
                                            <p:cond evt="begin" delay="0">
                                              <p:tn val="105"/>
                                            </p:cond>
                                          </p:stCondLst>
                                          <p:endCondLst>
                                            <p:cond evt="onStopAudio" delay="0">
                                              <p:tgtEl>
                                                <p:sldTgt/>
                                              </p:tgtEl>
                                            </p:cond>
                                          </p:endCondLst>
                                        </p:cTn>
                                        <p:tgtEl>
                                          <p:sndTgt r:embed="rId2" name="click.wav"/>
                                        </p:tgtEl>
                                      </p:cMediaNode>
                                    </p:audio>
                                  </p:subTnLst>
                                </p:cTn>
                              </p:par>
                              <p:par>
                                <p:cTn id="109" presetID="23" presetClass="entr" presetSubtype="32" fill="hold" nodeType="withEffect">
                                  <p:stCondLst>
                                    <p:cond delay="1000"/>
                                  </p:stCondLst>
                                  <p:childTnLst>
                                    <p:set>
                                      <p:cBhvr>
                                        <p:cTn id="110" dur="1" fill="hold">
                                          <p:stCondLst>
                                            <p:cond delay="0"/>
                                          </p:stCondLst>
                                        </p:cTn>
                                        <p:tgtEl>
                                          <p:spTgt spid="14"/>
                                        </p:tgtEl>
                                        <p:attrNameLst>
                                          <p:attrName>style.visibility</p:attrName>
                                        </p:attrNameLst>
                                      </p:cBhvr>
                                      <p:to>
                                        <p:strVal val="visible"/>
                                      </p:to>
                                    </p:set>
                                    <p:anim calcmode="lin" valueType="num">
                                      <p:cBhvr>
                                        <p:cTn id="111" dur="250" fill="hold"/>
                                        <p:tgtEl>
                                          <p:spTgt spid="14"/>
                                        </p:tgtEl>
                                        <p:attrNameLst>
                                          <p:attrName>ppt_w</p:attrName>
                                        </p:attrNameLst>
                                      </p:cBhvr>
                                      <p:tavLst>
                                        <p:tav tm="0">
                                          <p:val>
                                            <p:strVal val="4*#ppt_w"/>
                                          </p:val>
                                        </p:tav>
                                        <p:tav tm="100000">
                                          <p:val>
                                            <p:strVal val="#ppt_w"/>
                                          </p:val>
                                        </p:tav>
                                      </p:tavLst>
                                    </p:anim>
                                    <p:anim calcmode="lin" valueType="num">
                                      <p:cBhvr>
                                        <p:cTn id="112"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9"/>
                                            </p:cond>
                                          </p:stCondLst>
                                          <p:endCondLst>
                                            <p:cond evt="onStopAudio" delay="0">
                                              <p:tgtEl>
                                                <p:sldTgt/>
                                              </p:tgtEl>
                                            </p:cond>
                                          </p:endCondLst>
                                        </p:cTn>
                                        <p:tgtEl>
                                          <p:sndTgt r:embed="rId4" name="Wrong Buzzer.wav"/>
                                        </p:tgtEl>
                                      </p:cMediaNode>
                                    </p:audio>
                                  </p:subTnLst>
                                </p:cTn>
                              </p:par>
                              <p:par>
                                <p:cTn id="113" presetID="1" presetClass="emph" presetSubtype="2" fill="hold" nodeType="withEffect">
                                  <p:stCondLst>
                                    <p:cond delay="1000"/>
                                  </p:stCondLst>
                                  <p:childTnLst>
                                    <p:animClr clrSpc="rgb" dir="cw">
                                      <p:cBhvr>
                                        <p:cTn id="114" dur="250" fill="hold"/>
                                        <p:tgtEl>
                                          <p:spTgt spid="11"/>
                                        </p:tgtEl>
                                        <p:attrNameLst>
                                          <p:attrName>fillcolor</p:attrName>
                                        </p:attrNameLst>
                                      </p:cBhvr>
                                      <p:to>
                                        <a:srgbClr val="FFFF00"/>
                                      </p:to>
                                    </p:animClr>
                                    <p:set>
                                      <p:cBhvr>
                                        <p:cTn id="115" dur="250" fill="hold"/>
                                        <p:tgtEl>
                                          <p:spTgt spid="11"/>
                                        </p:tgtEl>
                                        <p:attrNameLst>
                                          <p:attrName>fill.type</p:attrName>
                                        </p:attrNameLst>
                                      </p:cBhvr>
                                      <p:to>
                                        <p:strVal val="solid"/>
                                      </p:to>
                                    </p:set>
                                    <p:set>
                                      <p:cBhvr>
                                        <p:cTn id="116"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childTnLst>
        </p:cTn>
      </p:par>
    </p:tnLst>
    <p:bldLst>
      <p:bldP spid="7" grpId="0"/>
      <p:bldP spid="8" grpId="0" animBg="1"/>
      <p:bldP spid="9"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AEC9DEF-C941-4CB3-B6C1-6849232DAF98}"/>
              </a:ext>
            </a:extLst>
          </p:cNvPr>
          <p:cNvSpPr>
            <a:spLocks noGrp="1"/>
          </p:cNvSpPr>
          <p:nvPr>
            <p:ph type="title" idx="4294967295"/>
          </p:nvPr>
        </p:nvSpPr>
        <p:spPr>
          <a:xfrm>
            <a:off x="323528" y="411510"/>
            <a:ext cx="8229600" cy="857250"/>
          </a:xfrm>
        </p:spPr>
        <p:txBody>
          <a:bodyPr/>
          <a:lstStyle/>
          <a:p>
            <a:pPr algn="ctr"/>
            <a:r>
              <a:rPr lang="en-US" b="1" dirty="0" err="1"/>
              <a:t>Bài</a:t>
            </a:r>
            <a:r>
              <a:rPr lang="en-US" b="1" dirty="0"/>
              <a:t> </a:t>
            </a:r>
            <a:r>
              <a:rPr lang="en-US" b="1" dirty="0" err="1"/>
              <a:t>đọc</a:t>
            </a:r>
            <a:r>
              <a:rPr lang="en-US" b="1" dirty="0"/>
              <a:t> 2: Con </a:t>
            </a:r>
            <a:r>
              <a:rPr lang="en-US" b="1" dirty="0" err="1"/>
              <a:t>nuôi</a:t>
            </a:r>
            <a:endParaRPr lang="en-US" b="1" dirty="0"/>
          </a:p>
        </p:txBody>
      </p:sp>
      <p:pic>
        <p:nvPicPr>
          <p:cNvPr id="4"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776" t="4454" r="1083" b="2155"/>
          <a:stretch/>
        </p:blipFill>
        <p:spPr bwMode="auto">
          <a:xfrm>
            <a:off x="457200" y="1419622"/>
            <a:ext cx="8229600"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158179"/>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幻灯片 1"/>
</p:tagLst>
</file>

<file path=ppt/theme/theme1.xml><?xml version="1.0" encoding="utf-8"?>
<a:theme xmlns:a="http://schemas.openxmlformats.org/drawingml/2006/main" name="更多模版请关注:尚佳素材公社shop64427429.taobao.com">
  <a:themeElements>
    <a:clrScheme name="自定义 59">
      <a:dk1>
        <a:srgbClr val="000000"/>
      </a:dk1>
      <a:lt1>
        <a:srgbClr val="FFFFFF"/>
      </a:lt1>
      <a:dk2>
        <a:srgbClr val="5E5E5E"/>
      </a:dk2>
      <a:lt2>
        <a:srgbClr val="DDDDDD"/>
      </a:lt2>
      <a:accent1>
        <a:srgbClr val="58CDD0"/>
      </a:accent1>
      <a:accent2>
        <a:srgbClr val="FFC305"/>
      </a:accent2>
      <a:accent3>
        <a:srgbClr val="EC7070"/>
      </a:accent3>
      <a:accent4>
        <a:srgbClr val="A5CB01"/>
      </a:accent4>
      <a:accent5>
        <a:srgbClr val="05BEFF"/>
      </a:accent5>
      <a:accent6>
        <a:srgbClr val="CC0066"/>
      </a:accent6>
      <a:hlink>
        <a:srgbClr val="F59E00"/>
      </a:hlink>
      <a:folHlink>
        <a:srgbClr val="42835E"/>
      </a:folHlink>
    </a:clrScheme>
    <a:fontScheme name="自定义 1">
      <a:majorFont>
        <a:latin typeface="Calibri"/>
        <a:ea typeface="微软雅黑"/>
        <a:cs typeface=""/>
      </a:majorFont>
      <a:minorFont>
        <a:latin typeface="Calibri"/>
        <a:ea typeface="微软雅黑"/>
        <a:cs typeface=""/>
      </a:minorFont>
    </a:fontScheme>
    <a:fmtScheme name="茅草">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793</TotalTime>
  <Words>1861</Words>
  <Application>Microsoft Office PowerPoint</Application>
  <PresentationFormat>On-screen Show (16:9)</PresentationFormat>
  <Paragraphs>143</Paragraphs>
  <Slides>29</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UTM Azuki</vt:lpstr>
      <vt:lpstr>Arial</vt:lpstr>
      <vt:lpstr>Calibri</vt:lpstr>
      <vt:lpstr>Times New Roman</vt:lpstr>
      <vt:lpstr>UTM Avo</vt:lpstr>
      <vt:lpstr>更多模版请关注:尚佳素材公社shop64427429.taobao.com</vt:lpstr>
      <vt:lpstr>Tuần 14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đọc 2: Con nuôi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 NUÔI</dc:title>
  <dc:creator>Huy Duẩn</dc:creator>
  <cp:lastModifiedBy>Ziczac</cp:lastModifiedBy>
  <cp:revision>97</cp:revision>
  <dcterms:created xsi:type="dcterms:W3CDTF">2015-10-27T02:40:00Z</dcterms:created>
  <dcterms:modified xsi:type="dcterms:W3CDTF">2022-01-21T06:39:49Z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2052-10.1.0.6393</vt:lpwstr>
  </property>
</Properties>
</file>