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83" r:id="rId3"/>
    <p:sldId id="258" r:id="rId4"/>
    <p:sldId id="256" r:id="rId5"/>
    <p:sldId id="272" r:id="rId6"/>
    <p:sldId id="259" r:id="rId7"/>
    <p:sldId id="263" r:id="rId8"/>
    <p:sldId id="276" r:id="rId9"/>
    <p:sldId id="278" r:id="rId10"/>
    <p:sldId id="279" r:id="rId11"/>
    <p:sldId id="280" r:id="rId12"/>
    <p:sldId id="281" r:id="rId13"/>
    <p:sldId id="282" r:id="rId14"/>
    <p:sldId id="262" r:id="rId15"/>
    <p:sldId id="260" r:id="rId16"/>
    <p:sldId id="264" r:id="rId17"/>
    <p:sldId id="273" r:id="rId18"/>
    <p:sldId id="274" r:id="rId19"/>
    <p:sldId id="277" r:id="rId20"/>
    <p:sldId id="269" r:id="rId21"/>
    <p:sldId id="266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CC"/>
    <a:srgbClr val="FCFEFF"/>
    <a:srgbClr val="EF9F79"/>
    <a:srgbClr val="E5F3FF"/>
    <a:srgbClr val="B7DCFF"/>
    <a:srgbClr val="FFFF99"/>
    <a:srgbClr val="BFEFDD"/>
    <a:srgbClr val="5ED8A9"/>
    <a:srgbClr val="D6E4AA"/>
    <a:srgbClr val="F6C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49" d="100"/>
          <a:sy n="49" d="100"/>
        </p:scale>
        <p:origin x="6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5.sv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5.sv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5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5.sv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7.svg"/><Relationship Id="rId3" Type="http://schemas.openxmlformats.org/officeDocument/2006/relationships/image" Target="../media/image69.svg"/><Relationship Id="rId7" Type="http://schemas.openxmlformats.org/officeDocument/2006/relationships/image" Target="../media/image71.svg"/><Relationship Id="rId12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53.svg"/><Relationship Id="rId15" Type="http://schemas.openxmlformats.org/officeDocument/2006/relationships/image" Target="../media/image79.svg"/><Relationship Id="rId10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sv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0.svg"/><Relationship Id="rId5" Type="http://schemas.openxmlformats.org/officeDocument/2006/relationships/image" Target="../media/image26.svg"/><Relationship Id="rId15" Type="http://schemas.openxmlformats.org/officeDocument/2006/relationships/image" Target="../media/image55.png"/><Relationship Id="rId10" Type="http://schemas.openxmlformats.org/officeDocument/2006/relationships/image" Target="../media/image52.png"/><Relationship Id="rId4" Type="http://schemas.openxmlformats.org/officeDocument/2006/relationships/image" Target="../media/image14.png"/><Relationship Id="rId9" Type="http://schemas.openxmlformats.org/officeDocument/2006/relationships/image" Target="../media/image88.svg"/><Relationship Id="rId14" Type="http://schemas.openxmlformats.org/officeDocument/2006/relationships/image" Target="../media/image9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0.svg"/><Relationship Id="rId5" Type="http://schemas.openxmlformats.org/officeDocument/2006/relationships/image" Target="../media/image26.svg"/><Relationship Id="rId15" Type="http://schemas.openxmlformats.org/officeDocument/2006/relationships/image" Target="../media/image55.png"/><Relationship Id="rId10" Type="http://schemas.openxmlformats.org/officeDocument/2006/relationships/image" Target="../media/image52.png"/><Relationship Id="rId4" Type="http://schemas.openxmlformats.org/officeDocument/2006/relationships/image" Target="../media/image14.png"/><Relationship Id="rId9" Type="http://schemas.openxmlformats.org/officeDocument/2006/relationships/image" Target="../media/image88.svg"/><Relationship Id="rId14" Type="http://schemas.openxmlformats.org/officeDocument/2006/relationships/image" Target="../media/image9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5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8.svg"/><Relationship Id="rId5" Type="http://schemas.openxmlformats.org/officeDocument/2006/relationships/image" Target="../media/image96.svg"/><Relationship Id="rId10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0.svg"/><Relationship Id="rId7" Type="http://schemas.openxmlformats.org/officeDocument/2006/relationships/image" Target="../media/image14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2.svg"/><Relationship Id="rId4" Type="http://schemas.openxmlformats.org/officeDocument/2006/relationships/image" Target="../media/image59.png"/><Relationship Id="rId9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4.svg"/><Relationship Id="rId7" Type="http://schemas.openxmlformats.org/officeDocument/2006/relationships/image" Target="../media/image22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08.svg"/><Relationship Id="rId5" Type="http://schemas.openxmlformats.org/officeDocument/2006/relationships/image" Target="../media/image106.svg"/><Relationship Id="rId10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7.png"/><Relationship Id="rId17" Type="http://schemas.openxmlformats.org/officeDocument/2006/relationships/image" Target="../media/image36.sv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8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sv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7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3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7.svg"/><Relationship Id="rId7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9.sv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65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1F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58085" flipV="1">
            <a:off x="-3159473" y="-2141105"/>
            <a:ext cx="11095162" cy="82797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5291576" y="-2170708"/>
            <a:ext cx="7605200" cy="148590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259732" y="7280487"/>
            <a:ext cx="4146915" cy="30065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7582703"/>
            <a:ext cx="2486263" cy="27042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333190" y="0"/>
            <a:ext cx="1718307" cy="29123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194802">
            <a:off x="-3660" y="5153581"/>
            <a:ext cx="1480262" cy="2205232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9501FB7E-7D9D-48B7-8B90-D4334D9A7359}"/>
              </a:ext>
            </a:extLst>
          </p:cNvPr>
          <p:cNvSpPr txBox="1"/>
          <p:nvPr/>
        </p:nvSpPr>
        <p:spPr>
          <a:xfrm>
            <a:off x="2091506" y="3691176"/>
            <a:ext cx="1410498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EF54B8-5F52-40B1-974C-48EDBE15EDEE}"/>
              </a:ext>
            </a:extLst>
          </p:cNvPr>
          <p:cNvGrpSpPr/>
          <p:nvPr/>
        </p:nvGrpSpPr>
        <p:grpSpPr>
          <a:xfrm>
            <a:off x="10896600" y="1866447"/>
            <a:ext cx="6968040" cy="6554106"/>
            <a:chOff x="10820400" y="1980295"/>
            <a:chExt cx="6968040" cy="6554106"/>
          </a:xfrm>
        </p:grpSpPr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B877E1EA-FA18-4193-A1B8-1AF206AA1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049000" y="1980295"/>
              <a:ext cx="6739440" cy="6554106"/>
            </a:xfrm>
            <a:prstGeom prst="rect">
              <a:avLst/>
            </a:prstGeom>
          </p:spPr>
        </p:pic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1CD373F8-C5D9-41ED-96F7-11D49EE5C427}"/>
                </a:ext>
              </a:extLst>
            </p:cNvPr>
            <p:cNvSpPr txBox="1"/>
            <p:nvPr/>
          </p:nvSpPr>
          <p:spPr>
            <a:xfrm>
              <a:off x="10820400" y="5448300"/>
              <a:ext cx="5573557" cy="23265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35 - 16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AA55F3-66E5-4624-8591-B46E6A7FC5EC}"/>
              </a:ext>
            </a:extLst>
          </p:cNvPr>
          <p:cNvGrpSpPr/>
          <p:nvPr/>
        </p:nvGrpSpPr>
        <p:grpSpPr>
          <a:xfrm>
            <a:off x="1422418" y="1104512"/>
            <a:ext cx="4158214" cy="3558601"/>
            <a:chOff x="1422418" y="1104512"/>
            <a:chExt cx="4158214" cy="3558601"/>
          </a:xfrm>
        </p:grpSpPr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id="{682BEA24-B989-46C3-B5D0-82A2DF4A6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E93F3712-4FDD-40C9-B337-C85B5E2EC343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272D7B-7B76-4FA6-AC4E-7486CB3CD7B0}"/>
              </a:ext>
            </a:extLst>
          </p:cNvPr>
          <p:cNvGrpSpPr/>
          <p:nvPr/>
        </p:nvGrpSpPr>
        <p:grpSpPr>
          <a:xfrm>
            <a:off x="5894631" y="1104512"/>
            <a:ext cx="4158214" cy="3558601"/>
            <a:chOff x="1422418" y="1104512"/>
            <a:chExt cx="4158214" cy="3558601"/>
          </a:xfrm>
        </p:grpSpPr>
        <p:pic>
          <p:nvPicPr>
            <p:cNvPr id="42" name="Picture 4">
              <a:extLst>
                <a:ext uri="{FF2B5EF4-FFF2-40B4-BE49-F238E27FC236}">
                  <a16:creationId xmlns:a16="http://schemas.microsoft.com/office/drawing/2014/main" id="{6690544C-D24E-429E-9C38-A8A208AA9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3" name="TextBox 8">
              <a:extLst>
                <a:ext uri="{FF2B5EF4-FFF2-40B4-BE49-F238E27FC236}">
                  <a16:creationId xmlns:a16="http://schemas.microsoft.com/office/drawing/2014/main" id="{5C030A62-4F46-499D-BFC9-CD3E6CEB144B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60D53A0-B499-409B-9544-633AD663A396}"/>
              </a:ext>
            </a:extLst>
          </p:cNvPr>
          <p:cNvGrpSpPr/>
          <p:nvPr/>
        </p:nvGrpSpPr>
        <p:grpSpPr>
          <a:xfrm>
            <a:off x="1422418" y="5753101"/>
            <a:ext cx="4158214" cy="3558601"/>
            <a:chOff x="1422418" y="1104512"/>
            <a:chExt cx="4158214" cy="3558601"/>
          </a:xfrm>
        </p:grpSpPr>
        <p:pic>
          <p:nvPicPr>
            <p:cNvPr id="45" name="Picture 4">
              <a:extLst>
                <a:ext uri="{FF2B5EF4-FFF2-40B4-BE49-F238E27FC236}">
                  <a16:creationId xmlns:a16="http://schemas.microsoft.com/office/drawing/2014/main" id="{F7DB499F-43DE-496A-A2CA-F7F5ECCA1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D855FA3F-69A9-4B5C-8C1F-FCCCA0E22895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24D1990-39E2-4349-95F4-1DF79434AEAB}"/>
              </a:ext>
            </a:extLst>
          </p:cNvPr>
          <p:cNvGrpSpPr/>
          <p:nvPr/>
        </p:nvGrpSpPr>
        <p:grpSpPr>
          <a:xfrm>
            <a:off x="5894631" y="5753100"/>
            <a:ext cx="4158214" cy="3558601"/>
            <a:chOff x="1422418" y="1104512"/>
            <a:chExt cx="4158214" cy="3558601"/>
          </a:xfrm>
        </p:grpSpPr>
        <p:pic>
          <p:nvPicPr>
            <p:cNvPr id="48" name="Picture 4">
              <a:extLst>
                <a:ext uri="{FF2B5EF4-FFF2-40B4-BE49-F238E27FC236}">
                  <a16:creationId xmlns:a16="http://schemas.microsoft.com/office/drawing/2014/main" id="{4961685B-0B90-413D-9059-8696A2450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14AFA932-2C41-44BB-8DEE-8FFD5F9E9FEF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EBAF33-FCF7-4C31-9BE8-80F86438132C}"/>
              </a:ext>
            </a:extLst>
          </p:cNvPr>
          <p:cNvGrpSpPr/>
          <p:nvPr/>
        </p:nvGrpSpPr>
        <p:grpSpPr>
          <a:xfrm>
            <a:off x="1422418" y="1104511"/>
            <a:ext cx="4158214" cy="3558601"/>
            <a:chOff x="1422418" y="1104512"/>
            <a:chExt cx="4158214" cy="3558601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48DB93E0-F0F1-4EDA-B140-2D8ACE2E2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1ED2AA21-1004-4F00-99AD-E73CCAF080C0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3607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EF54B8-5F52-40B1-974C-48EDBE15EDEE}"/>
              </a:ext>
            </a:extLst>
          </p:cNvPr>
          <p:cNvGrpSpPr/>
          <p:nvPr/>
        </p:nvGrpSpPr>
        <p:grpSpPr>
          <a:xfrm>
            <a:off x="10896600" y="1866447"/>
            <a:ext cx="6968040" cy="6554106"/>
            <a:chOff x="10820400" y="1980295"/>
            <a:chExt cx="6968040" cy="6554106"/>
          </a:xfrm>
        </p:grpSpPr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B877E1EA-FA18-4193-A1B8-1AF206AA1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049000" y="1980295"/>
              <a:ext cx="6739440" cy="6554106"/>
            </a:xfrm>
            <a:prstGeom prst="rect">
              <a:avLst/>
            </a:prstGeom>
          </p:spPr>
        </p:pic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1CD373F8-C5D9-41ED-96F7-11D49EE5C427}"/>
                </a:ext>
              </a:extLst>
            </p:cNvPr>
            <p:cNvSpPr txBox="1"/>
            <p:nvPr/>
          </p:nvSpPr>
          <p:spPr>
            <a:xfrm>
              <a:off x="10820400" y="5448300"/>
              <a:ext cx="5573557" cy="23265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85 - 48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AA55F3-66E5-4624-8591-B46E6A7FC5EC}"/>
              </a:ext>
            </a:extLst>
          </p:cNvPr>
          <p:cNvGrpSpPr/>
          <p:nvPr/>
        </p:nvGrpSpPr>
        <p:grpSpPr>
          <a:xfrm>
            <a:off x="1422418" y="1104512"/>
            <a:ext cx="4158214" cy="3558601"/>
            <a:chOff x="1422418" y="1104512"/>
            <a:chExt cx="4158214" cy="3558601"/>
          </a:xfrm>
        </p:grpSpPr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id="{682BEA24-B989-46C3-B5D0-82A2DF4A6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E93F3712-4FDD-40C9-B337-C85B5E2EC343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272D7B-7B76-4FA6-AC4E-7486CB3CD7B0}"/>
              </a:ext>
            </a:extLst>
          </p:cNvPr>
          <p:cNvGrpSpPr/>
          <p:nvPr/>
        </p:nvGrpSpPr>
        <p:grpSpPr>
          <a:xfrm>
            <a:off x="5894631" y="1104512"/>
            <a:ext cx="4158214" cy="3558601"/>
            <a:chOff x="1422418" y="1104512"/>
            <a:chExt cx="4158214" cy="3558601"/>
          </a:xfrm>
        </p:grpSpPr>
        <p:pic>
          <p:nvPicPr>
            <p:cNvPr id="42" name="Picture 4">
              <a:extLst>
                <a:ext uri="{FF2B5EF4-FFF2-40B4-BE49-F238E27FC236}">
                  <a16:creationId xmlns:a16="http://schemas.microsoft.com/office/drawing/2014/main" id="{6690544C-D24E-429E-9C38-A8A208AA9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3" name="TextBox 8">
              <a:extLst>
                <a:ext uri="{FF2B5EF4-FFF2-40B4-BE49-F238E27FC236}">
                  <a16:creationId xmlns:a16="http://schemas.microsoft.com/office/drawing/2014/main" id="{5C030A62-4F46-499D-BFC9-CD3E6CEB144B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60D53A0-B499-409B-9544-633AD663A396}"/>
              </a:ext>
            </a:extLst>
          </p:cNvPr>
          <p:cNvGrpSpPr/>
          <p:nvPr/>
        </p:nvGrpSpPr>
        <p:grpSpPr>
          <a:xfrm>
            <a:off x="1422418" y="5753101"/>
            <a:ext cx="4158214" cy="3558601"/>
            <a:chOff x="1422418" y="1104512"/>
            <a:chExt cx="4158214" cy="3558601"/>
          </a:xfrm>
        </p:grpSpPr>
        <p:pic>
          <p:nvPicPr>
            <p:cNvPr id="45" name="Picture 4">
              <a:extLst>
                <a:ext uri="{FF2B5EF4-FFF2-40B4-BE49-F238E27FC236}">
                  <a16:creationId xmlns:a16="http://schemas.microsoft.com/office/drawing/2014/main" id="{F7DB499F-43DE-496A-A2CA-F7F5ECCA1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D855FA3F-69A9-4B5C-8C1F-FCCCA0E22895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24D1990-39E2-4349-95F4-1DF79434AEAB}"/>
              </a:ext>
            </a:extLst>
          </p:cNvPr>
          <p:cNvGrpSpPr/>
          <p:nvPr/>
        </p:nvGrpSpPr>
        <p:grpSpPr>
          <a:xfrm>
            <a:off x="5894631" y="5753100"/>
            <a:ext cx="4158214" cy="3558601"/>
            <a:chOff x="1422418" y="1104512"/>
            <a:chExt cx="4158214" cy="3558601"/>
          </a:xfrm>
        </p:grpSpPr>
        <p:pic>
          <p:nvPicPr>
            <p:cNvPr id="48" name="Picture 4">
              <a:extLst>
                <a:ext uri="{FF2B5EF4-FFF2-40B4-BE49-F238E27FC236}">
                  <a16:creationId xmlns:a16="http://schemas.microsoft.com/office/drawing/2014/main" id="{4961685B-0B90-413D-9059-8696A2450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14AFA932-2C41-44BB-8DEE-8FFD5F9E9FEF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074177-8AAD-498E-8A7A-C342974C9DCD}"/>
              </a:ext>
            </a:extLst>
          </p:cNvPr>
          <p:cNvGrpSpPr/>
          <p:nvPr/>
        </p:nvGrpSpPr>
        <p:grpSpPr>
          <a:xfrm>
            <a:off x="1422418" y="5753099"/>
            <a:ext cx="4158214" cy="3558601"/>
            <a:chOff x="1422418" y="1104512"/>
            <a:chExt cx="4158214" cy="3558601"/>
          </a:xfrm>
        </p:grpSpPr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843D76E6-78E2-45C6-A4D0-A9E7F04FB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45004577-3745-4827-AA81-62334BAFF732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02511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EF54B8-5F52-40B1-974C-48EDBE15EDEE}"/>
              </a:ext>
            </a:extLst>
          </p:cNvPr>
          <p:cNvGrpSpPr/>
          <p:nvPr/>
        </p:nvGrpSpPr>
        <p:grpSpPr>
          <a:xfrm>
            <a:off x="10896600" y="1866447"/>
            <a:ext cx="6968040" cy="6554106"/>
            <a:chOff x="10820400" y="1980295"/>
            <a:chExt cx="6968040" cy="6554106"/>
          </a:xfrm>
        </p:grpSpPr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B877E1EA-FA18-4193-A1B8-1AF206AA1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049000" y="1980295"/>
              <a:ext cx="6739440" cy="6554106"/>
            </a:xfrm>
            <a:prstGeom prst="rect">
              <a:avLst/>
            </a:prstGeom>
          </p:spPr>
        </p:pic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1CD373F8-C5D9-41ED-96F7-11D49EE5C427}"/>
                </a:ext>
              </a:extLst>
            </p:cNvPr>
            <p:cNvSpPr txBox="1"/>
            <p:nvPr/>
          </p:nvSpPr>
          <p:spPr>
            <a:xfrm>
              <a:off x="10820400" y="5448300"/>
              <a:ext cx="5573557" cy="23265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57 - 29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AA55F3-66E5-4624-8591-B46E6A7FC5EC}"/>
              </a:ext>
            </a:extLst>
          </p:cNvPr>
          <p:cNvGrpSpPr/>
          <p:nvPr/>
        </p:nvGrpSpPr>
        <p:grpSpPr>
          <a:xfrm>
            <a:off x="1422418" y="1104512"/>
            <a:ext cx="4158214" cy="3558601"/>
            <a:chOff x="1422418" y="1104512"/>
            <a:chExt cx="4158214" cy="3558601"/>
          </a:xfrm>
        </p:grpSpPr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id="{682BEA24-B989-46C3-B5D0-82A2DF4A6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E93F3712-4FDD-40C9-B337-C85B5E2EC343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272D7B-7B76-4FA6-AC4E-7486CB3CD7B0}"/>
              </a:ext>
            </a:extLst>
          </p:cNvPr>
          <p:cNvGrpSpPr/>
          <p:nvPr/>
        </p:nvGrpSpPr>
        <p:grpSpPr>
          <a:xfrm>
            <a:off x="5894631" y="1104512"/>
            <a:ext cx="4158214" cy="3558601"/>
            <a:chOff x="1422418" y="1104512"/>
            <a:chExt cx="4158214" cy="3558601"/>
          </a:xfrm>
        </p:grpSpPr>
        <p:pic>
          <p:nvPicPr>
            <p:cNvPr id="42" name="Picture 4">
              <a:extLst>
                <a:ext uri="{FF2B5EF4-FFF2-40B4-BE49-F238E27FC236}">
                  <a16:creationId xmlns:a16="http://schemas.microsoft.com/office/drawing/2014/main" id="{6690544C-D24E-429E-9C38-A8A208AA9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3" name="TextBox 8">
              <a:extLst>
                <a:ext uri="{FF2B5EF4-FFF2-40B4-BE49-F238E27FC236}">
                  <a16:creationId xmlns:a16="http://schemas.microsoft.com/office/drawing/2014/main" id="{5C030A62-4F46-499D-BFC9-CD3E6CEB144B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60D53A0-B499-409B-9544-633AD663A396}"/>
              </a:ext>
            </a:extLst>
          </p:cNvPr>
          <p:cNvGrpSpPr/>
          <p:nvPr/>
        </p:nvGrpSpPr>
        <p:grpSpPr>
          <a:xfrm>
            <a:off x="1422418" y="5753101"/>
            <a:ext cx="4158214" cy="3558601"/>
            <a:chOff x="1422418" y="1104512"/>
            <a:chExt cx="4158214" cy="3558601"/>
          </a:xfrm>
        </p:grpSpPr>
        <p:pic>
          <p:nvPicPr>
            <p:cNvPr id="45" name="Picture 4">
              <a:extLst>
                <a:ext uri="{FF2B5EF4-FFF2-40B4-BE49-F238E27FC236}">
                  <a16:creationId xmlns:a16="http://schemas.microsoft.com/office/drawing/2014/main" id="{F7DB499F-43DE-496A-A2CA-F7F5ECCA1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D855FA3F-69A9-4B5C-8C1F-FCCCA0E22895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24D1990-39E2-4349-95F4-1DF79434AEAB}"/>
              </a:ext>
            </a:extLst>
          </p:cNvPr>
          <p:cNvGrpSpPr/>
          <p:nvPr/>
        </p:nvGrpSpPr>
        <p:grpSpPr>
          <a:xfrm>
            <a:off x="5894631" y="5753100"/>
            <a:ext cx="4158214" cy="3558601"/>
            <a:chOff x="1422418" y="1104512"/>
            <a:chExt cx="4158214" cy="3558601"/>
          </a:xfrm>
        </p:grpSpPr>
        <p:pic>
          <p:nvPicPr>
            <p:cNvPr id="48" name="Picture 4">
              <a:extLst>
                <a:ext uri="{FF2B5EF4-FFF2-40B4-BE49-F238E27FC236}">
                  <a16:creationId xmlns:a16="http://schemas.microsoft.com/office/drawing/2014/main" id="{4961685B-0B90-413D-9059-8696A2450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14AFA932-2C41-44BB-8DEE-8FFD5F9E9FEF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A10C10-2EA4-49BA-A188-804508F5C9E1}"/>
              </a:ext>
            </a:extLst>
          </p:cNvPr>
          <p:cNvGrpSpPr/>
          <p:nvPr/>
        </p:nvGrpSpPr>
        <p:grpSpPr>
          <a:xfrm>
            <a:off x="5894631" y="1104512"/>
            <a:ext cx="4158214" cy="3558601"/>
            <a:chOff x="1422418" y="1104512"/>
            <a:chExt cx="4158214" cy="3558601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06E0427E-158F-4F55-8034-B66A27695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CB0D61AD-3D84-4CD4-BA27-DAFD59A081E5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82853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EF54B8-5F52-40B1-974C-48EDBE15EDEE}"/>
              </a:ext>
            </a:extLst>
          </p:cNvPr>
          <p:cNvGrpSpPr/>
          <p:nvPr/>
        </p:nvGrpSpPr>
        <p:grpSpPr>
          <a:xfrm>
            <a:off x="10896600" y="1866447"/>
            <a:ext cx="6968040" cy="6554106"/>
            <a:chOff x="10820400" y="1980295"/>
            <a:chExt cx="6968040" cy="6554106"/>
          </a:xfrm>
        </p:grpSpPr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B877E1EA-FA18-4193-A1B8-1AF206AA1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049000" y="1980295"/>
              <a:ext cx="6739440" cy="6554106"/>
            </a:xfrm>
            <a:prstGeom prst="rect">
              <a:avLst/>
            </a:prstGeom>
          </p:spPr>
        </p:pic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1CD373F8-C5D9-41ED-96F7-11D49EE5C427}"/>
                </a:ext>
              </a:extLst>
            </p:cNvPr>
            <p:cNvSpPr txBox="1"/>
            <p:nvPr/>
          </p:nvSpPr>
          <p:spPr>
            <a:xfrm>
              <a:off x="10820400" y="5448300"/>
              <a:ext cx="5573557" cy="23265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48 - 19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AA55F3-66E5-4624-8591-B46E6A7FC5EC}"/>
              </a:ext>
            </a:extLst>
          </p:cNvPr>
          <p:cNvGrpSpPr/>
          <p:nvPr/>
        </p:nvGrpSpPr>
        <p:grpSpPr>
          <a:xfrm>
            <a:off x="1422418" y="1104512"/>
            <a:ext cx="4158214" cy="3558601"/>
            <a:chOff x="1422418" y="1104512"/>
            <a:chExt cx="4158214" cy="3558601"/>
          </a:xfrm>
        </p:grpSpPr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id="{682BEA24-B989-46C3-B5D0-82A2DF4A6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E93F3712-4FDD-40C9-B337-C85B5E2EC343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272D7B-7B76-4FA6-AC4E-7486CB3CD7B0}"/>
              </a:ext>
            </a:extLst>
          </p:cNvPr>
          <p:cNvGrpSpPr/>
          <p:nvPr/>
        </p:nvGrpSpPr>
        <p:grpSpPr>
          <a:xfrm>
            <a:off x="5894631" y="1104512"/>
            <a:ext cx="4158214" cy="3558601"/>
            <a:chOff x="1422418" y="1104512"/>
            <a:chExt cx="4158214" cy="3558601"/>
          </a:xfrm>
        </p:grpSpPr>
        <p:pic>
          <p:nvPicPr>
            <p:cNvPr id="42" name="Picture 4">
              <a:extLst>
                <a:ext uri="{FF2B5EF4-FFF2-40B4-BE49-F238E27FC236}">
                  <a16:creationId xmlns:a16="http://schemas.microsoft.com/office/drawing/2014/main" id="{6690544C-D24E-429E-9C38-A8A208AA9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3" name="TextBox 8">
              <a:extLst>
                <a:ext uri="{FF2B5EF4-FFF2-40B4-BE49-F238E27FC236}">
                  <a16:creationId xmlns:a16="http://schemas.microsoft.com/office/drawing/2014/main" id="{5C030A62-4F46-499D-BFC9-CD3E6CEB144B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60D53A0-B499-409B-9544-633AD663A396}"/>
              </a:ext>
            </a:extLst>
          </p:cNvPr>
          <p:cNvGrpSpPr/>
          <p:nvPr/>
        </p:nvGrpSpPr>
        <p:grpSpPr>
          <a:xfrm>
            <a:off x="1422418" y="5753101"/>
            <a:ext cx="4158214" cy="3558601"/>
            <a:chOff x="1422418" y="1104512"/>
            <a:chExt cx="4158214" cy="3558601"/>
          </a:xfrm>
        </p:grpSpPr>
        <p:pic>
          <p:nvPicPr>
            <p:cNvPr id="45" name="Picture 4">
              <a:extLst>
                <a:ext uri="{FF2B5EF4-FFF2-40B4-BE49-F238E27FC236}">
                  <a16:creationId xmlns:a16="http://schemas.microsoft.com/office/drawing/2014/main" id="{F7DB499F-43DE-496A-A2CA-F7F5ECCA1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D855FA3F-69A9-4B5C-8C1F-FCCCA0E22895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24D1990-39E2-4349-95F4-1DF79434AEAB}"/>
              </a:ext>
            </a:extLst>
          </p:cNvPr>
          <p:cNvGrpSpPr/>
          <p:nvPr/>
        </p:nvGrpSpPr>
        <p:grpSpPr>
          <a:xfrm>
            <a:off x="5894631" y="5753100"/>
            <a:ext cx="4158214" cy="3558601"/>
            <a:chOff x="1422418" y="1104512"/>
            <a:chExt cx="4158214" cy="3558601"/>
          </a:xfrm>
        </p:grpSpPr>
        <p:pic>
          <p:nvPicPr>
            <p:cNvPr id="48" name="Picture 4">
              <a:extLst>
                <a:ext uri="{FF2B5EF4-FFF2-40B4-BE49-F238E27FC236}">
                  <a16:creationId xmlns:a16="http://schemas.microsoft.com/office/drawing/2014/main" id="{4961685B-0B90-413D-9059-8696A2450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14AFA932-2C41-44BB-8DEE-8FFD5F9E9FEF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E57E69-08F0-4414-9F4F-DC200F96E920}"/>
              </a:ext>
            </a:extLst>
          </p:cNvPr>
          <p:cNvGrpSpPr/>
          <p:nvPr/>
        </p:nvGrpSpPr>
        <p:grpSpPr>
          <a:xfrm>
            <a:off x="5894631" y="5753100"/>
            <a:ext cx="4158214" cy="3558601"/>
            <a:chOff x="1422418" y="1104512"/>
            <a:chExt cx="4158214" cy="3558601"/>
          </a:xfrm>
        </p:grpSpPr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D23BC59E-5AC2-4AB3-911A-7E0E4B0A3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9BBE6FDF-F21D-4567-926E-BF430C8315FB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36892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8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7798" r="4506" b="30146"/>
          <a:stretch/>
        </p:blipFill>
        <p:spPr>
          <a:xfrm rot="-1358085" flipV="1">
            <a:off x="-1464953" y="-982642"/>
            <a:ext cx="8620487" cy="5783722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9C9AE3F3-B466-4040-89E6-68E8C6E9C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80509" y="1108508"/>
            <a:ext cx="15726980" cy="857271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6C56602-B63D-4601-AAC0-26C5D1BFC8B7}"/>
              </a:ext>
            </a:extLst>
          </p:cNvPr>
          <p:cNvGrpSpPr/>
          <p:nvPr/>
        </p:nvGrpSpPr>
        <p:grpSpPr>
          <a:xfrm>
            <a:off x="6337265" y="266700"/>
            <a:ext cx="5698167" cy="2337642"/>
            <a:chOff x="6337265" y="829956"/>
            <a:chExt cx="5698167" cy="2337642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97B054C3-0D2F-4F79-818C-9E0BEC0C4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337265" y="829956"/>
              <a:ext cx="5698167" cy="2337642"/>
            </a:xfrm>
            <a:prstGeom prst="rect">
              <a:avLst/>
            </a:prstGeom>
          </p:spPr>
        </p:pic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FC1AF592-D476-4DD1-8525-343AB23CD594}"/>
                </a:ext>
              </a:extLst>
            </p:cNvPr>
            <p:cNvSpPr txBox="1"/>
            <p:nvPr/>
          </p:nvSpPr>
          <p:spPr>
            <a:xfrm>
              <a:off x="6860163" y="1671764"/>
              <a:ext cx="4652370" cy="6540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1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FED3B56-3C4C-4FAE-97AB-AFD8C577F5E9}"/>
              </a:ext>
            </a:extLst>
          </p:cNvPr>
          <p:cNvSpPr txBox="1"/>
          <p:nvPr/>
        </p:nvSpPr>
        <p:spPr>
          <a:xfrm>
            <a:off x="2324099" y="2403667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Tính</a:t>
            </a:r>
            <a:endParaRPr lang="vi-VN" sz="4800" b="1" i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1E370E-960E-4D8D-BA0F-A31EEED42C7D}"/>
              </a:ext>
            </a:extLst>
          </p:cNvPr>
          <p:cNvSpPr txBox="1"/>
          <p:nvPr/>
        </p:nvSpPr>
        <p:spPr>
          <a:xfrm>
            <a:off x="2324099" y="3314700"/>
            <a:ext cx="13639800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đặt tính rồi tính vào vở và nhắc lại cách tính</a:t>
            </a:r>
            <a:endParaRPr lang="vi-VN" sz="42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428EB9-63A1-4F9F-B02B-0B770540C316}"/>
              </a:ext>
            </a:extLst>
          </p:cNvPr>
          <p:cNvGrpSpPr/>
          <p:nvPr/>
        </p:nvGrpSpPr>
        <p:grpSpPr>
          <a:xfrm>
            <a:off x="1905000" y="4573648"/>
            <a:ext cx="3041667" cy="4456052"/>
            <a:chOff x="1905000" y="4911772"/>
            <a:chExt cx="3041667" cy="4456052"/>
          </a:xfrm>
        </p:grpSpPr>
        <p:pic>
          <p:nvPicPr>
            <p:cNvPr id="8" name="Picture 7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A280450F-4AC6-4C99-80CA-9D714885E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8" t="53219" r="31564"/>
            <a:stretch/>
          </p:blipFill>
          <p:spPr>
            <a:xfrm>
              <a:off x="1905000" y="4911772"/>
              <a:ext cx="3041667" cy="317985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4C4A8D-3C55-4178-8561-EB6D2DC97CE4}"/>
                </a:ext>
              </a:extLst>
            </p:cNvPr>
            <p:cNvSpPr/>
            <p:nvPr/>
          </p:nvSpPr>
          <p:spPr>
            <a:xfrm>
              <a:off x="2438400" y="8148624"/>
              <a:ext cx="2508267" cy="1219200"/>
            </a:xfrm>
            <a:prstGeom prst="rect">
              <a:avLst/>
            </a:prstGeom>
            <a:solidFill>
              <a:srgbClr val="F6C79D"/>
            </a:solidFill>
            <a:ln>
              <a:solidFill>
                <a:srgbClr val="F6C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84A80-0A8C-407A-85CE-2564F2BEE43F}"/>
              </a:ext>
            </a:extLst>
          </p:cNvPr>
          <p:cNvGrpSpPr/>
          <p:nvPr/>
        </p:nvGrpSpPr>
        <p:grpSpPr>
          <a:xfrm>
            <a:off x="5610781" y="4807062"/>
            <a:ext cx="2847419" cy="4222638"/>
            <a:chOff x="5610781" y="5145186"/>
            <a:chExt cx="2847419" cy="4222638"/>
          </a:xfrm>
        </p:grpSpPr>
        <p:pic>
          <p:nvPicPr>
            <p:cNvPr id="4" name="Picture 3" descr="A picture containing text, night sky&#10;&#10;Description automatically generated">
              <a:extLst>
                <a:ext uri="{FF2B5EF4-FFF2-40B4-BE49-F238E27FC236}">
                  <a16:creationId xmlns:a16="http://schemas.microsoft.com/office/drawing/2014/main" id="{2A1B7666-106D-4DC0-A50F-C9F9C10D5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2" t="55758" r="32000"/>
            <a:stretch/>
          </p:blipFill>
          <p:spPr>
            <a:xfrm>
              <a:off x="5610781" y="5145186"/>
              <a:ext cx="2847419" cy="2946435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B71053-180F-4655-8CC3-7ADB7FF49E93}"/>
                </a:ext>
              </a:extLst>
            </p:cNvPr>
            <p:cNvSpPr/>
            <p:nvPr/>
          </p:nvSpPr>
          <p:spPr>
            <a:xfrm>
              <a:off x="5943600" y="8148624"/>
              <a:ext cx="2508267" cy="1219200"/>
            </a:xfrm>
            <a:prstGeom prst="rect">
              <a:avLst/>
            </a:prstGeom>
            <a:solidFill>
              <a:srgbClr val="F6C79D"/>
            </a:solidFill>
            <a:ln>
              <a:solidFill>
                <a:srgbClr val="F6C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52819C-F637-4215-A1AC-487CB711A778}"/>
              </a:ext>
            </a:extLst>
          </p:cNvPr>
          <p:cNvGrpSpPr/>
          <p:nvPr/>
        </p:nvGrpSpPr>
        <p:grpSpPr>
          <a:xfrm>
            <a:off x="12877800" y="4685271"/>
            <a:ext cx="3147995" cy="4344429"/>
            <a:chOff x="9220200" y="5023395"/>
            <a:chExt cx="3147995" cy="4344429"/>
          </a:xfrm>
        </p:grpSpPr>
        <p:pic>
          <p:nvPicPr>
            <p:cNvPr id="6" name="Picture 5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ABE61CBB-6D05-420B-8C93-285C8F81C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0" t="53219" r="26693"/>
            <a:stretch/>
          </p:blipFill>
          <p:spPr>
            <a:xfrm>
              <a:off x="9220200" y="5023395"/>
              <a:ext cx="3147995" cy="3068226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31D26D4-0429-4815-BB77-F77BF76ADF3A}"/>
                </a:ext>
              </a:extLst>
            </p:cNvPr>
            <p:cNvSpPr/>
            <p:nvPr/>
          </p:nvSpPr>
          <p:spPr>
            <a:xfrm>
              <a:off x="9683733" y="8148624"/>
              <a:ext cx="2508267" cy="1219200"/>
            </a:xfrm>
            <a:prstGeom prst="rect">
              <a:avLst/>
            </a:prstGeom>
            <a:solidFill>
              <a:srgbClr val="F6C79D"/>
            </a:solidFill>
            <a:ln>
              <a:solidFill>
                <a:srgbClr val="F6C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32CFD0-BD5D-4A97-9C3B-DEEECEA7B5FF}"/>
              </a:ext>
            </a:extLst>
          </p:cNvPr>
          <p:cNvGrpSpPr/>
          <p:nvPr/>
        </p:nvGrpSpPr>
        <p:grpSpPr>
          <a:xfrm>
            <a:off x="9524393" y="4805376"/>
            <a:ext cx="2820007" cy="4224324"/>
            <a:chOff x="12877800" y="5143500"/>
            <a:chExt cx="2820007" cy="4224324"/>
          </a:xfrm>
        </p:grpSpPr>
        <p:pic>
          <p:nvPicPr>
            <p:cNvPr id="10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2874159-1FD2-4FF0-9684-5CC36D932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33" t="53219" r="30019"/>
            <a:stretch/>
          </p:blipFill>
          <p:spPr>
            <a:xfrm>
              <a:off x="12877800" y="5143500"/>
              <a:ext cx="2820007" cy="294812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77829A8-F9D5-4D6C-B2DA-385902C0C67B}"/>
                </a:ext>
              </a:extLst>
            </p:cNvPr>
            <p:cNvSpPr/>
            <p:nvPr/>
          </p:nvSpPr>
          <p:spPr>
            <a:xfrm>
              <a:off x="13189540" y="8148624"/>
              <a:ext cx="2508267" cy="1219200"/>
            </a:xfrm>
            <a:prstGeom prst="rect">
              <a:avLst/>
            </a:prstGeom>
            <a:solidFill>
              <a:srgbClr val="F6C79D"/>
            </a:solidFill>
            <a:ln>
              <a:solidFill>
                <a:srgbClr val="F6C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1D443C8-B94A-41B9-B1EE-3AF4019F3953}"/>
              </a:ext>
            </a:extLst>
          </p:cNvPr>
          <p:cNvSpPr/>
          <p:nvPr/>
        </p:nvSpPr>
        <p:spPr>
          <a:xfrm>
            <a:off x="2438400" y="7810500"/>
            <a:ext cx="2508267" cy="1219200"/>
          </a:xfrm>
          <a:prstGeom prst="rect">
            <a:avLst/>
          </a:prstGeom>
          <a:solidFill>
            <a:srgbClr val="F6C79D"/>
          </a:solidFill>
          <a:ln>
            <a:solidFill>
              <a:srgbClr val="F6C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D651D2-0A77-4E50-8309-3729A26A73D7}"/>
              </a:ext>
            </a:extLst>
          </p:cNvPr>
          <p:cNvSpPr/>
          <p:nvPr/>
        </p:nvSpPr>
        <p:spPr>
          <a:xfrm>
            <a:off x="5964822" y="7810500"/>
            <a:ext cx="2508267" cy="1219200"/>
          </a:xfrm>
          <a:prstGeom prst="rect">
            <a:avLst/>
          </a:prstGeom>
          <a:solidFill>
            <a:srgbClr val="F6C79D"/>
          </a:solidFill>
          <a:ln>
            <a:solidFill>
              <a:srgbClr val="F6C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8EB831-4676-43DD-A4A1-8FA7B003BC2D}"/>
              </a:ext>
            </a:extLst>
          </p:cNvPr>
          <p:cNvSpPr/>
          <p:nvPr/>
        </p:nvSpPr>
        <p:spPr>
          <a:xfrm>
            <a:off x="13341333" y="7810500"/>
            <a:ext cx="2508267" cy="1219200"/>
          </a:xfrm>
          <a:prstGeom prst="rect">
            <a:avLst/>
          </a:prstGeom>
          <a:solidFill>
            <a:srgbClr val="F6C79D"/>
          </a:solidFill>
          <a:ln>
            <a:solidFill>
              <a:srgbClr val="F6C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E40451-AE2E-4A94-8996-CC8457A0A371}"/>
              </a:ext>
            </a:extLst>
          </p:cNvPr>
          <p:cNvSpPr/>
          <p:nvPr/>
        </p:nvSpPr>
        <p:spPr>
          <a:xfrm>
            <a:off x="9836132" y="7810500"/>
            <a:ext cx="2508267" cy="1219200"/>
          </a:xfrm>
          <a:prstGeom prst="rect">
            <a:avLst/>
          </a:prstGeom>
          <a:solidFill>
            <a:srgbClr val="F6C79D"/>
          </a:solidFill>
          <a:ln>
            <a:solidFill>
              <a:srgbClr val="F6C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pic>
        <p:nvPicPr>
          <p:cNvPr id="43" name="Picture 22">
            <a:extLst>
              <a:ext uri="{FF2B5EF4-FFF2-40B4-BE49-F238E27FC236}">
                <a16:creationId xmlns:a16="http://schemas.microsoft.com/office/drawing/2014/main" id="{437AED2A-6A70-4132-B4DF-4601C300A2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519672" y="65338"/>
            <a:ext cx="1692383" cy="3105290"/>
          </a:xfrm>
          <a:prstGeom prst="rect">
            <a:avLst/>
          </a:prstGeom>
        </p:spPr>
      </p:pic>
      <p:pic>
        <p:nvPicPr>
          <p:cNvPr id="44" name="Picture 17">
            <a:extLst>
              <a:ext uri="{FF2B5EF4-FFF2-40B4-BE49-F238E27FC236}">
                <a16:creationId xmlns:a16="http://schemas.microsoft.com/office/drawing/2014/main" id="{BD244E64-5A99-4270-9F2C-A695DBC833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1767" y="8073497"/>
            <a:ext cx="1483279" cy="21693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3657600" y="-3638058"/>
            <a:ext cx="24612600" cy="77099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BFA0645-A227-4477-ADEA-B16D4B70821B}"/>
              </a:ext>
            </a:extLst>
          </p:cNvPr>
          <p:cNvSpPr txBox="1"/>
          <p:nvPr/>
        </p:nvSpPr>
        <p:spPr>
          <a:xfrm>
            <a:off x="2324099" y="711612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Đặt tính rồi tính</a:t>
            </a:r>
            <a:endParaRPr lang="vi-VN" sz="48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3A8070-9ACB-4635-A63F-0CFADA4A5F68}"/>
              </a:ext>
            </a:extLst>
          </p:cNvPr>
          <p:cNvSpPr txBox="1"/>
          <p:nvPr/>
        </p:nvSpPr>
        <p:spPr>
          <a:xfrm>
            <a:off x="2324099" y="1950931"/>
            <a:ext cx="13639800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đặt tính rồi tính vào vở và nhắc lại cách tính</a:t>
            </a:r>
            <a:endParaRPr lang="vi-VN" sz="42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BE1D3A-CE36-4B30-98EE-40AF6807ACBA}"/>
              </a:ext>
            </a:extLst>
          </p:cNvPr>
          <p:cNvGrpSpPr/>
          <p:nvPr/>
        </p:nvGrpSpPr>
        <p:grpSpPr>
          <a:xfrm>
            <a:off x="1447799" y="3534419"/>
            <a:ext cx="6781801" cy="1456681"/>
            <a:chOff x="1295400" y="4798863"/>
            <a:chExt cx="6781801" cy="1456681"/>
          </a:xfrm>
        </p:grpSpPr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3866CF08-F684-41CF-BB06-9DEABC76A6A9}"/>
                </a:ext>
              </a:extLst>
            </p:cNvPr>
            <p:cNvSpPr txBox="1"/>
            <p:nvPr/>
          </p:nvSpPr>
          <p:spPr>
            <a:xfrm>
              <a:off x="1295400" y="4798863"/>
              <a:ext cx="4572000" cy="1456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71 – 48 =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1E3D59-CE47-4BC4-9A6E-E63039893D92}"/>
                </a:ext>
              </a:extLst>
            </p:cNvPr>
            <p:cNvSpPr/>
            <p:nvPr/>
          </p:nvSpPr>
          <p:spPr>
            <a:xfrm>
              <a:off x="5638801" y="5143500"/>
              <a:ext cx="2438400" cy="986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B82FA8-01CD-4880-BD9A-74B0C52FE95B}"/>
              </a:ext>
            </a:extLst>
          </p:cNvPr>
          <p:cNvGrpSpPr/>
          <p:nvPr/>
        </p:nvGrpSpPr>
        <p:grpSpPr>
          <a:xfrm>
            <a:off x="1447799" y="5515619"/>
            <a:ext cx="6781800" cy="1456681"/>
            <a:chOff x="1295400" y="6780063"/>
            <a:chExt cx="6781800" cy="1456681"/>
          </a:xfrm>
        </p:grpSpPr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98879616-2805-4DA1-9DC1-26EEDB4FFCEF}"/>
                </a:ext>
              </a:extLst>
            </p:cNvPr>
            <p:cNvSpPr txBox="1"/>
            <p:nvPr/>
          </p:nvSpPr>
          <p:spPr>
            <a:xfrm>
              <a:off x="1295400" y="6780063"/>
              <a:ext cx="4572000" cy="1456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43 – 17 =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21B2FC-1691-4E84-8385-9495AF2DD0EC}"/>
                </a:ext>
              </a:extLst>
            </p:cNvPr>
            <p:cNvSpPr/>
            <p:nvPr/>
          </p:nvSpPr>
          <p:spPr>
            <a:xfrm>
              <a:off x="5638800" y="7105650"/>
              <a:ext cx="2438400" cy="986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092CE70-7F05-4161-A1B8-210DF260DD11}"/>
              </a:ext>
            </a:extLst>
          </p:cNvPr>
          <p:cNvGrpSpPr/>
          <p:nvPr/>
        </p:nvGrpSpPr>
        <p:grpSpPr>
          <a:xfrm>
            <a:off x="9982199" y="3534419"/>
            <a:ext cx="6781801" cy="1456681"/>
            <a:chOff x="9829800" y="4798863"/>
            <a:chExt cx="6781801" cy="1456681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A5251BD2-8EA9-4814-96D5-755721D6344A}"/>
                </a:ext>
              </a:extLst>
            </p:cNvPr>
            <p:cNvSpPr txBox="1"/>
            <p:nvPr/>
          </p:nvSpPr>
          <p:spPr>
            <a:xfrm>
              <a:off x="9829800" y="4798863"/>
              <a:ext cx="4572000" cy="1456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52 – 36 =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1026ED-431E-4E33-9832-11B3FBBE41DD}"/>
                </a:ext>
              </a:extLst>
            </p:cNvPr>
            <p:cNvSpPr/>
            <p:nvPr/>
          </p:nvSpPr>
          <p:spPr>
            <a:xfrm>
              <a:off x="14173201" y="5143500"/>
              <a:ext cx="2438400" cy="986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98EC57-BA65-4FCC-98CE-8EBFF0253FDD}"/>
              </a:ext>
            </a:extLst>
          </p:cNvPr>
          <p:cNvGrpSpPr/>
          <p:nvPr/>
        </p:nvGrpSpPr>
        <p:grpSpPr>
          <a:xfrm>
            <a:off x="9982199" y="5515619"/>
            <a:ext cx="6781801" cy="1456681"/>
            <a:chOff x="9829800" y="6780063"/>
            <a:chExt cx="6781801" cy="1456681"/>
          </a:xfrm>
        </p:grpSpPr>
        <p:sp>
          <p:nvSpPr>
            <p:cNvPr id="37" name="TextBox 8">
              <a:extLst>
                <a:ext uri="{FF2B5EF4-FFF2-40B4-BE49-F238E27FC236}">
                  <a16:creationId xmlns:a16="http://schemas.microsoft.com/office/drawing/2014/main" id="{B0E611AC-0FF4-4945-875F-E98FA3A1C5CA}"/>
                </a:ext>
              </a:extLst>
            </p:cNvPr>
            <p:cNvSpPr txBox="1"/>
            <p:nvPr/>
          </p:nvSpPr>
          <p:spPr>
            <a:xfrm>
              <a:off x="9829800" y="6780063"/>
              <a:ext cx="4572000" cy="1456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64 – 29 =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6E3448E-9DEA-4D51-9FAC-4F715768DB70}"/>
                </a:ext>
              </a:extLst>
            </p:cNvPr>
            <p:cNvSpPr/>
            <p:nvPr/>
          </p:nvSpPr>
          <p:spPr>
            <a:xfrm>
              <a:off x="14173201" y="7043973"/>
              <a:ext cx="2438400" cy="986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63E89F2-908B-4FFB-A2BB-993C4F1B566D}"/>
              </a:ext>
            </a:extLst>
          </p:cNvPr>
          <p:cNvSpPr/>
          <p:nvPr/>
        </p:nvSpPr>
        <p:spPr>
          <a:xfrm>
            <a:off x="5791199" y="3879056"/>
            <a:ext cx="2438400" cy="986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485A39-4B13-4055-B221-84B5D4B0D809}"/>
              </a:ext>
            </a:extLst>
          </p:cNvPr>
          <p:cNvSpPr/>
          <p:nvPr/>
        </p:nvSpPr>
        <p:spPr>
          <a:xfrm>
            <a:off x="5791199" y="5817629"/>
            <a:ext cx="2438400" cy="1033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EC1975-D889-48D5-BA4B-039B692B83B2}"/>
              </a:ext>
            </a:extLst>
          </p:cNvPr>
          <p:cNvSpPr/>
          <p:nvPr/>
        </p:nvSpPr>
        <p:spPr>
          <a:xfrm>
            <a:off x="14325600" y="3879056"/>
            <a:ext cx="2438400" cy="1003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8C0B79-03DC-4420-AF36-FF7ED5718245}"/>
              </a:ext>
            </a:extLst>
          </p:cNvPr>
          <p:cNvSpPr/>
          <p:nvPr/>
        </p:nvSpPr>
        <p:spPr>
          <a:xfrm>
            <a:off x="14325600" y="5762428"/>
            <a:ext cx="2438400" cy="1003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pic>
        <p:nvPicPr>
          <p:cNvPr id="43" name="Picture 23">
            <a:extLst>
              <a:ext uri="{FF2B5EF4-FFF2-40B4-BE49-F238E27FC236}">
                <a16:creationId xmlns:a16="http://schemas.microsoft.com/office/drawing/2014/main" id="{99B8E9D8-3496-4DC9-8BB4-3B6EEB1A8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121205" y="6972300"/>
            <a:ext cx="6045587" cy="33175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0B55D9D-78CE-4B14-A7EA-4A1BBE5CEF10}"/>
              </a:ext>
            </a:extLst>
          </p:cNvPr>
          <p:cNvSpPr txBox="1"/>
          <p:nvPr/>
        </p:nvSpPr>
        <p:spPr>
          <a:xfrm>
            <a:off x="2324099" y="727267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</a:t>
            </a:r>
            <a:endParaRPr lang="vi-VN" sz="48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5262B-ED9D-45EA-8EFC-97D511325F3E}"/>
              </a:ext>
            </a:extLst>
          </p:cNvPr>
          <p:cNvSpPr txBox="1"/>
          <p:nvPr/>
        </p:nvSpPr>
        <p:spPr>
          <a:xfrm>
            <a:off x="2324099" y="1638300"/>
            <a:ext cx="13639800" cy="2881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con sơ ý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che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Em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che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khuất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vi-VN" sz="4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4200" i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vi-VN" sz="42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A picture containing polygon&#10;&#10;Description automatically generated">
            <a:extLst>
              <a:ext uri="{FF2B5EF4-FFF2-40B4-BE49-F238E27FC236}">
                <a16:creationId xmlns:a16="http://schemas.microsoft.com/office/drawing/2014/main" id="{49AEA869-D2E5-4363-BBA2-ED336BFF0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9" t="15710" r="40234" b="15710"/>
          <a:stretch/>
        </p:blipFill>
        <p:spPr>
          <a:xfrm>
            <a:off x="7037071" y="5067300"/>
            <a:ext cx="3714752" cy="4370296"/>
          </a:xfrm>
          <a:prstGeom prst="rect">
            <a:avLst/>
          </a:prstGeom>
        </p:spPr>
      </p:pic>
      <p:pic>
        <p:nvPicPr>
          <p:cNvPr id="27" name="Picture 2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C18403-AF13-427E-A53F-EDAD5D301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4" t="15431" r="38148" b="15988"/>
          <a:stretch/>
        </p:blipFill>
        <p:spPr>
          <a:xfrm>
            <a:off x="12098988" y="5067300"/>
            <a:ext cx="4588811" cy="4370296"/>
          </a:xfrm>
          <a:prstGeom prst="rect">
            <a:avLst/>
          </a:prstGeom>
        </p:spPr>
      </p:pic>
      <p:pic>
        <p:nvPicPr>
          <p:cNvPr id="29" name="Picture 28" descr="A picture containing chart&#10;&#10;Description automatically generated">
            <a:extLst>
              <a:ext uri="{FF2B5EF4-FFF2-40B4-BE49-F238E27FC236}">
                <a16:creationId xmlns:a16="http://schemas.microsoft.com/office/drawing/2014/main" id="{2DADB535-800A-4665-8668-15794335B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9" t="13716" r="39775" b="12560"/>
          <a:stretch/>
        </p:blipFill>
        <p:spPr>
          <a:xfrm>
            <a:off x="1905000" y="5067300"/>
            <a:ext cx="3784906" cy="43702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C3DD1E4-1918-49F8-B2C0-7AE2B727D417}"/>
              </a:ext>
            </a:extLst>
          </p:cNvPr>
          <p:cNvSpPr txBox="1"/>
          <p:nvPr/>
        </p:nvSpPr>
        <p:spPr>
          <a:xfrm>
            <a:off x="3810000" y="5143500"/>
            <a:ext cx="10279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D501CB-02F1-4FE6-B507-A0932F1274DE}"/>
              </a:ext>
            </a:extLst>
          </p:cNvPr>
          <p:cNvSpPr txBox="1"/>
          <p:nvPr/>
        </p:nvSpPr>
        <p:spPr>
          <a:xfrm>
            <a:off x="8497087" y="6591300"/>
            <a:ext cx="10279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C49CCA-0B2B-4BBB-97E9-22981F02A586}"/>
              </a:ext>
            </a:extLst>
          </p:cNvPr>
          <p:cNvSpPr txBox="1"/>
          <p:nvPr/>
        </p:nvSpPr>
        <p:spPr>
          <a:xfrm>
            <a:off x="14325600" y="6393240"/>
            <a:ext cx="10279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83700"/>
          <a:stretch/>
        </p:blipFill>
        <p:spPr>
          <a:xfrm rot="5320224">
            <a:off x="6586256" y="-51533"/>
            <a:ext cx="5115487" cy="197929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07765" y="7177593"/>
            <a:ext cx="2353882" cy="7091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8600" y="6057900"/>
            <a:ext cx="1845633" cy="1661070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46BBF858-0A67-46AD-98DA-EA98BA96BBC9}"/>
              </a:ext>
            </a:extLst>
          </p:cNvPr>
          <p:cNvSpPr txBox="1"/>
          <p:nvPr/>
        </p:nvSpPr>
        <p:spPr>
          <a:xfrm>
            <a:off x="6817815" y="723900"/>
            <a:ext cx="465237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679325AC-B798-4F7E-94E9-E044BFFC05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41184" y="5143500"/>
            <a:ext cx="2228433" cy="4813898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BC9002CC-D84A-4E13-BD26-26F25B000A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00200" y="5219700"/>
            <a:ext cx="3087400" cy="473769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1C93BA-0B67-4EBD-840F-3F050FECFAE3}"/>
              </a:ext>
            </a:extLst>
          </p:cNvPr>
          <p:cNvGrpSpPr/>
          <p:nvPr/>
        </p:nvGrpSpPr>
        <p:grpSpPr>
          <a:xfrm>
            <a:off x="3859355" y="6800987"/>
            <a:ext cx="3532045" cy="3156411"/>
            <a:chOff x="4364762" y="5510190"/>
            <a:chExt cx="3887267" cy="3605439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6D1C70C-FE04-49CF-BD3C-D0A6CFE6E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4364762" y="5510190"/>
              <a:ext cx="3887267" cy="360543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5DA2E8-5A78-42F2-AE1C-62B14631B12B}"/>
                </a:ext>
              </a:extLst>
            </p:cNvPr>
            <p:cNvSpPr txBox="1"/>
            <p:nvPr/>
          </p:nvSpPr>
          <p:spPr>
            <a:xfrm>
              <a:off x="5428253" y="7547752"/>
              <a:ext cx="1876639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4C39271-94DD-47C6-9926-DB9895038B51}"/>
              </a:ext>
            </a:extLst>
          </p:cNvPr>
          <p:cNvSpPr/>
          <p:nvPr/>
        </p:nvSpPr>
        <p:spPr>
          <a:xfrm>
            <a:off x="9636037" y="5149788"/>
            <a:ext cx="4537163" cy="1441512"/>
          </a:xfrm>
          <a:prstGeom prst="wedgeRoundRectCallout">
            <a:avLst>
              <a:gd name="adj1" fmla="val 63227"/>
              <a:gd name="adj2" fmla="val 28157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E5D9DF-28CC-48CD-8C8B-6484D2D157B5}"/>
              </a:ext>
            </a:extLst>
          </p:cNvPr>
          <p:cNvGrpSpPr/>
          <p:nvPr/>
        </p:nvGrpSpPr>
        <p:grpSpPr>
          <a:xfrm>
            <a:off x="11326955" y="6785633"/>
            <a:ext cx="3532045" cy="3310867"/>
            <a:chOff x="4364762" y="5510190"/>
            <a:chExt cx="3887267" cy="3966394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A8EAE52F-CEE6-47DB-B42E-ADD62E8B6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4364762" y="5510190"/>
              <a:ext cx="3887267" cy="379975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3D201E-3AA3-4A00-8BB9-A7D5518FF5EF}"/>
                </a:ext>
              </a:extLst>
            </p:cNvPr>
            <p:cNvSpPr txBox="1"/>
            <p:nvPr/>
          </p:nvSpPr>
          <p:spPr>
            <a:xfrm>
              <a:off x="5428253" y="7596143"/>
              <a:ext cx="1876639" cy="1880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B07D2215-FB16-4AF3-8219-290AA634679A}"/>
              </a:ext>
            </a:extLst>
          </p:cNvPr>
          <p:cNvSpPr/>
          <p:nvPr/>
        </p:nvSpPr>
        <p:spPr>
          <a:xfrm>
            <a:off x="4825663" y="5143500"/>
            <a:ext cx="4098185" cy="1441512"/>
          </a:xfrm>
          <a:prstGeom prst="wedgeRoundRectCallout">
            <a:avLst>
              <a:gd name="adj1" fmla="val -63332"/>
              <a:gd name="adj2" fmla="val 51652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224B73-AF8D-4CA3-BB4B-82EC28448AB7}"/>
              </a:ext>
            </a:extLst>
          </p:cNvPr>
          <p:cNvSpPr txBox="1"/>
          <p:nvPr/>
        </p:nvSpPr>
        <p:spPr>
          <a:xfrm>
            <a:off x="2273197" y="1497289"/>
            <a:ext cx="13741603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4:</a:t>
            </a:r>
            <a:r>
              <a:rPr lang="nl-NL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đọc bài toán và thực hiện các yêu cầu sau: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Nói cho bạn nghe bài toán cho biết gì và hỏi gì.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ác định phép tính để trả lời cho câu hỏi mà bài toán đặt ra.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Trình bày </a:t>
            </a:r>
            <a:r>
              <a:rPr lang="nl-NL" sz="3600">
                <a:latin typeface="Arial" panose="020B0604020202020204" pitchFamily="34" charset="0"/>
                <a:cs typeface="Arial" panose="020B0604020202020204" pitchFamily="34" charset="0"/>
              </a:rPr>
              <a:t>bài giải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cho bài toán.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5">
            <a:extLst>
              <a:ext uri="{FF2B5EF4-FFF2-40B4-BE49-F238E27FC236}">
                <a16:creationId xmlns:a16="http://schemas.microsoft.com/office/drawing/2014/main" id="{E3C8505D-FDF7-463D-B992-2565766409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253434" y="7506748"/>
            <a:ext cx="1542319" cy="1310971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19A9F0C5-26C0-482A-B179-637EB6B0A1A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8172905" y="6497040"/>
            <a:ext cx="2424244" cy="3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11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83700"/>
          <a:stretch/>
        </p:blipFill>
        <p:spPr>
          <a:xfrm rot="5320224">
            <a:off x="6586256" y="-51533"/>
            <a:ext cx="5115487" cy="197929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07765" y="7177593"/>
            <a:ext cx="2353882" cy="7091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8600" y="6057900"/>
            <a:ext cx="1845633" cy="1661070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679325AC-B798-4F7E-94E9-E044BFFC05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141184" y="5143500"/>
            <a:ext cx="2228433" cy="4813898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BC9002CC-D84A-4E13-BD26-26F25B000A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00200" y="5219700"/>
            <a:ext cx="3087400" cy="473769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1C93BA-0B67-4EBD-840F-3F050FECFAE3}"/>
              </a:ext>
            </a:extLst>
          </p:cNvPr>
          <p:cNvGrpSpPr/>
          <p:nvPr/>
        </p:nvGrpSpPr>
        <p:grpSpPr>
          <a:xfrm>
            <a:off x="3859355" y="6800987"/>
            <a:ext cx="3532045" cy="3156411"/>
            <a:chOff x="4364762" y="5510190"/>
            <a:chExt cx="3887267" cy="3605439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6D1C70C-FE04-49CF-BD3C-D0A6CFE6E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4364762" y="5510190"/>
              <a:ext cx="3887267" cy="360543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5DA2E8-5A78-42F2-AE1C-62B14631B12B}"/>
                </a:ext>
              </a:extLst>
            </p:cNvPr>
            <p:cNvSpPr txBox="1"/>
            <p:nvPr/>
          </p:nvSpPr>
          <p:spPr>
            <a:xfrm>
              <a:off x="5428253" y="7547752"/>
              <a:ext cx="1876639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E5D9DF-28CC-48CD-8C8B-6484D2D157B5}"/>
              </a:ext>
            </a:extLst>
          </p:cNvPr>
          <p:cNvGrpSpPr/>
          <p:nvPr/>
        </p:nvGrpSpPr>
        <p:grpSpPr>
          <a:xfrm>
            <a:off x="11326955" y="6785633"/>
            <a:ext cx="3532045" cy="3310867"/>
            <a:chOff x="4364762" y="5510190"/>
            <a:chExt cx="3887267" cy="3966394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A8EAE52F-CEE6-47DB-B42E-ADD62E8B6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4364762" y="5510190"/>
              <a:ext cx="3887267" cy="379975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3D201E-3AA3-4A00-8BB9-A7D5518FF5EF}"/>
                </a:ext>
              </a:extLst>
            </p:cNvPr>
            <p:cNvSpPr txBox="1"/>
            <p:nvPr/>
          </p:nvSpPr>
          <p:spPr>
            <a:xfrm>
              <a:off x="5428253" y="7596143"/>
              <a:ext cx="1876639" cy="1880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1" name="Picture 5">
            <a:extLst>
              <a:ext uri="{FF2B5EF4-FFF2-40B4-BE49-F238E27FC236}">
                <a16:creationId xmlns:a16="http://schemas.microsoft.com/office/drawing/2014/main" id="{E3C8505D-FDF7-463D-B992-2565766409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253434" y="7506748"/>
            <a:ext cx="1542319" cy="1310971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19A9F0C5-26C0-482A-B179-637EB6B0A1A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8172905" y="6497040"/>
            <a:ext cx="2424244" cy="33303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26B3179-5BFC-45F7-9403-BBCDFE52379F}"/>
              </a:ext>
            </a:extLst>
          </p:cNvPr>
          <p:cNvSpPr/>
          <p:nvPr/>
        </p:nvSpPr>
        <p:spPr>
          <a:xfrm>
            <a:off x="3162300" y="550989"/>
            <a:ext cx="11963400" cy="426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3CC417-24F3-426C-B363-793DB16D21EF}"/>
              </a:ext>
            </a:extLst>
          </p:cNvPr>
          <p:cNvSpPr/>
          <p:nvPr/>
        </p:nvSpPr>
        <p:spPr>
          <a:xfrm>
            <a:off x="3162299" y="571501"/>
            <a:ext cx="11963400" cy="426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vi-VN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vi-VN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35 - 16= 19 (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2206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9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60965" flipV="1">
            <a:off x="14642161" y="-2931398"/>
            <a:ext cx="5234278" cy="51295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73EE4EC-2320-4584-A80F-78222028D3BF}"/>
              </a:ext>
            </a:extLst>
          </p:cNvPr>
          <p:cNvGrpSpPr/>
          <p:nvPr/>
        </p:nvGrpSpPr>
        <p:grpSpPr>
          <a:xfrm>
            <a:off x="3806423" y="762960"/>
            <a:ext cx="10675147" cy="2240318"/>
            <a:chOff x="3955253" y="1221222"/>
            <a:chExt cx="10675147" cy="260687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55253" y="1221222"/>
              <a:ext cx="10675147" cy="260687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3955253" y="1997126"/>
              <a:ext cx="10377494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186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 TRUYỀN ĐIỆN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434659-FB01-4BAB-A051-9A7951CF2704}"/>
              </a:ext>
            </a:extLst>
          </p:cNvPr>
          <p:cNvGrpSpPr/>
          <p:nvPr/>
        </p:nvGrpSpPr>
        <p:grpSpPr>
          <a:xfrm>
            <a:off x="1866896" y="3162300"/>
            <a:ext cx="14554200" cy="6574116"/>
            <a:chOff x="1866896" y="3311592"/>
            <a:chExt cx="14554200" cy="657411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66896" y="3311592"/>
              <a:ext cx="14554200" cy="657411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E0E1B7-6F84-4850-864C-FBF82CED32B7}"/>
                </a:ext>
              </a:extLst>
            </p:cNvPr>
            <p:cNvSpPr txBox="1"/>
            <p:nvPr/>
          </p:nvSpPr>
          <p:spPr>
            <a:xfrm>
              <a:off x="2671760" y="3644103"/>
              <a:ext cx="12944480" cy="5812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nl-NL" sz="3200" b="1" i="1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Luật chơi: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viên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1 em</a:t>
              </a: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A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xung phong. </a:t>
              </a:r>
              <a:endPara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ct val="15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 A </a:t>
              </a:r>
              <a:r>
                <a:rPr lang="en-US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to 1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trong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phạm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vi 100</a:t>
              </a: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62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nhanh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em B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kỳ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”. </a:t>
              </a:r>
              <a:endPara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ct val="15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 B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</a:t>
              </a: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em C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kỳ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ct val="15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 C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57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”. </a:t>
              </a:r>
              <a:endPara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ct val="150000"/>
                </a:lnSpc>
                <a:spcAft>
                  <a:spcPts val="1000"/>
                </a:spcAft>
                <a:buFontTx/>
                <a:buChar char="-"/>
              </a:pP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C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tục</a:t>
              </a: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D</a:t>
              </a: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spcAft>
                  <a:spcPts val="1000"/>
                </a:spcAft>
                <a:buFontTx/>
                <a:buChar char="-"/>
              </a:pPr>
              <a:r>
                <a:rPr lang="en-US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ếu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sai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nhảy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lò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cò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vòng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lên </a:t>
              </a:r>
              <a:r>
                <a:rPr lang="vi-VN" sz="32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vi-VN" sz="32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3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9">
            <a:extLst>
              <a:ext uri="{FF2B5EF4-FFF2-40B4-BE49-F238E27FC236}">
                <a16:creationId xmlns:a16="http://schemas.microsoft.com/office/drawing/2014/main" id="{8EB62AEF-9AB0-410E-B822-4824F7D3AC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25800" y="7070424"/>
            <a:ext cx="2362200" cy="3275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407C2C-54D0-4990-814B-32D9F57796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71760" cy="26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72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🐈 MÈO CON ĐI HỌC - Sáng tác- Hoàng Long - Hoàng Lân - Trình bày- Tốp ca Tuổi Thơ - Nhạc Thiếu Nh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4"/>
            <a:ext cx="18113022" cy="1018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6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3461" y="7245319"/>
            <a:ext cx="19054923" cy="78826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58232">
            <a:off x="-1903245" y="-1805412"/>
            <a:ext cx="5863890" cy="75419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60965" flipV="1">
            <a:off x="14642161" y="-1955666"/>
            <a:ext cx="5234278" cy="5129592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9D2FD482-8F3D-4A15-8A6B-952871A229E4}"/>
              </a:ext>
            </a:extLst>
          </p:cNvPr>
          <p:cNvSpPr txBox="1"/>
          <p:nvPr/>
        </p:nvSpPr>
        <p:spPr>
          <a:xfrm>
            <a:off x="4919848" y="2003678"/>
            <a:ext cx="844830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EA455C-0F91-4B13-AFB2-BB9EA32F3BBE}"/>
              </a:ext>
            </a:extLst>
          </p:cNvPr>
          <p:cNvGrpSpPr/>
          <p:nvPr/>
        </p:nvGrpSpPr>
        <p:grpSpPr>
          <a:xfrm>
            <a:off x="1635620" y="3769061"/>
            <a:ext cx="7407470" cy="4670905"/>
            <a:chOff x="421018" y="4045255"/>
            <a:chExt cx="8248532" cy="4670905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37FE1931-EFE7-4A1D-A61F-AB00004E0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21018" y="4045255"/>
              <a:ext cx="8248532" cy="467090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3A2788-48E9-4F69-84F8-2E72BAA2B71C}"/>
                </a:ext>
              </a:extLst>
            </p:cNvPr>
            <p:cNvSpPr txBox="1"/>
            <p:nvPr/>
          </p:nvSpPr>
          <p:spPr>
            <a:xfrm>
              <a:off x="625402" y="5005788"/>
              <a:ext cx="7650225" cy="1998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Hoàn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trong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vở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A5E293-C567-4270-8BB6-CA7CCF7A5ADC}"/>
              </a:ext>
            </a:extLst>
          </p:cNvPr>
          <p:cNvGrpSpPr/>
          <p:nvPr/>
        </p:nvGrpSpPr>
        <p:grpSpPr>
          <a:xfrm>
            <a:off x="9697518" y="3768269"/>
            <a:ext cx="7407470" cy="4670905"/>
            <a:chOff x="421018" y="4045255"/>
            <a:chExt cx="8248532" cy="4670905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8392D159-9007-4AAA-B128-565DDBA45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21018" y="4045255"/>
              <a:ext cx="8248532" cy="467090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FE3270-A007-4056-91F0-38B2866D4376}"/>
                </a:ext>
              </a:extLst>
            </p:cNvPr>
            <p:cNvSpPr txBox="1"/>
            <p:nvPr/>
          </p:nvSpPr>
          <p:spPr>
            <a:xfrm>
              <a:off x="1007981" y="4391027"/>
              <a:ext cx="6921491" cy="3979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chuẩn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bị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kumimoji="0" lang="vi-VN" sz="40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trừ</a:t>
              </a: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</a:t>
              </a:r>
              <a:r>
                <a:rPr kumimoji="0" lang="vi-VN" sz="40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0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nhớ</a:t>
              </a: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 </a:t>
              </a:r>
              <a:endPara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 </a:t>
              </a:r>
              <a:r>
                <a:rPr kumimoji="0" lang="vi-VN" sz="40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phạm</a:t>
              </a: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vi 100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kumimoji="0" lang="vi-VN" sz="40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tiếp</a:t>
              </a: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theo)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D8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8BC8A5C7-8655-410C-9F8D-77BC1FC2B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58232">
            <a:off x="-1903245" y="-1805412"/>
            <a:ext cx="5863890" cy="7541981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154F116E-5D8F-4E84-9F2C-19C5EBEA7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60965" flipV="1">
            <a:off x="14642161" y="-1955666"/>
            <a:ext cx="5234278" cy="5129592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CE2FFA7-74F1-422B-8296-97E0E9663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83464" y="6131990"/>
            <a:ext cx="19054923" cy="56307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FC10C3D-D046-45E8-BDB0-B4F58EBB770D}"/>
              </a:ext>
            </a:extLst>
          </p:cNvPr>
          <p:cNvGrpSpPr/>
          <p:nvPr/>
        </p:nvGrpSpPr>
        <p:grpSpPr>
          <a:xfrm>
            <a:off x="3259262" y="876300"/>
            <a:ext cx="11769469" cy="4384127"/>
            <a:chOff x="3259266" y="2019300"/>
            <a:chExt cx="11769469" cy="4384127"/>
          </a:xfrm>
        </p:grpSpPr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3BB78779-7013-4376-B3D6-D362E478B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259266" y="2019300"/>
              <a:ext cx="11769469" cy="438412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72EF44-051A-4EB0-A300-793342CED121}"/>
                </a:ext>
              </a:extLst>
            </p:cNvPr>
            <p:cNvSpPr txBox="1"/>
            <p:nvPr/>
          </p:nvSpPr>
          <p:spPr>
            <a:xfrm>
              <a:off x="3771900" y="2495126"/>
              <a:ext cx="10744200" cy="29510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 ƠN CÁC EM ĐÃ LẮNG NGHE BÀI GIẢNG!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6">
            <a:extLst>
              <a:ext uri="{FF2B5EF4-FFF2-40B4-BE49-F238E27FC236}">
                <a16:creationId xmlns:a16="http://schemas.microsoft.com/office/drawing/2014/main" id="{7729434F-BFD6-405B-8DA1-0EFFFD3A01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546316" y="4145336"/>
            <a:ext cx="11769468" cy="5884734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60965" flipV="1">
            <a:off x="14642161" y="-2931398"/>
            <a:ext cx="5234278" cy="51295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73EE4EC-2320-4584-A80F-78222028D3BF}"/>
              </a:ext>
            </a:extLst>
          </p:cNvPr>
          <p:cNvGrpSpPr/>
          <p:nvPr/>
        </p:nvGrpSpPr>
        <p:grpSpPr>
          <a:xfrm>
            <a:off x="3799165" y="540021"/>
            <a:ext cx="10689661" cy="1713540"/>
            <a:chOff x="3955253" y="1537375"/>
            <a:chExt cx="10689661" cy="199390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69767" y="1537375"/>
              <a:ext cx="10675147" cy="199390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3955253" y="1997126"/>
              <a:ext cx="10377494" cy="10744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186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1E0E1B7-6F84-4850-864C-FBF82CED32B7}"/>
              </a:ext>
            </a:extLst>
          </p:cNvPr>
          <p:cNvSpPr txBox="1"/>
          <p:nvPr/>
        </p:nvSpPr>
        <p:spPr>
          <a:xfrm>
            <a:off x="2671760" y="2472647"/>
            <a:ext cx="1294448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vi 20</a:t>
            </a:r>
            <a:endParaRPr lang="vi-VN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6B9EC9AF-A958-434D-9CC5-2E299DE76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3001563" cy="5076638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8EB62AEF-9AB0-410E-B822-4824F7D3AC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25800" y="7070424"/>
            <a:ext cx="2362200" cy="327514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2FD5C31A-4F27-4983-9B90-F3852533C2C7}"/>
              </a:ext>
            </a:extLst>
          </p:cNvPr>
          <p:cNvGrpSpPr/>
          <p:nvPr/>
        </p:nvGrpSpPr>
        <p:grpSpPr>
          <a:xfrm>
            <a:off x="3020513" y="3480769"/>
            <a:ext cx="5179501" cy="6785494"/>
            <a:chOff x="1905014" y="3480769"/>
            <a:chExt cx="5179501" cy="6785494"/>
          </a:xfrm>
        </p:grpSpPr>
        <p:grpSp>
          <p:nvGrpSpPr>
            <p:cNvPr id="2" name="Picture 5">
              <a:extLst>
                <a:ext uri="{FF2B5EF4-FFF2-40B4-BE49-F238E27FC236}">
                  <a16:creationId xmlns:a16="http://schemas.microsoft.com/office/drawing/2014/main" id="{E985B113-1CD8-4F77-9777-1336D90AAC3B}"/>
                </a:ext>
              </a:extLst>
            </p:cNvPr>
            <p:cNvGrpSpPr/>
            <p:nvPr/>
          </p:nvGrpSpPr>
          <p:grpSpPr>
            <a:xfrm>
              <a:off x="1905014" y="3480769"/>
              <a:ext cx="5179501" cy="6785494"/>
              <a:chOff x="1905014" y="3480769"/>
              <a:chExt cx="5179501" cy="678549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4500DFA-FC17-4BE4-86C2-FCD13508802D}"/>
                  </a:ext>
                </a:extLst>
              </p:cNvPr>
              <p:cNvSpPr/>
              <p:nvPr/>
            </p:nvSpPr>
            <p:spPr>
              <a:xfrm>
                <a:off x="5190557" y="8015057"/>
                <a:ext cx="204467" cy="180838"/>
              </a:xfrm>
              <a:custGeom>
                <a:avLst/>
                <a:gdLst>
                  <a:gd name="connsiteX0" fmla="*/ 183247 w 204467"/>
                  <a:gd name="connsiteY0" fmla="*/ 104723 h 180838"/>
                  <a:gd name="connsiteX1" fmla="*/ 202622 w 204467"/>
                  <a:gd name="connsiteY1" fmla="*/ 90376 h 180838"/>
                  <a:gd name="connsiteX2" fmla="*/ 176105 w 204467"/>
                  <a:gd name="connsiteY2" fmla="*/ 42552 h 180838"/>
                  <a:gd name="connsiteX3" fmla="*/ 168410 w 204467"/>
                  <a:gd name="connsiteY3" fmla="*/ 18976 h 180838"/>
                  <a:gd name="connsiteX4" fmla="*/ 171998 w 204467"/>
                  <a:gd name="connsiteY4" fmla="*/ 10755 h 180838"/>
                  <a:gd name="connsiteX5" fmla="*/ 159066 w 204467"/>
                  <a:gd name="connsiteY5" fmla="*/ 2658 h 180838"/>
                  <a:gd name="connsiteX6" fmla="*/ 158202 w 204467"/>
                  <a:gd name="connsiteY6" fmla="*/ 3800 h 180838"/>
                  <a:gd name="connsiteX7" fmla="*/ 157383 w 204467"/>
                  <a:gd name="connsiteY7" fmla="*/ 3968 h 180838"/>
                  <a:gd name="connsiteX8" fmla="*/ 147474 w 204467"/>
                  <a:gd name="connsiteY8" fmla="*/ 19637 h 180838"/>
                  <a:gd name="connsiteX9" fmla="*/ 118067 w 204467"/>
                  <a:gd name="connsiteY9" fmla="*/ 85829 h 180838"/>
                  <a:gd name="connsiteX10" fmla="*/ 90687 w 204467"/>
                  <a:gd name="connsiteY10" fmla="*/ 126160 h 180838"/>
                  <a:gd name="connsiteX11" fmla="*/ 385 w 204467"/>
                  <a:gd name="connsiteY11" fmla="*/ 146723 h 180838"/>
                  <a:gd name="connsiteX12" fmla="*/ 49134 w 204467"/>
                  <a:gd name="connsiteY12" fmla="*/ 179539 h 180838"/>
                  <a:gd name="connsiteX13" fmla="*/ 88527 w 204467"/>
                  <a:gd name="connsiteY13" fmla="*/ 162213 h 180838"/>
                  <a:gd name="connsiteX14" fmla="*/ 94539 w 204467"/>
                  <a:gd name="connsiteY14" fmla="*/ 161989 h 180838"/>
                  <a:gd name="connsiteX15" fmla="*/ 106176 w 204467"/>
                  <a:gd name="connsiteY15" fmla="*/ 146903 h 180838"/>
                  <a:gd name="connsiteX16" fmla="*/ 131995 w 204467"/>
                  <a:gd name="connsiteY16" fmla="*/ 104197 h 180838"/>
                  <a:gd name="connsiteX17" fmla="*/ 155302 w 204467"/>
                  <a:gd name="connsiteY17" fmla="*/ 52442 h 180838"/>
                  <a:gd name="connsiteX18" fmla="*/ 183247 w 204467"/>
                  <a:gd name="connsiteY18" fmla="*/ 104723 h 180838"/>
                  <a:gd name="connsiteX19" fmla="*/ 20104 w 204467"/>
                  <a:gd name="connsiteY19" fmla="*/ 144674 h 180838"/>
                  <a:gd name="connsiteX20" fmla="*/ 81907 w 204467"/>
                  <a:gd name="connsiteY20" fmla="*/ 140429 h 180838"/>
                  <a:gd name="connsiteX21" fmla="*/ 20104 w 204467"/>
                  <a:gd name="connsiteY21" fmla="*/ 144674 h 18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467" h="180838">
                    <a:moveTo>
                      <a:pt x="183247" y="104723"/>
                    </a:moveTo>
                    <a:cubicBezTo>
                      <a:pt x="192237" y="117850"/>
                      <a:pt x="210273" y="103637"/>
                      <a:pt x="202622" y="90376"/>
                    </a:cubicBezTo>
                    <a:cubicBezTo>
                      <a:pt x="193410" y="74539"/>
                      <a:pt x="183501" y="59442"/>
                      <a:pt x="176105" y="42552"/>
                    </a:cubicBezTo>
                    <a:cubicBezTo>
                      <a:pt x="172739" y="34903"/>
                      <a:pt x="169883" y="27197"/>
                      <a:pt x="168410" y="18976"/>
                    </a:cubicBezTo>
                    <a:cubicBezTo>
                      <a:pt x="169573" y="16221"/>
                      <a:pt x="170747" y="13466"/>
                      <a:pt x="171998" y="10755"/>
                    </a:cubicBezTo>
                    <a:cubicBezTo>
                      <a:pt x="175806" y="2568"/>
                      <a:pt x="164735" y="-3816"/>
                      <a:pt x="159066" y="2658"/>
                    </a:cubicBezTo>
                    <a:cubicBezTo>
                      <a:pt x="158811" y="3005"/>
                      <a:pt x="158501" y="3442"/>
                      <a:pt x="158202" y="3800"/>
                    </a:cubicBezTo>
                    <a:cubicBezTo>
                      <a:pt x="157903" y="3879"/>
                      <a:pt x="157638" y="3924"/>
                      <a:pt x="157383" y="3968"/>
                    </a:cubicBezTo>
                    <a:cubicBezTo>
                      <a:pt x="150507" y="6197"/>
                      <a:pt x="147739" y="11976"/>
                      <a:pt x="147474" y="19637"/>
                    </a:cubicBezTo>
                    <a:cubicBezTo>
                      <a:pt x="135848" y="40503"/>
                      <a:pt x="129438" y="65131"/>
                      <a:pt x="118067" y="85829"/>
                    </a:cubicBezTo>
                    <a:cubicBezTo>
                      <a:pt x="113051" y="94968"/>
                      <a:pt x="99688" y="110637"/>
                      <a:pt x="90687" y="126160"/>
                    </a:cubicBezTo>
                    <a:cubicBezTo>
                      <a:pt x="58379" y="107087"/>
                      <a:pt x="-5539" y="92168"/>
                      <a:pt x="385" y="146723"/>
                    </a:cubicBezTo>
                    <a:cubicBezTo>
                      <a:pt x="3286" y="173760"/>
                      <a:pt x="24090" y="184871"/>
                      <a:pt x="49134" y="179539"/>
                    </a:cubicBezTo>
                    <a:cubicBezTo>
                      <a:pt x="61191" y="176952"/>
                      <a:pt x="76337" y="170915"/>
                      <a:pt x="88527" y="162213"/>
                    </a:cubicBezTo>
                    <a:cubicBezTo>
                      <a:pt x="90388" y="162874"/>
                      <a:pt x="92425" y="162874"/>
                      <a:pt x="94539" y="161989"/>
                    </a:cubicBezTo>
                    <a:cubicBezTo>
                      <a:pt x="101371" y="159155"/>
                      <a:pt x="103275" y="153466"/>
                      <a:pt x="106176" y="146903"/>
                    </a:cubicBezTo>
                    <a:cubicBezTo>
                      <a:pt x="112874" y="131671"/>
                      <a:pt x="123426" y="118421"/>
                      <a:pt x="131995" y="104197"/>
                    </a:cubicBezTo>
                    <a:cubicBezTo>
                      <a:pt x="141727" y="87968"/>
                      <a:pt x="148647" y="70250"/>
                      <a:pt x="155302" y="52442"/>
                    </a:cubicBezTo>
                    <a:cubicBezTo>
                      <a:pt x="164391" y="74887"/>
                      <a:pt x="178619" y="97947"/>
                      <a:pt x="183247" y="104723"/>
                    </a:cubicBezTo>
                    <a:close/>
                    <a:moveTo>
                      <a:pt x="20104" y="144674"/>
                    </a:moveTo>
                    <a:cubicBezTo>
                      <a:pt x="16428" y="115487"/>
                      <a:pt x="59685" y="129834"/>
                      <a:pt x="81907" y="140429"/>
                    </a:cubicBezTo>
                    <a:cubicBezTo>
                      <a:pt x="59984" y="156568"/>
                      <a:pt x="24134" y="176739"/>
                      <a:pt x="20104" y="144674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1C84955-672D-4864-9611-8979DA227201}"/>
                  </a:ext>
                </a:extLst>
              </p:cNvPr>
              <p:cNvSpPr/>
              <p:nvPr/>
            </p:nvSpPr>
            <p:spPr>
              <a:xfrm>
                <a:off x="3299056" y="9221928"/>
                <a:ext cx="176853" cy="382017"/>
              </a:xfrm>
              <a:custGeom>
                <a:avLst/>
                <a:gdLst>
                  <a:gd name="connsiteX0" fmla="*/ 171440 w 176853"/>
                  <a:gd name="connsiteY0" fmla="*/ 182267 h 382017"/>
                  <a:gd name="connsiteX1" fmla="*/ 99683 w 176853"/>
                  <a:gd name="connsiteY1" fmla="*/ 171112 h 382017"/>
                  <a:gd name="connsiteX2" fmla="*/ 93893 w 176853"/>
                  <a:gd name="connsiteY2" fmla="*/ 164717 h 382017"/>
                  <a:gd name="connsiteX3" fmla="*/ 64088 w 176853"/>
                  <a:gd name="connsiteY3" fmla="*/ 134006 h 382017"/>
                  <a:gd name="connsiteX4" fmla="*/ 71008 w 176853"/>
                  <a:gd name="connsiteY4" fmla="*/ 9888 h 382017"/>
                  <a:gd name="connsiteX5" fmla="*/ 25469 w 176853"/>
                  <a:gd name="connsiteY5" fmla="*/ 116377 h 382017"/>
                  <a:gd name="connsiteX6" fmla="*/ 41346 w 176853"/>
                  <a:gd name="connsiteY6" fmla="*/ 137031 h 382017"/>
                  <a:gd name="connsiteX7" fmla="*/ 12582 w 176853"/>
                  <a:gd name="connsiteY7" fmla="*/ 272080 h 382017"/>
                  <a:gd name="connsiteX8" fmla="*/ 141424 w 176853"/>
                  <a:gd name="connsiteY8" fmla="*/ 270769 h 382017"/>
                  <a:gd name="connsiteX9" fmla="*/ 112316 w 176853"/>
                  <a:gd name="connsiteY9" fmla="*/ 367201 h 382017"/>
                  <a:gd name="connsiteX10" fmla="*/ 113822 w 176853"/>
                  <a:gd name="connsiteY10" fmla="*/ 381940 h 382017"/>
                  <a:gd name="connsiteX11" fmla="*/ 153094 w 176853"/>
                  <a:gd name="connsiteY11" fmla="*/ 260096 h 382017"/>
                  <a:gd name="connsiteX12" fmla="*/ 171440 w 176853"/>
                  <a:gd name="connsiteY12" fmla="*/ 182267 h 382017"/>
                  <a:gd name="connsiteX13" fmla="*/ 33341 w 176853"/>
                  <a:gd name="connsiteY13" fmla="*/ 41875 h 382017"/>
                  <a:gd name="connsiteX14" fmla="*/ 63877 w 176853"/>
                  <a:gd name="connsiteY14" fmla="*/ 30888 h 382017"/>
                  <a:gd name="connsiteX15" fmla="*/ 69535 w 176853"/>
                  <a:gd name="connsiteY15" fmla="*/ 70749 h 382017"/>
                  <a:gd name="connsiteX16" fmla="*/ 51543 w 176853"/>
                  <a:gd name="connsiteY16" fmla="*/ 118259 h 382017"/>
                  <a:gd name="connsiteX17" fmla="*/ 33341 w 176853"/>
                  <a:gd name="connsiteY17" fmla="*/ 41875 h 382017"/>
                  <a:gd name="connsiteX18" fmla="*/ 19369 w 176853"/>
                  <a:gd name="connsiteY18" fmla="*/ 236777 h 382017"/>
                  <a:gd name="connsiteX19" fmla="*/ 53625 w 176853"/>
                  <a:gd name="connsiteY19" fmla="*/ 151646 h 382017"/>
                  <a:gd name="connsiteX20" fmla="*/ 80961 w 176853"/>
                  <a:gd name="connsiteY20" fmla="*/ 184059 h 382017"/>
                  <a:gd name="connsiteX21" fmla="*/ 82035 w 176853"/>
                  <a:gd name="connsiteY21" fmla="*/ 223259 h 382017"/>
                  <a:gd name="connsiteX22" fmla="*/ 89907 w 176853"/>
                  <a:gd name="connsiteY22" fmla="*/ 210446 h 382017"/>
                  <a:gd name="connsiteX23" fmla="*/ 91678 w 176853"/>
                  <a:gd name="connsiteY23" fmla="*/ 197230 h 382017"/>
                  <a:gd name="connsiteX24" fmla="*/ 132168 w 176853"/>
                  <a:gd name="connsiteY24" fmla="*/ 254014 h 382017"/>
                  <a:gd name="connsiteX25" fmla="*/ 19369 w 176853"/>
                  <a:gd name="connsiteY25" fmla="*/ 236777 h 382017"/>
                  <a:gd name="connsiteX26" fmla="*/ 143926 w 176853"/>
                  <a:gd name="connsiteY26" fmla="*/ 240406 h 382017"/>
                  <a:gd name="connsiteX27" fmla="*/ 112139 w 176853"/>
                  <a:gd name="connsiteY27" fmla="*/ 187117 h 382017"/>
                  <a:gd name="connsiteX28" fmla="*/ 123433 w 176853"/>
                  <a:gd name="connsiteY28" fmla="*/ 183577 h 382017"/>
                  <a:gd name="connsiteX29" fmla="*/ 143926 w 176853"/>
                  <a:gd name="connsiteY29" fmla="*/ 240406 h 38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6853" h="382017">
                    <a:moveTo>
                      <a:pt x="171440" y="182267"/>
                    </a:moveTo>
                    <a:cubicBezTo>
                      <a:pt x="159239" y="154614"/>
                      <a:pt x="125293" y="157761"/>
                      <a:pt x="99683" y="171112"/>
                    </a:cubicBezTo>
                    <a:cubicBezTo>
                      <a:pt x="97646" y="168749"/>
                      <a:pt x="95664" y="166565"/>
                      <a:pt x="93893" y="164717"/>
                    </a:cubicBezTo>
                    <a:cubicBezTo>
                      <a:pt x="83342" y="154222"/>
                      <a:pt x="73133" y="144243"/>
                      <a:pt x="64088" y="134006"/>
                    </a:cubicBezTo>
                    <a:cubicBezTo>
                      <a:pt x="91291" y="87549"/>
                      <a:pt x="113269" y="40161"/>
                      <a:pt x="71008" y="9888"/>
                    </a:cubicBezTo>
                    <a:cubicBezTo>
                      <a:pt x="9426" y="-34206"/>
                      <a:pt x="2894" y="81422"/>
                      <a:pt x="25469" y="116377"/>
                    </a:cubicBezTo>
                    <a:cubicBezTo>
                      <a:pt x="28924" y="121765"/>
                      <a:pt x="34504" y="128798"/>
                      <a:pt x="41346" y="137031"/>
                    </a:cubicBezTo>
                    <a:cubicBezTo>
                      <a:pt x="18416" y="177843"/>
                      <a:pt x="-20025" y="225969"/>
                      <a:pt x="12582" y="272080"/>
                    </a:cubicBezTo>
                    <a:cubicBezTo>
                      <a:pt x="40992" y="312198"/>
                      <a:pt x="102241" y="302006"/>
                      <a:pt x="141424" y="270769"/>
                    </a:cubicBezTo>
                    <a:cubicBezTo>
                      <a:pt x="163047" y="313598"/>
                      <a:pt x="164597" y="352014"/>
                      <a:pt x="112316" y="367201"/>
                    </a:cubicBezTo>
                    <a:cubicBezTo>
                      <a:pt x="105308" y="369251"/>
                      <a:pt x="106349" y="381683"/>
                      <a:pt x="113822" y="381940"/>
                    </a:cubicBezTo>
                    <a:cubicBezTo>
                      <a:pt x="186354" y="384561"/>
                      <a:pt x="179090" y="320475"/>
                      <a:pt x="153094" y="260096"/>
                    </a:cubicBezTo>
                    <a:cubicBezTo>
                      <a:pt x="173643" y="238569"/>
                      <a:pt x="183896" y="210480"/>
                      <a:pt x="171440" y="182267"/>
                    </a:cubicBezTo>
                    <a:close/>
                    <a:moveTo>
                      <a:pt x="33341" y="41875"/>
                    </a:moveTo>
                    <a:cubicBezTo>
                      <a:pt x="33950" y="23104"/>
                      <a:pt x="44147" y="19475"/>
                      <a:pt x="63877" y="30888"/>
                    </a:cubicBezTo>
                    <a:cubicBezTo>
                      <a:pt x="71140" y="43577"/>
                      <a:pt x="73000" y="56838"/>
                      <a:pt x="69535" y="70749"/>
                    </a:cubicBezTo>
                    <a:cubicBezTo>
                      <a:pt x="67243" y="87112"/>
                      <a:pt x="59592" y="103251"/>
                      <a:pt x="51543" y="118259"/>
                    </a:cubicBezTo>
                    <a:cubicBezTo>
                      <a:pt x="36630" y="97214"/>
                      <a:pt x="28193" y="73683"/>
                      <a:pt x="33341" y="41875"/>
                    </a:cubicBezTo>
                    <a:close/>
                    <a:moveTo>
                      <a:pt x="19369" y="236777"/>
                    </a:moveTo>
                    <a:cubicBezTo>
                      <a:pt x="16346" y="214075"/>
                      <a:pt x="34426" y="183667"/>
                      <a:pt x="53625" y="151646"/>
                    </a:cubicBezTo>
                    <a:cubicBezTo>
                      <a:pt x="62017" y="161480"/>
                      <a:pt x="71351" y="172422"/>
                      <a:pt x="80961" y="184059"/>
                    </a:cubicBezTo>
                    <a:cubicBezTo>
                      <a:pt x="66468" y="197577"/>
                      <a:pt x="62106" y="213896"/>
                      <a:pt x="82035" y="223259"/>
                    </a:cubicBezTo>
                    <a:cubicBezTo>
                      <a:pt x="89741" y="226933"/>
                      <a:pt x="96783" y="215687"/>
                      <a:pt x="89907" y="210446"/>
                    </a:cubicBezTo>
                    <a:cubicBezTo>
                      <a:pt x="84072" y="205977"/>
                      <a:pt x="86276" y="201385"/>
                      <a:pt x="91678" y="197230"/>
                    </a:cubicBezTo>
                    <a:cubicBezTo>
                      <a:pt x="106304" y="215520"/>
                      <a:pt x="120742" y="234985"/>
                      <a:pt x="132168" y="254014"/>
                    </a:cubicBezTo>
                    <a:cubicBezTo>
                      <a:pt x="98432" y="283246"/>
                      <a:pt x="26587" y="290201"/>
                      <a:pt x="19369" y="236777"/>
                    </a:cubicBezTo>
                    <a:close/>
                    <a:moveTo>
                      <a:pt x="143926" y="240406"/>
                    </a:moveTo>
                    <a:cubicBezTo>
                      <a:pt x="133895" y="220369"/>
                      <a:pt x="122525" y="201688"/>
                      <a:pt x="112139" y="187117"/>
                    </a:cubicBezTo>
                    <a:cubicBezTo>
                      <a:pt x="117587" y="185157"/>
                      <a:pt x="122126" y="183846"/>
                      <a:pt x="123433" y="183577"/>
                    </a:cubicBezTo>
                    <a:cubicBezTo>
                      <a:pt x="163213" y="175222"/>
                      <a:pt x="159106" y="215598"/>
                      <a:pt x="143926" y="240406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9D844F6-0736-43F6-A3DC-006EC978C795}"/>
                  </a:ext>
                </a:extLst>
              </p:cNvPr>
              <p:cNvSpPr/>
              <p:nvPr/>
            </p:nvSpPr>
            <p:spPr>
              <a:xfrm>
                <a:off x="3459434" y="8018394"/>
                <a:ext cx="170700" cy="208593"/>
              </a:xfrm>
              <a:custGeom>
                <a:avLst/>
                <a:gdLst>
                  <a:gd name="connsiteX0" fmla="*/ 18192 w 170700"/>
                  <a:gd name="connsiteY0" fmla="*/ 207663 h 208593"/>
                  <a:gd name="connsiteX1" fmla="*/ 118967 w 170700"/>
                  <a:gd name="connsiteY1" fmla="*/ 52387 h 208593"/>
                  <a:gd name="connsiteX2" fmla="*/ 155936 w 170700"/>
                  <a:gd name="connsiteY2" fmla="*/ 105934 h 208593"/>
                  <a:gd name="connsiteX3" fmla="*/ 166709 w 170700"/>
                  <a:gd name="connsiteY3" fmla="*/ 88350 h 208593"/>
                  <a:gd name="connsiteX4" fmla="*/ 130382 w 170700"/>
                  <a:gd name="connsiteY4" fmla="*/ 9334 h 208593"/>
                  <a:gd name="connsiteX5" fmla="*/ 110663 w 170700"/>
                  <a:gd name="connsiteY5" fmla="*/ 6097 h 208593"/>
                  <a:gd name="connsiteX6" fmla="*/ 78311 w 170700"/>
                  <a:gd name="connsiteY6" fmla="*/ 137742 h 208593"/>
                  <a:gd name="connsiteX7" fmla="*/ 74636 w 170700"/>
                  <a:gd name="connsiteY7" fmla="*/ 147721 h 208593"/>
                  <a:gd name="connsiteX8" fmla="*/ 10275 w 170700"/>
                  <a:gd name="connsiteY8" fmla="*/ 158966 h 208593"/>
                  <a:gd name="connsiteX9" fmla="*/ 18192 w 170700"/>
                  <a:gd name="connsiteY9" fmla="*/ 207663 h 208593"/>
                  <a:gd name="connsiteX10" fmla="*/ 66420 w 170700"/>
                  <a:gd name="connsiteY10" fmla="*/ 161497 h 208593"/>
                  <a:gd name="connsiteX11" fmla="*/ 67328 w 170700"/>
                  <a:gd name="connsiteY11" fmla="*/ 160982 h 208593"/>
                  <a:gd name="connsiteX12" fmla="*/ 67804 w 170700"/>
                  <a:gd name="connsiteY12" fmla="*/ 161105 h 208593"/>
                  <a:gd name="connsiteX13" fmla="*/ 66420 w 170700"/>
                  <a:gd name="connsiteY13" fmla="*/ 163468 h 208593"/>
                  <a:gd name="connsiteX14" fmla="*/ 65468 w 170700"/>
                  <a:gd name="connsiteY14" fmla="*/ 161855 h 208593"/>
                  <a:gd name="connsiteX15" fmla="*/ 66420 w 170700"/>
                  <a:gd name="connsiteY15" fmla="*/ 161497 h 20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700" h="208593">
                    <a:moveTo>
                      <a:pt x="18192" y="207663"/>
                    </a:moveTo>
                    <a:cubicBezTo>
                      <a:pt x="95307" y="219300"/>
                      <a:pt x="104995" y="119150"/>
                      <a:pt x="118967" y="52387"/>
                    </a:cubicBezTo>
                    <a:cubicBezTo>
                      <a:pt x="125278" y="74305"/>
                      <a:pt x="135221" y="94566"/>
                      <a:pt x="155936" y="105934"/>
                    </a:cubicBezTo>
                    <a:cubicBezTo>
                      <a:pt x="166188" y="111624"/>
                      <a:pt x="176618" y="94779"/>
                      <a:pt x="166709" y="88350"/>
                    </a:cubicBezTo>
                    <a:cubicBezTo>
                      <a:pt x="140679" y="71292"/>
                      <a:pt x="136527" y="37782"/>
                      <a:pt x="130382" y="9334"/>
                    </a:cubicBezTo>
                    <a:cubicBezTo>
                      <a:pt x="128345" y="-108"/>
                      <a:pt x="115026" y="-4352"/>
                      <a:pt x="110663" y="6097"/>
                    </a:cubicBezTo>
                    <a:cubicBezTo>
                      <a:pt x="93148" y="47750"/>
                      <a:pt x="92063" y="94779"/>
                      <a:pt x="78311" y="137742"/>
                    </a:cubicBezTo>
                    <a:cubicBezTo>
                      <a:pt x="77182" y="141203"/>
                      <a:pt x="75931" y="144529"/>
                      <a:pt x="74636" y="147721"/>
                    </a:cubicBezTo>
                    <a:cubicBezTo>
                      <a:pt x="53090" y="135300"/>
                      <a:pt x="28533" y="140419"/>
                      <a:pt x="10275" y="158966"/>
                    </a:cubicBezTo>
                    <a:cubicBezTo>
                      <a:pt x="-3133" y="172574"/>
                      <a:pt x="-6199" y="203934"/>
                      <a:pt x="18192" y="207663"/>
                    </a:cubicBezTo>
                    <a:close/>
                    <a:moveTo>
                      <a:pt x="66420" y="161497"/>
                    </a:moveTo>
                    <a:cubicBezTo>
                      <a:pt x="66808" y="161374"/>
                      <a:pt x="67018" y="161150"/>
                      <a:pt x="67328" y="160982"/>
                    </a:cubicBezTo>
                    <a:cubicBezTo>
                      <a:pt x="67494" y="161016"/>
                      <a:pt x="67627" y="161060"/>
                      <a:pt x="67804" y="161105"/>
                    </a:cubicBezTo>
                    <a:cubicBezTo>
                      <a:pt x="67328" y="161855"/>
                      <a:pt x="66897" y="162729"/>
                      <a:pt x="66420" y="163468"/>
                    </a:cubicBezTo>
                    <a:cubicBezTo>
                      <a:pt x="66155" y="162897"/>
                      <a:pt x="65811" y="162382"/>
                      <a:pt x="65468" y="161855"/>
                    </a:cubicBezTo>
                    <a:cubicBezTo>
                      <a:pt x="65811" y="161721"/>
                      <a:pt x="66110" y="161631"/>
                      <a:pt x="66420" y="161497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F8B1A0D-A054-4263-8A3A-8B9C0DE23351}"/>
                  </a:ext>
                </a:extLst>
              </p:cNvPr>
              <p:cNvSpPr/>
              <p:nvPr/>
            </p:nvSpPr>
            <p:spPr>
              <a:xfrm>
                <a:off x="2457656" y="8798180"/>
                <a:ext cx="190087" cy="213553"/>
              </a:xfrm>
              <a:custGeom>
                <a:avLst/>
                <a:gdLst>
                  <a:gd name="connsiteX0" fmla="*/ 162037 w 190087"/>
                  <a:gd name="connsiteY0" fmla="*/ 130800 h 213553"/>
                  <a:gd name="connsiteX1" fmla="*/ 147505 w 190087"/>
                  <a:gd name="connsiteY1" fmla="*/ 101490 h 213553"/>
                  <a:gd name="connsiteX2" fmla="*/ 130292 w 190087"/>
                  <a:gd name="connsiteY2" fmla="*/ 73579 h 213553"/>
                  <a:gd name="connsiteX3" fmla="*/ 128173 w 190087"/>
                  <a:gd name="connsiteY3" fmla="*/ 71653 h 213553"/>
                  <a:gd name="connsiteX4" fmla="*/ 139676 w 190087"/>
                  <a:gd name="connsiteY4" fmla="*/ 33987 h 213553"/>
                  <a:gd name="connsiteX5" fmla="*/ 171292 w 190087"/>
                  <a:gd name="connsiteY5" fmla="*/ 88106 h 213553"/>
                  <a:gd name="connsiteX6" fmla="*/ 188029 w 190087"/>
                  <a:gd name="connsiteY6" fmla="*/ 74106 h 213553"/>
                  <a:gd name="connsiteX7" fmla="*/ 147980 w 190087"/>
                  <a:gd name="connsiteY7" fmla="*/ 5898 h 213553"/>
                  <a:gd name="connsiteX8" fmla="*/ 128822 w 190087"/>
                  <a:gd name="connsiteY8" fmla="*/ 6727 h 213553"/>
                  <a:gd name="connsiteX9" fmla="*/ 102526 w 190087"/>
                  <a:gd name="connsiteY9" fmla="*/ 93829 h 213553"/>
                  <a:gd name="connsiteX10" fmla="*/ 82112 w 190087"/>
                  <a:gd name="connsiteY10" fmla="*/ 152898 h 213553"/>
                  <a:gd name="connsiteX11" fmla="*/ 2102 w 190087"/>
                  <a:gd name="connsiteY11" fmla="*/ 168947 h 213553"/>
                  <a:gd name="connsiteX12" fmla="*/ 84491 w 190087"/>
                  <a:gd name="connsiteY12" fmla="*/ 198571 h 213553"/>
                  <a:gd name="connsiteX13" fmla="*/ 115890 w 190087"/>
                  <a:gd name="connsiteY13" fmla="*/ 120563 h 213553"/>
                  <a:gd name="connsiteX14" fmla="*/ 121902 w 190087"/>
                  <a:gd name="connsiteY14" fmla="*/ 97200 h 213553"/>
                  <a:gd name="connsiteX15" fmla="*/ 130033 w 190087"/>
                  <a:gd name="connsiteY15" fmla="*/ 112734 h 213553"/>
                  <a:gd name="connsiteX16" fmla="*/ 147937 w 190087"/>
                  <a:gd name="connsiteY16" fmla="*/ 139906 h 213553"/>
                  <a:gd name="connsiteX17" fmla="*/ 162037 w 190087"/>
                  <a:gd name="connsiteY17" fmla="*/ 130800 h 21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087" h="213553">
                    <a:moveTo>
                      <a:pt x="162037" y="130800"/>
                    </a:moveTo>
                    <a:cubicBezTo>
                      <a:pt x="160783" y="120306"/>
                      <a:pt x="152781" y="110595"/>
                      <a:pt x="147505" y="101490"/>
                    </a:cubicBezTo>
                    <a:cubicBezTo>
                      <a:pt x="141969" y="92037"/>
                      <a:pt x="136520" y="82629"/>
                      <a:pt x="130292" y="73579"/>
                    </a:cubicBezTo>
                    <a:cubicBezTo>
                      <a:pt x="129730" y="72795"/>
                      <a:pt x="129038" y="72179"/>
                      <a:pt x="128173" y="71653"/>
                    </a:cubicBezTo>
                    <a:cubicBezTo>
                      <a:pt x="131417" y="58919"/>
                      <a:pt x="135050" y="46319"/>
                      <a:pt x="139676" y="33987"/>
                    </a:cubicBezTo>
                    <a:cubicBezTo>
                      <a:pt x="149495" y="52445"/>
                      <a:pt x="159096" y="71082"/>
                      <a:pt x="171292" y="88106"/>
                    </a:cubicBezTo>
                    <a:cubicBezTo>
                      <a:pt x="179596" y="99787"/>
                      <a:pt x="195815" y="85608"/>
                      <a:pt x="188029" y="74106"/>
                    </a:cubicBezTo>
                    <a:cubicBezTo>
                      <a:pt x="173368" y="52142"/>
                      <a:pt x="161302" y="28645"/>
                      <a:pt x="147980" y="5898"/>
                    </a:cubicBezTo>
                    <a:cubicBezTo>
                      <a:pt x="143093" y="-2413"/>
                      <a:pt x="132974" y="-1763"/>
                      <a:pt x="128822" y="6727"/>
                    </a:cubicBezTo>
                    <a:cubicBezTo>
                      <a:pt x="115371" y="34379"/>
                      <a:pt x="109143" y="63947"/>
                      <a:pt x="102526" y="93829"/>
                    </a:cubicBezTo>
                    <a:cubicBezTo>
                      <a:pt x="97769" y="115232"/>
                      <a:pt x="90157" y="133947"/>
                      <a:pt x="82112" y="152898"/>
                    </a:cubicBezTo>
                    <a:cubicBezTo>
                      <a:pt x="68359" y="146424"/>
                      <a:pt x="9410" y="138069"/>
                      <a:pt x="2102" y="168947"/>
                    </a:cubicBezTo>
                    <a:cubicBezTo>
                      <a:pt x="-15025" y="240918"/>
                      <a:pt x="77960" y="205963"/>
                      <a:pt x="84491" y="198571"/>
                    </a:cubicBezTo>
                    <a:cubicBezTo>
                      <a:pt x="91974" y="192926"/>
                      <a:pt x="111132" y="137498"/>
                      <a:pt x="115890" y="120563"/>
                    </a:cubicBezTo>
                    <a:cubicBezTo>
                      <a:pt x="118095" y="112779"/>
                      <a:pt x="120042" y="104995"/>
                      <a:pt x="121902" y="97200"/>
                    </a:cubicBezTo>
                    <a:cubicBezTo>
                      <a:pt x="124540" y="102363"/>
                      <a:pt x="127308" y="107526"/>
                      <a:pt x="130033" y="112734"/>
                    </a:cubicBezTo>
                    <a:cubicBezTo>
                      <a:pt x="135050" y="122142"/>
                      <a:pt x="139331" y="133779"/>
                      <a:pt x="147937" y="139906"/>
                    </a:cubicBezTo>
                    <a:cubicBezTo>
                      <a:pt x="154684" y="144711"/>
                      <a:pt x="162945" y="138550"/>
                      <a:pt x="162037" y="130800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97ED3C-7372-45C6-9895-A8F1A5836296}"/>
                  </a:ext>
                </a:extLst>
              </p:cNvPr>
              <p:cNvSpPr/>
              <p:nvPr/>
            </p:nvSpPr>
            <p:spPr>
              <a:xfrm>
                <a:off x="2647490" y="9438165"/>
                <a:ext cx="450391" cy="403267"/>
              </a:xfrm>
              <a:custGeom>
                <a:avLst/>
                <a:gdLst>
                  <a:gd name="connsiteX0" fmla="*/ 359802 w 450391"/>
                  <a:gd name="connsiteY0" fmla="*/ 33050 h 403267"/>
                  <a:gd name="connsiteX1" fmla="*/ 137544 w 450391"/>
                  <a:gd name="connsiteY1" fmla="*/ 17483 h 403267"/>
                  <a:gd name="connsiteX2" fmla="*/ 228 w 450391"/>
                  <a:gd name="connsiteY2" fmla="*/ 211646 h 403267"/>
                  <a:gd name="connsiteX3" fmla="*/ 108654 w 450391"/>
                  <a:gd name="connsiteY3" fmla="*/ 366564 h 403267"/>
                  <a:gd name="connsiteX4" fmla="*/ 166391 w 450391"/>
                  <a:gd name="connsiteY4" fmla="*/ 391585 h 403267"/>
                  <a:gd name="connsiteX5" fmla="*/ 198914 w 450391"/>
                  <a:gd name="connsiteY5" fmla="*/ 401250 h 403267"/>
                  <a:gd name="connsiteX6" fmla="*/ 267076 w 450391"/>
                  <a:gd name="connsiteY6" fmla="*/ 394127 h 403267"/>
                  <a:gd name="connsiteX7" fmla="*/ 390376 w 450391"/>
                  <a:gd name="connsiteY7" fmla="*/ 336458 h 403267"/>
                  <a:gd name="connsiteX8" fmla="*/ 394572 w 450391"/>
                  <a:gd name="connsiteY8" fmla="*/ 336458 h 403267"/>
                  <a:gd name="connsiteX9" fmla="*/ 359802 w 450391"/>
                  <a:gd name="connsiteY9" fmla="*/ 33050 h 403267"/>
                  <a:gd name="connsiteX10" fmla="*/ 319839 w 450391"/>
                  <a:gd name="connsiteY10" fmla="*/ 47095 h 403267"/>
                  <a:gd name="connsiteX11" fmla="*/ 323603 w 450391"/>
                  <a:gd name="connsiteY11" fmla="*/ 47532 h 403267"/>
                  <a:gd name="connsiteX12" fmla="*/ 323732 w 450391"/>
                  <a:gd name="connsiteY12" fmla="*/ 50164 h 403267"/>
                  <a:gd name="connsiteX13" fmla="*/ 319580 w 450391"/>
                  <a:gd name="connsiteY13" fmla="*/ 47409 h 403267"/>
                  <a:gd name="connsiteX14" fmla="*/ 319839 w 450391"/>
                  <a:gd name="connsiteY14" fmla="*/ 47095 h 403267"/>
                  <a:gd name="connsiteX15" fmla="*/ 348816 w 450391"/>
                  <a:gd name="connsiteY15" fmla="*/ 102446 h 403267"/>
                  <a:gd name="connsiteX16" fmla="*/ 347952 w 450391"/>
                  <a:gd name="connsiteY16" fmla="*/ 102793 h 403267"/>
                  <a:gd name="connsiteX17" fmla="*/ 317418 w 450391"/>
                  <a:gd name="connsiteY17" fmla="*/ 127858 h 403267"/>
                  <a:gd name="connsiteX18" fmla="*/ 267378 w 450391"/>
                  <a:gd name="connsiteY18" fmla="*/ 93474 h 403267"/>
                  <a:gd name="connsiteX19" fmla="*/ 300334 w 450391"/>
                  <a:gd name="connsiteY19" fmla="*/ 61320 h 403267"/>
                  <a:gd name="connsiteX20" fmla="*/ 348816 w 450391"/>
                  <a:gd name="connsiteY20" fmla="*/ 102446 h 403267"/>
                  <a:gd name="connsiteX21" fmla="*/ 149308 w 450391"/>
                  <a:gd name="connsiteY21" fmla="*/ 184911 h 403267"/>
                  <a:gd name="connsiteX22" fmla="*/ 178934 w 450391"/>
                  <a:gd name="connsiteY22" fmla="*/ 142295 h 403267"/>
                  <a:gd name="connsiteX23" fmla="*/ 202850 w 450391"/>
                  <a:gd name="connsiteY23" fmla="*/ 154156 h 403267"/>
                  <a:gd name="connsiteX24" fmla="*/ 177333 w 450391"/>
                  <a:gd name="connsiteY24" fmla="*/ 200961 h 403267"/>
                  <a:gd name="connsiteX25" fmla="*/ 149308 w 450391"/>
                  <a:gd name="connsiteY25" fmla="*/ 184911 h 403267"/>
                  <a:gd name="connsiteX26" fmla="*/ 167343 w 450391"/>
                  <a:gd name="connsiteY26" fmla="*/ 220483 h 403267"/>
                  <a:gd name="connsiteX27" fmla="*/ 147319 w 450391"/>
                  <a:gd name="connsiteY27" fmla="*/ 259850 h 403267"/>
                  <a:gd name="connsiteX28" fmla="*/ 107356 w 450391"/>
                  <a:gd name="connsiteY28" fmla="*/ 246646 h 403267"/>
                  <a:gd name="connsiteX29" fmla="*/ 138063 w 450391"/>
                  <a:gd name="connsiteY29" fmla="*/ 201050 h 403267"/>
                  <a:gd name="connsiteX30" fmla="*/ 167343 w 450391"/>
                  <a:gd name="connsiteY30" fmla="*/ 220483 h 403267"/>
                  <a:gd name="connsiteX31" fmla="*/ 210376 w 450391"/>
                  <a:gd name="connsiteY31" fmla="*/ 141467 h 403267"/>
                  <a:gd name="connsiteX32" fmla="*/ 186762 w 450391"/>
                  <a:gd name="connsiteY32" fmla="*/ 130961 h 403267"/>
                  <a:gd name="connsiteX33" fmla="*/ 216517 w 450391"/>
                  <a:gd name="connsiteY33" fmla="*/ 85074 h 403267"/>
                  <a:gd name="connsiteX34" fmla="*/ 239612 w 450391"/>
                  <a:gd name="connsiteY34" fmla="*/ 99209 h 403267"/>
                  <a:gd name="connsiteX35" fmla="*/ 210376 w 450391"/>
                  <a:gd name="connsiteY35" fmla="*/ 141467 h 403267"/>
                  <a:gd name="connsiteX36" fmla="*/ 255010 w 450391"/>
                  <a:gd name="connsiteY36" fmla="*/ 108920 h 403267"/>
                  <a:gd name="connsiteX37" fmla="*/ 304096 w 450391"/>
                  <a:gd name="connsiteY37" fmla="*/ 140638 h 403267"/>
                  <a:gd name="connsiteX38" fmla="*/ 272741 w 450391"/>
                  <a:gd name="connsiteY38" fmla="*/ 175246 h 403267"/>
                  <a:gd name="connsiteX39" fmla="*/ 227978 w 450391"/>
                  <a:gd name="connsiteY39" fmla="*/ 150348 h 403267"/>
                  <a:gd name="connsiteX40" fmla="*/ 255010 w 450391"/>
                  <a:gd name="connsiteY40" fmla="*/ 108920 h 403267"/>
                  <a:gd name="connsiteX41" fmla="*/ 185507 w 450391"/>
                  <a:gd name="connsiteY41" fmla="*/ 231458 h 403267"/>
                  <a:gd name="connsiteX42" fmla="*/ 218464 w 450391"/>
                  <a:gd name="connsiteY42" fmla="*/ 249703 h 403267"/>
                  <a:gd name="connsiteX43" fmla="*/ 199131 w 450391"/>
                  <a:gd name="connsiteY43" fmla="*/ 280548 h 403267"/>
                  <a:gd name="connsiteX44" fmla="*/ 166651 w 450391"/>
                  <a:gd name="connsiteY44" fmla="*/ 267119 h 403267"/>
                  <a:gd name="connsiteX45" fmla="*/ 185507 w 450391"/>
                  <a:gd name="connsiteY45" fmla="*/ 231458 h 403267"/>
                  <a:gd name="connsiteX46" fmla="*/ 195844 w 450391"/>
                  <a:gd name="connsiteY46" fmla="*/ 210940 h 403267"/>
                  <a:gd name="connsiteX47" fmla="*/ 220323 w 450391"/>
                  <a:gd name="connsiteY47" fmla="*/ 163956 h 403267"/>
                  <a:gd name="connsiteX48" fmla="*/ 261669 w 450391"/>
                  <a:gd name="connsiteY48" fmla="*/ 188976 h 403267"/>
                  <a:gd name="connsiteX49" fmla="*/ 232000 w 450391"/>
                  <a:gd name="connsiteY49" fmla="*/ 229409 h 403267"/>
                  <a:gd name="connsiteX50" fmla="*/ 195844 w 450391"/>
                  <a:gd name="connsiteY50" fmla="*/ 210940 h 403267"/>
                  <a:gd name="connsiteX51" fmla="*/ 280829 w 450391"/>
                  <a:gd name="connsiteY51" fmla="*/ 200569 h 403267"/>
                  <a:gd name="connsiteX52" fmla="*/ 317850 w 450391"/>
                  <a:gd name="connsiteY52" fmla="*/ 221267 h 403267"/>
                  <a:gd name="connsiteX53" fmla="*/ 287402 w 450391"/>
                  <a:gd name="connsiteY53" fmla="*/ 257095 h 403267"/>
                  <a:gd name="connsiteX54" fmla="*/ 255096 w 450391"/>
                  <a:gd name="connsiteY54" fmla="*/ 240911 h 403267"/>
                  <a:gd name="connsiteX55" fmla="*/ 280829 w 450391"/>
                  <a:gd name="connsiteY55" fmla="*/ 200569 h 403267"/>
                  <a:gd name="connsiteX56" fmla="*/ 291079 w 450391"/>
                  <a:gd name="connsiteY56" fmla="*/ 185740 h 403267"/>
                  <a:gd name="connsiteX57" fmla="*/ 318932 w 450391"/>
                  <a:gd name="connsiteY57" fmla="*/ 150258 h 403267"/>
                  <a:gd name="connsiteX58" fmla="*/ 355088 w 450391"/>
                  <a:gd name="connsiteY58" fmla="*/ 173185 h 403267"/>
                  <a:gd name="connsiteX59" fmla="*/ 329874 w 450391"/>
                  <a:gd name="connsiteY59" fmla="*/ 206695 h 403267"/>
                  <a:gd name="connsiteX60" fmla="*/ 291079 w 450391"/>
                  <a:gd name="connsiteY60" fmla="*/ 185740 h 403267"/>
                  <a:gd name="connsiteX61" fmla="*/ 239872 w 450391"/>
                  <a:gd name="connsiteY61" fmla="*/ 44911 h 403267"/>
                  <a:gd name="connsiteX62" fmla="*/ 246013 w 450391"/>
                  <a:gd name="connsiteY62" fmla="*/ 44083 h 403267"/>
                  <a:gd name="connsiteX63" fmla="*/ 249474 w 450391"/>
                  <a:gd name="connsiteY63" fmla="*/ 43813 h 403267"/>
                  <a:gd name="connsiteX64" fmla="*/ 249560 w 450391"/>
                  <a:gd name="connsiteY64" fmla="*/ 43813 h 403267"/>
                  <a:gd name="connsiteX65" fmla="*/ 284289 w 450391"/>
                  <a:gd name="connsiteY65" fmla="*/ 53883 h 403267"/>
                  <a:gd name="connsiteX66" fmla="*/ 252457 w 450391"/>
                  <a:gd name="connsiteY66" fmla="*/ 83809 h 403267"/>
                  <a:gd name="connsiteX67" fmla="*/ 226811 w 450391"/>
                  <a:gd name="connsiteY67" fmla="*/ 68230 h 403267"/>
                  <a:gd name="connsiteX68" fmla="*/ 239872 w 450391"/>
                  <a:gd name="connsiteY68" fmla="*/ 44911 h 403267"/>
                  <a:gd name="connsiteX69" fmla="*/ 219285 w 450391"/>
                  <a:gd name="connsiteY69" fmla="*/ 49156 h 403267"/>
                  <a:gd name="connsiteX70" fmla="*/ 212365 w 450391"/>
                  <a:gd name="connsiteY70" fmla="*/ 60087 h 403267"/>
                  <a:gd name="connsiteX71" fmla="*/ 201337 w 450391"/>
                  <a:gd name="connsiteY71" fmla="*/ 54274 h 403267"/>
                  <a:gd name="connsiteX72" fmla="*/ 219285 w 450391"/>
                  <a:gd name="connsiteY72" fmla="*/ 49156 h 403267"/>
                  <a:gd name="connsiteX73" fmla="*/ 177507 w 450391"/>
                  <a:gd name="connsiteY73" fmla="*/ 63369 h 403267"/>
                  <a:gd name="connsiteX74" fmla="*/ 201596 w 450391"/>
                  <a:gd name="connsiteY74" fmla="*/ 76585 h 403267"/>
                  <a:gd name="connsiteX75" fmla="*/ 168986 w 450391"/>
                  <a:gd name="connsiteY75" fmla="*/ 124320 h 403267"/>
                  <a:gd name="connsiteX76" fmla="*/ 161894 w 450391"/>
                  <a:gd name="connsiteY76" fmla="*/ 121867 h 403267"/>
                  <a:gd name="connsiteX77" fmla="*/ 159039 w 450391"/>
                  <a:gd name="connsiteY77" fmla="*/ 133850 h 403267"/>
                  <a:gd name="connsiteX78" fmla="*/ 161504 w 450391"/>
                  <a:gd name="connsiteY78" fmla="*/ 134858 h 403267"/>
                  <a:gd name="connsiteX79" fmla="*/ 133306 w 450391"/>
                  <a:gd name="connsiteY79" fmla="*/ 174976 h 403267"/>
                  <a:gd name="connsiteX80" fmla="*/ 113325 w 450391"/>
                  <a:gd name="connsiteY80" fmla="*/ 161638 h 403267"/>
                  <a:gd name="connsiteX81" fmla="*/ 131748 w 450391"/>
                  <a:gd name="connsiteY81" fmla="*/ 120690 h 403267"/>
                  <a:gd name="connsiteX82" fmla="*/ 121931 w 450391"/>
                  <a:gd name="connsiteY82" fmla="*/ 115303 h 403267"/>
                  <a:gd name="connsiteX83" fmla="*/ 99960 w 450391"/>
                  <a:gd name="connsiteY83" fmla="*/ 151961 h 403267"/>
                  <a:gd name="connsiteX84" fmla="*/ 84693 w 450391"/>
                  <a:gd name="connsiteY84" fmla="*/ 140111 h 403267"/>
                  <a:gd name="connsiteX85" fmla="*/ 177507 w 450391"/>
                  <a:gd name="connsiteY85" fmla="*/ 63369 h 403267"/>
                  <a:gd name="connsiteX86" fmla="*/ 74313 w 450391"/>
                  <a:gd name="connsiteY86" fmla="*/ 159319 h 403267"/>
                  <a:gd name="connsiteX87" fmla="*/ 77687 w 450391"/>
                  <a:gd name="connsiteY87" fmla="*/ 152577 h 403267"/>
                  <a:gd name="connsiteX88" fmla="*/ 92565 w 450391"/>
                  <a:gd name="connsiteY88" fmla="*/ 165793 h 403267"/>
                  <a:gd name="connsiteX89" fmla="*/ 90792 w 450391"/>
                  <a:gd name="connsiteY89" fmla="*/ 169119 h 403267"/>
                  <a:gd name="connsiteX90" fmla="*/ 63761 w 450391"/>
                  <a:gd name="connsiteY90" fmla="*/ 213348 h 403267"/>
                  <a:gd name="connsiteX91" fmla="*/ 74313 w 450391"/>
                  <a:gd name="connsiteY91" fmla="*/ 159319 h 403267"/>
                  <a:gd name="connsiteX92" fmla="*/ 100134 w 450391"/>
                  <a:gd name="connsiteY92" fmla="*/ 182940 h 403267"/>
                  <a:gd name="connsiteX93" fmla="*/ 104459 w 450391"/>
                  <a:gd name="connsiteY93" fmla="*/ 175761 h 403267"/>
                  <a:gd name="connsiteX94" fmla="*/ 122839 w 450391"/>
                  <a:gd name="connsiteY94" fmla="*/ 190030 h 403267"/>
                  <a:gd name="connsiteX95" fmla="*/ 89235 w 450391"/>
                  <a:gd name="connsiteY95" fmla="*/ 241213 h 403267"/>
                  <a:gd name="connsiteX96" fmla="*/ 68562 w 450391"/>
                  <a:gd name="connsiteY96" fmla="*/ 235569 h 403267"/>
                  <a:gd name="connsiteX97" fmla="*/ 100134 w 450391"/>
                  <a:gd name="connsiteY97" fmla="*/ 182940 h 403267"/>
                  <a:gd name="connsiteX98" fmla="*/ 74790 w 450391"/>
                  <a:gd name="connsiteY98" fmla="*/ 265327 h 403267"/>
                  <a:gd name="connsiteX99" fmla="*/ 69340 w 450391"/>
                  <a:gd name="connsiteY99" fmla="*/ 250140 h 403267"/>
                  <a:gd name="connsiteX100" fmla="*/ 81364 w 450391"/>
                  <a:gd name="connsiteY100" fmla="*/ 253769 h 403267"/>
                  <a:gd name="connsiteX101" fmla="*/ 74790 w 450391"/>
                  <a:gd name="connsiteY101" fmla="*/ 265327 h 403267"/>
                  <a:gd name="connsiteX102" fmla="*/ 84391 w 450391"/>
                  <a:gd name="connsiteY102" fmla="*/ 284042 h 403267"/>
                  <a:gd name="connsiteX103" fmla="*/ 84218 w 450391"/>
                  <a:gd name="connsiteY103" fmla="*/ 283740 h 403267"/>
                  <a:gd name="connsiteX104" fmla="*/ 98750 w 450391"/>
                  <a:gd name="connsiteY104" fmla="*/ 259727 h 403267"/>
                  <a:gd name="connsiteX105" fmla="*/ 139620 w 450391"/>
                  <a:gd name="connsiteY105" fmla="*/ 274690 h 403267"/>
                  <a:gd name="connsiteX106" fmla="*/ 121110 w 450391"/>
                  <a:gd name="connsiteY106" fmla="*/ 307540 h 403267"/>
                  <a:gd name="connsiteX107" fmla="*/ 84391 w 450391"/>
                  <a:gd name="connsiteY107" fmla="*/ 284042 h 403267"/>
                  <a:gd name="connsiteX108" fmla="*/ 171192 w 450391"/>
                  <a:gd name="connsiteY108" fmla="*/ 328932 h 403267"/>
                  <a:gd name="connsiteX109" fmla="*/ 136160 w 450391"/>
                  <a:gd name="connsiteY109" fmla="*/ 315111 h 403267"/>
                  <a:gd name="connsiteX110" fmla="*/ 157914 w 450391"/>
                  <a:gd name="connsiteY110" fmla="*/ 282250 h 403267"/>
                  <a:gd name="connsiteX111" fmla="*/ 189789 w 450391"/>
                  <a:gd name="connsiteY111" fmla="*/ 296250 h 403267"/>
                  <a:gd name="connsiteX112" fmla="*/ 171192 w 450391"/>
                  <a:gd name="connsiteY112" fmla="*/ 328932 h 403267"/>
                  <a:gd name="connsiteX113" fmla="*/ 227070 w 450391"/>
                  <a:gd name="connsiteY113" fmla="*/ 340267 h 403267"/>
                  <a:gd name="connsiteX114" fmla="*/ 190524 w 450391"/>
                  <a:gd name="connsiteY114" fmla="*/ 334230 h 403267"/>
                  <a:gd name="connsiteX115" fmla="*/ 212019 w 450391"/>
                  <a:gd name="connsiteY115" fmla="*/ 306879 h 403267"/>
                  <a:gd name="connsiteX116" fmla="*/ 238790 w 450391"/>
                  <a:gd name="connsiteY116" fmla="*/ 320576 h 403267"/>
                  <a:gd name="connsiteX117" fmla="*/ 227070 w 450391"/>
                  <a:gd name="connsiteY117" fmla="*/ 340267 h 403267"/>
                  <a:gd name="connsiteX118" fmla="*/ 222702 w 450391"/>
                  <a:gd name="connsiteY118" fmla="*/ 291569 h 403267"/>
                  <a:gd name="connsiteX119" fmla="*/ 242164 w 450391"/>
                  <a:gd name="connsiteY119" fmla="*/ 261564 h 403267"/>
                  <a:gd name="connsiteX120" fmla="*/ 272352 w 450391"/>
                  <a:gd name="connsiteY120" fmla="*/ 275206 h 403267"/>
                  <a:gd name="connsiteX121" fmla="*/ 249127 w 450391"/>
                  <a:gd name="connsiteY121" fmla="*/ 305446 h 403267"/>
                  <a:gd name="connsiteX122" fmla="*/ 222702 w 450391"/>
                  <a:gd name="connsiteY122" fmla="*/ 291569 h 403267"/>
                  <a:gd name="connsiteX123" fmla="*/ 258339 w 450391"/>
                  <a:gd name="connsiteY123" fmla="*/ 340927 h 403267"/>
                  <a:gd name="connsiteX124" fmla="*/ 247873 w 450391"/>
                  <a:gd name="connsiteY124" fmla="*/ 341139 h 403267"/>
                  <a:gd name="connsiteX125" fmla="*/ 256912 w 450391"/>
                  <a:gd name="connsiteY125" fmla="*/ 330376 h 403267"/>
                  <a:gd name="connsiteX126" fmla="*/ 268373 w 450391"/>
                  <a:gd name="connsiteY126" fmla="*/ 336939 h 403267"/>
                  <a:gd name="connsiteX127" fmla="*/ 258339 w 450391"/>
                  <a:gd name="connsiteY127" fmla="*/ 340927 h 403267"/>
                  <a:gd name="connsiteX128" fmla="*/ 286192 w 450391"/>
                  <a:gd name="connsiteY128" fmla="*/ 328058 h 403267"/>
                  <a:gd name="connsiteX129" fmla="*/ 268373 w 450391"/>
                  <a:gd name="connsiteY129" fmla="*/ 316690 h 403267"/>
                  <a:gd name="connsiteX130" fmla="*/ 294971 w 450391"/>
                  <a:gd name="connsiteY130" fmla="*/ 284479 h 403267"/>
                  <a:gd name="connsiteX131" fmla="*/ 327106 w 450391"/>
                  <a:gd name="connsiteY131" fmla="*/ 296206 h 403267"/>
                  <a:gd name="connsiteX132" fmla="*/ 286192 w 450391"/>
                  <a:gd name="connsiteY132" fmla="*/ 328058 h 403267"/>
                  <a:gd name="connsiteX133" fmla="*/ 360494 w 450391"/>
                  <a:gd name="connsiteY133" fmla="*/ 247642 h 403267"/>
                  <a:gd name="connsiteX134" fmla="*/ 338004 w 450391"/>
                  <a:gd name="connsiteY134" fmla="*/ 284009 h 403267"/>
                  <a:gd name="connsiteX135" fmla="*/ 308336 w 450391"/>
                  <a:gd name="connsiteY135" fmla="*/ 267858 h 403267"/>
                  <a:gd name="connsiteX136" fmla="*/ 336490 w 450391"/>
                  <a:gd name="connsiteY136" fmla="*/ 230058 h 403267"/>
                  <a:gd name="connsiteX137" fmla="*/ 363305 w 450391"/>
                  <a:gd name="connsiteY137" fmla="*/ 240430 h 403267"/>
                  <a:gd name="connsiteX138" fmla="*/ 360494 w 450391"/>
                  <a:gd name="connsiteY138" fmla="*/ 247642 h 403267"/>
                  <a:gd name="connsiteX139" fmla="*/ 368974 w 450391"/>
                  <a:gd name="connsiteY139" fmla="*/ 224156 h 403267"/>
                  <a:gd name="connsiteX140" fmla="*/ 346956 w 450391"/>
                  <a:gd name="connsiteY140" fmla="*/ 214837 h 403267"/>
                  <a:gd name="connsiteX141" fmla="*/ 367634 w 450391"/>
                  <a:gd name="connsiteY141" fmla="*/ 180756 h 403267"/>
                  <a:gd name="connsiteX142" fmla="*/ 375030 w 450391"/>
                  <a:gd name="connsiteY142" fmla="*/ 185124 h 403267"/>
                  <a:gd name="connsiteX143" fmla="*/ 368974 w 450391"/>
                  <a:gd name="connsiteY143" fmla="*/ 224156 h 403267"/>
                  <a:gd name="connsiteX144" fmla="*/ 363997 w 450391"/>
                  <a:gd name="connsiteY144" fmla="*/ 160406 h 403267"/>
                  <a:gd name="connsiteX145" fmla="*/ 330868 w 450391"/>
                  <a:gd name="connsiteY145" fmla="*/ 137311 h 403267"/>
                  <a:gd name="connsiteX146" fmla="*/ 355347 w 450391"/>
                  <a:gd name="connsiteY146" fmla="*/ 114687 h 403267"/>
                  <a:gd name="connsiteX147" fmla="*/ 356212 w 450391"/>
                  <a:gd name="connsiteY147" fmla="*/ 113646 h 403267"/>
                  <a:gd name="connsiteX148" fmla="*/ 373513 w 450391"/>
                  <a:gd name="connsiteY148" fmla="*/ 160764 h 403267"/>
                  <a:gd name="connsiteX149" fmla="*/ 363997 w 450391"/>
                  <a:gd name="connsiteY149" fmla="*/ 160406 h 403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450391" h="403267">
                    <a:moveTo>
                      <a:pt x="359802" y="33050"/>
                    </a:moveTo>
                    <a:cubicBezTo>
                      <a:pt x="291901" y="-3954"/>
                      <a:pt x="210852" y="-10954"/>
                      <a:pt x="137544" y="17483"/>
                    </a:cubicBezTo>
                    <a:cubicBezTo>
                      <a:pt x="58441" y="48148"/>
                      <a:pt x="-4270" y="124006"/>
                      <a:pt x="228" y="211646"/>
                    </a:cubicBezTo>
                    <a:cubicBezTo>
                      <a:pt x="3861" y="283213"/>
                      <a:pt x="48841" y="336156"/>
                      <a:pt x="108654" y="366564"/>
                    </a:cubicBezTo>
                    <a:cubicBezTo>
                      <a:pt x="127208" y="378760"/>
                      <a:pt x="146627" y="386948"/>
                      <a:pt x="166391" y="391585"/>
                    </a:cubicBezTo>
                    <a:cubicBezTo>
                      <a:pt x="176382" y="395695"/>
                      <a:pt x="187107" y="399021"/>
                      <a:pt x="198914" y="401250"/>
                    </a:cubicBezTo>
                    <a:cubicBezTo>
                      <a:pt x="223308" y="405809"/>
                      <a:pt x="245883" y="402303"/>
                      <a:pt x="267076" y="394127"/>
                    </a:cubicBezTo>
                    <a:cubicBezTo>
                      <a:pt x="314347" y="388303"/>
                      <a:pt x="358504" y="369532"/>
                      <a:pt x="390376" y="336458"/>
                    </a:cubicBezTo>
                    <a:cubicBezTo>
                      <a:pt x="391804" y="336413"/>
                      <a:pt x="393188" y="336458"/>
                      <a:pt x="394572" y="336458"/>
                    </a:cubicBezTo>
                    <a:cubicBezTo>
                      <a:pt x="500064" y="236576"/>
                      <a:pt x="437386" y="120074"/>
                      <a:pt x="359802" y="33050"/>
                    </a:cubicBezTo>
                    <a:close/>
                    <a:moveTo>
                      <a:pt x="319839" y="47095"/>
                    </a:moveTo>
                    <a:cubicBezTo>
                      <a:pt x="321094" y="47274"/>
                      <a:pt x="322348" y="47364"/>
                      <a:pt x="323603" y="47532"/>
                    </a:cubicBezTo>
                    <a:cubicBezTo>
                      <a:pt x="323560" y="48406"/>
                      <a:pt x="323646" y="49279"/>
                      <a:pt x="323732" y="50164"/>
                    </a:cubicBezTo>
                    <a:cubicBezTo>
                      <a:pt x="322348" y="49246"/>
                      <a:pt x="321007" y="48283"/>
                      <a:pt x="319580" y="47409"/>
                    </a:cubicBezTo>
                    <a:cubicBezTo>
                      <a:pt x="319710" y="47320"/>
                      <a:pt x="319710" y="47185"/>
                      <a:pt x="319839" y="47095"/>
                    </a:cubicBezTo>
                    <a:close/>
                    <a:moveTo>
                      <a:pt x="348816" y="102446"/>
                    </a:moveTo>
                    <a:cubicBezTo>
                      <a:pt x="348514" y="102569"/>
                      <a:pt x="348254" y="102613"/>
                      <a:pt x="347952" y="102793"/>
                    </a:cubicBezTo>
                    <a:cubicBezTo>
                      <a:pt x="337486" y="110320"/>
                      <a:pt x="327365" y="118764"/>
                      <a:pt x="317418" y="127858"/>
                    </a:cubicBezTo>
                    <a:cubicBezTo>
                      <a:pt x="300853" y="116177"/>
                      <a:pt x="284246" y="104585"/>
                      <a:pt x="267378" y="93474"/>
                    </a:cubicBezTo>
                    <a:cubicBezTo>
                      <a:pt x="277369" y="81748"/>
                      <a:pt x="288181" y="70895"/>
                      <a:pt x="300334" y="61320"/>
                    </a:cubicBezTo>
                    <a:cubicBezTo>
                      <a:pt x="320056" y="71769"/>
                      <a:pt x="336404" y="85859"/>
                      <a:pt x="348816" y="102446"/>
                    </a:cubicBezTo>
                    <a:close/>
                    <a:moveTo>
                      <a:pt x="149308" y="184911"/>
                    </a:moveTo>
                    <a:cubicBezTo>
                      <a:pt x="159212" y="170732"/>
                      <a:pt x="169116" y="156519"/>
                      <a:pt x="178934" y="142295"/>
                    </a:cubicBezTo>
                    <a:cubicBezTo>
                      <a:pt x="187021" y="145969"/>
                      <a:pt x="194979" y="149956"/>
                      <a:pt x="202850" y="154156"/>
                    </a:cubicBezTo>
                    <a:cubicBezTo>
                      <a:pt x="193941" y="169467"/>
                      <a:pt x="185464" y="185169"/>
                      <a:pt x="177333" y="200961"/>
                    </a:cubicBezTo>
                    <a:cubicBezTo>
                      <a:pt x="167906" y="195809"/>
                      <a:pt x="158563" y="190467"/>
                      <a:pt x="149308" y="184911"/>
                    </a:cubicBezTo>
                    <a:close/>
                    <a:moveTo>
                      <a:pt x="167343" y="220483"/>
                    </a:moveTo>
                    <a:cubicBezTo>
                      <a:pt x="160553" y="233822"/>
                      <a:pt x="153935" y="247037"/>
                      <a:pt x="147319" y="259850"/>
                    </a:cubicBezTo>
                    <a:cubicBezTo>
                      <a:pt x="134041" y="255090"/>
                      <a:pt x="120677" y="250711"/>
                      <a:pt x="107356" y="246646"/>
                    </a:cubicBezTo>
                    <a:cubicBezTo>
                      <a:pt x="117347" y="231279"/>
                      <a:pt x="127596" y="216148"/>
                      <a:pt x="138063" y="201050"/>
                    </a:cubicBezTo>
                    <a:cubicBezTo>
                      <a:pt x="147621" y="207793"/>
                      <a:pt x="157395" y="214222"/>
                      <a:pt x="167343" y="220483"/>
                    </a:cubicBezTo>
                    <a:close/>
                    <a:moveTo>
                      <a:pt x="210376" y="141467"/>
                    </a:moveTo>
                    <a:cubicBezTo>
                      <a:pt x="202634" y="137748"/>
                      <a:pt x="194762" y="134243"/>
                      <a:pt x="186762" y="130961"/>
                    </a:cubicBezTo>
                    <a:cubicBezTo>
                      <a:pt x="197012" y="115874"/>
                      <a:pt x="206916" y="100564"/>
                      <a:pt x="216517" y="85074"/>
                    </a:cubicBezTo>
                    <a:cubicBezTo>
                      <a:pt x="224302" y="89667"/>
                      <a:pt x="231957" y="94438"/>
                      <a:pt x="239612" y="99209"/>
                    </a:cubicBezTo>
                    <a:cubicBezTo>
                      <a:pt x="229232" y="112458"/>
                      <a:pt x="219501" y="126638"/>
                      <a:pt x="210376" y="141467"/>
                    </a:cubicBezTo>
                    <a:close/>
                    <a:moveTo>
                      <a:pt x="255010" y="108920"/>
                    </a:moveTo>
                    <a:cubicBezTo>
                      <a:pt x="271443" y="119369"/>
                      <a:pt x="287792" y="130009"/>
                      <a:pt x="304096" y="140638"/>
                    </a:cubicBezTo>
                    <a:cubicBezTo>
                      <a:pt x="293285" y="151446"/>
                      <a:pt x="282862" y="163083"/>
                      <a:pt x="272741" y="175246"/>
                    </a:cubicBezTo>
                    <a:cubicBezTo>
                      <a:pt x="257950" y="166756"/>
                      <a:pt x="243115" y="158267"/>
                      <a:pt x="227978" y="150348"/>
                    </a:cubicBezTo>
                    <a:cubicBezTo>
                      <a:pt x="236325" y="135911"/>
                      <a:pt x="245277" y="122001"/>
                      <a:pt x="255010" y="108920"/>
                    </a:cubicBezTo>
                    <a:close/>
                    <a:moveTo>
                      <a:pt x="185507" y="231458"/>
                    </a:moveTo>
                    <a:cubicBezTo>
                      <a:pt x="196363" y="237842"/>
                      <a:pt x="207349" y="243890"/>
                      <a:pt x="218464" y="249703"/>
                    </a:cubicBezTo>
                    <a:cubicBezTo>
                      <a:pt x="211846" y="259940"/>
                      <a:pt x="205359" y="270267"/>
                      <a:pt x="199131" y="280548"/>
                    </a:cubicBezTo>
                    <a:cubicBezTo>
                      <a:pt x="188448" y="275821"/>
                      <a:pt x="177593" y="271364"/>
                      <a:pt x="166651" y="267119"/>
                    </a:cubicBezTo>
                    <a:cubicBezTo>
                      <a:pt x="173138" y="255483"/>
                      <a:pt x="179366" y="243532"/>
                      <a:pt x="185507" y="231458"/>
                    </a:cubicBezTo>
                    <a:close/>
                    <a:moveTo>
                      <a:pt x="195844" y="210940"/>
                    </a:moveTo>
                    <a:cubicBezTo>
                      <a:pt x="203803" y="195148"/>
                      <a:pt x="211889" y="179356"/>
                      <a:pt x="220323" y="163956"/>
                    </a:cubicBezTo>
                    <a:cubicBezTo>
                      <a:pt x="234250" y="172009"/>
                      <a:pt x="247959" y="180532"/>
                      <a:pt x="261669" y="188976"/>
                    </a:cubicBezTo>
                    <a:cubicBezTo>
                      <a:pt x="251376" y="202058"/>
                      <a:pt x="241472" y="215576"/>
                      <a:pt x="232000" y="229409"/>
                    </a:cubicBezTo>
                    <a:cubicBezTo>
                      <a:pt x="219848" y="223361"/>
                      <a:pt x="207824" y="217246"/>
                      <a:pt x="195844" y="210940"/>
                    </a:cubicBezTo>
                    <a:close/>
                    <a:moveTo>
                      <a:pt x="280829" y="200569"/>
                    </a:moveTo>
                    <a:cubicBezTo>
                      <a:pt x="293025" y="207837"/>
                      <a:pt x="305308" y="214927"/>
                      <a:pt x="317850" y="221267"/>
                    </a:cubicBezTo>
                    <a:cubicBezTo>
                      <a:pt x="307816" y="233250"/>
                      <a:pt x="297523" y="245111"/>
                      <a:pt x="287402" y="257095"/>
                    </a:cubicBezTo>
                    <a:cubicBezTo>
                      <a:pt x="276634" y="251630"/>
                      <a:pt x="265864" y="246242"/>
                      <a:pt x="255096" y="240911"/>
                    </a:cubicBezTo>
                    <a:cubicBezTo>
                      <a:pt x="263529" y="227348"/>
                      <a:pt x="272006" y="213830"/>
                      <a:pt x="280829" y="200569"/>
                    </a:cubicBezTo>
                    <a:close/>
                    <a:moveTo>
                      <a:pt x="291079" y="185740"/>
                    </a:moveTo>
                    <a:cubicBezTo>
                      <a:pt x="299772" y="173443"/>
                      <a:pt x="309028" y="161593"/>
                      <a:pt x="318932" y="150258"/>
                    </a:cubicBezTo>
                    <a:cubicBezTo>
                      <a:pt x="330911" y="158009"/>
                      <a:pt x="342935" y="165658"/>
                      <a:pt x="355088" y="173185"/>
                    </a:cubicBezTo>
                    <a:cubicBezTo>
                      <a:pt x="347217" y="184642"/>
                      <a:pt x="338696" y="195719"/>
                      <a:pt x="329874" y="206695"/>
                    </a:cubicBezTo>
                    <a:cubicBezTo>
                      <a:pt x="316769" y="200042"/>
                      <a:pt x="303880" y="193009"/>
                      <a:pt x="291079" y="185740"/>
                    </a:cubicBezTo>
                    <a:close/>
                    <a:moveTo>
                      <a:pt x="239872" y="44911"/>
                    </a:moveTo>
                    <a:cubicBezTo>
                      <a:pt x="241905" y="44609"/>
                      <a:pt x="243981" y="44340"/>
                      <a:pt x="246013" y="44083"/>
                    </a:cubicBezTo>
                    <a:cubicBezTo>
                      <a:pt x="247181" y="44038"/>
                      <a:pt x="248306" y="43859"/>
                      <a:pt x="249474" y="43813"/>
                    </a:cubicBezTo>
                    <a:cubicBezTo>
                      <a:pt x="249517" y="43813"/>
                      <a:pt x="249517" y="43813"/>
                      <a:pt x="249560" y="43813"/>
                    </a:cubicBezTo>
                    <a:cubicBezTo>
                      <a:pt x="261885" y="46087"/>
                      <a:pt x="273476" y="49503"/>
                      <a:pt x="284289" y="53883"/>
                    </a:cubicBezTo>
                    <a:cubicBezTo>
                      <a:pt x="272957" y="62674"/>
                      <a:pt x="262361" y="72732"/>
                      <a:pt x="252457" y="83809"/>
                    </a:cubicBezTo>
                    <a:cubicBezTo>
                      <a:pt x="243981" y="78467"/>
                      <a:pt x="235460" y="73259"/>
                      <a:pt x="226811" y="68230"/>
                    </a:cubicBezTo>
                    <a:cubicBezTo>
                      <a:pt x="231351" y="60569"/>
                      <a:pt x="235590" y="52740"/>
                      <a:pt x="239872" y="44911"/>
                    </a:cubicBezTo>
                    <a:close/>
                    <a:moveTo>
                      <a:pt x="219285" y="49156"/>
                    </a:moveTo>
                    <a:cubicBezTo>
                      <a:pt x="216993" y="52785"/>
                      <a:pt x="214744" y="56459"/>
                      <a:pt x="212365" y="60087"/>
                    </a:cubicBezTo>
                    <a:cubicBezTo>
                      <a:pt x="208733" y="58127"/>
                      <a:pt x="205013" y="56201"/>
                      <a:pt x="201337" y="54274"/>
                    </a:cubicBezTo>
                    <a:cubicBezTo>
                      <a:pt x="207306" y="52348"/>
                      <a:pt x="213273" y="50601"/>
                      <a:pt x="219285" y="49156"/>
                    </a:cubicBezTo>
                    <a:close/>
                    <a:moveTo>
                      <a:pt x="177507" y="63369"/>
                    </a:moveTo>
                    <a:cubicBezTo>
                      <a:pt x="185594" y="67659"/>
                      <a:pt x="193639" y="72038"/>
                      <a:pt x="201596" y="76585"/>
                    </a:cubicBezTo>
                    <a:cubicBezTo>
                      <a:pt x="190914" y="92601"/>
                      <a:pt x="180058" y="108527"/>
                      <a:pt x="168986" y="124320"/>
                    </a:cubicBezTo>
                    <a:cubicBezTo>
                      <a:pt x="166608" y="123490"/>
                      <a:pt x="164315" y="122606"/>
                      <a:pt x="161894" y="121867"/>
                    </a:cubicBezTo>
                    <a:cubicBezTo>
                      <a:pt x="154239" y="119413"/>
                      <a:pt x="151859" y="131140"/>
                      <a:pt x="159039" y="133850"/>
                    </a:cubicBezTo>
                    <a:cubicBezTo>
                      <a:pt x="159861" y="134164"/>
                      <a:pt x="160682" y="134556"/>
                      <a:pt x="161504" y="134858"/>
                    </a:cubicBezTo>
                    <a:cubicBezTo>
                      <a:pt x="152076" y="148209"/>
                      <a:pt x="142647" y="161593"/>
                      <a:pt x="133306" y="174976"/>
                    </a:cubicBezTo>
                    <a:cubicBezTo>
                      <a:pt x="126602" y="170687"/>
                      <a:pt x="119941" y="166230"/>
                      <a:pt x="113325" y="161638"/>
                    </a:cubicBezTo>
                    <a:cubicBezTo>
                      <a:pt x="121499" y="148467"/>
                      <a:pt x="129413" y="134332"/>
                      <a:pt x="131748" y="120690"/>
                    </a:cubicBezTo>
                    <a:cubicBezTo>
                      <a:pt x="132657" y="115258"/>
                      <a:pt x="125910" y="110532"/>
                      <a:pt x="121931" y="115303"/>
                    </a:cubicBezTo>
                    <a:cubicBezTo>
                      <a:pt x="113151" y="125843"/>
                      <a:pt x="106535" y="139103"/>
                      <a:pt x="99960" y="151961"/>
                    </a:cubicBezTo>
                    <a:cubicBezTo>
                      <a:pt x="94814" y="148119"/>
                      <a:pt x="89754" y="144177"/>
                      <a:pt x="84693" y="140111"/>
                    </a:cubicBezTo>
                    <a:cubicBezTo>
                      <a:pt x="105972" y="105940"/>
                      <a:pt x="139793" y="79956"/>
                      <a:pt x="177507" y="63369"/>
                    </a:cubicBezTo>
                    <a:close/>
                    <a:moveTo>
                      <a:pt x="74313" y="159319"/>
                    </a:moveTo>
                    <a:cubicBezTo>
                      <a:pt x="75352" y="157046"/>
                      <a:pt x="76563" y="154850"/>
                      <a:pt x="77687" y="152577"/>
                    </a:cubicBezTo>
                    <a:cubicBezTo>
                      <a:pt x="82574" y="157090"/>
                      <a:pt x="87504" y="161458"/>
                      <a:pt x="92565" y="165793"/>
                    </a:cubicBezTo>
                    <a:cubicBezTo>
                      <a:pt x="91960" y="166879"/>
                      <a:pt x="91397" y="168067"/>
                      <a:pt x="90792" y="169119"/>
                    </a:cubicBezTo>
                    <a:cubicBezTo>
                      <a:pt x="82099" y="183993"/>
                      <a:pt x="72714" y="198564"/>
                      <a:pt x="63761" y="213348"/>
                    </a:cubicBezTo>
                    <a:cubicBezTo>
                      <a:pt x="63415" y="195148"/>
                      <a:pt x="66615" y="176769"/>
                      <a:pt x="74313" y="159319"/>
                    </a:cubicBezTo>
                    <a:close/>
                    <a:moveTo>
                      <a:pt x="100134" y="182940"/>
                    </a:moveTo>
                    <a:cubicBezTo>
                      <a:pt x="101475" y="180622"/>
                      <a:pt x="102945" y="178213"/>
                      <a:pt x="104459" y="175761"/>
                    </a:cubicBezTo>
                    <a:cubicBezTo>
                      <a:pt x="110471" y="180622"/>
                      <a:pt x="116612" y="185393"/>
                      <a:pt x="122839" y="190030"/>
                    </a:cubicBezTo>
                    <a:cubicBezTo>
                      <a:pt x="111292" y="206874"/>
                      <a:pt x="100048" y="223932"/>
                      <a:pt x="89235" y="241213"/>
                    </a:cubicBezTo>
                    <a:cubicBezTo>
                      <a:pt x="82272" y="239242"/>
                      <a:pt x="75395" y="237406"/>
                      <a:pt x="68562" y="235569"/>
                    </a:cubicBezTo>
                    <a:cubicBezTo>
                      <a:pt x="79893" y="218601"/>
                      <a:pt x="89927" y="200613"/>
                      <a:pt x="100134" y="182940"/>
                    </a:cubicBezTo>
                    <a:close/>
                    <a:moveTo>
                      <a:pt x="74790" y="265327"/>
                    </a:moveTo>
                    <a:cubicBezTo>
                      <a:pt x="72670" y="260332"/>
                      <a:pt x="70897" y="255258"/>
                      <a:pt x="69340" y="250140"/>
                    </a:cubicBezTo>
                    <a:cubicBezTo>
                      <a:pt x="73362" y="251360"/>
                      <a:pt x="77385" y="252503"/>
                      <a:pt x="81364" y="253769"/>
                    </a:cubicBezTo>
                    <a:cubicBezTo>
                      <a:pt x="79071" y="257576"/>
                      <a:pt x="76995" y="261474"/>
                      <a:pt x="74790" y="265327"/>
                    </a:cubicBezTo>
                    <a:close/>
                    <a:moveTo>
                      <a:pt x="84391" y="284042"/>
                    </a:moveTo>
                    <a:cubicBezTo>
                      <a:pt x="84348" y="283919"/>
                      <a:pt x="84261" y="283830"/>
                      <a:pt x="84218" y="283740"/>
                    </a:cubicBezTo>
                    <a:cubicBezTo>
                      <a:pt x="88976" y="275687"/>
                      <a:pt x="93775" y="267601"/>
                      <a:pt x="98750" y="259727"/>
                    </a:cubicBezTo>
                    <a:cubicBezTo>
                      <a:pt x="112460" y="264442"/>
                      <a:pt x="126126" y="269348"/>
                      <a:pt x="139620" y="274690"/>
                    </a:cubicBezTo>
                    <a:cubicBezTo>
                      <a:pt x="133522" y="286148"/>
                      <a:pt x="127381" y="297169"/>
                      <a:pt x="121110" y="307540"/>
                    </a:cubicBezTo>
                    <a:cubicBezTo>
                      <a:pt x="108221" y="300540"/>
                      <a:pt x="95896" y="292667"/>
                      <a:pt x="84391" y="284042"/>
                    </a:cubicBezTo>
                    <a:close/>
                    <a:moveTo>
                      <a:pt x="171192" y="328932"/>
                    </a:moveTo>
                    <a:cubicBezTo>
                      <a:pt x="159212" y="325124"/>
                      <a:pt x="147535" y="320442"/>
                      <a:pt x="136160" y="315111"/>
                    </a:cubicBezTo>
                    <a:cubicBezTo>
                      <a:pt x="143859" y="304650"/>
                      <a:pt x="151081" y="293674"/>
                      <a:pt x="157914" y="282250"/>
                    </a:cubicBezTo>
                    <a:cubicBezTo>
                      <a:pt x="168598" y="286719"/>
                      <a:pt x="179236" y="291401"/>
                      <a:pt x="189789" y="296250"/>
                    </a:cubicBezTo>
                    <a:cubicBezTo>
                      <a:pt x="183259" y="307327"/>
                      <a:pt x="177117" y="318213"/>
                      <a:pt x="171192" y="328932"/>
                    </a:cubicBezTo>
                    <a:close/>
                    <a:moveTo>
                      <a:pt x="227070" y="340267"/>
                    </a:moveTo>
                    <a:cubicBezTo>
                      <a:pt x="214830" y="339169"/>
                      <a:pt x="202591" y="337119"/>
                      <a:pt x="190524" y="334230"/>
                    </a:cubicBezTo>
                    <a:cubicBezTo>
                      <a:pt x="198006" y="325393"/>
                      <a:pt x="205230" y="316332"/>
                      <a:pt x="212019" y="306879"/>
                    </a:cubicBezTo>
                    <a:cubicBezTo>
                      <a:pt x="221015" y="311348"/>
                      <a:pt x="229924" y="315895"/>
                      <a:pt x="238790" y="320576"/>
                    </a:cubicBezTo>
                    <a:cubicBezTo>
                      <a:pt x="234639" y="327006"/>
                      <a:pt x="230746" y="333569"/>
                      <a:pt x="227070" y="340267"/>
                    </a:cubicBezTo>
                    <a:close/>
                    <a:moveTo>
                      <a:pt x="222702" y="291569"/>
                    </a:moveTo>
                    <a:cubicBezTo>
                      <a:pt x="229362" y="281724"/>
                      <a:pt x="235807" y="271711"/>
                      <a:pt x="242164" y="261564"/>
                    </a:cubicBezTo>
                    <a:cubicBezTo>
                      <a:pt x="252197" y="266369"/>
                      <a:pt x="262232" y="270883"/>
                      <a:pt x="272352" y="275206"/>
                    </a:cubicBezTo>
                    <a:cubicBezTo>
                      <a:pt x="264265" y="285095"/>
                      <a:pt x="256480" y="295164"/>
                      <a:pt x="249127" y="305446"/>
                    </a:cubicBezTo>
                    <a:cubicBezTo>
                      <a:pt x="240477" y="300630"/>
                      <a:pt x="231655" y="296037"/>
                      <a:pt x="222702" y="291569"/>
                    </a:cubicBezTo>
                    <a:close/>
                    <a:moveTo>
                      <a:pt x="258339" y="340927"/>
                    </a:moveTo>
                    <a:cubicBezTo>
                      <a:pt x="254879" y="341095"/>
                      <a:pt x="251376" y="341139"/>
                      <a:pt x="247873" y="341139"/>
                    </a:cubicBezTo>
                    <a:cubicBezTo>
                      <a:pt x="250858" y="337601"/>
                      <a:pt x="253841" y="334006"/>
                      <a:pt x="256912" y="330376"/>
                    </a:cubicBezTo>
                    <a:cubicBezTo>
                      <a:pt x="260718" y="332527"/>
                      <a:pt x="264524" y="334756"/>
                      <a:pt x="268373" y="336939"/>
                    </a:cubicBezTo>
                    <a:cubicBezTo>
                      <a:pt x="265043" y="338385"/>
                      <a:pt x="261712" y="339650"/>
                      <a:pt x="258339" y="340927"/>
                    </a:cubicBezTo>
                    <a:close/>
                    <a:moveTo>
                      <a:pt x="286192" y="328058"/>
                    </a:moveTo>
                    <a:cubicBezTo>
                      <a:pt x="280439" y="324127"/>
                      <a:pt x="274385" y="320409"/>
                      <a:pt x="268373" y="316690"/>
                    </a:cubicBezTo>
                    <a:cubicBezTo>
                      <a:pt x="277283" y="306050"/>
                      <a:pt x="286148" y="295332"/>
                      <a:pt x="294971" y="284479"/>
                    </a:cubicBezTo>
                    <a:cubicBezTo>
                      <a:pt x="305741" y="288646"/>
                      <a:pt x="316466" y="292621"/>
                      <a:pt x="327106" y="296206"/>
                    </a:cubicBezTo>
                    <a:cubicBezTo>
                      <a:pt x="315039" y="308682"/>
                      <a:pt x="301242" y="319490"/>
                      <a:pt x="286192" y="328058"/>
                    </a:cubicBezTo>
                    <a:close/>
                    <a:moveTo>
                      <a:pt x="360494" y="247642"/>
                    </a:moveTo>
                    <a:cubicBezTo>
                      <a:pt x="354611" y="260724"/>
                      <a:pt x="346956" y="272887"/>
                      <a:pt x="338004" y="284009"/>
                    </a:cubicBezTo>
                    <a:cubicBezTo>
                      <a:pt x="328143" y="278442"/>
                      <a:pt x="318240" y="273067"/>
                      <a:pt x="308336" y="267858"/>
                    </a:cubicBezTo>
                    <a:cubicBezTo>
                      <a:pt x="318110" y="255483"/>
                      <a:pt x="327451" y="242837"/>
                      <a:pt x="336490" y="230058"/>
                    </a:cubicBezTo>
                    <a:cubicBezTo>
                      <a:pt x="345270" y="233911"/>
                      <a:pt x="354180" y="237450"/>
                      <a:pt x="363305" y="240430"/>
                    </a:cubicBezTo>
                    <a:cubicBezTo>
                      <a:pt x="362354" y="242837"/>
                      <a:pt x="361576" y="245246"/>
                      <a:pt x="360494" y="247642"/>
                    </a:cubicBezTo>
                    <a:close/>
                    <a:moveTo>
                      <a:pt x="368974" y="224156"/>
                    </a:moveTo>
                    <a:cubicBezTo>
                      <a:pt x="361488" y="221311"/>
                      <a:pt x="354180" y="218164"/>
                      <a:pt x="346956" y="214837"/>
                    </a:cubicBezTo>
                    <a:cubicBezTo>
                      <a:pt x="354352" y="203683"/>
                      <a:pt x="361186" y="192303"/>
                      <a:pt x="367634" y="180756"/>
                    </a:cubicBezTo>
                    <a:cubicBezTo>
                      <a:pt x="370092" y="182246"/>
                      <a:pt x="372561" y="183679"/>
                      <a:pt x="375030" y="185124"/>
                    </a:cubicBezTo>
                    <a:cubicBezTo>
                      <a:pt x="374764" y="197858"/>
                      <a:pt x="372771" y="210895"/>
                      <a:pt x="368974" y="224156"/>
                    </a:cubicBezTo>
                    <a:close/>
                    <a:moveTo>
                      <a:pt x="363997" y="160406"/>
                    </a:moveTo>
                    <a:cubicBezTo>
                      <a:pt x="352925" y="152801"/>
                      <a:pt x="341897" y="145050"/>
                      <a:pt x="330868" y="137311"/>
                    </a:cubicBezTo>
                    <a:cubicBezTo>
                      <a:pt x="338566" y="129438"/>
                      <a:pt x="346611" y="121777"/>
                      <a:pt x="355347" y="114687"/>
                    </a:cubicBezTo>
                    <a:cubicBezTo>
                      <a:pt x="355736" y="114385"/>
                      <a:pt x="355909" y="113948"/>
                      <a:pt x="356212" y="113646"/>
                    </a:cubicBezTo>
                    <a:cubicBezTo>
                      <a:pt x="364866" y="127993"/>
                      <a:pt x="370834" y="143830"/>
                      <a:pt x="373513" y="160764"/>
                    </a:cubicBezTo>
                    <a:cubicBezTo>
                      <a:pt x="371133" y="158311"/>
                      <a:pt x="366937" y="157740"/>
                      <a:pt x="363997" y="160406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FF5B542-A2B4-4EDE-82CE-AF82CCF87914}"/>
                  </a:ext>
                </a:extLst>
              </p:cNvPr>
              <p:cNvSpPr/>
              <p:nvPr/>
            </p:nvSpPr>
            <p:spPr>
              <a:xfrm>
                <a:off x="2516948" y="9334716"/>
                <a:ext cx="737214" cy="814675"/>
              </a:xfrm>
              <a:custGeom>
                <a:avLst/>
                <a:gdLst>
                  <a:gd name="connsiteX0" fmla="*/ 734271 w 737214"/>
                  <a:gd name="connsiteY0" fmla="*/ 675332 h 814675"/>
                  <a:gd name="connsiteX1" fmla="*/ 725059 w 737214"/>
                  <a:gd name="connsiteY1" fmla="*/ 663908 h 814675"/>
                  <a:gd name="connsiteX2" fmla="*/ 724882 w 737214"/>
                  <a:gd name="connsiteY2" fmla="*/ 663908 h 814675"/>
                  <a:gd name="connsiteX3" fmla="*/ 719346 w 737214"/>
                  <a:gd name="connsiteY3" fmla="*/ 445777 h 814675"/>
                  <a:gd name="connsiteX4" fmla="*/ 682366 w 737214"/>
                  <a:gd name="connsiteY4" fmla="*/ 180259 h 814675"/>
                  <a:gd name="connsiteX5" fmla="*/ 686950 w 737214"/>
                  <a:gd name="connsiteY5" fmla="*/ 181782 h 814675"/>
                  <a:gd name="connsiteX6" fmla="*/ 708108 w 737214"/>
                  <a:gd name="connsiteY6" fmla="*/ 164333 h 814675"/>
                  <a:gd name="connsiteX7" fmla="*/ 701354 w 737214"/>
                  <a:gd name="connsiteY7" fmla="*/ 115814 h 814675"/>
                  <a:gd name="connsiteX8" fmla="*/ 700878 w 737214"/>
                  <a:gd name="connsiteY8" fmla="*/ 103863 h 814675"/>
                  <a:gd name="connsiteX9" fmla="*/ 696339 w 737214"/>
                  <a:gd name="connsiteY9" fmla="*/ 68819 h 814675"/>
                  <a:gd name="connsiteX10" fmla="*/ 688854 w 737214"/>
                  <a:gd name="connsiteY10" fmla="*/ 49835 h 814675"/>
                  <a:gd name="connsiteX11" fmla="*/ 612005 w 737214"/>
                  <a:gd name="connsiteY11" fmla="*/ 43530 h 814675"/>
                  <a:gd name="connsiteX12" fmla="*/ 580085 w 737214"/>
                  <a:gd name="connsiteY12" fmla="*/ 44672 h 814675"/>
                  <a:gd name="connsiteX13" fmla="*/ 568880 w 737214"/>
                  <a:gd name="connsiteY13" fmla="*/ 45411 h 814675"/>
                  <a:gd name="connsiteX14" fmla="*/ 560532 w 737214"/>
                  <a:gd name="connsiteY14" fmla="*/ 49835 h 814675"/>
                  <a:gd name="connsiteX15" fmla="*/ 559115 w 737214"/>
                  <a:gd name="connsiteY15" fmla="*/ 50496 h 814675"/>
                  <a:gd name="connsiteX16" fmla="*/ 506823 w 737214"/>
                  <a:gd name="connsiteY16" fmla="*/ 46419 h 814675"/>
                  <a:gd name="connsiteX17" fmla="*/ 505096 w 737214"/>
                  <a:gd name="connsiteY17" fmla="*/ 31019 h 814675"/>
                  <a:gd name="connsiteX18" fmla="*/ 494885 w 737214"/>
                  <a:gd name="connsiteY18" fmla="*/ 18296 h 814675"/>
                  <a:gd name="connsiteX19" fmla="*/ 202910 w 737214"/>
                  <a:gd name="connsiteY19" fmla="*/ 4553 h 814675"/>
                  <a:gd name="connsiteX20" fmla="*/ 193005 w 737214"/>
                  <a:gd name="connsiteY20" fmla="*/ 12696 h 814675"/>
                  <a:gd name="connsiteX21" fmla="*/ 191664 w 737214"/>
                  <a:gd name="connsiteY21" fmla="*/ 30100 h 814675"/>
                  <a:gd name="connsiteX22" fmla="*/ 139290 w 737214"/>
                  <a:gd name="connsiteY22" fmla="*/ 35096 h 814675"/>
                  <a:gd name="connsiteX23" fmla="*/ 137214 w 737214"/>
                  <a:gd name="connsiteY23" fmla="*/ 34390 h 814675"/>
                  <a:gd name="connsiteX24" fmla="*/ 93964 w 737214"/>
                  <a:gd name="connsiteY24" fmla="*/ 37851 h 814675"/>
                  <a:gd name="connsiteX25" fmla="*/ 40811 w 737214"/>
                  <a:gd name="connsiteY25" fmla="*/ 42488 h 814675"/>
                  <a:gd name="connsiteX26" fmla="*/ 29826 w 737214"/>
                  <a:gd name="connsiteY26" fmla="*/ 54337 h 814675"/>
                  <a:gd name="connsiteX27" fmla="*/ 31080 w 737214"/>
                  <a:gd name="connsiteY27" fmla="*/ 91129 h 814675"/>
                  <a:gd name="connsiteX28" fmla="*/ 32075 w 737214"/>
                  <a:gd name="connsiteY28" fmla="*/ 94243 h 814675"/>
                  <a:gd name="connsiteX29" fmla="*/ 28745 w 737214"/>
                  <a:gd name="connsiteY29" fmla="*/ 120182 h 814675"/>
                  <a:gd name="connsiteX30" fmla="*/ 36010 w 737214"/>
                  <a:gd name="connsiteY30" fmla="*/ 178198 h 814675"/>
                  <a:gd name="connsiteX31" fmla="*/ 39384 w 737214"/>
                  <a:gd name="connsiteY31" fmla="*/ 180863 h 814675"/>
                  <a:gd name="connsiteX32" fmla="*/ 22084 w 737214"/>
                  <a:gd name="connsiteY32" fmla="*/ 690855 h 814675"/>
                  <a:gd name="connsiteX33" fmla="*/ 16895 w 737214"/>
                  <a:gd name="connsiteY33" fmla="*/ 689982 h 814675"/>
                  <a:gd name="connsiteX34" fmla="*/ 113 w 737214"/>
                  <a:gd name="connsiteY34" fmla="*/ 703813 h 814675"/>
                  <a:gd name="connsiteX35" fmla="*/ 5606 w 737214"/>
                  <a:gd name="connsiteY35" fmla="*/ 800850 h 814675"/>
                  <a:gd name="connsiteX36" fmla="*/ 23685 w 737214"/>
                  <a:gd name="connsiteY36" fmla="*/ 813842 h 814675"/>
                  <a:gd name="connsiteX37" fmla="*/ 39470 w 737214"/>
                  <a:gd name="connsiteY37" fmla="*/ 807806 h 814675"/>
                  <a:gd name="connsiteX38" fmla="*/ 48597 w 737214"/>
                  <a:gd name="connsiteY38" fmla="*/ 810606 h 814675"/>
                  <a:gd name="connsiteX39" fmla="*/ 146685 w 737214"/>
                  <a:gd name="connsiteY39" fmla="*/ 795116 h 814675"/>
                  <a:gd name="connsiteX40" fmla="*/ 156114 w 737214"/>
                  <a:gd name="connsiteY40" fmla="*/ 784745 h 814675"/>
                  <a:gd name="connsiteX41" fmla="*/ 427545 w 737214"/>
                  <a:gd name="connsiteY41" fmla="*/ 779279 h 814675"/>
                  <a:gd name="connsiteX42" fmla="*/ 604432 w 737214"/>
                  <a:gd name="connsiteY42" fmla="*/ 787376 h 814675"/>
                  <a:gd name="connsiteX43" fmla="*/ 618150 w 737214"/>
                  <a:gd name="connsiteY43" fmla="*/ 796997 h 814675"/>
                  <a:gd name="connsiteX44" fmla="*/ 715194 w 737214"/>
                  <a:gd name="connsiteY44" fmla="*/ 794410 h 814675"/>
                  <a:gd name="connsiteX45" fmla="*/ 733053 w 737214"/>
                  <a:gd name="connsiteY45" fmla="*/ 783389 h 814675"/>
                  <a:gd name="connsiteX46" fmla="*/ 731281 w 737214"/>
                  <a:gd name="connsiteY46" fmla="*/ 705213 h 814675"/>
                  <a:gd name="connsiteX47" fmla="*/ 734271 w 737214"/>
                  <a:gd name="connsiteY47" fmla="*/ 675332 h 814675"/>
                  <a:gd name="connsiteX48" fmla="*/ 358131 w 737214"/>
                  <a:gd name="connsiteY48" fmla="*/ 27345 h 814675"/>
                  <a:gd name="connsiteX49" fmla="*/ 451851 w 737214"/>
                  <a:gd name="connsiteY49" fmla="*/ 37761 h 814675"/>
                  <a:gd name="connsiteX50" fmla="*/ 476417 w 737214"/>
                  <a:gd name="connsiteY50" fmla="*/ 44145 h 814675"/>
                  <a:gd name="connsiteX51" fmla="*/ 353546 w 737214"/>
                  <a:gd name="connsiteY51" fmla="*/ 34872 h 814675"/>
                  <a:gd name="connsiteX52" fmla="*/ 217181 w 737214"/>
                  <a:gd name="connsiteY52" fmla="*/ 29227 h 814675"/>
                  <a:gd name="connsiteX53" fmla="*/ 358131 w 737214"/>
                  <a:gd name="connsiteY53" fmla="*/ 27345 h 814675"/>
                  <a:gd name="connsiteX54" fmla="*/ 112042 w 737214"/>
                  <a:gd name="connsiteY54" fmla="*/ 61696 h 814675"/>
                  <a:gd name="connsiteX55" fmla="*/ 110486 w 737214"/>
                  <a:gd name="connsiteY55" fmla="*/ 63353 h 814675"/>
                  <a:gd name="connsiteX56" fmla="*/ 108886 w 737214"/>
                  <a:gd name="connsiteY56" fmla="*/ 62043 h 814675"/>
                  <a:gd name="connsiteX57" fmla="*/ 112042 w 737214"/>
                  <a:gd name="connsiteY57" fmla="*/ 61696 h 814675"/>
                  <a:gd name="connsiteX58" fmla="*/ 60014 w 737214"/>
                  <a:gd name="connsiteY58" fmla="*/ 130463 h 814675"/>
                  <a:gd name="connsiteX59" fmla="*/ 60317 w 737214"/>
                  <a:gd name="connsiteY59" fmla="*/ 124651 h 814675"/>
                  <a:gd name="connsiteX60" fmla="*/ 62825 w 737214"/>
                  <a:gd name="connsiteY60" fmla="*/ 122859 h 814675"/>
                  <a:gd name="connsiteX61" fmla="*/ 70913 w 737214"/>
                  <a:gd name="connsiteY61" fmla="*/ 114056 h 814675"/>
                  <a:gd name="connsiteX62" fmla="*/ 60014 w 737214"/>
                  <a:gd name="connsiteY62" fmla="*/ 130463 h 814675"/>
                  <a:gd name="connsiteX63" fmla="*/ 47861 w 737214"/>
                  <a:gd name="connsiteY63" fmla="*/ 767989 h 814675"/>
                  <a:gd name="connsiteX64" fmla="*/ 43493 w 737214"/>
                  <a:gd name="connsiteY64" fmla="*/ 768336 h 814675"/>
                  <a:gd name="connsiteX65" fmla="*/ 45049 w 737214"/>
                  <a:gd name="connsiteY65" fmla="*/ 767508 h 814675"/>
                  <a:gd name="connsiteX66" fmla="*/ 49375 w 737214"/>
                  <a:gd name="connsiteY66" fmla="*/ 764495 h 814675"/>
                  <a:gd name="connsiteX67" fmla="*/ 47861 w 737214"/>
                  <a:gd name="connsiteY67" fmla="*/ 767989 h 814675"/>
                  <a:gd name="connsiteX68" fmla="*/ 683274 w 737214"/>
                  <a:gd name="connsiteY68" fmla="*/ 688145 h 814675"/>
                  <a:gd name="connsiteX69" fmla="*/ 673376 w 737214"/>
                  <a:gd name="connsiteY69" fmla="*/ 697989 h 814675"/>
                  <a:gd name="connsiteX70" fmla="*/ 616157 w 737214"/>
                  <a:gd name="connsiteY70" fmla="*/ 761034 h 814675"/>
                  <a:gd name="connsiteX71" fmla="*/ 405575 w 737214"/>
                  <a:gd name="connsiteY71" fmla="*/ 754516 h 814675"/>
                  <a:gd name="connsiteX72" fmla="*/ 145215 w 737214"/>
                  <a:gd name="connsiteY72" fmla="*/ 761169 h 814675"/>
                  <a:gd name="connsiteX73" fmla="*/ 129040 w 737214"/>
                  <a:gd name="connsiteY73" fmla="*/ 745500 h 814675"/>
                  <a:gd name="connsiteX74" fmla="*/ 126358 w 737214"/>
                  <a:gd name="connsiteY74" fmla="*/ 742969 h 814675"/>
                  <a:gd name="connsiteX75" fmla="*/ 120519 w 737214"/>
                  <a:gd name="connsiteY75" fmla="*/ 731769 h 814675"/>
                  <a:gd name="connsiteX76" fmla="*/ 62868 w 737214"/>
                  <a:gd name="connsiteY76" fmla="*/ 705606 h 814675"/>
                  <a:gd name="connsiteX77" fmla="*/ 46260 w 737214"/>
                  <a:gd name="connsiteY77" fmla="*/ 696936 h 814675"/>
                  <a:gd name="connsiteX78" fmla="*/ 57679 w 737214"/>
                  <a:gd name="connsiteY78" fmla="*/ 188659 h 814675"/>
                  <a:gd name="connsiteX79" fmla="*/ 66934 w 737214"/>
                  <a:gd name="connsiteY79" fmla="*/ 183227 h 814675"/>
                  <a:gd name="connsiteX80" fmla="*/ 104604 w 737214"/>
                  <a:gd name="connsiteY80" fmla="*/ 111917 h 814675"/>
                  <a:gd name="connsiteX81" fmla="*/ 134748 w 737214"/>
                  <a:gd name="connsiteY81" fmla="*/ 73411 h 814675"/>
                  <a:gd name="connsiteX82" fmla="*/ 149886 w 737214"/>
                  <a:gd name="connsiteY82" fmla="*/ 56880 h 814675"/>
                  <a:gd name="connsiteX83" fmla="*/ 354324 w 737214"/>
                  <a:gd name="connsiteY83" fmla="*/ 58851 h 814675"/>
                  <a:gd name="connsiteX84" fmla="*/ 566898 w 737214"/>
                  <a:gd name="connsiteY84" fmla="*/ 80859 h 814675"/>
                  <a:gd name="connsiteX85" fmla="*/ 567541 w 737214"/>
                  <a:gd name="connsiteY85" fmla="*/ 81777 h 814675"/>
                  <a:gd name="connsiteX86" fmla="*/ 573641 w 737214"/>
                  <a:gd name="connsiteY86" fmla="*/ 91309 h 814675"/>
                  <a:gd name="connsiteX87" fmla="*/ 597689 w 737214"/>
                  <a:gd name="connsiteY87" fmla="*/ 111524 h 814675"/>
                  <a:gd name="connsiteX88" fmla="*/ 653137 w 737214"/>
                  <a:gd name="connsiteY88" fmla="*/ 154790 h 814675"/>
                  <a:gd name="connsiteX89" fmla="*/ 654609 w 737214"/>
                  <a:gd name="connsiteY89" fmla="*/ 155663 h 814675"/>
                  <a:gd name="connsiteX90" fmla="*/ 685267 w 737214"/>
                  <a:gd name="connsiteY90" fmla="*/ 403116 h 814675"/>
                  <a:gd name="connsiteX91" fmla="*/ 683274 w 737214"/>
                  <a:gd name="connsiteY91" fmla="*/ 688145 h 814675"/>
                  <a:gd name="connsiteX92" fmla="*/ 691622 w 737214"/>
                  <a:gd name="connsiteY92" fmla="*/ 763173 h 814675"/>
                  <a:gd name="connsiteX93" fmla="*/ 691799 w 737214"/>
                  <a:gd name="connsiteY93" fmla="*/ 762781 h 814675"/>
                  <a:gd name="connsiteX94" fmla="*/ 693958 w 737214"/>
                  <a:gd name="connsiteY94" fmla="*/ 761471 h 814675"/>
                  <a:gd name="connsiteX95" fmla="*/ 695176 w 737214"/>
                  <a:gd name="connsiteY95" fmla="*/ 763173 h 814675"/>
                  <a:gd name="connsiteX96" fmla="*/ 691622 w 737214"/>
                  <a:gd name="connsiteY96" fmla="*/ 763173 h 81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737214" h="814675">
                    <a:moveTo>
                      <a:pt x="734271" y="675332"/>
                    </a:moveTo>
                    <a:cubicBezTo>
                      <a:pt x="734614" y="670124"/>
                      <a:pt x="729853" y="664916"/>
                      <a:pt x="725059" y="663908"/>
                    </a:cubicBezTo>
                    <a:cubicBezTo>
                      <a:pt x="724970" y="663863"/>
                      <a:pt x="724926" y="663908"/>
                      <a:pt x="724882" y="663908"/>
                    </a:cubicBezTo>
                    <a:cubicBezTo>
                      <a:pt x="739242" y="593426"/>
                      <a:pt x="725657" y="507108"/>
                      <a:pt x="719346" y="445777"/>
                    </a:cubicBezTo>
                    <a:cubicBezTo>
                      <a:pt x="710223" y="357353"/>
                      <a:pt x="692796" y="268974"/>
                      <a:pt x="682366" y="180259"/>
                    </a:cubicBezTo>
                    <a:cubicBezTo>
                      <a:pt x="683750" y="180774"/>
                      <a:pt x="685267" y="181300"/>
                      <a:pt x="686950" y="181782"/>
                    </a:cubicBezTo>
                    <a:cubicBezTo>
                      <a:pt x="697114" y="184761"/>
                      <a:pt x="709315" y="175353"/>
                      <a:pt x="708108" y="164333"/>
                    </a:cubicBezTo>
                    <a:cubicBezTo>
                      <a:pt x="706326" y="147880"/>
                      <a:pt x="704864" y="131337"/>
                      <a:pt x="701354" y="115814"/>
                    </a:cubicBezTo>
                    <a:cubicBezTo>
                      <a:pt x="701576" y="111614"/>
                      <a:pt x="701221" y="107280"/>
                      <a:pt x="700878" y="103863"/>
                    </a:cubicBezTo>
                    <a:cubicBezTo>
                      <a:pt x="699671" y="92182"/>
                      <a:pt x="698332" y="80411"/>
                      <a:pt x="696339" y="68819"/>
                    </a:cubicBezTo>
                    <a:cubicBezTo>
                      <a:pt x="700280" y="61909"/>
                      <a:pt x="698719" y="51672"/>
                      <a:pt x="688854" y="49835"/>
                    </a:cubicBezTo>
                    <a:cubicBezTo>
                      <a:pt x="663300" y="45109"/>
                      <a:pt x="637691" y="43361"/>
                      <a:pt x="612005" y="43530"/>
                    </a:cubicBezTo>
                    <a:cubicBezTo>
                      <a:pt x="601066" y="42790"/>
                      <a:pt x="590072" y="43137"/>
                      <a:pt x="580085" y="44672"/>
                    </a:cubicBezTo>
                    <a:cubicBezTo>
                      <a:pt x="576365" y="44896"/>
                      <a:pt x="572600" y="45109"/>
                      <a:pt x="568880" y="45411"/>
                    </a:cubicBezTo>
                    <a:cubicBezTo>
                      <a:pt x="564950" y="45725"/>
                      <a:pt x="562270" y="47472"/>
                      <a:pt x="560532" y="49835"/>
                    </a:cubicBezTo>
                    <a:cubicBezTo>
                      <a:pt x="560023" y="50059"/>
                      <a:pt x="559547" y="50272"/>
                      <a:pt x="559115" y="50496"/>
                    </a:cubicBezTo>
                    <a:cubicBezTo>
                      <a:pt x="541633" y="49174"/>
                      <a:pt x="524250" y="47740"/>
                      <a:pt x="506823" y="46419"/>
                    </a:cubicBezTo>
                    <a:cubicBezTo>
                      <a:pt x="506302" y="41300"/>
                      <a:pt x="505915" y="36137"/>
                      <a:pt x="505096" y="31019"/>
                    </a:cubicBezTo>
                    <a:cubicBezTo>
                      <a:pt x="504309" y="25206"/>
                      <a:pt x="501110" y="19472"/>
                      <a:pt x="494885" y="18296"/>
                    </a:cubicBezTo>
                    <a:cubicBezTo>
                      <a:pt x="398525" y="-39"/>
                      <a:pt x="300480" y="-4541"/>
                      <a:pt x="202910" y="4553"/>
                    </a:cubicBezTo>
                    <a:cubicBezTo>
                      <a:pt x="198670" y="4945"/>
                      <a:pt x="193524" y="7880"/>
                      <a:pt x="193005" y="12696"/>
                    </a:cubicBezTo>
                    <a:cubicBezTo>
                      <a:pt x="192270" y="19740"/>
                      <a:pt x="191838" y="24456"/>
                      <a:pt x="191664" y="30100"/>
                    </a:cubicBezTo>
                    <a:cubicBezTo>
                      <a:pt x="174105" y="31019"/>
                      <a:pt x="156633" y="32643"/>
                      <a:pt x="139290" y="35096"/>
                    </a:cubicBezTo>
                    <a:cubicBezTo>
                      <a:pt x="138641" y="34872"/>
                      <a:pt x="138036" y="34525"/>
                      <a:pt x="137214" y="34390"/>
                    </a:cubicBezTo>
                    <a:cubicBezTo>
                      <a:pt x="122552" y="32072"/>
                      <a:pt x="108496" y="35611"/>
                      <a:pt x="93964" y="37851"/>
                    </a:cubicBezTo>
                    <a:cubicBezTo>
                      <a:pt x="76319" y="40517"/>
                      <a:pt x="58630" y="41961"/>
                      <a:pt x="40811" y="42488"/>
                    </a:cubicBezTo>
                    <a:cubicBezTo>
                      <a:pt x="34843" y="42656"/>
                      <a:pt x="29307" y="48088"/>
                      <a:pt x="29826" y="54337"/>
                    </a:cubicBezTo>
                    <a:cubicBezTo>
                      <a:pt x="30821" y="66590"/>
                      <a:pt x="29351" y="78933"/>
                      <a:pt x="31080" y="91129"/>
                    </a:cubicBezTo>
                    <a:cubicBezTo>
                      <a:pt x="31254" y="92317"/>
                      <a:pt x="31686" y="93235"/>
                      <a:pt x="32075" y="94243"/>
                    </a:cubicBezTo>
                    <a:cubicBezTo>
                      <a:pt x="30172" y="102945"/>
                      <a:pt x="29307" y="112051"/>
                      <a:pt x="28745" y="120182"/>
                    </a:cubicBezTo>
                    <a:cubicBezTo>
                      <a:pt x="27447" y="138293"/>
                      <a:pt x="24463" y="163145"/>
                      <a:pt x="36010" y="178198"/>
                    </a:cubicBezTo>
                    <a:cubicBezTo>
                      <a:pt x="36876" y="179296"/>
                      <a:pt x="38086" y="180169"/>
                      <a:pt x="39384" y="180863"/>
                    </a:cubicBezTo>
                    <a:cubicBezTo>
                      <a:pt x="30258" y="350700"/>
                      <a:pt x="30691" y="520973"/>
                      <a:pt x="22084" y="690855"/>
                    </a:cubicBezTo>
                    <a:cubicBezTo>
                      <a:pt x="20355" y="690552"/>
                      <a:pt x="18667" y="690250"/>
                      <a:pt x="16895" y="689982"/>
                    </a:cubicBezTo>
                    <a:cubicBezTo>
                      <a:pt x="7813" y="688582"/>
                      <a:pt x="373" y="694361"/>
                      <a:pt x="113" y="703813"/>
                    </a:cubicBezTo>
                    <a:cubicBezTo>
                      <a:pt x="-838" y="736271"/>
                      <a:pt x="4482" y="768426"/>
                      <a:pt x="5606" y="800850"/>
                    </a:cubicBezTo>
                    <a:cubicBezTo>
                      <a:pt x="5909" y="809463"/>
                      <a:pt x="15121" y="817292"/>
                      <a:pt x="23685" y="813842"/>
                    </a:cubicBezTo>
                    <a:cubicBezTo>
                      <a:pt x="28961" y="811781"/>
                      <a:pt x="34194" y="809732"/>
                      <a:pt x="39470" y="807806"/>
                    </a:cubicBezTo>
                    <a:cubicBezTo>
                      <a:pt x="41806" y="809687"/>
                      <a:pt x="44833" y="810863"/>
                      <a:pt x="48597" y="810606"/>
                    </a:cubicBezTo>
                    <a:cubicBezTo>
                      <a:pt x="81812" y="808634"/>
                      <a:pt x="114162" y="801936"/>
                      <a:pt x="146685" y="795116"/>
                    </a:cubicBezTo>
                    <a:cubicBezTo>
                      <a:pt x="152395" y="793929"/>
                      <a:pt x="155379" y="789606"/>
                      <a:pt x="156114" y="784745"/>
                    </a:cubicBezTo>
                    <a:cubicBezTo>
                      <a:pt x="246461" y="779806"/>
                      <a:pt x="336981" y="778618"/>
                      <a:pt x="427545" y="779279"/>
                    </a:cubicBezTo>
                    <a:cubicBezTo>
                      <a:pt x="480309" y="779671"/>
                      <a:pt x="546006" y="792495"/>
                      <a:pt x="604432" y="787376"/>
                    </a:cubicBezTo>
                    <a:cubicBezTo>
                      <a:pt x="606170" y="793234"/>
                      <a:pt x="610876" y="797826"/>
                      <a:pt x="618150" y="796997"/>
                    </a:cubicBezTo>
                    <a:cubicBezTo>
                      <a:pt x="650413" y="793324"/>
                      <a:pt x="682842" y="790389"/>
                      <a:pt x="715194" y="794410"/>
                    </a:cubicBezTo>
                    <a:cubicBezTo>
                      <a:pt x="723022" y="795418"/>
                      <a:pt x="731237" y="792013"/>
                      <a:pt x="733053" y="783389"/>
                    </a:cubicBezTo>
                    <a:cubicBezTo>
                      <a:pt x="738722" y="756442"/>
                      <a:pt x="739032" y="730492"/>
                      <a:pt x="731281" y="705213"/>
                    </a:cubicBezTo>
                    <a:cubicBezTo>
                      <a:pt x="732499" y="695324"/>
                      <a:pt x="733529" y="685389"/>
                      <a:pt x="734271" y="675332"/>
                    </a:cubicBezTo>
                    <a:close/>
                    <a:moveTo>
                      <a:pt x="358131" y="27345"/>
                    </a:moveTo>
                    <a:cubicBezTo>
                      <a:pt x="389529" y="29093"/>
                      <a:pt x="420755" y="33035"/>
                      <a:pt x="451851" y="37761"/>
                    </a:cubicBezTo>
                    <a:cubicBezTo>
                      <a:pt x="465865" y="39856"/>
                      <a:pt x="471962" y="40696"/>
                      <a:pt x="476417" y="44145"/>
                    </a:cubicBezTo>
                    <a:cubicBezTo>
                      <a:pt x="435461" y="41088"/>
                      <a:pt x="394460" y="38063"/>
                      <a:pt x="353546" y="34872"/>
                    </a:cubicBezTo>
                    <a:cubicBezTo>
                      <a:pt x="308913" y="31377"/>
                      <a:pt x="262939" y="28353"/>
                      <a:pt x="217181" y="29227"/>
                    </a:cubicBezTo>
                    <a:cubicBezTo>
                      <a:pt x="246245" y="12080"/>
                      <a:pt x="333435" y="25990"/>
                      <a:pt x="358131" y="27345"/>
                    </a:cubicBezTo>
                    <a:close/>
                    <a:moveTo>
                      <a:pt x="112042" y="61696"/>
                    </a:moveTo>
                    <a:cubicBezTo>
                      <a:pt x="111524" y="62211"/>
                      <a:pt x="111005" y="62782"/>
                      <a:pt x="110486" y="63353"/>
                    </a:cubicBezTo>
                    <a:cubicBezTo>
                      <a:pt x="109967" y="62827"/>
                      <a:pt x="109404" y="62480"/>
                      <a:pt x="108886" y="62043"/>
                    </a:cubicBezTo>
                    <a:cubicBezTo>
                      <a:pt x="109923" y="61909"/>
                      <a:pt x="111005" y="61819"/>
                      <a:pt x="112042" y="61696"/>
                    </a:cubicBezTo>
                    <a:close/>
                    <a:moveTo>
                      <a:pt x="60014" y="130463"/>
                    </a:moveTo>
                    <a:cubicBezTo>
                      <a:pt x="60143" y="128537"/>
                      <a:pt x="60230" y="126577"/>
                      <a:pt x="60317" y="124651"/>
                    </a:cubicBezTo>
                    <a:cubicBezTo>
                      <a:pt x="61139" y="124124"/>
                      <a:pt x="62003" y="123688"/>
                      <a:pt x="62825" y="122859"/>
                    </a:cubicBezTo>
                    <a:cubicBezTo>
                      <a:pt x="65593" y="119970"/>
                      <a:pt x="68231" y="117035"/>
                      <a:pt x="70913" y="114056"/>
                    </a:cubicBezTo>
                    <a:cubicBezTo>
                      <a:pt x="67150" y="119309"/>
                      <a:pt x="63431" y="124774"/>
                      <a:pt x="60014" y="130463"/>
                    </a:cubicBezTo>
                    <a:close/>
                    <a:moveTo>
                      <a:pt x="47861" y="767989"/>
                    </a:moveTo>
                    <a:cubicBezTo>
                      <a:pt x="46390" y="768124"/>
                      <a:pt x="44963" y="768213"/>
                      <a:pt x="43493" y="768336"/>
                    </a:cubicBezTo>
                    <a:cubicBezTo>
                      <a:pt x="44012" y="768079"/>
                      <a:pt x="44531" y="767855"/>
                      <a:pt x="45049" y="767508"/>
                    </a:cubicBezTo>
                    <a:cubicBezTo>
                      <a:pt x="46650" y="766455"/>
                      <a:pt x="47948" y="765492"/>
                      <a:pt x="49375" y="764495"/>
                    </a:cubicBezTo>
                    <a:cubicBezTo>
                      <a:pt x="48899" y="765671"/>
                      <a:pt x="48380" y="766858"/>
                      <a:pt x="47861" y="767989"/>
                    </a:cubicBezTo>
                    <a:close/>
                    <a:moveTo>
                      <a:pt x="683274" y="688145"/>
                    </a:moveTo>
                    <a:cubicBezTo>
                      <a:pt x="679598" y="691863"/>
                      <a:pt x="676277" y="695324"/>
                      <a:pt x="673376" y="697989"/>
                    </a:cubicBezTo>
                    <a:cubicBezTo>
                      <a:pt x="652616" y="717332"/>
                      <a:pt x="634193" y="739071"/>
                      <a:pt x="616157" y="761034"/>
                    </a:cubicBezTo>
                    <a:cubicBezTo>
                      <a:pt x="547523" y="768606"/>
                      <a:pt x="470664" y="754863"/>
                      <a:pt x="405575" y="754516"/>
                    </a:cubicBezTo>
                    <a:cubicBezTo>
                      <a:pt x="318688" y="753989"/>
                      <a:pt x="231886" y="756218"/>
                      <a:pt x="145215" y="761169"/>
                    </a:cubicBezTo>
                    <a:cubicBezTo>
                      <a:pt x="139851" y="755826"/>
                      <a:pt x="134533" y="750573"/>
                      <a:pt x="129040" y="745500"/>
                    </a:cubicBezTo>
                    <a:cubicBezTo>
                      <a:pt x="128175" y="744671"/>
                      <a:pt x="127266" y="743797"/>
                      <a:pt x="126358" y="742969"/>
                    </a:cubicBezTo>
                    <a:cubicBezTo>
                      <a:pt x="126099" y="738679"/>
                      <a:pt x="124325" y="734434"/>
                      <a:pt x="120519" y="731769"/>
                    </a:cubicBezTo>
                    <a:cubicBezTo>
                      <a:pt x="102484" y="719124"/>
                      <a:pt x="83845" y="710455"/>
                      <a:pt x="62868" y="705606"/>
                    </a:cubicBezTo>
                    <a:cubicBezTo>
                      <a:pt x="57462" y="701932"/>
                      <a:pt x="52013" y="699087"/>
                      <a:pt x="46260" y="696936"/>
                    </a:cubicBezTo>
                    <a:cubicBezTo>
                      <a:pt x="54781" y="527671"/>
                      <a:pt x="52013" y="358059"/>
                      <a:pt x="57679" y="188659"/>
                    </a:cubicBezTo>
                    <a:cubicBezTo>
                      <a:pt x="61355" y="188211"/>
                      <a:pt x="64987" y="186329"/>
                      <a:pt x="66934" y="183227"/>
                    </a:cubicBezTo>
                    <a:cubicBezTo>
                      <a:pt x="81206" y="160480"/>
                      <a:pt x="89121" y="134574"/>
                      <a:pt x="104604" y="111917"/>
                    </a:cubicBezTo>
                    <a:cubicBezTo>
                      <a:pt x="113773" y="98443"/>
                      <a:pt x="124023" y="85619"/>
                      <a:pt x="134748" y="73411"/>
                    </a:cubicBezTo>
                    <a:cubicBezTo>
                      <a:pt x="139679" y="67811"/>
                      <a:pt x="145734" y="62961"/>
                      <a:pt x="149886" y="56880"/>
                    </a:cubicBezTo>
                    <a:cubicBezTo>
                      <a:pt x="217701" y="50843"/>
                      <a:pt x="285948" y="53553"/>
                      <a:pt x="354324" y="58851"/>
                    </a:cubicBezTo>
                    <a:cubicBezTo>
                      <a:pt x="424303" y="64317"/>
                      <a:pt x="495795" y="75998"/>
                      <a:pt x="566898" y="80859"/>
                    </a:cubicBezTo>
                    <a:cubicBezTo>
                      <a:pt x="567109" y="81161"/>
                      <a:pt x="567242" y="81463"/>
                      <a:pt x="567541" y="81777"/>
                    </a:cubicBezTo>
                    <a:cubicBezTo>
                      <a:pt x="570142" y="84263"/>
                      <a:pt x="570829" y="88251"/>
                      <a:pt x="573641" y="91309"/>
                    </a:cubicBezTo>
                    <a:cubicBezTo>
                      <a:pt x="580561" y="98835"/>
                      <a:pt x="589728" y="105129"/>
                      <a:pt x="597689" y="111524"/>
                    </a:cubicBezTo>
                    <a:cubicBezTo>
                      <a:pt x="615980" y="126140"/>
                      <a:pt x="635056" y="139827"/>
                      <a:pt x="653137" y="154790"/>
                    </a:cubicBezTo>
                    <a:cubicBezTo>
                      <a:pt x="653613" y="155182"/>
                      <a:pt x="654133" y="155317"/>
                      <a:pt x="654609" y="155663"/>
                    </a:cubicBezTo>
                    <a:cubicBezTo>
                      <a:pt x="661562" y="238398"/>
                      <a:pt x="676232" y="321043"/>
                      <a:pt x="685267" y="403116"/>
                    </a:cubicBezTo>
                    <a:cubicBezTo>
                      <a:pt x="695254" y="493892"/>
                      <a:pt x="707887" y="597492"/>
                      <a:pt x="683274" y="688145"/>
                    </a:cubicBezTo>
                    <a:close/>
                    <a:moveTo>
                      <a:pt x="691622" y="763173"/>
                    </a:moveTo>
                    <a:cubicBezTo>
                      <a:pt x="691666" y="763050"/>
                      <a:pt x="691755" y="762916"/>
                      <a:pt x="691799" y="762781"/>
                    </a:cubicBezTo>
                    <a:cubicBezTo>
                      <a:pt x="692530" y="762345"/>
                      <a:pt x="693272" y="761908"/>
                      <a:pt x="693958" y="761471"/>
                    </a:cubicBezTo>
                    <a:cubicBezTo>
                      <a:pt x="694346" y="762042"/>
                      <a:pt x="694744" y="762613"/>
                      <a:pt x="695176" y="763173"/>
                    </a:cubicBezTo>
                    <a:cubicBezTo>
                      <a:pt x="693958" y="763129"/>
                      <a:pt x="692796" y="763218"/>
                      <a:pt x="691622" y="763173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82BE184-4B08-4637-AFEF-5182D5FDE5AD}"/>
                  </a:ext>
                </a:extLst>
              </p:cNvPr>
              <p:cNvSpPr/>
              <p:nvPr/>
            </p:nvSpPr>
            <p:spPr>
              <a:xfrm>
                <a:off x="2819513" y="9876002"/>
                <a:ext cx="149508" cy="140613"/>
              </a:xfrm>
              <a:custGeom>
                <a:avLst/>
                <a:gdLst>
                  <a:gd name="connsiteX0" fmla="*/ 106081 w 149508"/>
                  <a:gd name="connsiteY0" fmla="*/ 8169 h 140613"/>
                  <a:gd name="connsiteX1" fmla="*/ 100805 w 149508"/>
                  <a:gd name="connsiteY1" fmla="*/ 1650 h 140613"/>
                  <a:gd name="connsiteX2" fmla="*/ 78878 w 149508"/>
                  <a:gd name="connsiteY2" fmla="*/ 82 h 140613"/>
                  <a:gd name="connsiteX3" fmla="*/ 78747 w 149508"/>
                  <a:gd name="connsiteY3" fmla="*/ 82 h 140613"/>
                  <a:gd name="connsiteX4" fmla="*/ 5224 w 149508"/>
                  <a:gd name="connsiteY4" fmla="*/ 49821 h 140613"/>
                  <a:gd name="connsiteX5" fmla="*/ 54312 w 149508"/>
                  <a:gd name="connsiteY5" fmla="*/ 137237 h 140613"/>
                  <a:gd name="connsiteX6" fmla="*/ 147428 w 149508"/>
                  <a:gd name="connsiteY6" fmla="*/ 88193 h 140613"/>
                  <a:gd name="connsiteX7" fmla="*/ 106081 w 149508"/>
                  <a:gd name="connsiteY7" fmla="*/ 8169 h 140613"/>
                  <a:gd name="connsiteX8" fmla="*/ 60540 w 149508"/>
                  <a:gd name="connsiteY8" fmla="*/ 111074 h 140613"/>
                  <a:gd name="connsiteX9" fmla="*/ 28881 w 149508"/>
                  <a:gd name="connsiteY9" fmla="*/ 53976 h 140613"/>
                  <a:gd name="connsiteX10" fmla="*/ 65470 w 149508"/>
                  <a:gd name="connsiteY10" fmla="*/ 20723 h 140613"/>
                  <a:gd name="connsiteX11" fmla="*/ 75331 w 149508"/>
                  <a:gd name="connsiteY11" fmla="*/ 28564 h 140613"/>
                  <a:gd name="connsiteX12" fmla="*/ 120484 w 149508"/>
                  <a:gd name="connsiteY12" fmla="*/ 77776 h 140613"/>
                  <a:gd name="connsiteX13" fmla="*/ 60540 w 149508"/>
                  <a:gd name="connsiteY13" fmla="*/ 111074 h 1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9508" h="140613">
                    <a:moveTo>
                      <a:pt x="106081" y="8169"/>
                    </a:moveTo>
                    <a:cubicBezTo>
                      <a:pt x="105821" y="5156"/>
                      <a:pt x="104178" y="2311"/>
                      <a:pt x="100805" y="1650"/>
                    </a:cubicBezTo>
                    <a:cubicBezTo>
                      <a:pt x="93410" y="172"/>
                      <a:pt x="86100" y="-187"/>
                      <a:pt x="78878" y="82"/>
                    </a:cubicBezTo>
                    <a:cubicBezTo>
                      <a:pt x="78835" y="82"/>
                      <a:pt x="78790" y="82"/>
                      <a:pt x="78747" y="82"/>
                    </a:cubicBezTo>
                    <a:cubicBezTo>
                      <a:pt x="47090" y="1123"/>
                      <a:pt x="18242" y="18193"/>
                      <a:pt x="5224" y="49821"/>
                    </a:cubicBezTo>
                    <a:cubicBezTo>
                      <a:pt x="-11817" y="91250"/>
                      <a:pt x="14998" y="126172"/>
                      <a:pt x="54312" y="137237"/>
                    </a:cubicBezTo>
                    <a:cubicBezTo>
                      <a:pt x="94749" y="148605"/>
                      <a:pt x="136658" y="131021"/>
                      <a:pt x="147428" y="88193"/>
                    </a:cubicBezTo>
                    <a:cubicBezTo>
                      <a:pt x="156337" y="52666"/>
                      <a:pt x="135533" y="22572"/>
                      <a:pt x="106081" y="8169"/>
                    </a:cubicBezTo>
                    <a:close/>
                    <a:moveTo>
                      <a:pt x="60540" y="111074"/>
                    </a:moveTo>
                    <a:cubicBezTo>
                      <a:pt x="31563" y="105686"/>
                      <a:pt x="16685" y="81539"/>
                      <a:pt x="28881" y="53976"/>
                    </a:cubicBezTo>
                    <a:cubicBezTo>
                      <a:pt x="36104" y="37568"/>
                      <a:pt x="49727" y="26502"/>
                      <a:pt x="65470" y="20723"/>
                    </a:cubicBezTo>
                    <a:cubicBezTo>
                      <a:pt x="66897" y="24487"/>
                      <a:pt x="70012" y="27600"/>
                      <a:pt x="75331" y="28564"/>
                    </a:cubicBezTo>
                    <a:cubicBezTo>
                      <a:pt x="100156" y="32932"/>
                      <a:pt x="123338" y="49384"/>
                      <a:pt x="120484" y="77776"/>
                    </a:cubicBezTo>
                    <a:cubicBezTo>
                      <a:pt x="117283" y="109886"/>
                      <a:pt x="86878" y="115968"/>
                      <a:pt x="60540" y="111074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0FABEB-96D3-4344-AAF4-329680F84A41}"/>
                  </a:ext>
                </a:extLst>
              </p:cNvPr>
              <p:cNvSpPr/>
              <p:nvPr/>
            </p:nvSpPr>
            <p:spPr>
              <a:xfrm>
                <a:off x="2860463" y="9914473"/>
                <a:ext cx="54263" cy="55467"/>
              </a:xfrm>
              <a:custGeom>
                <a:avLst/>
                <a:gdLst>
                  <a:gd name="connsiteX0" fmla="*/ 53930 w 54263"/>
                  <a:gd name="connsiteY0" fmla="*/ 26314 h 55467"/>
                  <a:gd name="connsiteX1" fmla="*/ 26164 w 54263"/>
                  <a:gd name="connsiteY1" fmla="*/ 16 h 55467"/>
                  <a:gd name="connsiteX2" fmla="*/ 7437 w 54263"/>
                  <a:gd name="connsiteY2" fmla="*/ 8595 h 55467"/>
                  <a:gd name="connsiteX3" fmla="*/ 171 w 54263"/>
                  <a:gd name="connsiteY3" fmla="*/ 28061 h 55467"/>
                  <a:gd name="connsiteX4" fmla="*/ 84 w 54263"/>
                  <a:gd name="connsiteY4" fmla="*/ 29024 h 55467"/>
                  <a:gd name="connsiteX5" fmla="*/ 27937 w 54263"/>
                  <a:gd name="connsiteY5" fmla="*/ 55456 h 55467"/>
                  <a:gd name="connsiteX6" fmla="*/ 54059 w 54263"/>
                  <a:gd name="connsiteY6" fmla="*/ 27232 h 55467"/>
                  <a:gd name="connsiteX7" fmla="*/ 53930 w 54263"/>
                  <a:gd name="connsiteY7" fmla="*/ 26314 h 5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263" h="55467">
                    <a:moveTo>
                      <a:pt x="53930" y="26314"/>
                    </a:moveTo>
                    <a:cubicBezTo>
                      <a:pt x="51854" y="11653"/>
                      <a:pt x="42037" y="-499"/>
                      <a:pt x="26164" y="16"/>
                    </a:cubicBezTo>
                    <a:cubicBezTo>
                      <a:pt x="19070" y="240"/>
                      <a:pt x="12280" y="3342"/>
                      <a:pt x="7437" y="8595"/>
                    </a:cubicBezTo>
                    <a:cubicBezTo>
                      <a:pt x="2074" y="14375"/>
                      <a:pt x="863" y="20535"/>
                      <a:pt x="171" y="28061"/>
                    </a:cubicBezTo>
                    <a:lnTo>
                      <a:pt x="84" y="29024"/>
                    </a:lnTo>
                    <a:cubicBezTo>
                      <a:pt x="-1300" y="43898"/>
                      <a:pt x="14616" y="55893"/>
                      <a:pt x="27937" y="55456"/>
                    </a:cubicBezTo>
                    <a:cubicBezTo>
                      <a:pt x="41431" y="55019"/>
                      <a:pt x="56178" y="42016"/>
                      <a:pt x="54059" y="27232"/>
                    </a:cubicBezTo>
                    <a:lnTo>
                      <a:pt x="53930" y="26314"/>
                    </a:ln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46DDF84-FAF5-4196-A117-BFE6BDBAD8F9}"/>
                  </a:ext>
                </a:extLst>
              </p:cNvPr>
              <p:cNvSpPr/>
              <p:nvPr/>
            </p:nvSpPr>
            <p:spPr>
              <a:xfrm>
                <a:off x="2564436" y="7949683"/>
                <a:ext cx="182266" cy="306545"/>
              </a:xfrm>
              <a:custGeom>
                <a:avLst/>
                <a:gdLst>
                  <a:gd name="connsiteX0" fmla="*/ 105858 w 182266"/>
                  <a:gd name="connsiteY0" fmla="*/ 146040 h 306545"/>
                  <a:gd name="connsiteX1" fmla="*/ 168396 w 182266"/>
                  <a:gd name="connsiteY1" fmla="*/ 302840 h 306545"/>
                  <a:gd name="connsiteX2" fmla="*/ 182236 w 182266"/>
                  <a:gd name="connsiteY2" fmla="*/ 299692 h 306545"/>
                  <a:gd name="connsiteX3" fmla="*/ 3401 w 182266"/>
                  <a:gd name="connsiteY3" fmla="*/ 306 h 306545"/>
                  <a:gd name="connsiteX4" fmla="*/ 633 w 182266"/>
                  <a:gd name="connsiteY4" fmla="*/ 3677 h 306545"/>
                  <a:gd name="connsiteX5" fmla="*/ 105858 w 182266"/>
                  <a:gd name="connsiteY5" fmla="*/ 146040 h 306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266" h="306545">
                    <a:moveTo>
                      <a:pt x="105858" y="146040"/>
                    </a:moveTo>
                    <a:cubicBezTo>
                      <a:pt x="131158" y="196563"/>
                      <a:pt x="141583" y="253313"/>
                      <a:pt x="168396" y="302840"/>
                    </a:cubicBezTo>
                    <a:cubicBezTo>
                      <a:pt x="171597" y="308742"/>
                      <a:pt x="182928" y="307521"/>
                      <a:pt x="182236" y="299692"/>
                    </a:cubicBezTo>
                    <a:cubicBezTo>
                      <a:pt x="172678" y="187166"/>
                      <a:pt x="96559" y="61334"/>
                      <a:pt x="3401" y="306"/>
                    </a:cubicBezTo>
                    <a:cubicBezTo>
                      <a:pt x="1411" y="-960"/>
                      <a:pt x="-1227" y="2008"/>
                      <a:pt x="633" y="3677"/>
                    </a:cubicBezTo>
                    <a:cubicBezTo>
                      <a:pt x="45612" y="43011"/>
                      <a:pt x="79087" y="92616"/>
                      <a:pt x="105858" y="146040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3D06503-3A84-4536-ACB6-5E9205DFA1B9}"/>
                  </a:ext>
                </a:extLst>
              </p:cNvPr>
              <p:cNvSpPr/>
              <p:nvPr/>
            </p:nvSpPr>
            <p:spPr>
              <a:xfrm>
                <a:off x="2590728" y="8059133"/>
                <a:ext cx="64760" cy="113331"/>
              </a:xfrm>
              <a:custGeom>
                <a:avLst/>
                <a:gdLst>
                  <a:gd name="connsiteX0" fmla="*/ 8810 w 64760"/>
                  <a:gd name="connsiteY0" fmla="*/ 1893 h 113331"/>
                  <a:gd name="connsiteX1" fmla="*/ 1155 w 64760"/>
                  <a:gd name="connsiteY1" fmla="*/ 8982 h 113331"/>
                  <a:gd name="connsiteX2" fmla="*/ 58244 w 64760"/>
                  <a:gd name="connsiteY2" fmla="*/ 111574 h 113331"/>
                  <a:gd name="connsiteX3" fmla="*/ 64688 w 64760"/>
                  <a:gd name="connsiteY3" fmla="*/ 109211 h 113331"/>
                  <a:gd name="connsiteX4" fmla="*/ 8810 w 64760"/>
                  <a:gd name="connsiteY4" fmla="*/ 1893 h 11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0" h="113331">
                    <a:moveTo>
                      <a:pt x="8810" y="1893"/>
                    </a:moveTo>
                    <a:cubicBezTo>
                      <a:pt x="4572" y="-3439"/>
                      <a:pt x="-2867" y="3640"/>
                      <a:pt x="1155" y="8982"/>
                    </a:cubicBezTo>
                    <a:cubicBezTo>
                      <a:pt x="25158" y="40880"/>
                      <a:pt x="37096" y="78366"/>
                      <a:pt x="58244" y="111574"/>
                    </a:cubicBezTo>
                    <a:cubicBezTo>
                      <a:pt x="60363" y="114856"/>
                      <a:pt x="65424" y="113243"/>
                      <a:pt x="64688" y="109211"/>
                    </a:cubicBezTo>
                    <a:cubicBezTo>
                      <a:pt x="57855" y="70448"/>
                      <a:pt x="32899" y="32211"/>
                      <a:pt x="8810" y="1893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2F96653-89F7-4632-93CC-E533F29BD6B5}"/>
                  </a:ext>
                </a:extLst>
              </p:cNvPr>
              <p:cNvSpPr/>
              <p:nvPr/>
            </p:nvSpPr>
            <p:spPr>
              <a:xfrm>
                <a:off x="1905014" y="3480769"/>
                <a:ext cx="5179501" cy="5800271"/>
              </a:xfrm>
              <a:custGeom>
                <a:avLst/>
                <a:gdLst>
                  <a:gd name="connsiteX0" fmla="*/ 5172241 w 5179501"/>
                  <a:gd name="connsiteY0" fmla="*/ 1793644 h 5800271"/>
                  <a:gd name="connsiteX1" fmla="*/ 5157715 w 5179501"/>
                  <a:gd name="connsiteY1" fmla="*/ 1421245 h 5800271"/>
                  <a:gd name="connsiteX2" fmla="*/ 540471 w 5179501"/>
                  <a:gd name="connsiteY2" fmla="*/ 518250 h 5800271"/>
                  <a:gd name="connsiteX3" fmla="*/ 3618 w 5179501"/>
                  <a:gd name="connsiteY3" fmla="*/ 1724742 h 5800271"/>
                  <a:gd name="connsiteX4" fmla="*/ 475596 w 5179501"/>
                  <a:gd name="connsiteY4" fmla="*/ 3254593 h 5800271"/>
                  <a:gd name="connsiteX5" fmla="*/ 356575 w 5179501"/>
                  <a:gd name="connsiteY5" fmla="*/ 3870324 h 5800271"/>
                  <a:gd name="connsiteX6" fmla="*/ 545617 w 5179501"/>
                  <a:gd name="connsiteY6" fmla="*/ 4284466 h 5800271"/>
                  <a:gd name="connsiteX7" fmla="*/ 862677 w 5179501"/>
                  <a:gd name="connsiteY7" fmla="*/ 4666710 h 5800271"/>
                  <a:gd name="connsiteX8" fmla="*/ 880755 w 5179501"/>
                  <a:gd name="connsiteY8" fmla="*/ 5304583 h 5800271"/>
                  <a:gd name="connsiteX9" fmla="*/ 1084372 w 5179501"/>
                  <a:gd name="connsiteY9" fmla="*/ 5800272 h 5800271"/>
                  <a:gd name="connsiteX10" fmla="*/ 1059288 w 5179501"/>
                  <a:gd name="connsiteY10" fmla="*/ 5553256 h 5800271"/>
                  <a:gd name="connsiteX11" fmla="*/ 1271249 w 5179501"/>
                  <a:gd name="connsiteY11" fmla="*/ 5119481 h 5800271"/>
                  <a:gd name="connsiteX12" fmla="*/ 1292274 w 5179501"/>
                  <a:gd name="connsiteY12" fmla="*/ 4695807 h 5800271"/>
                  <a:gd name="connsiteX13" fmla="*/ 1352604 w 5179501"/>
                  <a:gd name="connsiteY13" fmla="*/ 4531000 h 5800271"/>
                  <a:gd name="connsiteX14" fmla="*/ 2042255 w 5179501"/>
                  <a:gd name="connsiteY14" fmla="*/ 4238613 h 5800271"/>
                  <a:gd name="connsiteX15" fmla="*/ 2724123 w 5179501"/>
                  <a:gd name="connsiteY15" fmla="*/ 4301479 h 5800271"/>
                  <a:gd name="connsiteX16" fmla="*/ 3223483 w 5179501"/>
                  <a:gd name="connsiteY16" fmla="*/ 4411250 h 5800271"/>
                  <a:gd name="connsiteX17" fmla="*/ 3549492 w 5179501"/>
                  <a:gd name="connsiteY17" fmla="*/ 4519094 h 5800271"/>
                  <a:gd name="connsiteX18" fmla="*/ 4246794 w 5179501"/>
                  <a:gd name="connsiteY18" fmla="*/ 4594828 h 5800271"/>
                  <a:gd name="connsiteX19" fmla="*/ 4685735 w 5179501"/>
                  <a:gd name="connsiteY19" fmla="*/ 4185413 h 5800271"/>
                  <a:gd name="connsiteX20" fmla="*/ 4720722 w 5179501"/>
                  <a:gd name="connsiteY20" fmla="*/ 4073368 h 5800271"/>
                  <a:gd name="connsiteX21" fmla="*/ 4732015 w 5179501"/>
                  <a:gd name="connsiteY21" fmla="*/ 3790837 h 5800271"/>
                  <a:gd name="connsiteX22" fmla="*/ 4643917 w 5179501"/>
                  <a:gd name="connsiteY22" fmla="*/ 3522609 h 5800271"/>
                  <a:gd name="connsiteX23" fmla="*/ 4587340 w 5179501"/>
                  <a:gd name="connsiteY23" fmla="*/ 3297859 h 5800271"/>
                  <a:gd name="connsiteX24" fmla="*/ 4652476 w 5179501"/>
                  <a:gd name="connsiteY24" fmla="*/ 3075920 h 5800271"/>
                  <a:gd name="connsiteX25" fmla="*/ 4833389 w 5179501"/>
                  <a:gd name="connsiteY25" fmla="*/ 2754659 h 5800271"/>
                  <a:gd name="connsiteX26" fmla="*/ 5148459 w 5179501"/>
                  <a:gd name="connsiteY26" fmla="*/ 2099897 h 5800271"/>
                  <a:gd name="connsiteX27" fmla="*/ 5172241 w 5179501"/>
                  <a:gd name="connsiteY27" fmla="*/ 1793644 h 580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179501" h="5800271">
                    <a:moveTo>
                      <a:pt x="5172241" y="1793644"/>
                    </a:moveTo>
                    <a:cubicBezTo>
                      <a:pt x="5184874" y="1678453"/>
                      <a:pt x="5181630" y="1555298"/>
                      <a:pt x="5157715" y="1421245"/>
                    </a:cubicBezTo>
                    <a:cubicBezTo>
                      <a:pt x="4849255" y="-307092"/>
                      <a:pt x="1635710" y="-263955"/>
                      <a:pt x="540471" y="518250"/>
                    </a:cubicBezTo>
                    <a:cubicBezTo>
                      <a:pt x="140026" y="804244"/>
                      <a:pt x="-27391" y="1256795"/>
                      <a:pt x="3618" y="1724742"/>
                    </a:cubicBezTo>
                    <a:cubicBezTo>
                      <a:pt x="57982" y="2546194"/>
                      <a:pt x="487058" y="2861675"/>
                      <a:pt x="475596" y="3254593"/>
                    </a:cubicBezTo>
                    <a:cubicBezTo>
                      <a:pt x="473953" y="3309843"/>
                      <a:pt x="349137" y="3627687"/>
                      <a:pt x="356575" y="3870324"/>
                    </a:cubicBezTo>
                    <a:cubicBezTo>
                      <a:pt x="359516" y="3967674"/>
                      <a:pt x="430747" y="4145642"/>
                      <a:pt x="545617" y="4284466"/>
                    </a:cubicBezTo>
                    <a:cubicBezTo>
                      <a:pt x="667623" y="4431992"/>
                      <a:pt x="801869" y="4491442"/>
                      <a:pt x="862677" y="4666710"/>
                    </a:cubicBezTo>
                    <a:cubicBezTo>
                      <a:pt x="948441" y="4914028"/>
                      <a:pt x="961156" y="5040678"/>
                      <a:pt x="880755" y="5304583"/>
                    </a:cubicBezTo>
                    <a:cubicBezTo>
                      <a:pt x="787251" y="5611575"/>
                      <a:pt x="1084372" y="5800272"/>
                      <a:pt x="1084372" y="5800272"/>
                    </a:cubicBezTo>
                    <a:cubicBezTo>
                      <a:pt x="1084372" y="5800272"/>
                      <a:pt x="1050552" y="5676635"/>
                      <a:pt x="1059288" y="5553256"/>
                    </a:cubicBezTo>
                    <a:cubicBezTo>
                      <a:pt x="1070057" y="5400612"/>
                      <a:pt x="1209922" y="5325807"/>
                      <a:pt x="1271249" y="5119481"/>
                    </a:cubicBezTo>
                    <a:cubicBezTo>
                      <a:pt x="1331026" y="4918318"/>
                      <a:pt x="1296382" y="4780155"/>
                      <a:pt x="1292274" y="4695807"/>
                    </a:cubicBezTo>
                    <a:cubicBezTo>
                      <a:pt x="1304774" y="4638273"/>
                      <a:pt x="1312812" y="4575049"/>
                      <a:pt x="1352604" y="4531000"/>
                    </a:cubicBezTo>
                    <a:cubicBezTo>
                      <a:pt x="1588179" y="4270074"/>
                      <a:pt x="1891701" y="4246845"/>
                      <a:pt x="2042255" y="4238613"/>
                    </a:cubicBezTo>
                    <a:cubicBezTo>
                      <a:pt x="2271431" y="4226147"/>
                      <a:pt x="2500096" y="4253845"/>
                      <a:pt x="2724123" y="4301479"/>
                    </a:cubicBezTo>
                    <a:cubicBezTo>
                      <a:pt x="2891285" y="4337005"/>
                      <a:pt x="3056532" y="4377078"/>
                      <a:pt x="3223483" y="4411250"/>
                    </a:cubicBezTo>
                    <a:cubicBezTo>
                      <a:pt x="3332075" y="4447437"/>
                      <a:pt x="3440025" y="4485494"/>
                      <a:pt x="3549492" y="4519094"/>
                    </a:cubicBezTo>
                    <a:cubicBezTo>
                      <a:pt x="3769588" y="4586641"/>
                      <a:pt x="4017442" y="4644489"/>
                      <a:pt x="4246794" y="4594828"/>
                    </a:cubicBezTo>
                    <a:cubicBezTo>
                      <a:pt x="4462140" y="4548192"/>
                      <a:pt x="4654070" y="4411731"/>
                      <a:pt x="4685735" y="4185413"/>
                    </a:cubicBezTo>
                    <a:cubicBezTo>
                      <a:pt x="4702077" y="4149887"/>
                      <a:pt x="4712595" y="4110608"/>
                      <a:pt x="4720722" y="4073368"/>
                    </a:cubicBezTo>
                    <a:cubicBezTo>
                      <a:pt x="4741260" y="3979792"/>
                      <a:pt x="4745766" y="3885645"/>
                      <a:pt x="4732015" y="3790837"/>
                    </a:cubicBezTo>
                    <a:cubicBezTo>
                      <a:pt x="4718297" y="3696332"/>
                      <a:pt x="4683355" y="3608614"/>
                      <a:pt x="4643917" y="3522609"/>
                    </a:cubicBezTo>
                    <a:cubicBezTo>
                      <a:pt x="4609528" y="3447524"/>
                      <a:pt x="4597161" y="3375564"/>
                      <a:pt x="4587340" y="3297859"/>
                    </a:cubicBezTo>
                    <a:cubicBezTo>
                      <a:pt x="4592234" y="3221475"/>
                      <a:pt x="4616836" y="3146838"/>
                      <a:pt x="4652476" y="3075920"/>
                    </a:cubicBezTo>
                    <a:cubicBezTo>
                      <a:pt x="4707403" y="2966496"/>
                      <a:pt x="4771973" y="2860488"/>
                      <a:pt x="4833389" y="2754659"/>
                    </a:cubicBezTo>
                    <a:cubicBezTo>
                      <a:pt x="4956950" y="2541647"/>
                      <a:pt x="5090199" y="2343631"/>
                      <a:pt x="5148459" y="2099897"/>
                    </a:cubicBezTo>
                    <a:cubicBezTo>
                      <a:pt x="5172031" y="2001371"/>
                      <a:pt x="5178995" y="1897334"/>
                      <a:pt x="5172241" y="1793644"/>
                    </a:cubicBezTo>
                  </a:path>
                </a:pathLst>
              </a:custGeom>
              <a:solidFill>
                <a:srgbClr val="FFFF99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771A4F9-4188-417A-8FFE-672859D68070}"/>
                  </a:ext>
                </a:extLst>
              </p:cNvPr>
              <p:cNvSpPr/>
              <p:nvPr/>
            </p:nvSpPr>
            <p:spPr>
              <a:xfrm>
                <a:off x="6559476" y="6481464"/>
                <a:ext cx="144229" cy="333519"/>
              </a:xfrm>
              <a:custGeom>
                <a:avLst/>
                <a:gdLst>
                  <a:gd name="connsiteX0" fmla="*/ 142512 w 144229"/>
                  <a:gd name="connsiteY0" fmla="*/ 12616 h 333519"/>
                  <a:gd name="connsiteX1" fmla="*/ 130444 w 144229"/>
                  <a:gd name="connsiteY1" fmla="*/ 2682 h 333519"/>
                  <a:gd name="connsiteX2" fmla="*/ 19770 w 144229"/>
                  <a:gd name="connsiteY2" fmla="*/ 164510 h 333519"/>
                  <a:gd name="connsiteX3" fmla="*/ 23446 w 144229"/>
                  <a:gd name="connsiteY3" fmla="*/ 329016 h 333519"/>
                  <a:gd name="connsiteX4" fmla="*/ 44338 w 144229"/>
                  <a:gd name="connsiteY4" fmla="*/ 323987 h 333519"/>
                  <a:gd name="connsiteX5" fmla="*/ 61156 w 144229"/>
                  <a:gd name="connsiteY5" fmla="*/ 164297 h 333519"/>
                  <a:gd name="connsiteX6" fmla="*/ 142512 w 144229"/>
                  <a:gd name="connsiteY6" fmla="*/ 12616 h 33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229" h="333519">
                    <a:moveTo>
                      <a:pt x="142512" y="12616"/>
                    </a:moveTo>
                    <a:cubicBezTo>
                      <a:pt x="148524" y="4306"/>
                      <a:pt x="137364" y="-4576"/>
                      <a:pt x="130444" y="2682"/>
                    </a:cubicBezTo>
                    <a:cubicBezTo>
                      <a:pt x="84939" y="50113"/>
                      <a:pt x="43896" y="102518"/>
                      <a:pt x="19770" y="164510"/>
                    </a:cubicBezTo>
                    <a:cubicBezTo>
                      <a:pt x="693" y="213466"/>
                      <a:pt x="-14530" y="286097"/>
                      <a:pt x="23446" y="329016"/>
                    </a:cubicBezTo>
                    <a:cubicBezTo>
                      <a:pt x="29845" y="336273"/>
                      <a:pt x="42644" y="334873"/>
                      <a:pt x="44338" y="323987"/>
                    </a:cubicBezTo>
                    <a:cubicBezTo>
                      <a:pt x="52897" y="269118"/>
                      <a:pt x="42434" y="219245"/>
                      <a:pt x="61156" y="164297"/>
                    </a:cubicBezTo>
                    <a:cubicBezTo>
                      <a:pt x="79967" y="109216"/>
                      <a:pt x="108477" y="59432"/>
                      <a:pt x="142512" y="12616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0DD0E4B-DA2B-4DEA-A621-C7E41CDAC695}"/>
                  </a:ext>
                </a:extLst>
              </p:cNvPr>
              <p:cNvSpPr/>
              <p:nvPr/>
            </p:nvSpPr>
            <p:spPr>
              <a:xfrm>
                <a:off x="6692610" y="6620394"/>
                <a:ext cx="67209" cy="158401"/>
              </a:xfrm>
              <a:custGeom>
                <a:avLst/>
                <a:gdLst>
                  <a:gd name="connsiteX0" fmla="*/ 40822 w 67209"/>
                  <a:gd name="connsiteY0" fmla="*/ 5107 h 158401"/>
                  <a:gd name="connsiteX1" fmla="*/ 9810 w 67209"/>
                  <a:gd name="connsiteY1" fmla="*/ 151233 h 158401"/>
                  <a:gd name="connsiteX2" fmla="*/ 32164 w 67209"/>
                  <a:gd name="connsiteY2" fmla="*/ 148870 h 158401"/>
                  <a:gd name="connsiteX3" fmla="*/ 63652 w 67209"/>
                  <a:gd name="connsiteY3" fmla="*/ 23833 h 158401"/>
                  <a:gd name="connsiteX4" fmla="*/ 40822 w 67209"/>
                  <a:gd name="connsiteY4" fmla="*/ 5107 h 15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09" h="158401">
                    <a:moveTo>
                      <a:pt x="40822" y="5107"/>
                    </a:moveTo>
                    <a:cubicBezTo>
                      <a:pt x="5868" y="44004"/>
                      <a:pt x="-12644" y="101449"/>
                      <a:pt x="9810" y="151233"/>
                    </a:cubicBezTo>
                    <a:cubicBezTo>
                      <a:pt x="14128" y="160865"/>
                      <a:pt x="31521" y="161470"/>
                      <a:pt x="32164" y="148870"/>
                    </a:cubicBezTo>
                    <a:cubicBezTo>
                      <a:pt x="34766" y="101751"/>
                      <a:pt x="31643" y="62339"/>
                      <a:pt x="63652" y="23833"/>
                    </a:cubicBezTo>
                    <a:cubicBezTo>
                      <a:pt x="75931" y="9094"/>
                      <a:pt x="53488" y="-9017"/>
                      <a:pt x="40822" y="5107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57CF429-0EDC-438D-AE51-8D22BADDAE9E}"/>
                  </a:ext>
                </a:extLst>
              </p:cNvPr>
              <p:cNvSpPr/>
              <p:nvPr/>
            </p:nvSpPr>
            <p:spPr>
              <a:xfrm>
                <a:off x="3652250" y="8681437"/>
                <a:ext cx="1365000" cy="206547"/>
              </a:xfrm>
              <a:custGeom>
                <a:avLst/>
                <a:gdLst>
                  <a:gd name="connsiteX0" fmla="*/ 753 w 1365000"/>
                  <a:gd name="connsiteY0" fmla="*/ 1938 h 206547"/>
                  <a:gd name="connsiteX1" fmla="*/ 341775 w 1365000"/>
                  <a:gd name="connsiteY1" fmla="*/ 93767 h 206547"/>
                  <a:gd name="connsiteX2" fmla="*/ 687337 w 1365000"/>
                  <a:gd name="connsiteY2" fmla="*/ 156767 h 206547"/>
                  <a:gd name="connsiteX3" fmla="*/ 1014774 w 1365000"/>
                  <a:gd name="connsiteY3" fmla="*/ 204759 h 206547"/>
                  <a:gd name="connsiteX4" fmla="*/ 1358731 w 1365000"/>
                  <a:gd name="connsiteY4" fmla="*/ 177151 h 206547"/>
                  <a:gd name="connsiteX5" fmla="*/ 1357823 w 1365000"/>
                  <a:gd name="connsiteY5" fmla="*/ 163062 h 206547"/>
                  <a:gd name="connsiteX6" fmla="*/ 1031858 w 1365000"/>
                  <a:gd name="connsiteY6" fmla="*/ 189269 h 206547"/>
                  <a:gd name="connsiteX7" fmla="*/ 672590 w 1365000"/>
                  <a:gd name="connsiteY7" fmla="*/ 139485 h 206547"/>
                  <a:gd name="connsiteX8" fmla="*/ 344366 w 1365000"/>
                  <a:gd name="connsiteY8" fmla="*/ 81078 h 206547"/>
                  <a:gd name="connsiteX9" fmla="*/ 1141 w 1365000"/>
                  <a:gd name="connsiteY9" fmla="*/ 12 h 206547"/>
                  <a:gd name="connsiteX10" fmla="*/ 753 w 1365000"/>
                  <a:gd name="connsiteY10" fmla="*/ 1938 h 20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5000" h="206547">
                    <a:moveTo>
                      <a:pt x="753" y="1938"/>
                    </a:moveTo>
                    <a:cubicBezTo>
                      <a:pt x="116442" y="24686"/>
                      <a:pt x="226817" y="67951"/>
                      <a:pt x="341775" y="93767"/>
                    </a:cubicBezTo>
                    <a:cubicBezTo>
                      <a:pt x="456125" y="119404"/>
                      <a:pt x="571726" y="138130"/>
                      <a:pt x="687337" y="156767"/>
                    </a:cubicBezTo>
                    <a:cubicBezTo>
                      <a:pt x="796151" y="174306"/>
                      <a:pt x="904577" y="197972"/>
                      <a:pt x="1014774" y="204759"/>
                    </a:cubicBezTo>
                    <a:cubicBezTo>
                      <a:pt x="1130685" y="211849"/>
                      <a:pt x="1244680" y="196885"/>
                      <a:pt x="1358731" y="177151"/>
                    </a:cubicBezTo>
                    <a:cubicBezTo>
                      <a:pt x="1367467" y="175662"/>
                      <a:pt x="1366991" y="162804"/>
                      <a:pt x="1357823" y="163062"/>
                    </a:cubicBezTo>
                    <a:cubicBezTo>
                      <a:pt x="1248013" y="166522"/>
                      <a:pt x="1142787" y="193693"/>
                      <a:pt x="1031858" y="189269"/>
                    </a:cubicBezTo>
                    <a:cubicBezTo>
                      <a:pt x="911065" y="184498"/>
                      <a:pt x="791733" y="158077"/>
                      <a:pt x="672590" y="139485"/>
                    </a:cubicBezTo>
                    <a:cubicBezTo>
                      <a:pt x="562647" y="122338"/>
                      <a:pt x="453523" y="102862"/>
                      <a:pt x="344366" y="81078"/>
                    </a:cubicBezTo>
                    <a:cubicBezTo>
                      <a:pt x="228766" y="57938"/>
                      <a:pt x="118479" y="15233"/>
                      <a:pt x="1141" y="12"/>
                    </a:cubicBezTo>
                    <a:cubicBezTo>
                      <a:pt x="-66" y="-167"/>
                      <a:pt x="-498" y="1714"/>
                      <a:pt x="753" y="1938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AF8A829-6426-4A06-96D8-2CABE0162270}"/>
                  </a:ext>
                </a:extLst>
              </p:cNvPr>
              <p:cNvSpPr/>
              <p:nvPr/>
            </p:nvSpPr>
            <p:spPr>
              <a:xfrm>
                <a:off x="3686946" y="8788365"/>
                <a:ext cx="1331453" cy="171551"/>
              </a:xfrm>
              <a:custGeom>
                <a:avLst/>
                <a:gdLst>
                  <a:gd name="connsiteX0" fmla="*/ 1320060 w 1331453"/>
                  <a:gd name="connsiteY0" fmla="*/ 130378 h 171551"/>
                  <a:gd name="connsiteX1" fmla="*/ 979426 w 1331453"/>
                  <a:gd name="connsiteY1" fmla="*/ 154268 h 171551"/>
                  <a:gd name="connsiteX2" fmla="*/ 626512 w 1331453"/>
                  <a:gd name="connsiteY2" fmla="*/ 132125 h 171551"/>
                  <a:gd name="connsiteX3" fmla="*/ 3037 w 1331453"/>
                  <a:gd name="connsiteY3" fmla="*/ 223 h 171551"/>
                  <a:gd name="connsiteX4" fmla="*/ 1133 w 1331453"/>
                  <a:gd name="connsiteY4" fmla="*/ 4165 h 171551"/>
                  <a:gd name="connsiteX5" fmla="*/ 623534 w 1331453"/>
                  <a:gd name="connsiteY5" fmla="*/ 146875 h 171551"/>
                  <a:gd name="connsiteX6" fmla="*/ 980555 w 1331453"/>
                  <a:gd name="connsiteY6" fmla="*/ 170407 h 171551"/>
                  <a:gd name="connsiteX7" fmla="*/ 1325773 w 1331453"/>
                  <a:gd name="connsiteY7" fmla="*/ 146696 h 171551"/>
                  <a:gd name="connsiteX8" fmla="*/ 1320060 w 1331453"/>
                  <a:gd name="connsiteY8" fmla="*/ 130378 h 17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453" h="171551">
                    <a:moveTo>
                      <a:pt x="1320060" y="130378"/>
                    </a:moveTo>
                    <a:cubicBezTo>
                      <a:pt x="1210339" y="157896"/>
                      <a:pt x="1091871" y="155533"/>
                      <a:pt x="979426" y="154268"/>
                    </a:cubicBezTo>
                    <a:cubicBezTo>
                      <a:pt x="861533" y="152957"/>
                      <a:pt x="743807" y="143594"/>
                      <a:pt x="626512" y="132125"/>
                    </a:cubicBezTo>
                    <a:cubicBezTo>
                      <a:pt x="416668" y="111652"/>
                      <a:pt x="195321" y="95076"/>
                      <a:pt x="3037" y="223"/>
                    </a:cubicBezTo>
                    <a:cubicBezTo>
                      <a:pt x="568" y="-953"/>
                      <a:pt x="-1292" y="2844"/>
                      <a:pt x="1133" y="4165"/>
                    </a:cubicBezTo>
                    <a:cubicBezTo>
                      <a:pt x="190604" y="107407"/>
                      <a:pt x="413170" y="125215"/>
                      <a:pt x="623534" y="146875"/>
                    </a:cubicBezTo>
                    <a:cubicBezTo>
                      <a:pt x="742201" y="159162"/>
                      <a:pt x="861223" y="167920"/>
                      <a:pt x="980555" y="170407"/>
                    </a:cubicBezTo>
                    <a:cubicBezTo>
                      <a:pt x="1094517" y="172725"/>
                      <a:pt x="1214446" y="174215"/>
                      <a:pt x="1325773" y="146696"/>
                    </a:cubicBezTo>
                    <a:cubicBezTo>
                      <a:pt x="1336402" y="144031"/>
                      <a:pt x="1330745" y="127712"/>
                      <a:pt x="1320060" y="130378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F287A28-2DD3-4379-8466-0EA913407CC6}"/>
                  </a:ext>
                </a:extLst>
              </p:cNvPr>
              <p:cNvSpPr/>
              <p:nvPr/>
            </p:nvSpPr>
            <p:spPr>
              <a:xfrm>
                <a:off x="3994176" y="8981204"/>
                <a:ext cx="678084" cy="74433"/>
              </a:xfrm>
              <a:custGeom>
                <a:avLst/>
                <a:gdLst>
                  <a:gd name="connsiteX0" fmla="*/ 669816 w 678084"/>
                  <a:gd name="connsiteY0" fmla="*/ 57110 h 74433"/>
                  <a:gd name="connsiteX1" fmla="*/ 2308 w 678084"/>
                  <a:gd name="connsiteY1" fmla="*/ 13 h 74433"/>
                  <a:gd name="connsiteX2" fmla="*/ 1489 w 678084"/>
                  <a:gd name="connsiteY2" fmla="*/ 3866 h 74433"/>
                  <a:gd name="connsiteX3" fmla="*/ 670901 w 678084"/>
                  <a:gd name="connsiteY3" fmla="*/ 73205 h 74433"/>
                  <a:gd name="connsiteX4" fmla="*/ 669816 w 678084"/>
                  <a:gd name="connsiteY4" fmla="*/ 57110 h 7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084" h="74433">
                    <a:moveTo>
                      <a:pt x="669816" y="57110"/>
                    </a:moveTo>
                    <a:cubicBezTo>
                      <a:pt x="445103" y="67605"/>
                      <a:pt x="224918" y="22368"/>
                      <a:pt x="2308" y="13"/>
                    </a:cubicBezTo>
                    <a:cubicBezTo>
                      <a:pt x="-150" y="-245"/>
                      <a:pt x="-980" y="3429"/>
                      <a:pt x="1489" y="3866"/>
                    </a:cubicBezTo>
                    <a:cubicBezTo>
                      <a:pt x="222449" y="41139"/>
                      <a:pt x="446010" y="82086"/>
                      <a:pt x="670901" y="73205"/>
                    </a:cubicBezTo>
                    <a:cubicBezTo>
                      <a:pt x="681153" y="72768"/>
                      <a:pt x="680112" y="56629"/>
                      <a:pt x="669816" y="57110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A43EBA2-4E8E-402B-8AD3-DEAB9CFF8E0F}"/>
                  </a:ext>
                </a:extLst>
              </p:cNvPr>
              <p:cNvSpPr/>
              <p:nvPr/>
            </p:nvSpPr>
            <p:spPr>
              <a:xfrm>
                <a:off x="3989082" y="9106160"/>
                <a:ext cx="705332" cy="58168"/>
              </a:xfrm>
              <a:custGeom>
                <a:avLst/>
                <a:gdLst>
                  <a:gd name="connsiteX0" fmla="*/ 9571 w 705332"/>
                  <a:gd name="connsiteY0" fmla="*/ 362 h 58168"/>
                  <a:gd name="connsiteX1" fmla="*/ 6194 w 705332"/>
                  <a:gd name="connsiteY1" fmla="*/ 16894 h 58168"/>
                  <a:gd name="connsiteX2" fmla="*/ 703241 w 705332"/>
                  <a:gd name="connsiteY2" fmla="*/ 11338 h 58168"/>
                  <a:gd name="connsiteX3" fmla="*/ 702943 w 705332"/>
                  <a:gd name="connsiteY3" fmla="*/ 6657 h 58168"/>
                  <a:gd name="connsiteX4" fmla="*/ 9571 w 705332"/>
                  <a:gd name="connsiteY4" fmla="*/ 362 h 5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32" h="58168">
                    <a:moveTo>
                      <a:pt x="9571" y="362"/>
                    </a:moveTo>
                    <a:cubicBezTo>
                      <a:pt x="-947" y="-2617"/>
                      <a:pt x="-3837" y="13657"/>
                      <a:pt x="6194" y="16894"/>
                    </a:cubicBezTo>
                    <a:cubicBezTo>
                      <a:pt x="227287" y="88338"/>
                      <a:pt x="479813" y="54044"/>
                      <a:pt x="703241" y="11338"/>
                    </a:cubicBezTo>
                    <a:cubicBezTo>
                      <a:pt x="706142" y="10812"/>
                      <a:pt x="706009" y="6399"/>
                      <a:pt x="702943" y="6657"/>
                    </a:cubicBezTo>
                    <a:cubicBezTo>
                      <a:pt x="467789" y="27489"/>
                      <a:pt x="242079" y="65244"/>
                      <a:pt x="9571" y="362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738E03C-39CD-495E-980C-955D18F9AA58}"/>
                  </a:ext>
                </a:extLst>
              </p:cNvPr>
              <p:cNvSpPr/>
              <p:nvPr/>
            </p:nvSpPr>
            <p:spPr>
              <a:xfrm>
                <a:off x="3958093" y="9193868"/>
                <a:ext cx="775700" cy="89798"/>
              </a:xfrm>
              <a:custGeom>
                <a:avLst/>
                <a:gdLst>
                  <a:gd name="connsiteX0" fmla="*/ 857 w 775700"/>
                  <a:gd name="connsiteY0" fmla="*/ 25740 h 89798"/>
                  <a:gd name="connsiteX1" fmla="*/ 395887 w 775700"/>
                  <a:gd name="connsiteY1" fmla="*/ 89793 h 89798"/>
                  <a:gd name="connsiteX2" fmla="*/ 579746 w 775700"/>
                  <a:gd name="connsiteY2" fmla="*/ 60304 h 89798"/>
                  <a:gd name="connsiteX3" fmla="*/ 770989 w 775700"/>
                  <a:gd name="connsiteY3" fmla="*/ 14148 h 89798"/>
                  <a:gd name="connsiteX4" fmla="*/ 768132 w 775700"/>
                  <a:gd name="connsiteY4" fmla="*/ 25 h 89798"/>
                  <a:gd name="connsiteX5" fmla="*/ 429800 w 775700"/>
                  <a:gd name="connsiteY5" fmla="*/ 73217 h 89798"/>
                  <a:gd name="connsiteX6" fmla="*/ 1853 w 775700"/>
                  <a:gd name="connsiteY6" fmla="*/ 22817 h 89798"/>
                  <a:gd name="connsiteX7" fmla="*/ 857 w 775700"/>
                  <a:gd name="connsiteY7" fmla="*/ 25740 h 8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5700" h="89798">
                    <a:moveTo>
                      <a:pt x="857" y="25740"/>
                    </a:moveTo>
                    <a:cubicBezTo>
                      <a:pt x="127485" y="74135"/>
                      <a:pt x="261210" y="88965"/>
                      <a:pt x="395887" y="89793"/>
                    </a:cubicBezTo>
                    <a:cubicBezTo>
                      <a:pt x="457480" y="90140"/>
                      <a:pt x="520191" y="74920"/>
                      <a:pt x="579746" y="60304"/>
                    </a:cubicBezTo>
                    <a:cubicBezTo>
                      <a:pt x="643231" y="44735"/>
                      <a:pt x="708112" y="31565"/>
                      <a:pt x="770989" y="14148"/>
                    </a:cubicBezTo>
                    <a:cubicBezTo>
                      <a:pt x="778905" y="11964"/>
                      <a:pt x="776093" y="-636"/>
                      <a:pt x="768132" y="25"/>
                    </a:cubicBezTo>
                    <a:cubicBezTo>
                      <a:pt x="653661" y="9601"/>
                      <a:pt x="544715" y="60572"/>
                      <a:pt x="429800" y="73217"/>
                    </a:cubicBezTo>
                    <a:cubicBezTo>
                      <a:pt x="289200" y="88662"/>
                      <a:pt x="136575" y="62981"/>
                      <a:pt x="1853" y="22817"/>
                    </a:cubicBezTo>
                    <a:cubicBezTo>
                      <a:pt x="159" y="22291"/>
                      <a:pt x="-793" y="25091"/>
                      <a:pt x="857" y="25740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F9D3CA7-FF6D-4E32-A0EF-42D969BBBB10}"/>
                  </a:ext>
                </a:extLst>
              </p:cNvPr>
              <p:cNvSpPr/>
              <p:nvPr/>
            </p:nvSpPr>
            <p:spPr>
              <a:xfrm>
                <a:off x="3927383" y="9278493"/>
                <a:ext cx="876779" cy="133621"/>
              </a:xfrm>
              <a:custGeom>
                <a:avLst/>
                <a:gdLst>
                  <a:gd name="connsiteX0" fmla="*/ 871939 w 876779"/>
                  <a:gd name="connsiteY0" fmla="*/ 18160 h 133621"/>
                  <a:gd name="connsiteX1" fmla="*/ 860613 w 876779"/>
                  <a:gd name="connsiteY1" fmla="*/ 1237 h 133621"/>
                  <a:gd name="connsiteX2" fmla="*/ 1807 w 876779"/>
                  <a:gd name="connsiteY2" fmla="*/ 49879 h 133621"/>
                  <a:gd name="connsiteX3" fmla="*/ 810 w 876779"/>
                  <a:gd name="connsiteY3" fmla="*/ 52858 h 133621"/>
                  <a:gd name="connsiteX4" fmla="*/ 871939 w 876779"/>
                  <a:gd name="connsiteY4" fmla="*/ 18160 h 13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779" h="133621">
                    <a:moveTo>
                      <a:pt x="871939" y="18160"/>
                    </a:moveTo>
                    <a:cubicBezTo>
                      <a:pt x="883531" y="12213"/>
                      <a:pt x="872116" y="-4677"/>
                      <a:pt x="860613" y="1237"/>
                    </a:cubicBezTo>
                    <a:cubicBezTo>
                      <a:pt x="590782" y="140621"/>
                      <a:pt x="286474" y="134147"/>
                      <a:pt x="1807" y="49879"/>
                    </a:cubicBezTo>
                    <a:cubicBezTo>
                      <a:pt x="124" y="49397"/>
                      <a:pt x="-740" y="52119"/>
                      <a:pt x="810" y="52858"/>
                    </a:cubicBezTo>
                    <a:cubicBezTo>
                      <a:pt x="269346" y="177413"/>
                      <a:pt x="612095" y="151731"/>
                      <a:pt x="871939" y="18160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9D09F11-3030-46EC-9989-5D84084664FA}"/>
                  </a:ext>
                </a:extLst>
              </p:cNvPr>
              <p:cNvSpPr/>
              <p:nvPr/>
            </p:nvSpPr>
            <p:spPr>
              <a:xfrm>
                <a:off x="3915818" y="9372492"/>
                <a:ext cx="978733" cy="193291"/>
              </a:xfrm>
              <a:custGeom>
                <a:avLst/>
                <a:gdLst>
                  <a:gd name="connsiteX0" fmla="*/ 898041 w 978733"/>
                  <a:gd name="connsiteY0" fmla="*/ 46924 h 193291"/>
                  <a:gd name="connsiteX1" fmla="*/ 971901 w 978733"/>
                  <a:gd name="connsiteY1" fmla="*/ 12843 h 193291"/>
                  <a:gd name="connsiteX2" fmla="*/ 974237 w 978733"/>
                  <a:gd name="connsiteY2" fmla="*/ 1341 h 193291"/>
                  <a:gd name="connsiteX3" fmla="*/ 862534 w 978733"/>
                  <a:gd name="connsiteY3" fmla="*/ 47283 h 193291"/>
                  <a:gd name="connsiteX4" fmla="*/ 622187 w 978733"/>
                  <a:gd name="connsiteY4" fmla="*/ 135695 h 193291"/>
                  <a:gd name="connsiteX5" fmla="*/ 13117 w 978733"/>
                  <a:gd name="connsiteY5" fmla="*/ 153683 h 193291"/>
                  <a:gd name="connsiteX6" fmla="*/ 8655 w 978733"/>
                  <a:gd name="connsiteY6" fmla="*/ 175601 h 193291"/>
                  <a:gd name="connsiteX7" fmla="*/ 574878 w 978733"/>
                  <a:gd name="connsiteY7" fmla="*/ 166193 h 193291"/>
                  <a:gd name="connsiteX8" fmla="*/ 838608 w 978733"/>
                  <a:gd name="connsiteY8" fmla="*/ 78296 h 193291"/>
                  <a:gd name="connsiteX9" fmla="*/ 898041 w 978733"/>
                  <a:gd name="connsiteY9" fmla="*/ 46924 h 19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8733" h="193291">
                    <a:moveTo>
                      <a:pt x="898041" y="46924"/>
                    </a:moveTo>
                    <a:cubicBezTo>
                      <a:pt x="914339" y="38357"/>
                      <a:pt x="951496" y="11398"/>
                      <a:pt x="971901" y="12843"/>
                    </a:cubicBezTo>
                    <a:cubicBezTo>
                      <a:pt x="979342" y="13459"/>
                      <a:pt x="981556" y="3659"/>
                      <a:pt x="974237" y="1341"/>
                    </a:cubicBezTo>
                    <a:cubicBezTo>
                      <a:pt x="944831" y="-8068"/>
                      <a:pt x="887445" y="34683"/>
                      <a:pt x="862534" y="47283"/>
                    </a:cubicBezTo>
                    <a:cubicBezTo>
                      <a:pt x="787146" y="85430"/>
                      <a:pt x="703720" y="114438"/>
                      <a:pt x="622187" y="135695"/>
                    </a:cubicBezTo>
                    <a:cubicBezTo>
                      <a:pt x="422463" y="187798"/>
                      <a:pt x="215432" y="177875"/>
                      <a:pt x="13117" y="153683"/>
                    </a:cubicBezTo>
                    <a:cubicBezTo>
                      <a:pt x="-1033" y="152013"/>
                      <a:pt x="-5528" y="173932"/>
                      <a:pt x="8655" y="175601"/>
                    </a:cubicBezTo>
                    <a:cubicBezTo>
                      <a:pt x="200164" y="198304"/>
                      <a:pt x="384233" y="203120"/>
                      <a:pt x="574878" y="166193"/>
                    </a:cubicBezTo>
                    <a:cubicBezTo>
                      <a:pt x="663972" y="148956"/>
                      <a:pt x="757042" y="118716"/>
                      <a:pt x="838608" y="78296"/>
                    </a:cubicBezTo>
                    <a:cubicBezTo>
                      <a:pt x="858681" y="68361"/>
                      <a:pt x="878234" y="57385"/>
                      <a:pt x="898041" y="46924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AEB45FC-390E-47FC-AFAA-55AE46B8F25E}"/>
                  </a:ext>
                </a:extLst>
              </p:cNvPr>
              <p:cNvSpPr/>
              <p:nvPr/>
            </p:nvSpPr>
            <p:spPr>
              <a:xfrm>
                <a:off x="4015262" y="9666959"/>
                <a:ext cx="222350" cy="282845"/>
              </a:xfrm>
              <a:custGeom>
                <a:avLst/>
                <a:gdLst>
                  <a:gd name="connsiteX0" fmla="*/ 222299 w 222350"/>
                  <a:gd name="connsiteY0" fmla="*/ 14167 h 282845"/>
                  <a:gd name="connsiteX1" fmla="*/ 16995 w 222350"/>
                  <a:gd name="connsiteY1" fmla="*/ 0 h 282845"/>
                  <a:gd name="connsiteX2" fmla="*/ 0 w 222350"/>
                  <a:gd name="connsiteY2" fmla="*/ 155097 h 282845"/>
                  <a:gd name="connsiteX3" fmla="*/ 63231 w 222350"/>
                  <a:gd name="connsiteY3" fmla="*/ 282844 h 282845"/>
                  <a:gd name="connsiteX4" fmla="*/ 190723 w 222350"/>
                  <a:gd name="connsiteY4" fmla="*/ 264734 h 282845"/>
                  <a:gd name="connsiteX5" fmla="*/ 188863 w 222350"/>
                  <a:gd name="connsiteY5" fmla="*/ 143281 h 282845"/>
                  <a:gd name="connsiteX6" fmla="*/ 222299 w 222350"/>
                  <a:gd name="connsiteY6" fmla="*/ 14167 h 28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350" h="282845">
                    <a:moveTo>
                      <a:pt x="222299" y="14167"/>
                    </a:moveTo>
                    <a:cubicBezTo>
                      <a:pt x="219786" y="6294"/>
                      <a:pt x="36891" y="8926"/>
                      <a:pt x="16995" y="0"/>
                    </a:cubicBezTo>
                    <a:cubicBezTo>
                      <a:pt x="16995" y="0"/>
                      <a:pt x="3499" y="98044"/>
                      <a:pt x="0" y="155097"/>
                    </a:cubicBezTo>
                    <a:cubicBezTo>
                      <a:pt x="343" y="188126"/>
                      <a:pt x="52458" y="283236"/>
                      <a:pt x="63231" y="282844"/>
                    </a:cubicBezTo>
                    <a:cubicBezTo>
                      <a:pt x="109201" y="281052"/>
                      <a:pt x="172476" y="259257"/>
                      <a:pt x="190723" y="264734"/>
                    </a:cubicBezTo>
                    <a:cubicBezTo>
                      <a:pt x="196004" y="246444"/>
                      <a:pt x="182685" y="193110"/>
                      <a:pt x="188863" y="143281"/>
                    </a:cubicBezTo>
                    <a:cubicBezTo>
                      <a:pt x="196823" y="79497"/>
                      <a:pt x="223683" y="18592"/>
                      <a:pt x="222299" y="14167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325CE7A-B84C-42EA-9E32-5BA7BDF07EBC}"/>
                  </a:ext>
                </a:extLst>
              </p:cNvPr>
              <p:cNvSpPr/>
              <p:nvPr/>
            </p:nvSpPr>
            <p:spPr>
              <a:xfrm>
                <a:off x="4666850" y="9477744"/>
                <a:ext cx="358966" cy="179913"/>
              </a:xfrm>
              <a:custGeom>
                <a:avLst/>
                <a:gdLst>
                  <a:gd name="connsiteX0" fmla="*/ 1902 w 358966"/>
                  <a:gd name="connsiteY0" fmla="*/ 91830 h 179913"/>
                  <a:gd name="connsiteX1" fmla="*/ 110936 w 358966"/>
                  <a:gd name="connsiteY1" fmla="*/ 158627 h 179913"/>
                  <a:gd name="connsiteX2" fmla="*/ 335351 w 358966"/>
                  <a:gd name="connsiteY2" fmla="*/ 179851 h 179913"/>
                  <a:gd name="connsiteX3" fmla="*/ 358967 w 358966"/>
                  <a:gd name="connsiteY3" fmla="*/ 45317 h 179913"/>
                  <a:gd name="connsiteX4" fmla="*/ 232416 w 358966"/>
                  <a:gd name="connsiteY4" fmla="*/ 1480 h 179913"/>
                  <a:gd name="connsiteX5" fmla="*/ 1902 w 358966"/>
                  <a:gd name="connsiteY5" fmla="*/ 91830 h 17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966" h="179913">
                    <a:moveTo>
                      <a:pt x="1902" y="91830"/>
                    </a:moveTo>
                    <a:cubicBezTo>
                      <a:pt x="-10034" y="94148"/>
                      <a:pt x="35161" y="139643"/>
                      <a:pt x="110936" y="158627"/>
                    </a:cubicBezTo>
                    <a:cubicBezTo>
                      <a:pt x="204958" y="182169"/>
                      <a:pt x="335351" y="179851"/>
                      <a:pt x="335351" y="179851"/>
                    </a:cubicBezTo>
                    <a:cubicBezTo>
                      <a:pt x="335351" y="179851"/>
                      <a:pt x="349146" y="71614"/>
                      <a:pt x="358967" y="45317"/>
                    </a:cubicBezTo>
                    <a:cubicBezTo>
                      <a:pt x="339547" y="37969"/>
                      <a:pt x="278829" y="13385"/>
                      <a:pt x="232416" y="1480"/>
                    </a:cubicBezTo>
                    <a:cubicBezTo>
                      <a:pt x="182992" y="-11255"/>
                      <a:pt x="158634" y="61545"/>
                      <a:pt x="1902" y="91830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49C6282-3C5B-45CC-A291-BF1B2AFA9BED}"/>
                  </a:ext>
                </a:extLst>
              </p:cNvPr>
              <p:cNvSpPr/>
              <p:nvPr/>
            </p:nvSpPr>
            <p:spPr>
              <a:xfrm>
                <a:off x="3925702" y="8286145"/>
                <a:ext cx="192816" cy="178569"/>
              </a:xfrm>
              <a:custGeom>
                <a:avLst/>
                <a:gdLst>
                  <a:gd name="connsiteX0" fmla="*/ 184667 w 192816"/>
                  <a:gd name="connsiteY0" fmla="*/ 49852 h 178569"/>
                  <a:gd name="connsiteX1" fmla="*/ 191885 w 192816"/>
                  <a:gd name="connsiteY1" fmla="*/ 43681 h 178569"/>
                  <a:gd name="connsiteX2" fmla="*/ 8636 w 192816"/>
                  <a:gd name="connsiteY2" fmla="*/ 52305 h 178569"/>
                  <a:gd name="connsiteX3" fmla="*/ 127138 w 192816"/>
                  <a:gd name="connsiteY3" fmla="*/ 176546 h 178569"/>
                  <a:gd name="connsiteX4" fmla="*/ 159102 w 192816"/>
                  <a:gd name="connsiteY4" fmla="*/ 59652 h 178569"/>
                  <a:gd name="connsiteX5" fmla="*/ 69143 w 192816"/>
                  <a:gd name="connsiteY5" fmla="*/ 63762 h 178569"/>
                  <a:gd name="connsiteX6" fmla="*/ 108670 w 192816"/>
                  <a:gd name="connsiteY6" fmla="*/ 127636 h 178569"/>
                  <a:gd name="connsiteX7" fmla="*/ 111526 w 192816"/>
                  <a:gd name="connsiteY7" fmla="*/ 114778 h 178569"/>
                  <a:gd name="connsiteX8" fmla="*/ 77104 w 192816"/>
                  <a:gd name="connsiteY8" fmla="*/ 89836 h 178569"/>
                  <a:gd name="connsiteX9" fmla="*/ 110231 w 192816"/>
                  <a:gd name="connsiteY9" fmla="*/ 61881 h 178569"/>
                  <a:gd name="connsiteX10" fmla="*/ 166409 w 192816"/>
                  <a:gd name="connsiteY10" fmla="*/ 93868 h 178569"/>
                  <a:gd name="connsiteX11" fmla="*/ 98251 w 192816"/>
                  <a:gd name="connsiteY11" fmla="*/ 163431 h 178569"/>
                  <a:gd name="connsiteX12" fmla="*/ 34455 w 192816"/>
                  <a:gd name="connsiteY12" fmla="*/ 40713 h 178569"/>
                  <a:gd name="connsiteX13" fmla="*/ 184667 w 192816"/>
                  <a:gd name="connsiteY13" fmla="*/ 49852 h 178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2816" h="178569">
                    <a:moveTo>
                      <a:pt x="184667" y="49852"/>
                    </a:moveTo>
                    <a:cubicBezTo>
                      <a:pt x="188852" y="54534"/>
                      <a:pt x="195218" y="48710"/>
                      <a:pt x="191885" y="43681"/>
                    </a:cubicBezTo>
                    <a:cubicBezTo>
                      <a:pt x="150798" y="-19017"/>
                      <a:pt x="45228" y="-12532"/>
                      <a:pt x="8636" y="52305"/>
                    </a:cubicBezTo>
                    <a:cubicBezTo>
                      <a:pt x="-29207" y="119460"/>
                      <a:pt x="65944" y="191644"/>
                      <a:pt x="127138" y="176546"/>
                    </a:cubicBezTo>
                    <a:cubicBezTo>
                      <a:pt x="177348" y="164126"/>
                      <a:pt x="206201" y="93599"/>
                      <a:pt x="159102" y="59652"/>
                    </a:cubicBezTo>
                    <a:cubicBezTo>
                      <a:pt x="133670" y="41273"/>
                      <a:pt x="90589" y="38786"/>
                      <a:pt x="69143" y="63762"/>
                    </a:cubicBezTo>
                    <a:cubicBezTo>
                      <a:pt x="43756" y="93465"/>
                      <a:pt x="78311" y="128073"/>
                      <a:pt x="108670" y="127636"/>
                    </a:cubicBezTo>
                    <a:cubicBezTo>
                      <a:pt x="115501" y="127513"/>
                      <a:pt x="119310" y="116615"/>
                      <a:pt x="111526" y="114778"/>
                    </a:cubicBezTo>
                    <a:cubicBezTo>
                      <a:pt x="96480" y="111183"/>
                      <a:pt x="80603" y="107465"/>
                      <a:pt x="77104" y="89836"/>
                    </a:cubicBezTo>
                    <a:cubicBezTo>
                      <a:pt x="73295" y="70628"/>
                      <a:pt x="95738" y="62060"/>
                      <a:pt x="110231" y="61881"/>
                    </a:cubicBezTo>
                    <a:cubicBezTo>
                      <a:pt x="132330" y="61623"/>
                      <a:pt x="159102" y="70718"/>
                      <a:pt x="166409" y="93868"/>
                    </a:cubicBezTo>
                    <a:cubicBezTo>
                      <a:pt x="179518" y="135073"/>
                      <a:pt x="133924" y="166791"/>
                      <a:pt x="98251" y="163431"/>
                    </a:cubicBezTo>
                    <a:cubicBezTo>
                      <a:pt x="41807" y="158134"/>
                      <a:pt x="-14548" y="88660"/>
                      <a:pt x="34455" y="40713"/>
                    </a:cubicBezTo>
                    <a:cubicBezTo>
                      <a:pt x="77447" y="-1253"/>
                      <a:pt x="146469" y="7326"/>
                      <a:pt x="184667" y="49852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C352E1B-F23F-4604-BFDA-3209190E3158}"/>
                  </a:ext>
                </a:extLst>
              </p:cNvPr>
              <p:cNvSpPr/>
              <p:nvPr/>
            </p:nvSpPr>
            <p:spPr>
              <a:xfrm>
                <a:off x="4612585" y="8426709"/>
                <a:ext cx="192813" cy="178587"/>
              </a:xfrm>
              <a:custGeom>
                <a:avLst/>
                <a:gdLst>
                  <a:gd name="connsiteX0" fmla="*/ 184666 w 192813"/>
                  <a:gd name="connsiteY0" fmla="*/ 49859 h 178587"/>
                  <a:gd name="connsiteX1" fmla="*/ 191885 w 192813"/>
                  <a:gd name="connsiteY1" fmla="*/ 43643 h 178587"/>
                  <a:gd name="connsiteX2" fmla="*/ 8636 w 192813"/>
                  <a:gd name="connsiteY2" fmla="*/ 52346 h 178587"/>
                  <a:gd name="connsiteX3" fmla="*/ 127138 w 192813"/>
                  <a:gd name="connsiteY3" fmla="*/ 176553 h 178587"/>
                  <a:gd name="connsiteX4" fmla="*/ 159102 w 192813"/>
                  <a:gd name="connsiteY4" fmla="*/ 59704 h 178587"/>
                  <a:gd name="connsiteX5" fmla="*/ 69143 w 192813"/>
                  <a:gd name="connsiteY5" fmla="*/ 63769 h 178587"/>
                  <a:gd name="connsiteX6" fmla="*/ 108670 w 192813"/>
                  <a:gd name="connsiteY6" fmla="*/ 127643 h 178587"/>
                  <a:gd name="connsiteX7" fmla="*/ 111526 w 192813"/>
                  <a:gd name="connsiteY7" fmla="*/ 114785 h 178587"/>
                  <a:gd name="connsiteX8" fmla="*/ 77104 w 192813"/>
                  <a:gd name="connsiteY8" fmla="*/ 89798 h 178587"/>
                  <a:gd name="connsiteX9" fmla="*/ 110231 w 192813"/>
                  <a:gd name="connsiteY9" fmla="*/ 61888 h 178587"/>
                  <a:gd name="connsiteX10" fmla="*/ 166453 w 192813"/>
                  <a:gd name="connsiteY10" fmla="*/ 93909 h 178587"/>
                  <a:gd name="connsiteX11" fmla="*/ 98295 w 192813"/>
                  <a:gd name="connsiteY11" fmla="*/ 163427 h 178587"/>
                  <a:gd name="connsiteX12" fmla="*/ 34500 w 192813"/>
                  <a:gd name="connsiteY12" fmla="*/ 40754 h 178587"/>
                  <a:gd name="connsiteX13" fmla="*/ 184666 w 192813"/>
                  <a:gd name="connsiteY13" fmla="*/ 49859 h 17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2813" h="178587">
                    <a:moveTo>
                      <a:pt x="184666" y="49859"/>
                    </a:moveTo>
                    <a:cubicBezTo>
                      <a:pt x="188818" y="54541"/>
                      <a:pt x="195218" y="48717"/>
                      <a:pt x="191885" y="43643"/>
                    </a:cubicBezTo>
                    <a:cubicBezTo>
                      <a:pt x="150798" y="-19010"/>
                      <a:pt x="45228" y="-12536"/>
                      <a:pt x="8636" y="52346"/>
                    </a:cubicBezTo>
                    <a:cubicBezTo>
                      <a:pt x="-29207" y="119501"/>
                      <a:pt x="65944" y="191696"/>
                      <a:pt x="127138" y="176553"/>
                    </a:cubicBezTo>
                    <a:cubicBezTo>
                      <a:pt x="177348" y="164177"/>
                      <a:pt x="206157" y="93606"/>
                      <a:pt x="159102" y="59704"/>
                    </a:cubicBezTo>
                    <a:cubicBezTo>
                      <a:pt x="133670" y="41280"/>
                      <a:pt x="90589" y="38827"/>
                      <a:pt x="69143" y="63769"/>
                    </a:cubicBezTo>
                    <a:cubicBezTo>
                      <a:pt x="43712" y="93472"/>
                      <a:pt x="78267" y="128080"/>
                      <a:pt x="108670" y="127643"/>
                    </a:cubicBezTo>
                    <a:cubicBezTo>
                      <a:pt x="115501" y="127553"/>
                      <a:pt x="119265" y="116622"/>
                      <a:pt x="111526" y="114785"/>
                    </a:cubicBezTo>
                    <a:cubicBezTo>
                      <a:pt x="96480" y="111190"/>
                      <a:pt x="80603" y="107517"/>
                      <a:pt x="77104" y="89798"/>
                    </a:cubicBezTo>
                    <a:cubicBezTo>
                      <a:pt x="73295" y="70635"/>
                      <a:pt x="95738" y="62022"/>
                      <a:pt x="110231" y="61888"/>
                    </a:cubicBezTo>
                    <a:cubicBezTo>
                      <a:pt x="132286" y="61619"/>
                      <a:pt x="159057" y="70680"/>
                      <a:pt x="166453" y="93909"/>
                    </a:cubicBezTo>
                    <a:cubicBezTo>
                      <a:pt x="179518" y="135080"/>
                      <a:pt x="133891" y="166798"/>
                      <a:pt x="98295" y="163427"/>
                    </a:cubicBezTo>
                    <a:cubicBezTo>
                      <a:pt x="41807" y="158140"/>
                      <a:pt x="-14593" y="88667"/>
                      <a:pt x="34500" y="40754"/>
                    </a:cubicBezTo>
                    <a:cubicBezTo>
                      <a:pt x="77403" y="-1202"/>
                      <a:pt x="146469" y="7333"/>
                      <a:pt x="184666" y="49859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1F3F39B-8052-447E-B484-5D749D2CE92C}"/>
                  </a:ext>
                </a:extLst>
              </p:cNvPr>
              <p:cNvSpPr/>
              <p:nvPr/>
            </p:nvSpPr>
            <p:spPr>
              <a:xfrm>
                <a:off x="4338367" y="9778356"/>
                <a:ext cx="52084" cy="105422"/>
              </a:xfrm>
              <a:custGeom>
                <a:avLst/>
                <a:gdLst>
                  <a:gd name="connsiteX0" fmla="*/ 17308 w 52084"/>
                  <a:gd name="connsiteY0" fmla="*/ 6505 h 105422"/>
                  <a:gd name="connsiteX1" fmla="*/ 313 w 52084"/>
                  <a:gd name="connsiteY1" fmla="*/ 10615 h 105422"/>
                  <a:gd name="connsiteX2" fmla="*/ 38278 w 52084"/>
                  <a:gd name="connsiteY2" fmla="*/ 103240 h 105422"/>
                  <a:gd name="connsiteX3" fmla="*/ 50822 w 52084"/>
                  <a:gd name="connsiteY3" fmla="*/ 94100 h 105422"/>
                  <a:gd name="connsiteX4" fmla="*/ 17308 w 52084"/>
                  <a:gd name="connsiteY4" fmla="*/ 6505 h 10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84" h="105422">
                    <a:moveTo>
                      <a:pt x="17308" y="6505"/>
                    </a:moveTo>
                    <a:cubicBezTo>
                      <a:pt x="14496" y="-4516"/>
                      <a:pt x="-2499" y="-451"/>
                      <a:pt x="313" y="10615"/>
                    </a:cubicBezTo>
                    <a:cubicBezTo>
                      <a:pt x="8262" y="42166"/>
                      <a:pt x="14186" y="79574"/>
                      <a:pt x="38278" y="103240"/>
                    </a:cubicBezTo>
                    <a:cubicBezTo>
                      <a:pt x="44290" y="109186"/>
                      <a:pt x="55926" y="101929"/>
                      <a:pt x="50822" y="94100"/>
                    </a:cubicBezTo>
                    <a:cubicBezTo>
                      <a:pt x="32831" y="66660"/>
                      <a:pt x="25258" y="38056"/>
                      <a:pt x="17308" y="6505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30E98A1-1A15-45A4-B709-EEBC11BC81FC}"/>
                  </a:ext>
                </a:extLst>
              </p:cNvPr>
              <p:cNvSpPr/>
              <p:nvPr/>
            </p:nvSpPr>
            <p:spPr>
              <a:xfrm>
                <a:off x="4264515" y="9759858"/>
                <a:ext cx="25505" cy="112221"/>
              </a:xfrm>
              <a:custGeom>
                <a:avLst/>
                <a:gdLst>
                  <a:gd name="connsiteX0" fmla="*/ 25371 w 25505"/>
                  <a:gd name="connsiteY0" fmla="*/ 10129 h 112221"/>
                  <a:gd name="connsiteX1" fmla="*/ 8210 w 25505"/>
                  <a:gd name="connsiteY1" fmla="*/ 7027 h 112221"/>
                  <a:gd name="connsiteX2" fmla="*/ 6394 w 25505"/>
                  <a:gd name="connsiteY2" fmla="*/ 107300 h 112221"/>
                  <a:gd name="connsiteX3" fmla="*/ 21485 w 25505"/>
                  <a:gd name="connsiteY3" fmla="*/ 103974 h 112221"/>
                  <a:gd name="connsiteX4" fmla="*/ 25371 w 25505"/>
                  <a:gd name="connsiteY4" fmla="*/ 10129 h 11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5" h="112221">
                    <a:moveTo>
                      <a:pt x="25371" y="10129"/>
                    </a:moveTo>
                    <a:cubicBezTo>
                      <a:pt x="27187" y="-1071"/>
                      <a:pt x="10026" y="-4218"/>
                      <a:pt x="8210" y="7027"/>
                    </a:cubicBezTo>
                    <a:cubicBezTo>
                      <a:pt x="3062" y="39182"/>
                      <a:pt x="-6371" y="75839"/>
                      <a:pt x="6394" y="107300"/>
                    </a:cubicBezTo>
                    <a:cubicBezTo>
                      <a:pt x="9550" y="115218"/>
                      <a:pt x="23080" y="113203"/>
                      <a:pt x="21485" y="103974"/>
                    </a:cubicBezTo>
                    <a:cubicBezTo>
                      <a:pt x="15861" y="71550"/>
                      <a:pt x="20234" y="42239"/>
                      <a:pt x="25371" y="10129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6EB1511-DB52-44FE-A19B-BEBA732418B3}"/>
                  </a:ext>
                </a:extLst>
              </p:cNvPr>
              <p:cNvSpPr/>
              <p:nvPr/>
            </p:nvSpPr>
            <p:spPr>
              <a:xfrm>
                <a:off x="5128899" y="8581461"/>
                <a:ext cx="213055" cy="25010"/>
              </a:xfrm>
              <a:custGeom>
                <a:avLst/>
                <a:gdLst>
                  <a:gd name="connsiteX0" fmla="*/ 206752 w 213055"/>
                  <a:gd name="connsiteY0" fmla="*/ 7454 h 25010"/>
                  <a:gd name="connsiteX1" fmla="*/ 8932 w 213055"/>
                  <a:gd name="connsiteY1" fmla="*/ 1417 h 25010"/>
                  <a:gd name="connsiteX2" fmla="*/ 6208 w 213055"/>
                  <a:gd name="connsiteY2" fmla="*/ 16817 h 25010"/>
                  <a:gd name="connsiteX3" fmla="*/ 206154 w 213055"/>
                  <a:gd name="connsiteY3" fmla="*/ 23201 h 25010"/>
                  <a:gd name="connsiteX4" fmla="*/ 206752 w 213055"/>
                  <a:gd name="connsiteY4" fmla="*/ 7454 h 2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55" h="25010">
                    <a:moveTo>
                      <a:pt x="206752" y="7454"/>
                    </a:moveTo>
                    <a:cubicBezTo>
                      <a:pt x="143654" y="-6635"/>
                      <a:pt x="73292" y="4083"/>
                      <a:pt x="8932" y="1417"/>
                    </a:cubicBezTo>
                    <a:cubicBezTo>
                      <a:pt x="-756" y="1025"/>
                      <a:pt x="-3867" y="15854"/>
                      <a:pt x="6208" y="16817"/>
                    </a:cubicBezTo>
                    <a:cubicBezTo>
                      <a:pt x="70690" y="22899"/>
                      <a:pt x="141794" y="27793"/>
                      <a:pt x="206154" y="23201"/>
                    </a:cubicBezTo>
                    <a:cubicBezTo>
                      <a:pt x="215277" y="22596"/>
                      <a:pt x="215233" y="9336"/>
                      <a:pt x="206752" y="7454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0A7161F-4C58-4CB9-BA34-709CFCCB4FD8}"/>
                  </a:ext>
                </a:extLst>
              </p:cNvPr>
              <p:cNvSpPr/>
              <p:nvPr/>
            </p:nvSpPr>
            <p:spPr>
              <a:xfrm>
                <a:off x="5121557" y="8504144"/>
                <a:ext cx="104177" cy="23050"/>
              </a:xfrm>
              <a:custGeom>
                <a:avLst/>
                <a:gdLst>
                  <a:gd name="connsiteX0" fmla="*/ 95338 w 104177"/>
                  <a:gd name="connsiteY0" fmla="*/ 23036 h 23050"/>
                  <a:gd name="connsiteX1" fmla="*/ 98017 w 104177"/>
                  <a:gd name="connsiteY1" fmla="*/ 7816 h 23050"/>
                  <a:gd name="connsiteX2" fmla="*/ 9443 w 104177"/>
                  <a:gd name="connsiteY2" fmla="*/ 31 h 23050"/>
                  <a:gd name="connsiteX3" fmla="*/ 6586 w 104177"/>
                  <a:gd name="connsiteY3" fmla="*/ 16350 h 23050"/>
                  <a:gd name="connsiteX4" fmla="*/ 95338 w 104177"/>
                  <a:gd name="connsiteY4" fmla="*/ 23036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177" h="23050">
                    <a:moveTo>
                      <a:pt x="95338" y="23036"/>
                    </a:moveTo>
                    <a:cubicBezTo>
                      <a:pt x="104981" y="23563"/>
                      <a:pt x="107971" y="8868"/>
                      <a:pt x="98017" y="7816"/>
                    </a:cubicBezTo>
                    <a:cubicBezTo>
                      <a:pt x="68522" y="4668"/>
                      <a:pt x="38982" y="2305"/>
                      <a:pt x="9443" y="31"/>
                    </a:cubicBezTo>
                    <a:cubicBezTo>
                      <a:pt x="-976" y="-808"/>
                      <a:pt x="-3965" y="15431"/>
                      <a:pt x="6586" y="16350"/>
                    </a:cubicBezTo>
                    <a:cubicBezTo>
                      <a:pt x="36170" y="18881"/>
                      <a:pt x="65710" y="21334"/>
                      <a:pt x="95338" y="23036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C52D9-8B68-40DD-AD1F-17BAFDECE002}"/>
                  </a:ext>
                </a:extLst>
              </p:cNvPr>
              <p:cNvSpPr/>
              <p:nvPr/>
            </p:nvSpPr>
            <p:spPr>
              <a:xfrm>
                <a:off x="3599596" y="9684684"/>
                <a:ext cx="204477" cy="180858"/>
              </a:xfrm>
              <a:custGeom>
                <a:avLst/>
                <a:gdLst>
                  <a:gd name="connsiteX0" fmla="*/ 176105 w 204477"/>
                  <a:gd name="connsiteY0" fmla="*/ 42564 h 180858"/>
                  <a:gd name="connsiteX1" fmla="*/ 168411 w 204477"/>
                  <a:gd name="connsiteY1" fmla="*/ 18977 h 180858"/>
                  <a:gd name="connsiteX2" fmla="*/ 171998 w 204477"/>
                  <a:gd name="connsiteY2" fmla="*/ 10756 h 180858"/>
                  <a:gd name="connsiteX3" fmla="*/ 159110 w 204477"/>
                  <a:gd name="connsiteY3" fmla="*/ 2658 h 180858"/>
                  <a:gd name="connsiteX4" fmla="*/ 158202 w 204477"/>
                  <a:gd name="connsiteY4" fmla="*/ 3845 h 180858"/>
                  <a:gd name="connsiteX5" fmla="*/ 157383 w 204477"/>
                  <a:gd name="connsiteY5" fmla="*/ 4013 h 180858"/>
                  <a:gd name="connsiteX6" fmla="*/ 147474 w 204477"/>
                  <a:gd name="connsiteY6" fmla="*/ 19682 h 180858"/>
                  <a:gd name="connsiteX7" fmla="*/ 118067 w 204477"/>
                  <a:gd name="connsiteY7" fmla="*/ 85829 h 180858"/>
                  <a:gd name="connsiteX8" fmla="*/ 90687 w 204477"/>
                  <a:gd name="connsiteY8" fmla="*/ 126172 h 180858"/>
                  <a:gd name="connsiteX9" fmla="*/ 385 w 204477"/>
                  <a:gd name="connsiteY9" fmla="*/ 146768 h 180858"/>
                  <a:gd name="connsiteX10" fmla="*/ 49167 w 204477"/>
                  <a:gd name="connsiteY10" fmla="*/ 179540 h 180858"/>
                  <a:gd name="connsiteX11" fmla="*/ 88572 w 204477"/>
                  <a:gd name="connsiteY11" fmla="*/ 162213 h 180858"/>
                  <a:gd name="connsiteX12" fmla="*/ 94539 w 204477"/>
                  <a:gd name="connsiteY12" fmla="*/ 162045 h 180858"/>
                  <a:gd name="connsiteX13" fmla="*/ 106176 w 204477"/>
                  <a:gd name="connsiteY13" fmla="*/ 146903 h 180858"/>
                  <a:gd name="connsiteX14" fmla="*/ 131995 w 204477"/>
                  <a:gd name="connsiteY14" fmla="*/ 104208 h 180858"/>
                  <a:gd name="connsiteX15" fmla="*/ 155302 w 204477"/>
                  <a:gd name="connsiteY15" fmla="*/ 52487 h 180858"/>
                  <a:gd name="connsiteX16" fmla="*/ 183280 w 204477"/>
                  <a:gd name="connsiteY16" fmla="*/ 104768 h 180858"/>
                  <a:gd name="connsiteX17" fmla="*/ 202611 w 204477"/>
                  <a:gd name="connsiteY17" fmla="*/ 90421 h 180858"/>
                  <a:gd name="connsiteX18" fmla="*/ 176105 w 204477"/>
                  <a:gd name="connsiteY18" fmla="*/ 42564 h 180858"/>
                  <a:gd name="connsiteX19" fmla="*/ 20104 w 204477"/>
                  <a:gd name="connsiteY19" fmla="*/ 144674 h 180858"/>
                  <a:gd name="connsiteX20" fmla="*/ 81907 w 204477"/>
                  <a:gd name="connsiteY20" fmla="*/ 140429 h 180858"/>
                  <a:gd name="connsiteX21" fmla="*/ 20104 w 204477"/>
                  <a:gd name="connsiteY21" fmla="*/ 144674 h 18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477" h="180858">
                    <a:moveTo>
                      <a:pt x="176105" y="42564"/>
                    </a:moveTo>
                    <a:cubicBezTo>
                      <a:pt x="172729" y="34948"/>
                      <a:pt x="169872" y="27208"/>
                      <a:pt x="168411" y="18977"/>
                    </a:cubicBezTo>
                    <a:cubicBezTo>
                      <a:pt x="169573" y="16221"/>
                      <a:pt x="170747" y="13466"/>
                      <a:pt x="171998" y="10756"/>
                    </a:cubicBezTo>
                    <a:cubicBezTo>
                      <a:pt x="175807" y="2568"/>
                      <a:pt x="164735" y="-3816"/>
                      <a:pt x="159110" y="2658"/>
                    </a:cubicBezTo>
                    <a:cubicBezTo>
                      <a:pt x="158800" y="3005"/>
                      <a:pt x="158501" y="3442"/>
                      <a:pt x="158202" y="3845"/>
                    </a:cubicBezTo>
                    <a:cubicBezTo>
                      <a:pt x="157937" y="3890"/>
                      <a:pt x="157638" y="3924"/>
                      <a:pt x="157383" y="4013"/>
                    </a:cubicBezTo>
                    <a:cubicBezTo>
                      <a:pt x="150496" y="6208"/>
                      <a:pt x="147728" y="12021"/>
                      <a:pt x="147474" y="19682"/>
                    </a:cubicBezTo>
                    <a:cubicBezTo>
                      <a:pt x="135837" y="40503"/>
                      <a:pt x="129438" y="65177"/>
                      <a:pt x="118067" y="85829"/>
                    </a:cubicBezTo>
                    <a:cubicBezTo>
                      <a:pt x="113052" y="95013"/>
                      <a:pt x="99688" y="110682"/>
                      <a:pt x="90687" y="126172"/>
                    </a:cubicBezTo>
                    <a:cubicBezTo>
                      <a:pt x="58379" y="107087"/>
                      <a:pt x="-5539" y="92213"/>
                      <a:pt x="385" y="146768"/>
                    </a:cubicBezTo>
                    <a:cubicBezTo>
                      <a:pt x="3319" y="173771"/>
                      <a:pt x="24079" y="184927"/>
                      <a:pt x="49167" y="179540"/>
                    </a:cubicBezTo>
                    <a:cubicBezTo>
                      <a:pt x="61191" y="176964"/>
                      <a:pt x="76326" y="170927"/>
                      <a:pt x="88572" y="162213"/>
                    </a:cubicBezTo>
                    <a:cubicBezTo>
                      <a:pt x="90388" y="162874"/>
                      <a:pt x="92414" y="162919"/>
                      <a:pt x="94539" y="162045"/>
                    </a:cubicBezTo>
                    <a:cubicBezTo>
                      <a:pt x="101415" y="159201"/>
                      <a:pt x="103319" y="153466"/>
                      <a:pt x="106176" y="146903"/>
                    </a:cubicBezTo>
                    <a:cubicBezTo>
                      <a:pt x="112919" y="131682"/>
                      <a:pt x="123426" y="118421"/>
                      <a:pt x="131995" y="104208"/>
                    </a:cubicBezTo>
                    <a:cubicBezTo>
                      <a:pt x="141716" y="87968"/>
                      <a:pt x="148636" y="70250"/>
                      <a:pt x="155302" y="52487"/>
                    </a:cubicBezTo>
                    <a:cubicBezTo>
                      <a:pt x="164380" y="74931"/>
                      <a:pt x="178619" y="97948"/>
                      <a:pt x="183280" y="104768"/>
                    </a:cubicBezTo>
                    <a:cubicBezTo>
                      <a:pt x="192237" y="117850"/>
                      <a:pt x="210317" y="103682"/>
                      <a:pt x="202611" y="90421"/>
                    </a:cubicBezTo>
                    <a:cubicBezTo>
                      <a:pt x="193444" y="74540"/>
                      <a:pt x="183501" y="59442"/>
                      <a:pt x="176105" y="42564"/>
                    </a:cubicBezTo>
                    <a:close/>
                    <a:moveTo>
                      <a:pt x="20104" y="144674"/>
                    </a:moveTo>
                    <a:cubicBezTo>
                      <a:pt x="16428" y="115487"/>
                      <a:pt x="59630" y="129890"/>
                      <a:pt x="81907" y="140429"/>
                    </a:cubicBezTo>
                    <a:cubicBezTo>
                      <a:pt x="60029" y="156568"/>
                      <a:pt x="24123" y="176740"/>
                      <a:pt x="20104" y="144674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ADFD121-EDF7-46E5-932C-47F5C074BBC8}"/>
                  </a:ext>
                </a:extLst>
              </p:cNvPr>
              <p:cNvSpPr/>
              <p:nvPr/>
            </p:nvSpPr>
            <p:spPr>
              <a:xfrm>
                <a:off x="5214422" y="9102190"/>
                <a:ext cx="259516" cy="229217"/>
              </a:xfrm>
              <a:custGeom>
                <a:avLst/>
                <a:gdLst>
                  <a:gd name="connsiteX0" fmla="*/ 242852 w 259516"/>
                  <a:gd name="connsiteY0" fmla="*/ 132908 h 229217"/>
                  <a:gd name="connsiteX1" fmla="*/ 241125 w 259516"/>
                  <a:gd name="connsiteY1" fmla="*/ 126736 h 229217"/>
                  <a:gd name="connsiteX2" fmla="*/ 161884 w 259516"/>
                  <a:gd name="connsiteY2" fmla="*/ 10189 h 229217"/>
                  <a:gd name="connsiteX3" fmla="*/ 9736 w 259516"/>
                  <a:gd name="connsiteY3" fmla="*/ 24626 h 229217"/>
                  <a:gd name="connsiteX4" fmla="*/ 2207 w 259516"/>
                  <a:gd name="connsiteY4" fmla="*/ 41740 h 229217"/>
                  <a:gd name="connsiteX5" fmla="*/ 68040 w 259516"/>
                  <a:gd name="connsiteY5" fmla="*/ 122671 h 229217"/>
                  <a:gd name="connsiteX6" fmla="*/ 82134 w 259516"/>
                  <a:gd name="connsiteY6" fmla="*/ 146124 h 229217"/>
                  <a:gd name="connsiteX7" fmla="*/ 83828 w 259516"/>
                  <a:gd name="connsiteY7" fmla="*/ 226181 h 229217"/>
                  <a:gd name="connsiteX8" fmla="*/ 60732 w 259516"/>
                  <a:gd name="connsiteY8" fmla="*/ 77613 h 229217"/>
                  <a:gd name="connsiteX9" fmla="*/ 113146 w 259516"/>
                  <a:gd name="connsiteY9" fmla="*/ 64834 h 229217"/>
                  <a:gd name="connsiteX10" fmla="*/ 179920 w 259516"/>
                  <a:gd name="connsiteY10" fmla="*/ 69695 h 229217"/>
                  <a:gd name="connsiteX11" fmla="*/ 186198 w 259516"/>
                  <a:gd name="connsiteY11" fmla="*/ 67903 h 229217"/>
                  <a:gd name="connsiteX12" fmla="*/ 218195 w 259516"/>
                  <a:gd name="connsiteY12" fmla="*/ 129503 h 229217"/>
                  <a:gd name="connsiteX13" fmla="*/ 198776 w 259516"/>
                  <a:gd name="connsiteY13" fmla="*/ 210960 h 229217"/>
                  <a:gd name="connsiteX14" fmla="*/ 257035 w 259516"/>
                  <a:gd name="connsiteY14" fmla="*/ 153426 h 229217"/>
                  <a:gd name="connsiteX15" fmla="*/ 242852 w 259516"/>
                  <a:gd name="connsiteY15" fmla="*/ 132908 h 229217"/>
                  <a:gd name="connsiteX16" fmla="*/ 61419 w 259516"/>
                  <a:gd name="connsiteY16" fmla="*/ 195426 h 229217"/>
                  <a:gd name="connsiteX17" fmla="*/ 61762 w 259516"/>
                  <a:gd name="connsiteY17" fmla="*/ 196299 h 229217"/>
                  <a:gd name="connsiteX18" fmla="*/ 61762 w 259516"/>
                  <a:gd name="connsiteY18" fmla="*/ 198360 h 229217"/>
                  <a:gd name="connsiteX19" fmla="*/ 61419 w 259516"/>
                  <a:gd name="connsiteY19" fmla="*/ 195426 h 229217"/>
                  <a:gd name="connsiteX20" fmla="*/ 90870 w 259516"/>
                  <a:gd name="connsiteY20" fmla="*/ 186858 h 229217"/>
                  <a:gd name="connsiteX21" fmla="*/ 89873 w 259516"/>
                  <a:gd name="connsiteY21" fmla="*/ 191618 h 229217"/>
                  <a:gd name="connsiteX22" fmla="*/ 89707 w 259516"/>
                  <a:gd name="connsiteY22" fmla="*/ 187821 h 229217"/>
                  <a:gd name="connsiteX23" fmla="*/ 90870 w 259516"/>
                  <a:gd name="connsiteY23" fmla="*/ 186858 h 229217"/>
                  <a:gd name="connsiteX24" fmla="*/ 54842 w 259516"/>
                  <a:gd name="connsiteY24" fmla="*/ 63781 h 229217"/>
                  <a:gd name="connsiteX25" fmla="*/ 51687 w 259516"/>
                  <a:gd name="connsiteY25" fmla="*/ 66413 h 229217"/>
                  <a:gd name="connsiteX26" fmla="*/ 31536 w 259516"/>
                  <a:gd name="connsiteY26" fmla="*/ 42781 h 229217"/>
                  <a:gd name="connsiteX27" fmla="*/ 148310 w 259516"/>
                  <a:gd name="connsiteY27" fmla="*/ 27034 h 229217"/>
                  <a:gd name="connsiteX28" fmla="*/ 172524 w 259516"/>
                  <a:gd name="connsiteY28" fmla="*/ 47900 h 229217"/>
                  <a:gd name="connsiteX29" fmla="*/ 54842 w 259516"/>
                  <a:gd name="connsiteY29" fmla="*/ 63781 h 229217"/>
                  <a:gd name="connsiteX30" fmla="*/ 229577 w 259516"/>
                  <a:gd name="connsiteY30" fmla="*/ 187687 h 229217"/>
                  <a:gd name="connsiteX31" fmla="*/ 233076 w 259516"/>
                  <a:gd name="connsiteY31" fmla="*/ 182781 h 229217"/>
                  <a:gd name="connsiteX32" fmla="*/ 233508 w 259516"/>
                  <a:gd name="connsiteY32" fmla="*/ 183834 h 229217"/>
                  <a:gd name="connsiteX33" fmla="*/ 229577 w 259516"/>
                  <a:gd name="connsiteY33" fmla="*/ 187687 h 22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9516" h="229217">
                    <a:moveTo>
                      <a:pt x="242852" y="132908"/>
                    </a:moveTo>
                    <a:cubicBezTo>
                      <a:pt x="242675" y="130724"/>
                      <a:pt x="242155" y="128540"/>
                      <a:pt x="241125" y="126736"/>
                    </a:cubicBezTo>
                    <a:cubicBezTo>
                      <a:pt x="219934" y="90997"/>
                      <a:pt x="198388" y="32634"/>
                      <a:pt x="161884" y="10189"/>
                    </a:cubicBezTo>
                    <a:cubicBezTo>
                      <a:pt x="116213" y="-17900"/>
                      <a:pt x="56835" y="20561"/>
                      <a:pt x="9736" y="24626"/>
                    </a:cubicBezTo>
                    <a:cubicBezTo>
                      <a:pt x="2207" y="25287"/>
                      <a:pt x="-3240" y="35524"/>
                      <a:pt x="2207" y="41740"/>
                    </a:cubicBezTo>
                    <a:cubicBezTo>
                      <a:pt x="25181" y="67981"/>
                      <a:pt x="48232" y="93842"/>
                      <a:pt x="68040" y="122671"/>
                    </a:cubicBezTo>
                    <a:cubicBezTo>
                      <a:pt x="72790" y="129581"/>
                      <a:pt x="77894" y="137589"/>
                      <a:pt x="82134" y="146124"/>
                    </a:cubicBezTo>
                    <a:cubicBezTo>
                      <a:pt x="32743" y="159944"/>
                      <a:pt x="36773" y="246352"/>
                      <a:pt x="83828" y="226181"/>
                    </a:cubicBezTo>
                    <a:cubicBezTo>
                      <a:pt x="144158" y="200376"/>
                      <a:pt x="100989" y="128752"/>
                      <a:pt x="60732" y="77613"/>
                    </a:cubicBezTo>
                    <a:cubicBezTo>
                      <a:pt x="78292" y="73716"/>
                      <a:pt x="95498" y="68463"/>
                      <a:pt x="113146" y="64834"/>
                    </a:cubicBezTo>
                    <a:cubicBezTo>
                      <a:pt x="137106" y="59850"/>
                      <a:pt x="156736" y="64308"/>
                      <a:pt x="179920" y="69695"/>
                    </a:cubicBezTo>
                    <a:cubicBezTo>
                      <a:pt x="182478" y="70300"/>
                      <a:pt x="184593" y="69426"/>
                      <a:pt x="186198" y="67903"/>
                    </a:cubicBezTo>
                    <a:cubicBezTo>
                      <a:pt x="198565" y="88500"/>
                      <a:pt x="209205" y="112221"/>
                      <a:pt x="218195" y="129503"/>
                    </a:cubicBezTo>
                    <a:cubicBezTo>
                      <a:pt x="192254" y="147826"/>
                      <a:pt x="157345" y="188560"/>
                      <a:pt x="198776" y="210960"/>
                    </a:cubicBezTo>
                    <a:cubicBezTo>
                      <a:pt x="234593" y="230258"/>
                      <a:pt x="269192" y="190308"/>
                      <a:pt x="257035" y="153426"/>
                    </a:cubicBezTo>
                    <a:cubicBezTo>
                      <a:pt x="253614" y="142932"/>
                      <a:pt x="248554" y="136503"/>
                      <a:pt x="242852" y="132908"/>
                    </a:cubicBezTo>
                    <a:close/>
                    <a:moveTo>
                      <a:pt x="61419" y="195426"/>
                    </a:moveTo>
                    <a:cubicBezTo>
                      <a:pt x="61552" y="195739"/>
                      <a:pt x="61640" y="196042"/>
                      <a:pt x="61762" y="196299"/>
                    </a:cubicBezTo>
                    <a:cubicBezTo>
                      <a:pt x="61718" y="197005"/>
                      <a:pt x="61718" y="197655"/>
                      <a:pt x="61762" y="198360"/>
                    </a:cubicBezTo>
                    <a:cubicBezTo>
                      <a:pt x="61640" y="197397"/>
                      <a:pt x="61419" y="196569"/>
                      <a:pt x="61419" y="195426"/>
                    </a:cubicBezTo>
                    <a:close/>
                    <a:moveTo>
                      <a:pt x="90870" y="186858"/>
                    </a:moveTo>
                    <a:cubicBezTo>
                      <a:pt x="90659" y="188471"/>
                      <a:pt x="90272" y="190050"/>
                      <a:pt x="89873" y="191618"/>
                    </a:cubicBezTo>
                    <a:cubicBezTo>
                      <a:pt x="89918" y="190308"/>
                      <a:pt x="89918" y="189042"/>
                      <a:pt x="89707" y="187821"/>
                    </a:cubicBezTo>
                    <a:cubicBezTo>
                      <a:pt x="90095" y="187508"/>
                      <a:pt x="90527" y="187205"/>
                      <a:pt x="90870" y="186858"/>
                    </a:cubicBezTo>
                    <a:close/>
                    <a:moveTo>
                      <a:pt x="54842" y="63781"/>
                    </a:moveTo>
                    <a:cubicBezTo>
                      <a:pt x="53414" y="64308"/>
                      <a:pt x="52473" y="65316"/>
                      <a:pt x="51687" y="66413"/>
                    </a:cubicBezTo>
                    <a:cubicBezTo>
                      <a:pt x="44379" y="57487"/>
                      <a:pt x="37415" y="49479"/>
                      <a:pt x="31536" y="42781"/>
                    </a:cubicBezTo>
                    <a:cubicBezTo>
                      <a:pt x="70066" y="33687"/>
                      <a:pt x="112759" y="11421"/>
                      <a:pt x="148310" y="27034"/>
                    </a:cubicBezTo>
                    <a:cubicBezTo>
                      <a:pt x="156957" y="30842"/>
                      <a:pt x="165006" y="38368"/>
                      <a:pt x="172524" y="47900"/>
                    </a:cubicBezTo>
                    <a:cubicBezTo>
                      <a:pt x="136895" y="32981"/>
                      <a:pt x="87582" y="51495"/>
                      <a:pt x="54842" y="63781"/>
                    </a:cubicBezTo>
                    <a:close/>
                    <a:moveTo>
                      <a:pt x="229577" y="187687"/>
                    </a:moveTo>
                    <a:cubicBezTo>
                      <a:pt x="230828" y="186108"/>
                      <a:pt x="232035" y="184539"/>
                      <a:pt x="233076" y="182781"/>
                    </a:cubicBezTo>
                    <a:cubicBezTo>
                      <a:pt x="233253" y="183139"/>
                      <a:pt x="233375" y="183487"/>
                      <a:pt x="233508" y="183834"/>
                    </a:cubicBezTo>
                    <a:cubicBezTo>
                      <a:pt x="232168" y="185324"/>
                      <a:pt x="230873" y="186499"/>
                      <a:pt x="229577" y="187687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6EDD7BA-8504-4F2E-AED3-9CA069E2ED6A}"/>
                  </a:ext>
                </a:extLst>
              </p:cNvPr>
              <p:cNvSpPr/>
              <p:nvPr/>
            </p:nvSpPr>
            <p:spPr>
              <a:xfrm>
                <a:off x="4681535" y="9876295"/>
                <a:ext cx="108320" cy="169598"/>
              </a:xfrm>
              <a:custGeom>
                <a:avLst/>
                <a:gdLst>
                  <a:gd name="connsiteX0" fmla="*/ 93484 w 108320"/>
                  <a:gd name="connsiteY0" fmla="*/ 6129 h 169598"/>
                  <a:gd name="connsiteX1" fmla="*/ 68008 w 108320"/>
                  <a:gd name="connsiteY1" fmla="*/ 121321 h 169598"/>
                  <a:gd name="connsiteX2" fmla="*/ 43573 w 108320"/>
                  <a:gd name="connsiteY2" fmla="*/ 117692 h 169598"/>
                  <a:gd name="connsiteX3" fmla="*/ 10745 w 108320"/>
                  <a:gd name="connsiteY3" fmla="*/ 126753 h 169598"/>
                  <a:gd name="connsiteX4" fmla="*/ 25315 w 108320"/>
                  <a:gd name="connsiteY4" fmla="*/ 169492 h 169598"/>
                  <a:gd name="connsiteX5" fmla="*/ 75537 w 108320"/>
                  <a:gd name="connsiteY5" fmla="*/ 145782 h 169598"/>
                  <a:gd name="connsiteX6" fmla="*/ 82191 w 108320"/>
                  <a:gd name="connsiteY6" fmla="*/ 140137 h 169598"/>
                  <a:gd name="connsiteX7" fmla="*/ 108320 w 108320"/>
                  <a:gd name="connsiteY7" fmla="*/ 6566 h 169598"/>
                  <a:gd name="connsiteX8" fmla="*/ 93484 w 108320"/>
                  <a:gd name="connsiteY8" fmla="*/ 6129 h 16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320" h="169598">
                    <a:moveTo>
                      <a:pt x="93484" y="6129"/>
                    </a:moveTo>
                    <a:cubicBezTo>
                      <a:pt x="87517" y="45284"/>
                      <a:pt x="80420" y="83745"/>
                      <a:pt x="68008" y="121321"/>
                    </a:cubicBezTo>
                    <a:cubicBezTo>
                      <a:pt x="61177" y="116818"/>
                      <a:pt x="51578" y="116247"/>
                      <a:pt x="43573" y="117692"/>
                    </a:cubicBezTo>
                    <a:cubicBezTo>
                      <a:pt x="32279" y="116594"/>
                      <a:pt x="19746" y="120627"/>
                      <a:pt x="10745" y="126753"/>
                    </a:cubicBezTo>
                    <a:cubicBezTo>
                      <a:pt x="-10358" y="141190"/>
                      <a:pt x="2352" y="168002"/>
                      <a:pt x="25315" y="169492"/>
                    </a:cubicBezTo>
                    <a:cubicBezTo>
                      <a:pt x="42144" y="170590"/>
                      <a:pt x="69603" y="163231"/>
                      <a:pt x="75537" y="145782"/>
                    </a:cubicBezTo>
                    <a:cubicBezTo>
                      <a:pt x="78382" y="145434"/>
                      <a:pt x="80984" y="143810"/>
                      <a:pt x="82191" y="140137"/>
                    </a:cubicBezTo>
                    <a:cubicBezTo>
                      <a:pt x="96551" y="97521"/>
                      <a:pt x="107623" y="51803"/>
                      <a:pt x="108320" y="6566"/>
                    </a:cubicBezTo>
                    <a:cubicBezTo>
                      <a:pt x="108398" y="-2092"/>
                      <a:pt x="94735" y="-2136"/>
                      <a:pt x="93484" y="6129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650B5F5-80FC-4155-B6D1-AFB310BCC34C}"/>
                  </a:ext>
                </a:extLst>
              </p:cNvPr>
              <p:cNvSpPr/>
              <p:nvPr/>
            </p:nvSpPr>
            <p:spPr>
              <a:xfrm>
                <a:off x="3939665" y="7956519"/>
                <a:ext cx="906971" cy="351559"/>
              </a:xfrm>
              <a:custGeom>
                <a:avLst/>
                <a:gdLst>
                  <a:gd name="connsiteX0" fmla="*/ 906756 w 906971"/>
                  <a:gd name="connsiteY0" fmla="*/ 343604 h 351559"/>
                  <a:gd name="connsiteX1" fmla="*/ 899106 w 906971"/>
                  <a:gd name="connsiteY1" fmla="*/ 331654 h 351559"/>
                  <a:gd name="connsiteX2" fmla="*/ 818791 w 906971"/>
                  <a:gd name="connsiteY2" fmla="*/ 283225 h 351559"/>
                  <a:gd name="connsiteX3" fmla="*/ 742883 w 906971"/>
                  <a:gd name="connsiteY3" fmla="*/ 158233 h 351559"/>
                  <a:gd name="connsiteX4" fmla="*/ 724802 w 906971"/>
                  <a:gd name="connsiteY4" fmla="*/ 107744 h 351559"/>
                  <a:gd name="connsiteX5" fmla="*/ 720440 w 906971"/>
                  <a:gd name="connsiteY5" fmla="*/ 92825 h 351559"/>
                  <a:gd name="connsiteX6" fmla="*/ 719355 w 906971"/>
                  <a:gd name="connsiteY6" fmla="*/ 88849 h 351559"/>
                  <a:gd name="connsiteX7" fmla="*/ 719056 w 906971"/>
                  <a:gd name="connsiteY7" fmla="*/ 87572 h 351559"/>
                  <a:gd name="connsiteX8" fmla="*/ 707331 w 906971"/>
                  <a:gd name="connsiteY8" fmla="*/ 80091 h 351559"/>
                  <a:gd name="connsiteX9" fmla="*/ 699592 w 906971"/>
                  <a:gd name="connsiteY9" fmla="*/ 91694 h 351559"/>
                  <a:gd name="connsiteX10" fmla="*/ 700290 w 906971"/>
                  <a:gd name="connsiteY10" fmla="*/ 95972 h 351559"/>
                  <a:gd name="connsiteX11" fmla="*/ 708239 w 906971"/>
                  <a:gd name="connsiteY11" fmla="*/ 162209 h 351559"/>
                  <a:gd name="connsiteX12" fmla="*/ 709191 w 906971"/>
                  <a:gd name="connsiteY12" fmla="*/ 256804 h 351559"/>
                  <a:gd name="connsiteX13" fmla="*/ 700843 w 906971"/>
                  <a:gd name="connsiteY13" fmla="*/ 293417 h 351559"/>
                  <a:gd name="connsiteX14" fmla="*/ 694399 w 906971"/>
                  <a:gd name="connsiteY14" fmla="*/ 303922 h 351559"/>
                  <a:gd name="connsiteX15" fmla="*/ 687568 w 906971"/>
                  <a:gd name="connsiteY15" fmla="*/ 308515 h 351559"/>
                  <a:gd name="connsiteX16" fmla="*/ 682375 w 906971"/>
                  <a:gd name="connsiteY16" fmla="*/ 309086 h 351559"/>
                  <a:gd name="connsiteX17" fmla="*/ 671049 w 906971"/>
                  <a:gd name="connsiteY17" fmla="*/ 302691 h 351559"/>
                  <a:gd name="connsiteX18" fmla="*/ 648607 w 906971"/>
                  <a:gd name="connsiteY18" fmla="*/ 264723 h 351559"/>
                  <a:gd name="connsiteX19" fmla="*/ 624946 w 906971"/>
                  <a:gd name="connsiteY19" fmla="*/ 183915 h 351559"/>
                  <a:gd name="connsiteX20" fmla="*/ 618890 w 906971"/>
                  <a:gd name="connsiteY20" fmla="*/ 153294 h 351559"/>
                  <a:gd name="connsiteX21" fmla="*/ 617373 w 906971"/>
                  <a:gd name="connsiteY21" fmla="*/ 144412 h 351559"/>
                  <a:gd name="connsiteX22" fmla="*/ 616852 w 906971"/>
                  <a:gd name="connsiteY22" fmla="*/ 141254 h 351559"/>
                  <a:gd name="connsiteX23" fmla="*/ 606135 w 906971"/>
                  <a:gd name="connsiteY23" fmla="*/ 132731 h 351559"/>
                  <a:gd name="connsiteX24" fmla="*/ 597089 w 906971"/>
                  <a:gd name="connsiteY24" fmla="*/ 143091 h 351559"/>
                  <a:gd name="connsiteX25" fmla="*/ 597134 w 906971"/>
                  <a:gd name="connsiteY25" fmla="*/ 145017 h 351559"/>
                  <a:gd name="connsiteX26" fmla="*/ 593934 w 906971"/>
                  <a:gd name="connsiteY26" fmla="*/ 230417 h 351559"/>
                  <a:gd name="connsiteX27" fmla="*/ 581999 w 906971"/>
                  <a:gd name="connsiteY27" fmla="*/ 287425 h 351559"/>
                  <a:gd name="connsiteX28" fmla="*/ 572698 w 906971"/>
                  <a:gd name="connsiteY28" fmla="*/ 303217 h 351559"/>
                  <a:gd name="connsiteX29" fmla="*/ 568413 w 906971"/>
                  <a:gd name="connsiteY29" fmla="*/ 306196 h 351559"/>
                  <a:gd name="connsiteX30" fmla="*/ 564261 w 906971"/>
                  <a:gd name="connsiteY30" fmla="*/ 306891 h 351559"/>
                  <a:gd name="connsiteX31" fmla="*/ 563619 w 906971"/>
                  <a:gd name="connsiteY31" fmla="*/ 306812 h 351559"/>
                  <a:gd name="connsiteX32" fmla="*/ 554275 w 906971"/>
                  <a:gd name="connsiteY32" fmla="*/ 301291 h 351559"/>
                  <a:gd name="connsiteX33" fmla="*/ 542339 w 906971"/>
                  <a:gd name="connsiteY33" fmla="*/ 273604 h 351559"/>
                  <a:gd name="connsiteX34" fmla="*/ 534335 w 906971"/>
                  <a:gd name="connsiteY34" fmla="*/ 235457 h 351559"/>
                  <a:gd name="connsiteX35" fmla="*/ 524259 w 906971"/>
                  <a:gd name="connsiteY35" fmla="*/ 168739 h 351559"/>
                  <a:gd name="connsiteX36" fmla="*/ 520019 w 906971"/>
                  <a:gd name="connsiteY36" fmla="*/ 136528 h 351559"/>
                  <a:gd name="connsiteX37" fmla="*/ 518336 w 906971"/>
                  <a:gd name="connsiteY37" fmla="*/ 122841 h 351559"/>
                  <a:gd name="connsiteX38" fmla="*/ 508393 w 906971"/>
                  <a:gd name="connsiteY38" fmla="*/ 114049 h 351559"/>
                  <a:gd name="connsiteX39" fmla="*/ 498572 w 906971"/>
                  <a:gd name="connsiteY39" fmla="*/ 123054 h 351559"/>
                  <a:gd name="connsiteX40" fmla="*/ 498052 w 906971"/>
                  <a:gd name="connsiteY40" fmla="*/ 127780 h 351559"/>
                  <a:gd name="connsiteX41" fmla="*/ 487158 w 906971"/>
                  <a:gd name="connsiteY41" fmla="*/ 227012 h 351559"/>
                  <a:gd name="connsiteX42" fmla="*/ 486250 w 906971"/>
                  <a:gd name="connsiteY42" fmla="*/ 235580 h 351559"/>
                  <a:gd name="connsiteX43" fmla="*/ 486072 w 906971"/>
                  <a:gd name="connsiteY43" fmla="*/ 237551 h 351559"/>
                  <a:gd name="connsiteX44" fmla="*/ 473484 w 906971"/>
                  <a:gd name="connsiteY44" fmla="*/ 286507 h 351559"/>
                  <a:gd name="connsiteX45" fmla="*/ 466608 w 906971"/>
                  <a:gd name="connsiteY45" fmla="*/ 294649 h 351559"/>
                  <a:gd name="connsiteX46" fmla="*/ 461726 w 906971"/>
                  <a:gd name="connsiteY46" fmla="*/ 295870 h 351559"/>
                  <a:gd name="connsiteX47" fmla="*/ 456057 w 906971"/>
                  <a:gd name="connsiteY47" fmla="*/ 293596 h 351559"/>
                  <a:gd name="connsiteX48" fmla="*/ 444420 w 906971"/>
                  <a:gd name="connsiteY48" fmla="*/ 281209 h 351559"/>
                  <a:gd name="connsiteX49" fmla="*/ 433183 w 906971"/>
                  <a:gd name="connsiteY49" fmla="*/ 258730 h 351559"/>
                  <a:gd name="connsiteX50" fmla="*/ 416575 w 906971"/>
                  <a:gd name="connsiteY50" fmla="*/ 149833 h 351559"/>
                  <a:gd name="connsiteX51" fmla="*/ 416608 w 906971"/>
                  <a:gd name="connsiteY51" fmla="*/ 104944 h 351559"/>
                  <a:gd name="connsiteX52" fmla="*/ 417217 w 906971"/>
                  <a:gd name="connsiteY52" fmla="*/ 91649 h 351559"/>
                  <a:gd name="connsiteX53" fmla="*/ 417483 w 906971"/>
                  <a:gd name="connsiteY53" fmla="*/ 86878 h 351559"/>
                  <a:gd name="connsiteX54" fmla="*/ 410519 w 906971"/>
                  <a:gd name="connsiteY54" fmla="*/ 76552 h 351559"/>
                  <a:gd name="connsiteX55" fmla="*/ 398971 w 906971"/>
                  <a:gd name="connsiteY55" fmla="*/ 81144 h 351559"/>
                  <a:gd name="connsiteX56" fmla="*/ 363065 w 906971"/>
                  <a:gd name="connsiteY56" fmla="*/ 199538 h 351559"/>
                  <a:gd name="connsiteX57" fmla="*/ 357141 w 906971"/>
                  <a:gd name="connsiteY57" fmla="*/ 241225 h 351559"/>
                  <a:gd name="connsiteX58" fmla="*/ 353388 w 906971"/>
                  <a:gd name="connsiteY58" fmla="*/ 253825 h 351559"/>
                  <a:gd name="connsiteX59" fmla="*/ 349447 w 906971"/>
                  <a:gd name="connsiteY59" fmla="*/ 259212 h 351559"/>
                  <a:gd name="connsiteX60" fmla="*/ 341575 w 906971"/>
                  <a:gd name="connsiteY60" fmla="*/ 261878 h 351559"/>
                  <a:gd name="connsiteX61" fmla="*/ 334134 w 906971"/>
                  <a:gd name="connsiteY61" fmla="*/ 257857 h 351559"/>
                  <a:gd name="connsiteX62" fmla="*/ 319608 w 906971"/>
                  <a:gd name="connsiteY62" fmla="*/ 233967 h 351559"/>
                  <a:gd name="connsiteX63" fmla="*/ 307540 w 906971"/>
                  <a:gd name="connsiteY63" fmla="*/ 189951 h 351559"/>
                  <a:gd name="connsiteX64" fmla="*/ 307274 w 906971"/>
                  <a:gd name="connsiteY64" fmla="*/ 112772 h 351559"/>
                  <a:gd name="connsiteX65" fmla="*/ 315977 w 906971"/>
                  <a:gd name="connsiteY65" fmla="*/ 56380 h 351559"/>
                  <a:gd name="connsiteX66" fmla="*/ 319697 w 906971"/>
                  <a:gd name="connsiteY66" fmla="*/ 38752 h 351559"/>
                  <a:gd name="connsiteX67" fmla="*/ 320771 w 906971"/>
                  <a:gd name="connsiteY67" fmla="*/ 33936 h 351559"/>
                  <a:gd name="connsiteX68" fmla="*/ 321158 w 906971"/>
                  <a:gd name="connsiteY68" fmla="*/ 32323 h 351559"/>
                  <a:gd name="connsiteX69" fmla="*/ 315279 w 906971"/>
                  <a:gd name="connsiteY69" fmla="*/ 20507 h 351559"/>
                  <a:gd name="connsiteX70" fmla="*/ 302912 w 906971"/>
                  <a:gd name="connsiteY70" fmla="*/ 24886 h 351559"/>
                  <a:gd name="connsiteX71" fmla="*/ 266452 w 906971"/>
                  <a:gd name="connsiteY71" fmla="*/ 131678 h 351559"/>
                  <a:gd name="connsiteX72" fmla="*/ 257805 w 906971"/>
                  <a:gd name="connsiteY72" fmla="*/ 175212 h 351559"/>
                  <a:gd name="connsiteX73" fmla="*/ 254130 w 906971"/>
                  <a:gd name="connsiteY73" fmla="*/ 190388 h 351559"/>
                  <a:gd name="connsiteX74" fmla="*/ 250885 w 906971"/>
                  <a:gd name="connsiteY74" fmla="*/ 198609 h 351559"/>
                  <a:gd name="connsiteX75" fmla="*/ 248981 w 906971"/>
                  <a:gd name="connsiteY75" fmla="*/ 200759 h 351559"/>
                  <a:gd name="connsiteX76" fmla="*/ 247464 w 906971"/>
                  <a:gd name="connsiteY76" fmla="*/ 200972 h 351559"/>
                  <a:gd name="connsiteX77" fmla="*/ 241452 w 906971"/>
                  <a:gd name="connsiteY77" fmla="*/ 198094 h 351559"/>
                  <a:gd name="connsiteX78" fmla="*/ 228310 w 906971"/>
                  <a:gd name="connsiteY78" fmla="*/ 181731 h 351559"/>
                  <a:gd name="connsiteX79" fmla="*/ 218102 w 906971"/>
                  <a:gd name="connsiteY79" fmla="*/ 153025 h 351559"/>
                  <a:gd name="connsiteX80" fmla="*/ 217836 w 906971"/>
                  <a:gd name="connsiteY80" fmla="*/ 130491 h 351559"/>
                  <a:gd name="connsiteX81" fmla="*/ 237821 w 906971"/>
                  <a:gd name="connsiteY81" fmla="*/ 54812 h 351559"/>
                  <a:gd name="connsiteX82" fmla="*/ 249191 w 906971"/>
                  <a:gd name="connsiteY82" fmla="*/ 25715 h 351559"/>
                  <a:gd name="connsiteX83" fmla="*/ 252823 w 906971"/>
                  <a:gd name="connsiteY83" fmla="*/ 17225 h 351559"/>
                  <a:gd name="connsiteX84" fmla="*/ 254130 w 906971"/>
                  <a:gd name="connsiteY84" fmla="*/ 14257 h 351559"/>
                  <a:gd name="connsiteX85" fmla="*/ 250409 w 906971"/>
                  <a:gd name="connsiteY85" fmla="*/ 1523 h 351559"/>
                  <a:gd name="connsiteX86" fmla="*/ 237433 w 906971"/>
                  <a:gd name="connsiteY86" fmla="*/ 3617 h 351559"/>
                  <a:gd name="connsiteX87" fmla="*/ 98172 w 906971"/>
                  <a:gd name="connsiteY87" fmla="*/ 128307 h 351559"/>
                  <a:gd name="connsiteX88" fmla="*/ 8214 w 906971"/>
                  <a:gd name="connsiteY88" fmla="*/ 158670 h 351559"/>
                  <a:gd name="connsiteX89" fmla="*/ 165 w 906971"/>
                  <a:gd name="connsiteY89" fmla="*/ 170351 h 351559"/>
                  <a:gd name="connsiteX90" fmla="*/ 11668 w 906971"/>
                  <a:gd name="connsiteY90" fmla="*/ 178494 h 351559"/>
                  <a:gd name="connsiteX91" fmla="*/ 107639 w 906971"/>
                  <a:gd name="connsiteY91" fmla="*/ 145980 h 351559"/>
                  <a:gd name="connsiteX92" fmla="*/ 215157 w 906971"/>
                  <a:gd name="connsiteY92" fmla="*/ 59360 h 351559"/>
                  <a:gd name="connsiteX93" fmla="*/ 198073 w 906971"/>
                  <a:gd name="connsiteY93" fmla="*/ 128307 h 351559"/>
                  <a:gd name="connsiteX94" fmla="*/ 198593 w 906971"/>
                  <a:gd name="connsiteY94" fmla="*/ 156967 h 351559"/>
                  <a:gd name="connsiteX95" fmla="*/ 216585 w 906971"/>
                  <a:gd name="connsiteY95" fmla="*/ 200536 h 351559"/>
                  <a:gd name="connsiteX96" fmla="*/ 229605 w 906971"/>
                  <a:gd name="connsiteY96" fmla="*/ 214278 h 351559"/>
                  <a:gd name="connsiteX97" fmla="*/ 245349 w 906971"/>
                  <a:gd name="connsiteY97" fmla="*/ 220975 h 351559"/>
                  <a:gd name="connsiteX98" fmla="*/ 258193 w 906971"/>
                  <a:gd name="connsiteY98" fmla="*/ 218567 h 351559"/>
                  <a:gd name="connsiteX99" fmla="*/ 267881 w 906971"/>
                  <a:gd name="connsiteY99" fmla="*/ 209115 h 351559"/>
                  <a:gd name="connsiteX100" fmla="*/ 273151 w 906971"/>
                  <a:gd name="connsiteY100" fmla="*/ 196123 h 351559"/>
                  <a:gd name="connsiteX101" fmla="*/ 280248 w 906971"/>
                  <a:gd name="connsiteY101" fmla="*/ 164449 h 351559"/>
                  <a:gd name="connsiteX102" fmla="*/ 285440 w 906971"/>
                  <a:gd name="connsiteY102" fmla="*/ 138196 h 351559"/>
                  <a:gd name="connsiteX103" fmla="*/ 287987 w 906971"/>
                  <a:gd name="connsiteY103" fmla="*/ 193625 h 351559"/>
                  <a:gd name="connsiteX104" fmla="*/ 306887 w 906971"/>
                  <a:gd name="connsiteY104" fmla="*/ 253959 h 351559"/>
                  <a:gd name="connsiteX105" fmla="*/ 320726 w 906971"/>
                  <a:gd name="connsiteY105" fmla="*/ 272730 h 351559"/>
                  <a:gd name="connsiteX106" fmla="*/ 339460 w 906971"/>
                  <a:gd name="connsiteY106" fmla="*/ 281870 h 351559"/>
                  <a:gd name="connsiteX107" fmla="*/ 360862 w 906971"/>
                  <a:gd name="connsiteY107" fmla="*/ 275654 h 351559"/>
                  <a:gd name="connsiteX108" fmla="*/ 360906 w 906971"/>
                  <a:gd name="connsiteY108" fmla="*/ 275654 h 351559"/>
                  <a:gd name="connsiteX109" fmla="*/ 371369 w 906971"/>
                  <a:gd name="connsiteY109" fmla="*/ 262404 h 351559"/>
                  <a:gd name="connsiteX110" fmla="*/ 379119 w 906971"/>
                  <a:gd name="connsiteY110" fmla="*/ 230686 h 351559"/>
                  <a:gd name="connsiteX111" fmla="*/ 396413 w 906971"/>
                  <a:gd name="connsiteY111" fmla="*/ 136617 h 351559"/>
                  <a:gd name="connsiteX112" fmla="*/ 396679 w 906971"/>
                  <a:gd name="connsiteY112" fmla="*/ 150449 h 351559"/>
                  <a:gd name="connsiteX113" fmla="*/ 414582 w 906971"/>
                  <a:gd name="connsiteY113" fmla="*/ 265899 h 351559"/>
                  <a:gd name="connsiteX114" fmla="*/ 433304 w 906971"/>
                  <a:gd name="connsiteY114" fmla="*/ 299633 h 351559"/>
                  <a:gd name="connsiteX115" fmla="*/ 445284 w 906971"/>
                  <a:gd name="connsiteY115" fmla="*/ 310530 h 351559"/>
                  <a:gd name="connsiteX116" fmla="*/ 459555 w 906971"/>
                  <a:gd name="connsiteY116" fmla="*/ 315907 h 351559"/>
                  <a:gd name="connsiteX117" fmla="*/ 477293 w 906971"/>
                  <a:gd name="connsiteY117" fmla="*/ 311572 h 351559"/>
                  <a:gd name="connsiteX118" fmla="*/ 495760 w 906971"/>
                  <a:gd name="connsiteY118" fmla="*/ 285980 h 351559"/>
                  <a:gd name="connsiteX119" fmla="*/ 505836 w 906971"/>
                  <a:gd name="connsiteY119" fmla="*/ 239735 h 351559"/>
                  <a:gd name="connsiteX120" fmla="*/ 506057 w 906971"/>
                  <a:gd name="connsiteY120" fmla="*/ 237596 h 351559"/>
                  <a:gd name="connsiteX121" fmla="*/ 506921 w 906971"/>
                  <a:gd name="connsiteY121" fmla="*/ 229196 h 351559"/>
                  <a:gd name="connsiteX122" fmla="*/ 509379 w 906971"/>
                  <a:gd name="connsiteY122" fmla="*/ 206270 h 351559"/>
                  <a:gd name="connsiteX123" fmla="*/ 514837 w 906971"/>
                  <a:gd name="connsiteY123" fmla="*/ 239433 h 351559"/>
                  <a:gd name="connsiteX124" fmla="*/ 527027 w 906971"/>
                  <a:gd name="connsiteY124" fmla="*/ 291715 h 351559"/>
                  <a:gd name="connsiteX125" fmla="*/ 539140 w 906971"/>
                  <a:gd name="connsiteY125" fmla="*/ 314372 h 351559"/>
                  <a:gd name="connsiteX126" fmla="*/ 561449 w 906971"/>
                  <a:gd name="connsiteY126" fmla="*/ 326849 h 351559"/>
                  <a:gd name="connsiteX127" fmla="*/ 563055 w 906971"/>
                  <a:gd name="connsiteY127" fmla="*/ 326972 h 351559"/>
                  <a:gd name="connsiteX128" fmla="*/ 576075 w 906971"/>
                  <a:gd name="connsiteY128" fmla="*/ 324788 h 351559"/>
                  <a:gd name="connsiteX129" fmla="*/ 592727 w 906971"/>
                  <a:gd name="connsiteY129" fmla="*/ 310094 h 351559"/>
                  <a:gd name="connsiteX130" fmla="*/ 606611 w 906971"/>
                  <a:gd name="connsiteY130" fmla="*/ 275262 h 351559"/>
                  <a:gd name="connsiteX131" fmla="*/ 613741 w 906971"/>
                  <a:gd name="connsiteY131" fmla="*/ 232567 h 351559"/>
                  <a:gd name="connsiteX132" fmla="*/ 614483 w 906971"/>
                  <a:gd name="connsiteY132" fmla="*/ 224907 h 351559"/>
                  <a:gd name="connsiteX133" fmla="*/ 616421 w 906971"/>
                  <a:gd name="connsiteY133" fmla="*/ 231728 h 351559"/>
                  <a:gd name="connsiteX134" fmla="*/ 640513 w 906971"/>
                  <a:gd name="connsiteY134" fmla="*/ 294212 h 351559"/>
                  <a:gd name="connsiteX135" fmla="*/ 657253 w 906971"/>
                  <a:gd name="connsiteY135" fmla="*/ 317262 h 351559"/>
                  <a:gd name="connsiteX136" fmla="*/ 680216 w 906971"/>
                  <a:gd name="connsiteY136" fmla="*/ 329122 h 351559"/>
                  <a:gd name="connsiteX137" fmla="*/ 693536 w 906971"/>
                  <a:gd name="connsiteY137" fmla="*/ 327678 h 351559"/>
                  <a:gd name="connsiteX138" fmla="*/ 709025 w 906971"/>
                  <a:gd name="connsiteY138" fmla="*/ 317575 h 351559"/>
                  <a:gd name="connsiteX139" fmla="*/ 722511 w 906971"/>
                  <a:gd name="connsiteY139" fmla="*/ 291972 h 351559"/>
                  <a:gd name="connsiteX140" fmla="*/ 728910 w 906971"/>
                  <a:gd name="connsiteY140" fmla="*/ 258943 h 351559"/>
                  <a:gd name="connsiteX141" fmla="*/ 729309 w 906971"/>
                  <a:gd name="connsiteY141" fmla="*/ 177307 h 351559"/>
                  <a:gd name="connsiteX142" fmla="*/ 744533 w 906971"/>
                  <a:gd name="connsiteY142" fmla="*/ 209731 h 351559"/>
                  <a:gd name="connsiteX143" fmla="*/ 804519 w 906971"/>
                  <a:gd name="connsiteY143" fmla="*/ 297225 h 351559"/>
                  <a:gd name="connsiteX144" fmla="*/ 894987 w 906971"/>
                  <a:gd name="connsiteY144" fmla="*/ 351343 h 351559"/>
                  <a:gd name="connsiteX145" fmla="*/ 906756 w 906971"/>
                  <a:gd name="connsiteY145" fmla="*/ 343604 h 3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906971" h="351559">
                    <a:moveTo>
                      <a:pt x="906756" y="343604"/>
                    </a:moveTo>
                    <a:cubicBezTo>
                      <a:pt x="907886" y="338127"/>
                      <a:pt x="904465" y="332796"/>
                      <a:pt x="899106" y="331654"/>
                    </a:cubicBezTo>
                    <a:cubicBezTo>
                      <a:pt x="868348" y="325091"/>
                      <a:pt x="841710" y="307204"/>
                      <a:pt x="818791" y="283225"/>
                    </a:cubicBezTo>
                    <a:cubicBezTo>
                      <a:pt x="784446" y="247396"/>
                      <a:pt x="759236" y="198307"/>
                      <a:pt x="742883" y="158233"/>
                    </a:cubicBezTo>
                    <a:cubicBezTo>
                      <a:pt x="734712" y="138196"/>
                      <a:pt x="728744" y="120433"/>
                      <a:pt x="724802" y="107744"/>
                    </a:cubicBezTo>
                    <a:cubicBezTo>
                      <a:pt x="722821" y="101404"/>
                      <a:pt x="721392" y="96286"/>
                      <a:pt x="720440" y="92825"/>
                    </a:cubicBezTo>
                    <a:cubicBezTo>
                      <a:pt x="719964" y="91078"/>
                      <a:pt x="719621" y="89723"/>
                      <a:pt x="719355" y="88849"/>
                    </a:cubicBezTo>
                    <a:lnTo>
                      <a:pt x="719056" y="87572"/>
                    </a:lnTo>
                    <a:cubicBezTo>
                      <a:pt x="717761" y="82331"/>
                      <a:pt x="712568" y="79004"/>
                      <a:pt x="707331" y="80091"/>
                    </a:cubicBezTo>
                    <a:cubicBezTo>
                      <a:pt x="702105" y="81188"/>
                      <a:pt x="698684" y="86307"/>
                      <a:pt x="699592" y="91694"/>
                    </a:cubicBezTo>
                    <a:cubicBezTo>
                      <a:pt x="699592" y="91694"/>
                      <a:pt x="699847" y="93139"/>
                      <a:pt x="700290" y="95972"/>
                    </a:cubicBezTo>
                    <a:cubicBezTo>
                      <a:pt x="701840" y="105817"/>
                      <a:pt x="705648" y="131678"/>
                      <a:pt x="708239" y="162209"/>
                    </a:cubicBezTo>
                    <a:cubicBezTo>
                      <a:pt x="710885" y="192796"/>
                      <a:pt x="712269" y="228188"/>
                      <a:pt x="709191" y="256804"/>
                    </a:cubicBezTo>
                    <a:cubicBezTo>
                      <a:pt x="707597" y="271499"/>
                      <a:pt x="704829" y="284367"/>
                      <a:pt x="700843" y="293417"/>
                    </a:cubicBezTo>
                    <a:cubicBezTo>
                      <a:pt x="698861" y="297930"/>
                      <a:pt x="696647" y="301425"/>
                      <a:pt x="694399" y="303922"/>
                    </a:cubicBezTo>
                    <a:cubicBezTo>
                      <a:pt x="692152" y="306375"/>
                      <a:pt x="689993" y="307730"/>
                      <a:pt x="687568" y="308515"/>
                    </a:cubicBezTo>
                    <a:cubicBezTo>
                      <a:pt x="685620" y="309175"/>
                      <a:pt x="684025" y="309299"/>
                      <a:pt x="682375" y="309086"/>
                    </a:cubicBezTo>
                    <a:cubicBezTo>
                      <a:pt x="679176" y="308738"/>
                      <a:pt x="675378" y="306935"/>
                      <a:pt x="671049" y="302691"/>
                    </a:cubicBezTo>
                    <a:cubicBezTo>
                      <a:pt x="663432" y="295478"/>
                      <a:pt x="655438" y="281388"/>
                      <a:pt x="648607" y="264723"/>
                    </a:cubicBezTo>
                    <a:cubicBezTo>
                      <a:pt x="638354" y="239612"/>
                      <a:pt x="630305" y="208543"/>
                      <a:pt x="624946" y="183915"/>
                    </a:cubicBezTo>
                    <a:cubicBezTo>
                      <a:pt x="622311" y="171617"/>
                      <a:pt x="620229" y="160899"/>
                      <a:pt x="618890" y="153294"/>
                    </a:cubicBezTo>
                    <a:cubicBezTo>
                      <a:pt x="618192" y="149486"/>
                      <a:pt x="617716" y="146462"/>
                      <a:pt x="617373" y="144412"/>
                    </a:cubicBezTo>
                    <a:cubicBezTo>
                      <a:pt x="617030" y="142307"/>
                      <a:pt x="616852" y="141254"/>
                      <a:pt x="616852" y="141254"/>
                    </a:cubicBezTo>
                    <a:cubicBezTo>
                      <a:pt x="616078" y="135967"/>
                      <a:pt x="611361" y="132249"/>
                      <a:pt x="606135" y="132731"/>
                    </a:cubicBezTo>
                    <a:cubicBezTo>
                      <a:pt x="600854" y="133257"/>
                      <a:pt x="596923" y="137759"/>
                      <a:pt x="597089" y="143091"/>
                    </a:cubicBezTo>
                    <a:cubicBezTo>
                      <a:pt x="597089" y="143091"/>
                      <a:pt x="597134" y="143707"/>
                      <a:pt x="597134" y="145017"/>
                    </a:cubicBezTo>
                    <a:cubicBezTo>
                      <a:pt x="597399" y="153899"/>
                      <a:pt x="597997" y="192617"/>
                      <a:pt x="593934" y="230417"/>
                    </a:cubicBezTo>
                    <a:cubicBezTo>
                      <a:pt x="591686" y="251775"/>
                      <a:pt x="587789" y="272943"/>
                      <a:pt x="581999" y="287425"/>
                    </a:cubicBezTo>
                    <a:cubicBezTo>
                      <a:pt x="579142" y="294694"/>
                      <a:pt x="575809" y="300159"/>
                      <a:pt x="572698" y="303217"/>
                    </a:cubicBezTo>
                    <a:cubicBezTo>
                      <a:pt x="571137" y="304707"/>
                      <a:pt x="569753" y="305625"/>
                      <a:pt x="568413" y="306196"/>
                    </a:cubicBezTo>
                    <a:cubicBezTo>
                      <a:pt x="567118" y="306767"/>
                      <a:pt x="565911" y="306980"/>
                      <a:pt x="564261" y="306891"/>
                    </a:cubicBezTo>
                    <a:lnTo>
                      <a:pt x="563619" y="306812"/>
                    </a:lnTo>
                    <a:cubicBezTo>
                      <a:pt x="560032" y="306409"/>
                      <a:pt x="557386" y="304886"/>
                      <a:pt x="554275" y="301291"/>
                    </a:cubicBezTo>
                    <a:cubicBezTo>
                      <a:pt x="549602" y="295959"/>
                      <a:pt x="545406" y="285588"/>
                      <a:pt x="542339" y="273604"/>
                    </a:cubicBezTo>
                    <a:cubicBezTo>
                      <a:pt x="539140" y="261575"/>
                      <a:pt x="536803" y="247923"/>
                      <a:pt x="534335" y="235457"/>
                    </a:cubicBezTo>
                    <a:cubicBezTo>
                      <a:pt x="531611" y="221804"/>
                      <a:pt x="527547" y="193412"/>
                      <a:pt x="524259" y="168739"/>
                    </a:cubicBezTo>
                    <a:cubicBezTo>
                      <a:pt x="522576" y="156396"/>
                      <a:pt x="521104" y="144894"/>
                      <a:pt x="520019" y="136528"/>
                    </a:cubicBezTo>
                    <a:cubicBezTo>
                      <a:pt x="518989" y="128128"/>
                      <a:pt x="518336" y="122841"/>
                      <a:pt x="518336" y="122841"/>
                    </a:cubicBezTo>
                    <a:cubicBezTo>
                      <a:pt x="517727" y="117812"/>
                      <a:pt x="513409" y="113959"/>
                      <a:pt x="508393" y="114049"/>
                    </a:cubicBezTo>
                    <a:cubicBezTo>
                      <a:pt x="503322" y="114094"/>
                      <a:pt x="499137" y="117980"/>
                      <a:pt x="498572" y="123054"/>
                    </a:cubicBezTo>
                    <a:cubicBezTo>
                      <a:pt x="498440" y="124375"/>
                      <a:pt x="498262" y="125988"/>
                      <a:pt x="498052" y="127780"/>
                    </a:cubicBezTo>
                    <a:cubicBezTo>
                      <a:pt x="495760" y="149307"/>
                      <a:pt x="489616" y="203817"/>
                      <a:pt x="487158" y="227012"/>
                    </a:cubicBezTo>
                    <a:cubicBezTo>
                      <a:pt x="486759" y="230731"/>
                      <a:pt x="486416" y="233654"/>
                      <a:pt x="486250" y="235580"/>
                    </a:cubicBezTo>
                    <a:lnTo>
                      <a:pt x="486072" y="237551"/>
                    </a:lnTo>
                    <a:cubicBezTo>
                      <a:pt x="483515" y="261699"/>
                      <a:pt x="478588" y="277759"/>
                      <a:pt x="473484" y="286507"/>
                    </a:cubicBezTo>
                    <a:cubicBezTo>
                      <a:pt x="470982" y="290975"/>
                      <a:pt x="468468" y="293417"/>
                      <a:pt x="466608" y="294649"/>
                    </a:cubicBezTo>
                    <a:cubicBezTo>
                      <a:pt x="464704" y="295780"/>
                      <a:pt x="463453" y="296004"/>
                      <a:pt x="461726" y="295870"/>
                    </a:cubicBezTo>
                    <a:cubicBezTo>
                      <a:pt x="460297" y="295735"/>
                      <a:pt x="458349" y="295086"/>
                      <a:pt x="456057" y="293596"/>
                    </a:cubicBezTo>
                    <a:cubicBezTo>
                      <a:pt x="452636" y="291367"/>
                      <a:pt x="448439" y="287167"/>
                      <a:pt x="444420" y="281209"/>
                    </a:cubicBezTo>
                    <a:cubicBezTo>
                      <a:pt x="440446" y="275307"/>
                      <a:pt x="436504" y="267657"/>
                      <a:pt x="433183" y="258730"/>
                    </a:cubicBezTo>
                    <a:cubicBezTo>
                      <a:pt x="421756" y="228670"/>
                      <a:pt x="417560" y="185270"/>
                      <a:pt x="416575" y="149833"/>
                    </a:cubicBezTo>
                    <a:cubicBezTo>
                      <a:pt x="416055" y="132070"/>
                      <a:pt x="416265" y="116278"/>
                      <a:pt x="416608" y="104944"/>
                    </a:cubicBezTo>
                    <a:cubicBezTo>
                      <a:pt x="416785" y="99299"/>
                      <a:pt x="417051" y="94752"/>
                      <a:pt x="417217" y="91649"/>
                    </a:cubicBezTo>
                    <a:cubicBezTo>
                      <a:pt x="417394" y="88536"/>
                      <a:pt x="417483" y="86878"/>
                      <a:pt x="417483" y="86878"/>
                    </a:cubicBezTo>
                    <a:cubicBezTo>
                      <a:pt x="417782" y="82196"/>
                      <a:pt x="414925" y="77907"/>
                      <a:pt x="410519" y="76552"/>
                    </a:cubicBezTo>
                    <a:cubicBezTo>
                      <a:pt x="406012" y="75196"/>
                      <a:pt x="401262" y="77078"/>
                      <a:pt x="398971" y="81144"/>
                    </a:cubicBezTo>
                    <a:cubicBezTo>
                      <a:pt x="374746" y="123457"/>
                      <a:pt x="367438" y="166107"/>
                      <a:pt x="363065" y="199538"/>
                    </a:cubicBezTo>
                    <a:cubicBezTo>
                      <a:pt x="360862" y="216249"/>
                      <a:pt x="359389" y="230686"/>
                      <a:pt x="357141" y="241225"/>
                    </a:cubicBezTo>
                    <a:cubicBezTo>
                      <a:pt x="356067" y="246567"/>
                      <a:pt x="354761" y="250857"/>
                      <a:pt x="353388" y="253825"/>
                    </a:cubicBezTo>
                    <a:cubicBezTo>
                      <a:pt x="351960" y="256849"/>
                      <a:pt x="350620" y="258372"/>
                      <a:pt x="349447" y="259212"/>
                    </a:cubicBezTo>
                    <a:cubicBezTo>
                      <a:pt x="345903" y="261654"/>
                      <a:pt x="343612" y="262057"/>
                      <a:pt x="341575" y="261878"/>
                    </a:cubicBezTo>
                    <a:cubicBezTo>
                      <a:pt x="339626" y="261654"/>
                      <a:pt x="337212" y="260657"/>
                      <a:pt x="334134" y="257857"/>
                    </a:cubicBezTo>
                    <a:cubicBezTo>
                      <a:pt x="329551" y="253691"/>
                      <a:pt x="324236" y="245559"/>
                      <a:pt x="319608" y="233967"/>
                    </a:cubicBezTo>
                    <a:cubicBezTo>
                      <a:pt x="314936" y="222409"/>
                      <a:pt x="310784" y="207491"/>
                      <a:pt x="307540" y="189951"/>
                    </a:cubicBezTo>
                    <a:cubicBezTo>
                      <a:pt x="303476" y="168257"/>
                      <a:pt x="304384" y="139507"/>
                      <a:pt x="307274" y="112772"/>
                    </a:cubicBezTo>
                    <a:cubicBezTo>
                      <a:pt x="309566" y="91380"/>
                      <a:pt x="313076" y="71209"/>
                      <a:pt x="315977" y="56380"/>
                    </a:cubicBezTo>
                    <a:cubicBezTo>
                      <a:pt x="317405" y="48988"/>
                      <a:pt x="318745" y="42907"/>
                      <a:pt x="319697" y="38752"/>
                    </a:cubicBezTo>
                    <a:cubicBezTo>
                      <a:pt x="320173" y="36657"/>
                      <a:pt x="320560" y="35033"/>
                      <a:pt x="320771" y="33936"/>
                    </a:cubicBezTo>
                    <a:cubicBezTo>
                      <a:pt x="321036" y="32849"/>
                      <a:pt x="321158" y="32323"/>
                      <a:pt x="321158" y="32323"/>
                    </a:cubicBezTo>
                    <a:cubicBezTo>
                      <a:pt x="322376" y="27462"/>
                      <a:pt x="319863" y="22388"/>
                      <a:pt x="315279" y="20507"/>
                    </a:cubicBezTo>
                    <a:cubicBezTo>
                      <a:pt x="310651" y="18670"/>
                      <a:pt x="305381" y="20507"/>
                      <a:pt x="302912" y="24886"/>
                    </a:cubicBezTo>
                    <a:cubicBezTo>
                      <a:pt x="283536" y="59091"/>
                      <a:pt x="273461" y="98470"/>
                      <a:pt x="266452" y="131678"/>
                    </a:cubicBezTo>
                    <a:cubicBezTo>
                      <a:pt x="262987" y="148209"/>
                      <a:pt x="260308" y="163262"/>
                      <a:pt x="257805" y="175212"/>
                    </a:cubicBezTo>
                    <a:cubicBezTo>
                      <a:pt x="256510" y="181159"/>
                      <a:pt x="255292" y="186323"/>
                      <a:pt x="254130" y="190388"/>
                    </a:cubicBezTo>
                    <a:cubicBezTo>
                      <a:pt x="252912" y="194409"/>
                      <a:pt x="251705" y="197388"/>
                      <a:pt x="250885" y="198609"/>
                    </a:cubicBezTo>
                    <a:cubicBezTo>
                      <a:pt x="249978" y="200099"/>
                      <a:pt x="249324" y="200580"/>
                      <a:pt x="248981" y="200759"/>
                    </a:cubicBezTo>
                    <a:lnTo>
                      <a:pt x="247464" y="200972"/>
                    </a:lnTo>
                    <a:cubicBezTo>
                      <a:pt x="246346" y="200894"/>
                      <a:pt x="244132" y="200099"/>
                      <a:pt x="241452" y="198094"/>
                    </a:cubicBezTo>
                    <a:cubicBezTo>
                      <a:pt x="237433" y="195070"/>
                      <a:pt x="232506" y="189425"/>
                      <a:pt x="228310" y="181731"/>
                    </a:cubicBezTo>
                    <a:cubicBezTo>
                      <a:pt x="224025" y="173980"/>
                      <a:pt x="220349" y="164225"/>
                      <a:pt x="218102" y="153025"/>
                    </a:cubicBezTo>
                    <a:cubicBezTo>
                      <a:pt x="216928" y="147291"/>
                      <a:pt x="216884" y="139417"/>
                      <a:pt x="217836" y="130491"/>
                    </a:cubicBezTo>
                    <a:cubicBezTo>
                      <a:pt x="220261" y="107575"/>
                      <a:pt x="229340" y="78086"/>
                      <a:pt x="237821" y="54812"/>
                    </a:cubicBezTo>
                    <a:cubicBezTo>
                      <a:pt x="242105" y="43175"/>
                      <a:pt x="246169" y="32973"/>
                      <a:pt x="249191" y="25715"/>
                    </a:cubicBezTo>
                    <a:cubicBezTo>
                      <a:pt x="250708" y="22086"/>
                      <a:pt x="251959" y="19196"/>
                      <a:pt x="252823" y="17225"/>
                    </a:cubicBezTo>
                    <a:cubicBezTo>
                      <a:pt x="253698" y="15254"/>
                      <a:pt x="254130" y="14257"/>
                      <a:pt x="254130" y="14257"/>
                    </a:cubicBezTo>
                    <a:cubicBezTo>
                      <a:pt x="256244" y="9699"/>
                      <a:pt x="254606" y="4188"/>
                      <a:pt x="250409" y="1523"/>
                    </a:cubicBezTo>
                    <a:cubicBezTo>
                      <a:pt x="246169" y="-1143"/>
                      <a:pt x="240633" y="-224"/>
                      <a:pt x="237433" y="3617"/>
                    </a:cubicBezTo>
                    <a:cubicBezTo>
                      <a:pt x="182639" y="70739"/>
                      <a:pt x="136093" y="107352"/>
                      <a:pt x="98172" y="128307"/>
                    </a:cubicBezTo>
                    <a:cubicBezTo>
                      <a:pt x="60107" y="149217"/>
                      <a:pt x="30701" y="154604"/>
                      <a:pt x="8214" y="158670"/>
                    </a:cubicBezTo>
                    <a:cubicBezTo>
                      <a:pt x="2800" y="159678"/>
                      <a:pt x="-832" y="164886"/>
                      <a:pt x="165" y="170351"/>
                    </a:cubicBezTo>
                    <a:cubicBezTo>
                      <a:pt x="1117" y="175817"/>
                      <a:pt x="6309" y="179457"/>
                      <a:pt x="11668" y="178494"/>
                    </a:cubicBezTo>
                    <a:cubicBezTo>
                      <a:pt x="34376" y="174417"/>
                      <a:pt x="67116" y="168336"/>
                      <a:pt x="107639" y="145980"/>
                    </a:cubicBezTo>
                    <a:cubicBezTo>
                      <a:pt x="138861" y="128788"/>
                      <a:pt x="174767" y="101975"/>
                      <a:pt x="215157" y="59360"/>
                    </a:cubicBezTo>
                    <a:cubicBezTo>
                      <a:pt x="207672" y="81144"/>
                      <a:pt x="200498" y="106175"/>
                      <a:pt x="198073" y="128307"/>
                    </a:cubicBezTo>
                    <a:cubicBezTo>
                      <a:pt x="196988" y="138544"/>
                      <a:pt x="196866" y="148175"/>
                      <a:pt x="198593" y="156967"/>
                    </a:cubicBezTo>
                    <a:cubicBezTo>
                      <a:pt x="202136" y="174596"/>
                      <a:pt x="208624" y="189425"/>
                      <a:pt x="216585" y="200536"/>
                    </a:cubicBezTo>
                    <a:cubicBezTo>
                      <a:pt x="220560" y="206091"/>
                      <a:pt x="224889" y="210694"/>
                      <a:pt x="229605" y="214278"/>
                    </a:cubicBezTo>
                    <a:cubicBezTo>
                      <a:pt x="234366" y="217772"/>
                      <a:pt x="239548" y="220315"/>
                      <a:pt x="245349" y="220975"/>
                    </a:cubicBezTo>
                    <a:cubicBezTo>
                      <a:pt x="249579" y="221457"/>
                      <a:pt x="254174" y="220707"/>
                      <a:pt x="258193" y="218567"/>
                    </a:cubicBezTo>
                    <a:cubicBezTo>
                      <a:pt x="262212" y="216462"/>
                      <a:pt x="265456" y="213091"/>
                      <a:pt x="267881" y="209115"/>
                    </a:cubicBezTo>
                    <a:cubicBezTo>
                      <a:pt x="270172" y="205307"/>
                      <a:pt x="271689" y="201062"/>
                      <a:pt x="273151" y="196123"/>
                    </a:cubicBezTo>
                    <a:cubicBezTo>
                      <a:pt x="275708" y="187543"/>
                      <a:pt x="277823" y="176825"/>
                      <a:pt x="280248" y="164449"/>
                    </a:cubicBezTo>
                    <a:cubicBezTo>
                      <a:pt x="281809" y="156307"/>
                      <a:pt x="283536" y="147425"/>
                      <a:pt x="285440" y="138196"/>
                    </a:cubicBezTo>
                    <a:cubicBezTo>
                      <a:pt x="284533" y="157449"/>
                      <a:pt x="284876" y="176657"/>
                      <a:pt x="287987" y="193625"/>
                    </a:cubicBezTo>
                    <a:cubicBezTo>
                      <a:pt x="292571" y="218433"/>
                      <a:pt x="298893" y="238772"/>
                      <a:pt x="306887" y="253959"/>
                    </a:cubicBezTo>
                    <a:cubicBezTo>
                      <a:pt x="310950" y="261486"/>
                      <a:pt x="315456" y="267825"/>
                      <a:pt x="320726" y="272730"/>
                    </a:cubicBezTo>
                    <a:cubicBezTo>
                      <a:pt x="326008" y="277580"/>
                      <a:pt x="332363" y="281086"/>
                      <a:pt x="339460" y="281870"/>
                    </a:cubicBezTo>
                    <a:cubicBezTo>
                      <a:pt x="346900" y="282699"/>
                      <a:pt x="354462" y="280257"/>
                      <a:pt x="360862" y="275654"/>
                    </a:cubicBezTo>
                    <a:lnTo>
                      <a:pt x="360906" y="275654"/>
                    </a:lnTo>
                    <a:cubicBezTo>
                      <a:pt x="365711" y="272249"/>
                      <a:pt x="368999" y="267478"/>
                      <a:pt x="371369" y="262404"/>
                    </a:cubicBezTo>
                    <a:cubicBezTo>
                      <a:pt x="375487" y="253388"/>
                      <a:pt x="377348" y="242894"/>
                      <a:pt x="379119" y="230686"/>
                    </a:cubicBezTo>
                    <a:cubicBezTo>
                      <a:pt x="382706" y="205049"/>
                      <a:pt x="385208" y="171796"/>
                      <a:pt x="396413" y="136617"/>
                    </a:cubicBezTo>
                    <a:cubicBezTo>
                      <a:pt x="396457" y="141086"/>
                      <a:pt x="396590" y="145678"/>
                      <a:pt x="396679" y="150449"/>
                    </a:cubicBezTo>
                    <a:cubicBezTo>
                      <a:pt x="397797" y="187017"/>
                      <a:pt x="401739" y="231649"/>
                      <a:pt x="414582" y="265899"/>
                    </a:cubicBezTo>
                    <a:cubicBezTo>
                      <a:pt x="419730" y="279462"/>
                      <a:pt x="425997" y="290930"/>
                      <a:pt x="433304" y="299633"/>
                    </a:cubicBezTo>
                    <a:cubicBezTo>
                      <a:pt x="436980" y="304012"/>
                      <a:pt x="440966" y="307686"/>
                      <a:pt x="445284" y="310530"/>
                    </a:cubicBezTo>
                    <a:cubicBezTo>
                      <a:pt x="449613" y="313330"/>
                      <a:pt x="454407" y="315291"/>
                      <a:pt x="459555" y="315907"/>
                    </a:cubicBezTo>
                    <a:cubicBezTo>
                      <a:pt x="465612" y="316612"/>
                      <a:pt x="471967" y="315078"/>
                      <a:pt x="477293" y="311572"/>
                    </a:cubicBezTo>
                    <a:cubicBezTo>
                      <a:pt x="485298" y="306375"/>
                      <a:pt x="491132" y="297707"/>
                      <a:pt x="495760" y="285980"/>
                    </a:cubicBezTo>
                    <a:cubicBezTo>
                      <a:pt x="500344" y="274209"/>
                      <a:pt x="503765" y="259033"/>
                      <a:pt x="505836" y="239735"/>
                    </a:cubicBezTo>
                    <a:lnTo>
                      <a:pt x="506057" y="237596"/>
                    </a:lnTo>
                    <a:cubicBezTo>
                      <a:pt x="506223" y="235759"/>
                      <a:pt x="506533" y="232870"/>
                      <a:pt x="506921" y="229196"/>
                    </a:cubicBezTo>
                    <a:cubicBezTo>
                      <a:pt x="507563" y="223249"/>
                      <a:pt x="508426" y="215286"/>
                      <a:pt x="509379" y="206270"/>
                    </a:cubicBezTo>
                    <a:cubicBezTo>
                      <a:pt x="511372" y="219486"/>
                      <a:pt x="513232" y="231425"/>
                      <a:pt x="514837" y="239433"/>
                    </a:cubicBezTo>
                    <a:cubicBezTo>
                      <a:pt x="518070" y="255538"/>
                      <a:pt x="521148" y="275004"/>
                      <a:pt x="527027" y="291715"/>
                    </a:cubicBezTo>
                    <a:cubicBezTo>
                      <a:pt x="530017" y="300070"/>
                      <a:pt x="533737" y="307899"/>
                      <a:pt x="539140" y="314372"/>
                    </a:cubicBezTo>
                    <a:cubicBezTo>
                      <a:pt x="544498" y="320812"/>
                      <a:pt x="552237" y="325886"/>
                      <a:pt x="561449" y="326849"/>
                    </a:cubicBezTo>
                    <a:lnTo>
                      <a:pt x="563055" y="326972"/>
                    </a:lnTo>
                    <a:cubicBezTo>
                      <a:pt x="567550" y="327286"/>
                      <a:pt x="572056" y="326491"/>
                      <a:pt x="576075" y="324788"/>
                    </a:cubicBezTo>
                    <a:cubicBezTo>
                      <a:pt x="583128" y="321809"/>
                      <a:pt x="588487" y="316388"/>
                      <a:pt x="592727" y="310094"/>
                    </a:cubicBezTo>
                    <a:cubicBezTo>
                      <a:pt x="599038" y="300596"/>
                      <a:pt x="603278" y="288612"/>
                      <a:pt x="606611" y="275262"/>
                    </a:cubicBezTo>
                    <a:cubicBezTo>
                      <a:pt x="609888" y="261967"/>
                      <a:pt x="612180" y="247262"/>
                      <a:pt x="613741" y="232567"/>
                    </a:cubicBezTo>
                    <a:cubicBezTo>
                      <a:pt x="614007" y="230025"/>
                      <a:pt x="614217" y="227449"/>
                      <a:pt x="614483" y="224907"/>
                    </a:cubicBezTo>
                    <a:cubicBezTo>
                      <a:pt x="615125" y="227180"/>
                      <a:pt x="615778" y="229454"/>
                      <a:pt x="616421" y="231728"/>
                    </a:cubicBezTo>
                    <a:cubicBezTo>
                      <a:pt x="622787" y="253825"/>
                      <a:pt x="630648" y="276270"/>
                      <a:pt x="640513" y="294212"/>
                    </a:cubicBezTo>
                    <a:cubicBezTo>
                      <a:pt x="645440" y="303172"/>
                      <a:pt x="650898" y="311057"/>
                      <a:pt x="657253" y="317262"/>
                    </a:cubicBezTo>
                    <a:cubicBezTo>
                      <a:pt x="663653" y="323388"/>
                      <a:pt x="671259" y="328114"/>
                      <a:pt x="680216" y="329122"/>
                    </a:cubicBezTo>
                    <a:cubicBezTo>
                      <a:pt x="684590" y="329604"/>
                      <a:pt x="689174" y="329122"/>
                      <a:pt x="693536" y="327678"/>
                    </a:cubicBezTo>
                    <a:cubicBezTo>
                      <a:pt x="699636" y="325796"/>
                      <a:pt x="704873" y="322122"/>
                      <a:pt x="709025" y="317575"/>
                    </a:cubicBezTo>
                    <a:cubicBezTo>
                      <a:pt x="715292" y="310699"/>
                      <a:pt x="719444" y="301907"/>
                      <a:pt x="722511" y="291972"/>
                    </a:cubicBezTo>
                    <a:cubicBezTo>
                      <a:pt x="725666" y="282094"/>
                      <a:pt x="727659" y="270927"/>
                      <a:pt x="728910" y="258943"/>
                    </a:cubicBezTo>
                    <a:cubicBezTo>
                      <a:pt x="731678" y="233486"/>
                      <a:pt x="731080" y="204299"/>
                      <a:pt x="729309" y="177307"/>
                    </a:cubicBezTo>
                    <a:cubicBezTo>
                      <a:pt x="733848" y="187767"/>
                      <a:pt x="738908" y="198654"/>
                      <a:pt x="744533" y="209731"/>
                    </a:cubicBezTo>
                    <a:cubicBezTo>
                      <a:pt x="759967" y="240004"/>
                      <a:pt x="779685" y="271330"/>
                      <a:pt x="804519" y="297225"/>
                    </a:cubicBezTo>
                    <a:cubicBezTo>
                      <a:pt x="829254" y="323130"/>
                      <a:pt x="859269" y="343694"/>
                      <a:pt x="894987" y="351343"/>
                    </a:cubicBezTo>
                    <a:cubicBezTo>
                      <a:pt x="900401" y="352486"/>
                      <a:pt x="905627" y="348980"/>
                      <a:pt x="906756" y="343604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0199791-A9FA-4724-AE13-9888D9C14FC8}"/>
                  </a:ext>
                </a:extLst>
              </p:cNvPr>
              <p:cNvSpPr/>
              <p:nvPr/>
            </p:nvSpPr>
            <p:spPr>
              <a:xfrm>
                <a:off x="4165596" y="8225770"/>
                <a:ext cx="50325" cy="67204"/>
              </a:xfrm>
              <a:custGeom>
                <a:avLst/>
                <a:gdLst>
                  <a:gd name="connsiteX0" fmla="*/ 6054 w 50325"/>
                  <a:gd name="connsiteY0" fmla="*/ 17300 h 67204"/>
                  <a:gd name="connsiteX1" fmla="*/ 16296 w 50325"/>
                  <a:gd name="connsiteY1" fmla="*/ 66076 h 67204"/>
                  <a:gd name="connsiteX2" fmla="*/ 50076 w 50325"/>
                  <a:gd name="connsiteY2" fmla="*/ 23774 h 67204"/>
                  <a:gd name="connsiteX3" fmla="*/ 42381 w 50325"/>
                  <a:gd name="connsiteY3" fmla="*/ 5047 h 67204"/>
                  <a:gd name="connsiteX4" fmla="*/ 6054 w 50325"/>
                  <a:gd name="connsiteY4" fmla="*/ 17300 h 6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25" h="67204">
                    <a:moveTo>
                      <a:pt x="6054" y="17300"/>
                    </a:moveTo>
                    <a:cubicBezTo>
                      <a:pt x="994" y="33573"/>
                      <a:pt x="-8439" y="58158"/>
                      <a:pt x="16296" y="66076"/>
                    </a:cubicBezTo>
                    <a:cubicBezTo>
                      <a:pt x="41993" y="74129"/>
                      <a:pt x="47917" y="36900"/>
                      <a:pt x="50076" y="23774"/>
                    </a:cubicBezTo>
                    <a:cubicBezTo>
                      <a:pt x="51249" y="16561"/>
                      <a:pt x="48216" y="9202"/>
                      <a:pt x="42381" y="5047"/>
                    </a:cubicBezTo>
                    <a:cubicBezTo>
                      <a:pt x="28275" y="-5145"/>
                      <a:pt x="11025" y="679"/>
                      <a:pt x="6054" y="17300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B643EDF-51B3-47F0-BE07-41C96CE3A152}"/>
                  </a:ext>
                </a:extLst>
              </p:cNvPr>
              <p:cNvSpPr/>
              <p:nvPr/>
            </p:nvSpPr>
            <p:spPr>
              <a:xfrm>
                <a:off x="4585798" y="8324449"/>
                <a:ext cx="48314" cy="67231"/>
              </a:xfrm>
              <a:custGeom>
                <a:avLst/>
                <a:gdLst>
                  <a:gd name="connsiteX0" fmla="*/ 20676 w 48314"/>
                  <a:gd name="connsiteY0" fmla="*/ 392 h 67231"/>
                  <a:gd name="connsiteX1" fmla="*/ 5496 w 48314"/>
                  <a:gd name="connsiteY1" fmla="*/ 13687 h 67231"/>
                  <a:gd name="connsiteX2" fmla="*/ 17343 w 48314"/>
                  <a:gd name="connsiteY2" fmla="*/ 66842 h 67231"/>
                  <a:gd name="connsiteX3" fmla="*/ 48012 w 48314"/>
                  <a:gd name="connsiteY3" fmla="*/ 27563 h 67231"/>
                  <a:gd name="connsiteX4" fmla="*/ 20676 w 48314"/>
                  <a:gd name="connsiteY4" fmla="*/ 392 h 6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14" h="67231">
                    <a:moveTo>
                      <a:pt x="20676" y="392"/>
                    </a:moveTo>
                    <a:cubicBezTo>
                      <a:pt x="13501" y="1524"/>
                      <a:pt x="7567" y="6776"/>
                      <a:pt x="5496" y="13687"/>
                    </a:cubicBezTo>
                    <a:cubicBezTo>
                      <a:pt x="1732" y="26555"/>
                      <a:pt x="-9340" y="62519"/>
                      <a:pt x="17343" y="66842"/>
                    </a:cubicBezTo>
                    <a:cubicBezTo>
                      <a:pt x="43041" y="70739"/>
                      <a:pt x="45288" y="44487"/>
                      <a:pt x="48012" y="27563"/>
                    </a:cubicBezTo>
                    <a:cubicBezTo>
                      <a:pt x="50481" y="10540"/>
                      <a:pt x="37549" y="-2453"/>
                      <a:pt x="20676" y="392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9BC439F-BBA5-4DE1-A10F-6D30282874A7}"/>
                  </a:ext>
                </a:extLst>
              </p:cNvPr>
              <p:cNvSpPr/>
              <p:nvPr/>
            </p:nvSpPr>
            <p:spPr>
              <a:xfrm>
                <a:off x="4326734" y="8294135"/>
                <a:ext cx="81178" cy="175945"/>
              </a:xfrm>
              <a:custGeom>
                <a:avLst/>
                <a:gdLst>
                  <a:gd name="connsiteX0" fmla="*/ 55834 w 81178"/>
                  <a:gd name="connsiteY0" fmla="*/ 111123 h 175945"/>
                  <a:gd name="connsiteX1" fmla="*/ 70582 w 81178"/>
                  <a:gd name="connsiteY1" fmla="*/ 103675 h 175945"/>
                  <a:gd name="connsiteX2" fmla="*/ 81144 w 81178"/>
                  <a:gd name="connsiteY2" fmla="*/ 7646 h 175945"/>
                  <a:gd name="connsiteX3" fmla="*/ 69331 w 81178"/>
                  <a:gd name="connsiteY3" fmla="*/ 3760 h 175945"/>
                  <a:gd name="connsiteX4" fmla="*/ 53243 w 81178"/>
                  <a:gd name="connsiteY4" fmla="*/ 88409 h 175945"/>
                  <a:gd name="connsiteX5" fmla="*/ 907 w 81178"/>
                  <a:gd name="connsiteY5" fmla="*/ 124675 h 175945"/>
                  <a:gd name="connsiteX6" fmla="*/ 60429 w 81178"/>
                  <a:gd name="connsiteY6" fmla="*/ 172196 h 175945"/>
                  <a:gd name="connsiteX7" fmla="*/ 58779 w 81178"/>
                  <a:gd name="connsiteY7" fmla="*/ 151543 h 175945"/>
                  <a:gd name="connsiteX8" fmla="*/ 23837 w 81178"/>
                  <a:gd name="connsiteY8" fmla="*/ 134083 h 175945"/>
                  <a:gd name="connsiteX9" fmla="*/ 55834 w 81178"/>
                  <a:gd name="connsiteY9" fmla="*/ 111123 h 17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178" h="175945">
                    <a:moveTo>
                      <a:pt x="55834" y="111123"/>
                    </a:moveTo>
                    <a:cubicBezTo>
                      <a:pt x="61891" y="113520"/>
                      <a:pt x="69331" y="110675"/>
                      <a:pt x="70582" y="103675"/>
                    </a:cubicBezTo>
                    <a:cubicBezTo>
                      <a:pt x="76040" y="71923"/>
                      <a:pt x="78244" y="39846"/>
                      <a:pt x="81144" y="7646"/>
                    </a:cubicBezTo>
                    <a:cubicBezTo>
                      <a:pt x="81831" y="1083"/>
                      <a:pt x="71800" y="-3643"/>
                      <a:pt x="69331" y="3760"/>
                    </a:cubicBezTo>
                    <a:cubicBezTo>
                      <a:pt x="60163" y="31233"/>
                      <a:pt x="59864" y="60320"/>
                      <a:pt x="53243" y="88409"/>
                    </a:cubicBezTo>
                    <a:cubicBezTo>
                      <a:pt x="28509" y="83033"/>
                      <a:pt x="6620" y="96809"/>
                      <a:pt x="907" y="124675"/>
                    </a:cubicBezTo>
                    <a:cubicBezTo>
                      <a:pt x="-6179" y="159115"/>
                      <a:pt x="29627" y="186151"/>
                      <a:pt x="60429" y="172196"/>
                    </a:cubicBezTo>
                    <a:cubicBezTo>
                      <a:pt x="69287" y="168075"/>
                      <a:pt x="69984" y="152988"/>
                      <a:pt x="58779" y="151543"/>
                    </a:cubicBezTo>
                    <a:cubicBezTo>
                      <a:pt x="44762" y="149707"/>
                      <a:pt x="26649" y="152675"/>
                      <a:pt x="23837" y="134083"/>
                    </a:cubicBezTo>
                    <a:cubicBezTo>
                      <a:pt x="20892" y="113923"/>
                      <a:pt x="39404" y="104728"/>
                      <a:pt x="55834" y="111123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94BD0B7-E919-42A1-B46B-848393226375}"/>
                  </a:ext>
                </a:extLst>
              </p:cNvPr>
              <p:cNvSpPr/>
              <p:nvPr/>
            </p:nvSpPr>
            <p:spPr>
              <a:xfrm>
                <a:off x="3597718" y="8610990"/>
                <a:ext cx="370027" cy="354838"/>
              </a:xfrm>
              <a:custGeom>
                <a:avLst/>
                <a:gdLst>
                  <a:gd name="connsiteX0" fmla="*/ 362915 w 370027"/>
                  <a:gd name="connsiteY0" fmla="*/ 354613 h 354838"/>
                  <a:gd name="connsiteX1" fmla="*/ 365428 w 370027"/>
                  <a:gd name="connsiteY1" fmla="*/ 342406 h 354838"/>
                  <a:gd name="connsiteX2" fmla="*/ 31193 w 370027"/>
                  <a:gd name="connsiteY2" fmla="*/ 211019 h 354838"/>
                  <a:gd name="connsiteX3" fmla="*/ 25225 w 370027"/>
                  <a:gd name="connsiteY3" fmla="*/ 211287 h 354838"/>
                  <a:gd name="connsiteX4" fmla="*/ 67829 w 370027"/>
                  <a:gd name="connsiteY4" fmla="*/ 9598 h 354838"/>
                  <a:gd name="connsiteX5" fmla="*/ 59393 w 370027"/>
                  <a:gd name="connsiteY5" fmla="*/ 2206 h 354838"/>
                  <a:gd name="connsiteX6" fmla="*/ 18826 w 370027"/>
                  <a:gd name="connsiteY6" fmla="*/ 224850 h 354838"/>
                  <a:gd name="connsiteX7" fmla="*/ 29200 w 370027"/>
                  <a:gd name="connsiteY7" fmla="*/ 223977 h 354838"/>
                  <a:gd name="connsiteX8" fmla="*/ 362915 w 370027"/>
                  <a:gd name="connsiteY8" fmla="*/ 354613 h 35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27" h="354838">
                    <a:moveTo>
                      <a:pt x="362915" y="354613"/>
                    </a:moveTo>
                    <a:cubicBezTo>
                      <a:pt x="370698" y="356618"/>
                      <a:pt x="372902" y="344634"/>
                      <a:pt x="365428" y="342406"/>
                    </a:cubicBezTo>
                    <a:cubicBezTo>
                      <a:pt x="251156" y="308458"/>
                      <a:pt x="132400" y="276819"/>
                      <a:pt x="31193" y="211019"/>
                    </a:cubicBezTo>
                    <a:cubicBezTo>
                      <a:pt x="28901" y="209495"/>
                      <a:pt x="26786" y="209932"/>
                      <a:pt x="25225" y="211287"/>
                    </a:cubicBezTo>
                    <a:cubicBezTo>
                      <a:pt x="-5090" y="152790"/>
                      <a:pt x="35001" y="58687"/>
                      <a:pt x="67829" y="9598"/>
                    </a:cubicBezTo>
                    <a:cubicBezTo>
                      <a:pt x="71804" y="3695"/>
                      <a:pt x="63589" y="-3786"/>
                      <a:pt x="59393" y="2206"/>
                    </a:cubicBezTo>
                    <a:cubicBezTo>
                      <a:pt x="22800" y="54745"/>
                      <a:pt x="-27975" y="165479"/>
                      <a:pt x="18826" y="224850"/>
                    </a:cubicBezTo>
                    <a:cubicBezTo>
                      <a:pt x="22070" y="228916"/>
                      <a:pt x="27340" y="227427"/>
                      <a:pt x="29200" y="223977"/>
                    </a:cubicBezTo>
                    <a:cubicBezTo>
                      <a:pt x="129411" y="290034"/>
                      <a:pt x="248133" y="324732"/>
                      <a:pt x="362915" y="354613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1FB0AF2-632A-4D36-A138-7CF88E6EB9D1}"/>
                  </a:ext>
                </a:extLst>
              </p:cNvPr>
              <p:cNvSpPr/>
              <p:nvPr/>
            </p:nvSpPr>
            <p:spPr>
              <a:xfrm>
                <a:off x="3890830" y="8983091"/>
                <a:ext cx="94705" cy="660130"/>
              </a:xfrm>
              <a:custGeom>
                <a:avLst/>
                <a:gdLst>
                  <a:gd name="connsiteX0" fmla="*/ 14489 w 94705"/>
                  <a:gd name="connsiteY0" fmla="*/ 518444 h 660130"/>
                  <a:gd name="connsiteX1" fmla="*/ 33610 w 94705"/>
                  <a:gd name="connsiteY1" fmla="*/ 326868 h 660130"/>
                  <a:gd name="connsiteX2" fmla="*/ 94505 w 94705"/>
                  <a:gd name="connsiteY2" fmla="*/ 6918 h 660130"/>
                  <a:gd name="connsiteX3" fmla="*/ 82957 w 94705"/>
                  <a:gd name="connsiteY3" fmla="*/ 4521 h 660130"/>
                  <a:gd name="connsiteX4" fmla="*/ 16216 w 94705"/>
                  <a:gd name="connsiteY4" fmla="*/ 348002 h 660130"/>
                  <a:gd name="connsiteX5" fmla="*/ 40 w 94705"/>
                  <a:gd name="connsiteY5" fmla="*/ 539231 h 660130"/>
                  <a:gd name="connsiteX6" fmla="*/ 20324 w 94705"/>
                  <a:gd name="connsiteY6" fmla="*/ 657357 h 660130"/>
                  <a:gd name="connsiteX7" fmla="*/ 29923 w 94705"/>
                  <a:gd name="connsiteY7" fmla="*/ 650794 h 660130"/>
                  <a:gd name="connsiteX8" fmla="*/ 14489 w 94705"/>
                  <a:gd name="connsiteY8" fmla="*/ 518444 h 66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705" h="660130">
                    <a:moveTo>
                      <a:pt x="14489" y="518444"/>
                    </a:moveTo>
                    <a:cubicBezTo>
                      <a:pt x="16083" y="454313"/>
                      <a:pt x="24431" y="390305"/>
                      <a:pt x="33610" y="326868"/>
                    </a:cubicBezTo>
                    <a:cubicBezTo>
                      <a:pt x="49177" y="219550"/>
                      <a:pt x="68719" y="112276"/>
                      <a:pt x="94505" y="6918"/>
                    </a:cubicBezTo>
                    <a:cubicBezTo>
                      <a:pt x="96354" y="-564"/>
                      <a:pt x="84850" y="-2882"/>
                      <a:pt x="82957" y="4521"/>
                    </a:cubicBezTo>
                    <a:cubicBezTo>
                      <a:pt x="54237" y="117439"/>
                      <a:pt x="32348" y="232586"/>
                      <a:pt x="16216" y="348002"/>
                    </a:cubicBezTo>
                    <a:cubicBezTo>
                      <a:pt x="7392" y="411260"/>
                      <a:pt x="561" y="475268"/>
                      <a:pt x="40" y="539231"/>
                    </a:cubicBezTo>
                    <a:cubicBezTo>
                      <a:pt x="-259" y="578117"/>
                      <a:pt x="605" y="622749"/>
                      <a:pt x="20324" y="657357"/>
                    </a:cubicBezTo>
                    <a:cubicBezTo>
                      <a:pt x="24088" y="664044"/>
                      <a:pt x="33433" y="657357"/>
                      <a:pt x="29923" y="650794"/>
                    </a:cubicBezTo>
                    <a:cubicBezTo>
                      <a:pt x="9817" y="612165"/>
                      <a:pt x="13448" y="560578"/>
                      <a:pt x="14489" y="518444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6D951DD-C7F8-4644-AEC8-1AD87B1D7481}"/>
                  </a:ext>
                </a:extLst>
              </p:cNvPr>
              <p:cNvSpPr/>
              <p:nvPr/>
            </p:nvSpPr>
            <p:spPr>
              <a:xfrm>
                <a:off x="3926993" y="9045781"/>
                <a:ext cx="1058503" cy="637011"/>
              </a:xfrm>
              <a:custGeom>
                <a:avLst/>
                <a:gdLst>
                  <a:gd name="connsiteX0" fmla="*/ 1042646 w 1058503"/>
                  <a:gd name="connsiteY0" fmla="*/ 357496 h 637011"/>
                  <a:gd name="connsiteX1" fmla="*/ 1043421 w 1058503"/>
                  <a:gd name="connsiteY1" fmla="*/ 350272 h 637011"/>
                  <a:gd name="connsiteX2" fmla="*/ 1051990 w 1058503"/>
                  <a:gd name="connsiteY2" fmla="*/ 326831 h 637011"/>
                  <a:gd name="connsiteX3" fmla="*/ 793099 w 1058503"/>
                  <a:gd name="connsiteY3" fmla="*/ 5526 h 637011"/>
                  <a:gd name="connsiteX4" fmla="*/ 780853 w 1058503"/>
                  <a:gd name="connsiteY4" fmla="*/ 6399 h 637011"/>
                  <a:gd name="connsiteX5" fmla="*/ 1037243 w 1058503"/>
                  <a:gd name="connsiteY5" fmla="*/ 347125 h 637011"/>
                  <a:gd name="connsiteX6" fmla="*/ 1032914 w 1058503"/>
                  <a:gd name="connsiteY6" fmla="*/ 348917 h 637011"/>
                  <a:gd name="connsiteX7" fmla="*/ 632768 w 1058503"/>
                  <a:gd name="connsiteY7" fmla="*/ 565525 h 637011"/>
                  <a:gd name="connsiteX8" fmla="*/ 6614 w 1058503"/>
                  <a:gd name="connsiteY8" fmla="*/ 595149 h 637011"/>
                  <a:gd name="connsiteX9" fmla="*/ 4322 w 1058503"/>
                  <a:gd name="connsiteY9" fmla="*/ 606394 h 637011"/>
                  <a:gd name="connsiteX10" fmla="*/ 637784 w 1058503"/>
                  <a:gd name="connsiteY10" fmla="*/ 580006 h 637011"/>
                  <a:gd name="connsiteX11" fmla="*/ 1042646 w 1058503"/>
                  <a:gd name="connsiteY11" fmla="*/ 357496 h 637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8503" h="637011">
                    <a:moveTo>
                      <a:pt x="1042646" y="357496"/>
                    </a:moveTo>
                    <a:cubicBezTo>
                      <a:pt x="1045071" y="355133"/>
                      <a:pt x="1044805" y="352333"/>
                      <a:pt x="1043421" y="350272"/>
                    </a:cubicBezTo>
                    <a:cubicBezTo>
                      <a:pt x="1056220" y="354305"/>
                      <a:pt x="1065221" y="333909"/>
                      <a:pt x="1051990" y="326831"/>
                    </a:cubicBezTo>
                    <a:cubicBezTo>
                      <a:pt x="920812" y="256696"/>
                      <a:pt x="819560" y="157554"/>
                      <a:pt x="793099" y="5526"/>
                    </a:cubicBezTo>
                    <a:cubicBezTo>
                      <a:pt x="791759" y="-2214"/>
                      <a:pt x="780853" y="-1732"/>
                      <a:pt x="780853" y="6399"/>
                    </a:cubicBezTo>
                    <a:cubicBezTo>
                      <a:pt x="780776" y="160399"/>
                      <a:pt x="914324" y="278615"/>
                      <a:pt x="1037243" y="347125"/>
                    </a:cubicBezTo>
                    <a:cubicBezTo>
                      <a:pt x="1035770" y="347170"/>
                      <a:pt x="1034254" y="347652"/>
                      <a:pt x="1032914" y="348917"/>
                    </a:cubicBezTo>
                    <a:cubicBezTo>
                      <a:pt x="922672" y="453917"/>
                      <a:pt x="775627" y="520333"/>
                      <a:pt x="632768" y="565525"/>
                    </a:cubicBezTo>
                    <a:cubicBezTo>
                      <a:pt x="430542" y="629622"/>
                      <a:pt x="213778" y="640598"/>
                      <a:pt x="6614" y="595149"/>
                    </a:cubicBezTo>
                    <a:cubicBezTo>
                      <a:pt x="-572" y="593570"/>
                      <a:pt x="-2731" y="604680"/>
                      <a:pt x="4322" y="606394"/>
                    </a:cubicBezTo>
                    <a:cubicBezTo>
                      <a:pt x="214376" y="656917"/>
                      <a:pt x="431881" y="642704"/>
                      <a:pt x="637784" y="580006"/>
                    </a:cubicBezTo>
                    <a:cubicBezTo>
                      <a:pt x="782071" y="536080"/>
                      <a:pt x="934475" y="466517"/>
                      <a:pt x="1042646" y="357496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93FB6A5-5586-4258-8AF5-D70410382678}"/>
                  </a:ext>
                </a:extLst>
              </p:cNvPr>
              <p:cNvSpPr/>
              <p:nvPr/>
            </p:nvSpPr>
            <p:spPr>
              <a:xfrm>
                <a:off x="4044035" y="9914142"/>
                <a:ext cx="241861" cy="352121"/>
              </a:xfrm>
              <a:custGeom>
                <a:avLst/>
                <a:gdLst>
                  <a:gd name="connsiteX0" fmla="*/ 194301 w 241861"/>
                  <a:gd name="connsiteY0" fmla="*/ 13474 h 352121"/>
                  <a:gd name="connsiteX1" fmla="*/ 186817 w 241861"/>
                  <a:gd name="connsiteY1" fmla="*/ 4503 h 352121"/>
                  <a:gd name="connsiteX2" fmla="*/ 178125 w 241861"/>
                  <a:gd name="connsiteY2" fmla="*/ 1098 h 352121"/>
                  <a:gd name="connsiteX3" fmla="*/ 172157 w 241861"/>
                  <a:gd name="connsiteY3" fmla="*/ 347 h 352121"/>
                  <a:gd name="connsiteX4" fmla="*/ 160610 w 241861"/>
                  <a:gd name="connsiteY4" fmla="*/ 0 h 352121"/>
                  <a:gd name="connsiteX5" fmla="*/ 160565 w 241861"/>
                  <a:gd name="connsiteY5" fmla="*/ 45 h 352121"/>
                  <a:gd name="connsiteX6" fmla="*/ 138300 w 241861"/>
                  <a:gd name="connsiteY6" fmla="*/ 2408 h 352121"/>
                  <a:gd name="connsiteX7" fmla="*/ 86052 w 241861"/>
                  <a:gd name="connsiteY7" fmla="*/ 12343 h 352121"/>
                  <a:gd name="connsiteX8" fmla="*/ 33118 w 241861"/>
                  <a:gd name="connsiteY8" fmla="*/ 29926 h 352121"/>
                  <a:gd name="connsiteX9" fmla="*/ 24072 w 241861"/>
                  <a:gd name="connsiteY9" fmla="*/ 34351 h 352121"/>
                  <a:gd name="connsiteX10" fmla="*/ 20695 w 241861"/>
                  <a:gd name="connsiteY10" fmla="*/ 36310 h 352121"/>
                  <a:gd name="connsiteX11" fmla="*/ 14384 w 241861"/>
                  <a:gd name="connsiteY11" fmla="*/ 40343 h 352121"/>
                  <a:gd name="connsiteX12" fmla="*/ 7641 w 241861"/>
                  <a:gd name="connsiteY12" fmla="*/ 46771 h 352121"/>
                  <a:gd name="connsiteX13" fmla="*/ 3534 w 241861"/>
                  <a:gd name="connsiteY13" fmla="*/ 56269 h 352121"/>
                  <a:gd name="connsiteX14" fmla="*/ 4353 w 241861"/>
                  <a:gd name="connsiteY14" fmla="*/ 66417 h 352121"/>
                  <a:gd name="connsiteX15" fmla="*/ 13133 w 241861"/>
                  <a:gd name="connsiteY15" fmla="*/ 86845 h 352121"/>
                  <a:gd name="connsiteX16" fmla="*/ 35487 w 241861"/>
                  <a:gd name="connsiteY16" fmla="*/ 131253 h 352121"/>
                  <a:gd name="connsiteX17" fmla="*/ 60664 w 241861"/>
                  <a:gd name="connsiteY17" fmla="*/ 205061 h 352121"/>
                  <a:gd name="connsiteX18" fmla="*/ 64163 w 241861"/>
                  <a:gd name="connsiteY18" fmla="*/ 220282 h 352121"/>
                  <a:gd name="connsiteX19" fmla="*/ 24028 w 241861"/>
                  <a:gd name="connsiteY19" fmla="*/ 273437 h 352121"/>
                  <a:gd name="connsiteX20" fmla="*/ 6302 w 241861"/>
                  <a:gd name="connsiteY20" fmla="*/ 299466 h 352121"/>
                  <a:gd name="connsiteX21" fmla="*/ 932 w 241861"/>
                  <a:gd name="connsiteY21" fmla="*/ 314473 h 352121"/>
                  <a:gd name="connsiteX22" fmla="*/ 888 w 241861"/>
                  <a:gd name="connsiteY22" fmla="*/ 330445 h 352121"/>
                  <a:gd name="connsiteX23" fmla="*/ 9546 w 241861"/>
                  <a:gd name="connsiteY23" fmla="*/ 344187 h 352121"/>
                  <a:gd name="connsiteX24" fmla="*/ 36273 w 241861"/>
                  <a:gd name="connsiteY24" fmla="*/ 352106 h 352121"/>
                  <a:gd name="connsiteX25" fmla="*/ 78612 w 241861"/>
                  <a:gd name="connsiteY25" fmla="*/ 345934 h 352121"/>
                  <a:gd name="connsiteX26" fmla="*/ 194124 w 241861"/>
                  <a:gd name="connsiteY26" fmla="*/ 307653 h 352121"/>
                  <a:gd name="connsiteX27" fmla="*/ 228513 w 241861"/>
                  <a:gd name="connsiteY27" fmla="*/ 284110 h 352121"/>
                  <a:gd name="connsiteX28" fmla="*/ 241832 w 241861"/>
                  <a:gd name="connsiteY28" fmla="*/ 252045 h 352121"/>
                  <a:gd name="connsiteX29" fmla="*/ 238544 w 241861"/>
                  <a:gd name="connsiteY29" fmla="*/ 219587 h 352121"/>
                  <a:gd name="connsiteX30" fmla="*/ 209525 w 241861"/>
                  <a:gd name="connsiteY30" fmla="*/ 59192 h 352121"/>
                  <a:gd name="connsiteX31" fmla="*/ 199538 w 241861"/>
                  <a:gd name="connsiteY31" fmla="*/ 25424 h 352121"/>
                  <a:gd name="connsiteX32" fmla="*/ 194301 w 241861"/>
                  <a:gd name="connsiteY32" fmla="*/ 13474 h 352121"/>
                  <a:gd name="connsiteX33" fmla="*/ 211606 w 241861"/>
                  <a:gd name="connsiteY33" fmla="*/ 172816 h 352121"/>
                  <a:gd name="connsiteX34" fmla="*/ 218825 w 241861"/>
                  <a:gd name="connsiteY34" fmla="*/ 222163 h 352121"/>
                  <a:gd name="connsiteX35" fmla="*/ 221936 w 241861"/>
                  <a:gd name="connsiteY35" fmla="*/ 252829 h 352121"/>
                  <a:gd name="connsiteX36" fmla="*/ 214108 w 241861"/>
                  <a:gd name="connsiteY36" fmla="*/ 270200 h 352121"/>
                  <a:gd name="connsiteX37" fmla="*/ 163555 w 241861"/>
                  <a:gd name="connsiteY37" fmla="*/ 299118 h 352121"/>
                  <a:gd name="connsiteX38" fmla="*/ 73718 w 241861"/>
                  <a:gd name="connsiteY38" fmla="*/ 326424 h 352121"/>
                  <a:gd name="connsiteX39" fmla="*/ 29398 w 241861"/>
                  <a:gd name="connsiteY39" fmla="*/ 331363 h 352121"/>
                  <a:gd name="connsiteX40" fmla="*/ 22046 w 241861"/>
                  <a:gd name="connsiteY40" fmla="*/ 328518 h 352121"/>
                  <a:gd name="connsiteX41" fmla="*/ 20142 w 241861"/>
                  <a:gd name="connsiteY41" fmla="*/ 325550 h 352121"/>
                  <a:gd name="connsiteX42" fmla="*/ 20396 w 241861"/>
                  <a:gd name="connsiteY42" fmla="*/ 318673 h 352121"/>
                  <a:gd name="connsiteX43" fmla="*/ 27183 w 241861"/>
                  <a:gd name="connsiteY43" fmla="*/ 302669 h 352121"/>
                  <a:gd name="connsiteX44" fmla="*/ 38820 w 241861"/>
                  <a:gd name="connsiteY44" fmla="*/ 286955 h 352121"/>
                  <a:gd name="connsiteX45" fmla="*/ 83926 w 241861"/>
                  <a:gd name="connsiteY45" fmla="*/ 225187 h 352121"/>
                  <a:gd name="connsiteX46" fmla="*/ 85056 w 241861"/>
                  <a:gd name="connsiteY46" fmla="*/ 222343 h 352121"/>
                  <a:gd name="connsiteX47" fmla="*/ 84402 w 241861"/>
                  <a:gd name="connsiteY47" fmla="*/ 219318 h 352121"/>
                  <a:gd name="connsiteX48" fmla="*/ 79951 w 241861"/>
                  <a:gd name="connsiteY48" fmla="*/ 200155 h 352121"/>
                  <a:gd name="connsiteX49" fmla="*/ 45009 w 241861"/>
                  <a:gd name="connsiteY49" fmla="*/ 104698 h 352121"/>
                  <a:gd name="connsiteX50" fmla="*/ 30693 w 241861"/>
                  <a:gd name="connsiteY50" fmla="*/ 77392 h 352121"/>
                  <a:gd name="connsiteX51" fmla="*/ 23596 w 241861"/>
                  <a:gd name="connsiteY51" fmla="*/ 61466 h 352121"/>
                  <a:gd name="connsiteX52" fmla="*/ 23297 w 241861"/>
                  <a:gd name="connsiteY52" fmla="*/ 59192 h 352121"/>
                  <a:gd name="connsiteX53" fmla="*/ 28789 w 241861"/>
                  <a:gd name="connsiteY53" fmla="*/ 54780 h 352121"/>
                  <a:gd name="connsiteX54" fmla="*/ 54475 w 241861"/>
                  <a:gd name="connsiteY54" fmla="*/ 43008 h 352121"/>
                  <a:gd name="connsiteX55" fmla="*/ 90935 w 241861"/>
                  <a:gd name="connsiteY55" fmla="*/ 31853 h 352121"/>
                  <a:gd name="connsiteX56" fmla="*/ 147334 w 241861"/>
                  <a:gd name="connsiteY56" fmla="*/ 21180 h 352121"/>
                  <a:gd name="connsiteX57" fmla="*/ 167917 w 241861"/>
                  <a:gd name="connsiteY57" fmla="*/ 20126 h 352121"/>
                  <a:gd name="connsiteX58" fmla="*/ 174150 w 241861"/>
                  <a:gd name="connsiteY58" fmla="*/ 20787 h 352121"/>
                  <a:gd name="connsiteX59" fmla="*/ 175578 w 241861"/>
                  <a:gd name="connsiteY59" fmla="*/ 21224 h 352121"/>
                  <a:gd name="connsiteX60" fmla="*/ 177605 w 241861"/>
                  <a:gd name="connsiteY60" fmla="*/ 24584 h 352121"/>
                  <a:gd name="connsiteX61" fmla="*/ 190282 w 241861"/>
                  <a:gd name="connsiteY61" fmla="*/ 64143 h 352121"/>
                  <a:gd name="connsiteX62" fmla="*/ 211606 w 241861"/>
                  <a:gd name="connsiteY62" fmla="*/ 172816 h 35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41861" h="352121">
                    <a:moveTo>
                      <a:pt x="194301" y="13474"/>
                    </a:moveTo>
                    <a:cubicBezTo>
                      <a:pt x="192352" y="10147"/>
                      <a:pt x="190581" y="7180"/>
                      <a:pt x="186817" y="4503"/>
                    </a:cubicBezTo>
                    <a:cubicBezTo>
                      <a:pt x="183882" y="2587"/>
                      <a:pt x="181070" y="1747"/>
                      <a:pt x="178125" y="1098"/>
                    </a:cubicBezTo>
                    <a:cubicBezTo>
                      <a:pt x="176265" y="706"/>
                      <a:pt x="174194" y="571"/>
                      <a:pt x="172157" y="347"/>
                    </a:cubicBezTo>
                    <a:cubicBezTo>
                      <a:pt x="168304" y="135"/>
                      <a:pt x="164462" y="45"/>
                      <a:pt x="160610" y="0"/>
                    </a:cubicBezTo>
                    <a:cubicBezTo>
                      <a:pt x="160610" y="0"/>
                      <a:pt x="160565" y="45"/>
                      <a:pt x="160565" y="45"/>
                    </a:cubicBezTo>
                    <a:cubicBezTo>
                      <a:pt x="158539" y="90"/>
                      <a:pt x="147977" y="963"/>
                      <a:pt x="138300" y="2408"/>
                    </a:cubicBezTo>
                    <a:cubicBezTo>
                      <a:pt x="119312" y="5298"/>
                      <a:pt x="95264" y="10069"/>
                      <a:pt x="86052" y="12343"/>
                    </a:cubicBezTo>
                    <a:cubicBezTo>
                      <a:pt x="66544" y="17371"/>
                      <a:pt x="47732" y="23408"/>
                      <a:pt x="33118" y="29926"/>
                    </a:cubicBezTo>
                    <a:cubicBezTo>
                      <a:pt x="29874" y="31371"/>
                      <a:pt x="26929" y="32861"/>
                      <a:pt x="24072" y="34351"/>
                    </a:cubicBezTo>
                    <a:cubicBezTo>
                      <a:pt x="22954" y="34956"/>
                      <a:pt x="21869" y="35661"/>
                      <a:pt x="20695" y="36310"/>
                    </a:cubicBezTo>
                    <a:cubicBezTo>
                      <a:pt x="18492" y="37632"/>
                      <a:pt x="16289" y="38898"/>
                      <a:pt x="14384" y="40343"/>
                    </a:cubicBezTo>
                    <a:cubicBezTo>
                      <a:pt x="11882" y="42224"/>
                      <a:pt x="9579" y="44274"/>
                      <a:pt x="7641" y="46771"/>
                    </a:cubicBezTo>
                    <a:cubicBezTo>
                      <a:pt x="5737" y="49269"/>
                      <a:pt x="4010" y="52326"/>
                      <a:pt x="3534" y="56269"/>
                    </a:cubicBezTo>
                    <a:cubicBezTo>
                      <a:pt x="3135" y="59808"/>
                      <a:pt x="3534" y="63224"/>
                      <a:pt x="4353" y="66417"/>
                    </a:cubicBezTo>
                    <a:cubicBezTo>
                      <a:pt x="6036" y="73024"/>
                      <a:pt x="9147" y="79229"/>
                      <a:pt x="13133" y="86845"/>
                    </a:cubicBezTo>
                    <a:cubicBezTo>
                      <a:pt x="19057" y="98135"/>
                      <a:pt x="27017" y="112224"/>
                      <a:pt x="35487" y="131253"/>
                    </a:cubicBezTo>
                    <a:cubicBezTo>
                      <a:pt x="44012" y="150282"/>
                      <a:pt x="52958" y="174306"/>
                      <a:pt x="60664" y="205061"/>
                    </a:cubicBezTo>
                    <a:cubicBezTo>
                      <a:pt x="61871" y="209955"/>
                      <a:pt x="63045" y="215073"/>
                      <a:pt x="64163" y="220282"/>
                    </a:cubicBezTo>
                    <a:cubicBezTo>
                      <a:pt x="60963" y="226408"/>
                      <a:pt x="50633" y="243690"/>
                      <a:pt x="24028" y="273437"/>
                    </a:cubicBezTo>
                    <a:cubicBezTo>
                      <a:pt x="17540" y="280706"/>
                      <a:pt x="11007" y="289800"/>
                      <a:pt x="6302" y="299466"/>
                    </a:cubicBezTo>
                    <a:cubicBezTo>
                      <a:pt x="3966" y="304282"/>
                      <a:pt x="2061" y="309310"/>
                      <a:pt x="932" y="314473"/>
                    </a:cubicBezTo>
                    <a:cubicBezTo>
                      <a:pt x="-142" y="319636"/>
                      <a:pt x="-452" y="325024"/>
                      <a:pt x="888" y="330445"/>
                    </a:cubicBezTo>
                    <a:cubicBezTo>
                      <a:pt x="2150" y="335608"/>
                      <a:pt x="5084" y="340592"/>
                      <a:pt x="9546" y="344187"/>
                    </a:cubicBezTo>
                    <a:cubicBezTo>
                      <a:pt x="16333" y="349608"/>
                      <a:pt x="25202" y="351882"/>
                      <a:pt x="36273" y="352106"/>
                    </a:cubicBezTo>
                    <a:cubicBezTo>
                      <a:pt x="47422" y="352318"/>
                      <a:pt x="61140" y="350392"/>
                      <a:pt x="78612" y="345934"/>
                    </a:cubicBezTo>
                    <a:cubicBezTo>
                      <a:pt x="125922" y="333816"/>
                      <a:pt x="165536" y="321743"/>
                      <a:pt x="194124" y="307653"/>
                    </a:cubicBezTo>
                    <a:cubicBezTo>
                      <a:pt x="208406" y="300608"/>
                      <a:pt x="220032" y="293036"/>
                      <a:pt x="228513" y="284110"/>
                    </a:cubicBezTo>
                    <a:cubicBezTo>
                      <a:pt x="236994" y="275229"/>
                      <a:pt x="242308" y="264163"/>
                      <a:pt x="241832" y="252045"/>
                    </a:cubicBezTo>
                    <a:cubicBezTo>
                      <a:pt x="241578" y="245090"/>
                      <a:pt x="240360" y="233890"/>
                      <a:pt x="238544" y="219587"/>
                    </a:cubicBezTo>
                    <a:cubicBezTo>
                      <a:pt x="233008" y="176669"/>
                      <a:pt x="221416" y="106971"/>
                      <a:pt x="209525" y="59192"/>
                    </a:cubicBezTo>
                    <a:cubicBezTo>
                      <a:pt x="206236" y="46032"/>
                      <a:pt x="202904" y="34474"/>
                      <a:pt x="199538" y="25424"/>
                    </a:cubicBezTo>
                    <a:cubicBezTo>
                      <a:pt x="197844" y="20866"/>
                      <a:pt x="196161" y="16935"/>
                      <a:pt x="194301" y="13474"/>
                    </a:cubicBezTo>
                    <a:close/>
                    <a:moveTo>
                      <a:pt x="211606" y="172816"/>
                    </a:moveTo>
                    <a:cubicBezTo>
                      <a:pt x="214540" y="191016"/>
                      <a:pt x="217009" y="208119"/>
                      <a:pt x="218825" y="222163"/>
                    </a:cubicBezTo>
                    <a:cubicBezTo>
                      <a:pt x="220596" y="236163"/>
                      <a:pt x="221726" y="247229"/>
                      <a:pt x="221936" y="252829"/>
                    </a:cubicBezTo>
                    <a:cubicBezTo>
                      <a:pt x="222113" y="258518"/>
                      <a:pt x="220032" y="263771"/>
                      <a:pt x="214108" y="270200"/>
                    </a:cubicBezTo>
                    <a:cubicBezTo>
                      <a:pt x="205284" y="279743"/>
                      <a:pt x="187647" y="289755"/>
                      <a:pt x="163555" y="299118"/>
                    </a:cubicBezTo>
                    <a:cubicBezTo>
                      <a:pt x="139374" y="308482"/>
                      <a:pt x="108793" y="317453"/>
                      <a:pt x="73718" y="326424"/>
                    </a:cubicBezTo>
                    <a:cubicBezTo>
                      <a:pt x="51929" y="332024"/>
                      <a:pt x="37392" y="332853"/>
                      <a:pt x="29398" y="331363"/>
                    </a:cubicBezTo>
                    <a:cubicBezTo>
                      <a:pt x="25368" y="330669"/>
                      <a:pt x="23164" y="329482"/>
                      <a:pt x="22046" y="328518"/>
                    </a:cubicBezTo>
                    <a:cubicBezTo>
                      <a:pt x="20961" y="327555"/>
                      <a:pt x="20573" y="326861"/>
                      <a:pt x="20142" y="325550"/>
                    </a:cubicBezTo>
                    <a:cubicBezTo>
                      <a:pt x="19787" y="324061"/>
                      <a:pt x="19743" y="321743"/>
                      <a:pt x="20396" y="318673"/>
                    </a:cubicBezTo>
                    <a:cubicBezTo>
                      <a:pt x="21304" y="314171"/>
                      <a:pt x="23818" y="308313"/>
                      <a:pt x="27183" y="302669"/>
                    </a:cubicBezTo>
                    <a:cubicBezTo>
                      <a:pt x="30560" y="296979"/>
                      <a:pt x="34756" y="291424"/>
                      <a:pt x="38820" y="286955"/>
                    </a:cubicBezTo>
                    <a:cubicBezTo>
                      <a:pt x="75412" y="245918"/>
                      <a:pt x="83328" y="226666"/>
                      <a:pt x="83926" y="225187"/>
                    </a:cubicBezTo>
                    <a:lnTo>
                      <a:pt x="85056" y="222343"/>
                    </a:lnTo>
                    <a:lnTo>
                      <a:pt x="84402" y="219318"/>
                    </a:lnTo>
                    <a:cubicBezTo>
                      <a:pt x="82941" y="212666"/>
                      <a:pt x="81513" y="206282"/>
                      <a:pt x="79951" y="200155"/>
                    </a:cubicBezTo>
                    <a:cubicBezTo>
                      <a:pt x="69267" y="157461"/>
                      <a:pt x="56125" y="126919"/>
                      <a:pt x="45009" y="104698"/>
                    </a:cubicBezTo>
                    <a:cubicBezTo>
                      <a:pt x="39473" y="93632"/>
                      <a:pt x="34491" y="84617"/>
                      <a:pt x="30693" y="77392"/>
                    </a:cubicBezTo>
                    <a:cubicBezTo>
                      <a:pt x="26884" y="70224"/>
                      <a:pt x="24371" y="64714"/>
                      <a:pt x="23596" y="61466"/>
                    </a:cubicBezTo>
                    <a:cubicBezTo>
                      <a:pt x="23341" y="60380"/>
                      <a:pt x="23297" y="59719"/>
                      <a:pt x="23297" y="59192"/>
                    </a:cubicBezTo>
                    <a:cubicBezTo>
                      <a:pt x="23818" y="58498"/>
                      <a:pt x="25678" y="56661"/>
                      <a:pt x="28789" y="54780"/>
                    </a:cubicBezTo>
                    <a:cubicBezTo>
                      <a:pt x="34413" y="51151"/>
                      <a:pt x="43581" y="46906"/>
                      <a:pt x="54475" y="43008"/>
                    </a:cubicBezTo>
                    <a:cubicBezTo>
                      <a:pt x="65337" y="38987"/>
                      <a:pt x="78003" y="35224"/>
                      <a:pt x="90935" y="31853"/>
                    </a:cubicBezTo>
                    <a:cubicBezTo>
                      <a:pt x="110532" y="26869"/>
                      <a:pt x="130937" y="22971"/>
                      <a:pt x="147334" y="21180"/>
                    </a:cubicBezTo>
                    <a:cubicBezTo>
                      <a:pt x="155461" y="20261"/>
                      <a:pt x="162647" y="19947"/>
                      <a:pt x="167917" y="20126"/>
                    </a:cubicBezTo>
                    <a:cubicBezTo>
                      <a:pt x="170519" y="20261"/>
                      <a:pt x="172678" y="20474"/>
                      <a:pt x="174150" y="20787"/>
                    </a:cubicBezTo>
                    <a:lnTo>
                      <a:pt x="175578" y="21224"/>
                    </a:lnTo>
                    <a:cubicBezTo>
                      <a:pt x="176010" y="21661"/>
                      <a:pt x="176785" y="22882"/>
                      <a:pt x="177605" y="24584"/>
                    </a:cubicBezTo>
                    <a:cubicBezTo>
                      <a:pt x="181192" y="31629"/>
                      <a:pt x="185820" y="46200"/>
                      <a:pt x="190282" y="64143"/>
                    </a:cubicBezTo>
                    <a:cubicBezTo>
                      <a:pt x="197977" y="94987"/>
                      <a:pt x="205716" y="136237"/>
                      <a:pt x="211606" y="172816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0008589-CEA8-439D-B936-7A25BDAC2AF5}"/>
                  </a:ext>
                </a:extLst>
              </p:cNvPr>
              <p:cNvSpPr/>
              <p:nvPr/>
            </p:nvSpPr>
            <p:spPr>
              <a:xfrm>
                <a:off x="4993531" y="9494656"/>
                <a:ext cx="316796" cy="310575"/>
              </a:xfrm>
              <a:custGeom>
                <a:avLst/>
                <a:gdLst>
                  <a:gd name="connsiteX0" fmla="*/ 52482 w 316796"/>
                  <a:gd name="connsiteY0" fmla="*/ 193 h 310575"/>
                  <a:gd name="connsiteX1" fmla="*/ 41244 w 316796"/>
                  <a:gd name="connsiteY1" fmla="*/ 3295 h 310575"/>
                  <a:gd name="connsiteX2" fmla="*/ 34534 w 316796"/>
                  <a:gd name="connsiteY2" fmla="*/ 9858 h 310575"/>
                  <a:gd name="connsiteX3" fmla="*/ 31423 w 316796"/>
                  <a:gd name="connsiteY3" fmla="*/ 15066 h 310575"/>
                  <a:gd name="connsiteX4" fmla="*/ 26275 w 316796"/>
                  <a:gd name="connsiteY4" fmla="*/ 25560 h 310575"/>
                  <a:gd name="connsiteX5" fmla="*/ 26319 w 316796"/>
                  <a:gd name="connsiteY5" fmla="*/ 25560 h 310575"/>
                  <a:gd name="connsiteX6" fmla="*/ 19444 w 316796"/>
                  <a:gd name="connsiteY6" fmla="*/ 44993 h 310575"/>
                  <a:gd name="connsiteX7" fmla="*/ 18270 w 316796"/>
                  <a:gd name="connsiteY7" fmla="*/ 44556 h 310575"/>
                  <a:gd name="connsiteX8" fmla="*/ 13653 w 316796"/>
                  <a:gd name="connsiteY8" fmla="*/ 57760 h 310575"/>
                  <a:gd name="connsiteX9" fmla="*/ 15635 w 316796"/>
                  <a:gd name="connsiteY9" fmla="*/ 57760 h 310575"/>
                  <a:gd name="connsiteX10" fmla="*/ 6335 w 316796"/>
                  <a:gd name="connsiteY10" fmla="*/ 99234 h 310575"/>
                  <a:gd name="connsiteX11" fmla="*/ 24 w 316796"/>
                  <a:gd name="connsiteY11" fmla="*/ 155279 h 310575"/>
                  <a:gd name="connsiteX12" fmla="*/ 278 w 316796"/>
                  <a:gd name="connsiteY12" fmla="*/ 165393 h 310575"/>
                  <a:gd name="connsiteX13" fmla="*/ 632 w 316796"/>
                  <a:gd name="connsiteY13" fmla="*/ 169279 h 310575"/>
                  <a:gd name="connsiteX14" fmla="*/ 1585 w 316796"/>
                  <a:gd name="connsiteY14" fmla="*/ 176805 h 310575"/>
                  <a:gd name="connsiteX15" fmla="*/ 4563 w 316796"/>
                  <a:gd name="connsiteY15" fmla="*/ 185686 h 310575"/>
                  <a:gd name="connsiteX16" fmla="*/ 11350 w 316796"/>
                  <a:gd name="connsiteY16" fmla="*/ 193437 h 310575"/>
                  <a:gd name="connsiteX17" fmla="*/ 20827 w 316796"/>
                  <a:gd name="connsiteY17" fmla="*/ 196931 h 310575"/>
                  <a:gd name="connsiteX18" fmla="*/ 42838 w 316796"/>
                  <a:gd name="connsiteY18" fmla="*/ 197368 h 310575"/>
                  <a:gd name="connsiteX19" fmla="*/ 92097 w 316796"/>
                  <a:gd name="connsiteY19" fmla="*/ 195274 h 310575"/>
                  <a:gd name="connsiteX20" fmla="*/ 168913 w 316796"/>
                  <a:gd name="connsiteY20" fmla="*/ 202879 h 310575"/>
                  <a:gd name="connsiteX21" fmla="*/ 184004 w 316796"/>
                  <a:gd name="connsiteY21" fmla="*/ 205992 h 310575"/>
                  <a:gd name="connsiteX22" fmla="*/ 215060 w 316796"/>
                  <a:gd name="connsiteY22" fmla="*/ 265049 h 310575"/>
                  <a:gd name="connsiteX23" fmla="*/ 231103 w 316796"/>
                  <a:gd name="connsiteY23" fmla="*/ 292266 h 310575"/>
                  <a:gd name="connsiteX24" fmla="*/ 242352 w 316796"/>
                  <a:gd name="connsiteY24" fmla="*/ 303421 h 310575"/>
                  <a:gd name="connsiteX25" fmla="*/ 256668 w 316796"/>
                  <a:gd name="connsiteY25" fmla="*/ 310152 h 310575"/>
                  <a:gd name="connsiteX26" fmla="*/ 272578 w 316796"/>
                  <a:gd name="connsiteY26" fmla="*/ 307879 h 310575"/>
                  <a:gd name="connsiteX27" fmla="*/ 290880 w 316796"/>
                  <a:gd name="connsiteY27" fmla="*/ 286666 h 310575"/>
                  <a:gd name="connsiteX28" fmla="*/ 302937 w 316796"/>
                  <a:gd name="connsiteY28" fmla="*/ 245103 h 310575"/>
                  <a:gd name="connsiteX29" fmla="*/ 316732 w 316796"/>
                  <a:gd name="connsiteY29" fmla="*/ 122956 h 310575"/>
                  <a:gd name="connsiteX30" fmla="*/ 309857 w 316796"/>
                  <a:gd name="connsiteY30" fmla="*/ 81437 h 310575"/>
                  <a:gd name="connsiteX31" fmla="*/ 286639 w 316796"/>
                  <a:gd name="connsiteY31" fmla="*/ 55879 h 310575"/>
                  <a:gd name="connsiteX32" fmla="*/ 256059 w 316796"/>
                  <a:gd name="connsiteY32" fmla="*/ 45340 h 310575"/>
                  <a:gd name="connsiteX33" fmla="*/ 99891 w 316796"/>
                  <a:gd name="connsiteY33" fmla="*/ 5177 h 310575"/>
                  <a:gd name="connsiteX34" fmla="*/ 65325 w 316796"/>
                  <a:gd name="connsiteY34" fmla="*/ 316 h 310575"/>
                  <a:gd name="connsiteX35" fmla="*/ 52482 w 316796"/>
                  <a:gd name="connsiteY35" fmla="*/ 193 h 310575"/>
                  <a:gd name="connsiteX36" fmla="*/ 202781 w 316796"/>
                  <a:gd name="connsiteY36" fmla="*/ 50637 h 310575"/>
                  <a:gd name="connsiteX37" fmla="*/ 250180 w 316796"/>
                  <a:gd name="connsiteY37" fmla="*/ 64593 h 310575"/>
                  <a:gd name="connsiteX38" fmla="*/ 279022 w 316796"/>
                  <a:gd name="connsiteY38" fmla="*/ 74516 h 310575"/>
                  <a:gd name="connsiteX39" fmla="*/ 291389 w 316796"/>
                  <a:gd name="connsiteY39" fmla="*/ 88952 h 310575"/>
                  <a:gd name="connsiteX40" fmla="*/ 296283 w 316796"/>
                  <a:gd name="connsiteY40" fmla="*/ 147495 h 310575"/>
                  <a:gd name="connsiteX41" fmla="*/ 283395 w 316796"/>
                  <a:gd name="connsiteY41" fmla="*/ 241429 h 310575"/>
                  <a:gd name="connsiteX42" fmla="*/ 269334 w 316796"/>
                  <a:gd name="connsiteY42" fmla="*/ 284258 h 310575"/>
                  <a:gd name="connsiteX43" fmla="*/ 263754 w 316796"/>
                  <a:gd name="connsiteY43" fmla="*/ 289903 h 310575"/>
                  <a:gd name="connsiteX44" fmla="*/ 260299 w 316796"/>
                  <a:gd name="connsiteY44" fmla="*/ 290340 h 310575"/>
                  <a:gd name="connsiteX45" fmla="*/ 254243 w 316796"/>
                  <a:gd name="connsiteY45" fmla="*/ 287270 h 310575"/>
                  <a:gd name="connsiteX46" fmla="*/ 242651 w 316796"/>
                  <a:gd name="connsiteY46" fmla="*/ 274368 h 310575"/>
                  <a:gd name="connsiteX47" fmla="*/ 233351 w 316796"/>
                  <a:gd name="connsiteY47" fmla="*/ 257131 h 310575"/>
                  <a:gd name="connsiteX48" fmla="*/ 196725 w 316796"/>
                  <a:gd name="connsiteY48" fmla="*/ 189886 h 310575"/>
                  <a:gd name="connsiteX49" fmla="*/ 194599 w 316796"/>
                  <a:gd name="connsiteY49" fmla="*/ 187703 h 310575"/>
                  <a:gd name="connsiteX50" fmla="*/ 191665 w 316796"/>
                  <a:gd name="connsiteY50" fmla="*/ 186997 h 310575"/>
                  <a:gd name="connsiteX51" fmla="*/ 172544 w 316796"/>
                  <a:gd name="connsiteY51" fmla="*/ 183111 h 310575"/>
                  <a:gd name="connsiteX52" fmla="*/ 72212 w 316796"/>
                  <a:gd name="connsiteY52" fmla="*/ 175450 h 310575"/>
                  <a:gd name="connsiteX53" fmla="*/ 41676 w 316796"/>
                  <a:gd name="connsiteY53" fmla="*/ 177242 h 310575"/>
                  <a:gd name="connsiteX54" fmla="*/ 24459 w 316796"/>
                  <a:gd name="connsiteY54" fmla="*/ 177119 h 310575"/>
                  <a:gd name="connsiteX55" fmla="*/ 22256 w 316796"/>
                  <a:gd name="connsiteY55" fmla="*/ 176503 h 310575"/>
                  <a:gd name="connsiteX56" fmla="*/ 20562 w 316796"/>
                  <a:gd name="connsiteY56" fmla="*/ 169593 h 310575"/>
                  <a:gd name="connsiteX57" fmla="*/ 20650 w 316796"/>
                  <a:gd name="connsiteY57" fmla="*/ 141021 h 310575"/>
                  <a:gd name="connsiteX58" fmla="*/ 25887 w 316796"/>
                  <a:gd name="connsiteY58" fmla="*/ 102919 h 310575"/>
                  <a:gd name="connsiteX59" fmla="*/ 39771 w 316796"/>
                  <a:gd name="connsiteY59" fmla="*/ 46605 h 310575"/>
                  <a:gd name="connsiteX60" fmla="*/ 47378 w 316796"/>
                  <a:gd name="connsiteY60" fmla="*/ 27229 h 310575"/>
                  <a:gd name="connsiteX61" fmla="*/ 50578 w 316796"/>
                  <a:gd name="connsiteY61" fmla="*/ 21797 h 310575"/>
                  <a:gd name="connsiteX62" fmla="*/ 51574 w 316796"/>
                  <a:gd name="connsiteY62" fmla="*/ 20577 h 310575"/>
                  <a:gd name="connsiteX63" fmla="*/ 55471 w 316796"/>
                  <a:gd name="connsiteY63" fmla="*/ 20140 h 310575"/>
                  <a:gd name="connsiteX64" fmla="*/ 96249 w 316796"/>
                  <a:gd name="connsiteY64" fmla="*/ 25000 h 310575"/>
                  <a:gd name="connsiteX65" fmla="*/ 202781 w 316796"/>
                  <a:gd name="connsiteY65" fmla="*/ 50637 h 3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316796" h="310575">
                    <a:moveTo>
                      <a:pt x="52482" y="193"/>
                    </a:moveTo>
                    <a:cubicBezTo>
                      <a:pt x="48596" y="540"/>
                      <a:pt x="45174" y="977"/>
                      <a:pt x="41244" y="3295"/>
                    </a:cubicBezTo>
                    <a:cubicBezTo>
                      <a:pt x="38255" y="5177"/>
                      <a:pt x="36350" y="7450"/>
                      <a:pt x="34534" y="9858"/>
                    </a:cubicBezTo>
                    <a:cubicBezTo>
                      <a:pt x="33460" y="11437"/>
                      <a:pt x="32420" y="13274"/>
                      <a:pt x="31423" y="15066"/>
                    </a:cubicBezTo>
                    <a:cubicBezTo>
                      <a:pt x="29607" y="18516"/>
                      <a:pt x="27958" y="22021"/>
                      <a:pt x="26275" y="25560"/>
                    </a:cubicBezTo>
                    <a:cubicBezTo>
                      <a:pt x="26275" y="25560"/>
                      <a:pt x="26319" y="25560"/>
                      <a:pt x="26319" y="25560"/>
                    </a:cubicBezTo>
                    <a:cubicBezTo>
                      <a:pt x="23939" y="31250"/>
                      <a:pt x="21603" y="37858"/>
                      <a:pt x="19444" y="44993"/>
                    </a:cubicBezTo>
                    <a:cubicBezTo>
                      <a:pt x="19056" y="44813"/>
                      <a:pt x="18668" y="44723"/>
                      <a:pt x="18270" y="44556"/>
                    </a:cubicBezTo>
                    <a:cubicBezTo>
                      <a:pt x="16631" y="48879"/>
                      <a:pt x="15026" y="53303"/>
                      <a:pt x="13653" y="57760"/>
                    </a:cubicBezTo>
                    <a:cubicBezTo>
                      <a:pt x="14295" y="57716"/>
                      <a:pt x="15026" y="57805"/>
                      <a:pt x="15635" y="57760"/>
                    </a:cubicBezTo>
                    <a:cubicBezTo>
                      <a:pt x="12136" y="70797"/>
                      <a:pt x="8936" y="85021"/>
                      <a:pt x="6335" y="99234"/>
                    </a:cubicBezTo>
                    <a:cubicBezTo>
                      <a:pt x="2659" y="119270"/>
                      <a:pt x="278" y="139095"/>
                      <a:pt x="24" y="155279"/>
                    </a:cubicBezTo>
                    <a:cubicBezTo>
                      <a:pt x="-65" y="158829"/>
                      <a:pt x="112" y="162200"/>
                      <a:pt x="278" y="165393"/>
                    </a:cubicBezTo>
                    <a:cubicBezTo>
                      <a:pt x="323" y="166658"/>
                      <a:pt x="544" y="167968"/>
                      <a:pt x="632" y="169279"/>
                    </a:cubicBezTo>
                    <a:cubicBezTo>
                      <a:pt x="843" y="171866"/>
                      <a:pt x="1109" y="174442"/>
                      <a:pt x="1585" y="176805"/>
                    </a:cubicBezTo>
                    <a:cubicBezTo>
                      <a:pt x="2271" y="179919"/>
                      <a:pt x="3091" y="182886"/>
                      <a:pt x="4563" y="185686"/>
                    </a:cubicBezTo>
                    <a:cubicBezTo>
                      <a:pt x="5991" y="188486"/>
                      <a:pt x="8028" y="191331"/>
                      <a:pt x="11350" y="193437"/>
                    </a:cubicBezTo>
                    <a:cubicBezTo>
                      <a:pt x="14384" y="195319"/>
                      <a:pt x="17628" y="196270"/>
                      <a:pt x="20827" y="196931"/>
                    </a:cubicBezTo>
                    <a:cubicBezTo>
                      <a:pt x="27448" y="198074"/>
                      <a:pt x="34402" y="197850"/>
                      <a:pt x="42838" y="197368"/>
                    </a:cubicBezTo>
                    <a:cubicBezTo>
                      <a:pt x="55471" y="196584"/>
                      <a:pt x="71426" y="195095"/>
                      <a:pt x="92097" y="195274"/>
                    </a:cubicBezTo>
                    <a:cubicBezTo>
                      <a:pt x="112734" y="195397"/>
                      <a:pt x="138034" y="197156"/>
                      <a:pt x="168913" y="202879"/>
                    </a:cubicBezTo>
                    <a:cubicBezTo>
                      <a:pt x="173796" y="203797"/>
                      <a:pt x="178900" y="204895"/>
                      <a:pt x="184004" y="205992"/>
                    </a:cubicBezTo>
                    <a:cubicBezTo>
                      <a:pt x="188200" y="211547"/>
                      <a:pt x="199404" y="228213"/>
                      <a:pt x="215060" y="265049"/>
                    </a:cubicBezTo>
                    <a:cubicBezTo>
                      <a:pt x="218913" y="274066"/>
                      <a:pt x="224360" y="283821"/>
                      <a:pt x="231103" y="292266"/>
                    </a:cubicBezTo>
                    <a:cubicBezTo>
                      <a:pt x="234480" y="296421"/>
                      <a:pt x="238156" y="300229"/>
                      <a:pt x="242352" y="303421"/>
                    </a:cubicBezTo>
                    <a:cubicBezTo>
                      <a:pt x="246504" y="306568"/>
                      <a:pt x="251220" y="309110"/>
                      <a:pt x="256668" y="310152"/>
                    </a:cubicBezTo>
                    <a:cubicBezTo>
                      <a:pt x="261772" y="311115"/>
                      <a:pt x="267518" y="310466"/>
                      <a:pt x="272578" y="307879"/>
                    </a:cubicBezTo>
                    <a:cubicBezTo>
                      <a:pt x="280317" y="303947"/>
                      <a:pt x="286119" y="296723"/>
                      <a:pt x="290880" y="286666"/>
                    </a:cubicBezTo>
                    <a:cubicBezTo>
                      <a:pt x="295718" y="276474"/>
                      <a:pt x="299659" y="263034"/>
                      <a:pt x="302937" y="245103"/>
                    </a:cubicBezTo>
                    <a:cubicBezTo>
                      <a:pt x="311761" y="196584"/>
                      <a:pt x="317474" y="155021"/>
                      <a:pt x="316732" y="122956"/>
                    </a:cubicBezTo>
                    <a:cubicBezTo>
                      <a:pt x="316301" y="106850"/>
                      <a:pt x="314407" y="93029"/>
                      <a:pt x="309857" y="81437"/>
                    </a:cubicBezTo>
                    <a:cubicBezTo>
                      <a:pt x="305406" y="70013"/>
                      <a:pt x="297711" y="60471"/>
                      <a:pt x="286639" y="55879"/>
                    </a:cubicBezTo>
                    <a:cubicBezTo>
                      <a:pt x="280240" y="53213"/>
                      <a:pt x="269722" y="49629"/>
                      <a:pt x="256059" y="45340"/>
                    </a:cubicBezTo>
                    <a:cubicBezTo>
                      <a:pt x="215193" y="32560"/>
                      <a:pt x="147766" y="14148"/>
                      <a:pt x="99891" y="5177"/>
                    </a:cubicBezTo>
                    <a:cubicBezTo>
                      <a:pt x="86649" y="2723"/>
                      <a:pt x="74935" y="1021"/>
                      <a:pt x="65325" y="316"/>
                    </a:cubicBezTo>
                    <a:cubicBezTo>
                      <a:pt x="60575" y="-32"/>
                      <a:pt x="56290" y="-121"/>
                      <a:pt x="52482" y="193"/>
                    </a:cubicBezTo>
                    <a:close/>
                    <a:moveTo>
                      <a:pt x="202781" y="50637"/>
                    </a:moveTo>
                    <a:cubicBezTo>
                      <a:pt x="220419" y="55532"/>
                      <a:pt x="236816" y="60393"/>
                      <a:pt x="250180" y="64593"/>
                    </a:cubicBezTo>
                    <a:cubicBezTo>
                      <a:pt x="263455" y="68748"/>
                      <a:pt x="273918" y="72377"/>
                      <a:pt x="279022" y="74516"/>
                    </a:cubicBezTo>
                    <a:cubicBezTo>
                      <a:pt x="284214" y="76711"/>
                      <a:pt x="288112" y="80821"/>
                      <a:pt x="291389" y="88952"/>
                    </a:cubicBezTo>
                    <a:cubicBezTo>
                      <a:pt x="296283" y="101037"/>
                      <a:pt x="297966" y="121421"/>
                      <a:pt x="296283" y="147495"/>
                    </a:cubicBezTo>
                    <a:cubicBezTo>
                      <a:pt x="294633" y="173568"/>
                      <a:pt x="289972" y="205466"/>
                      <a:pt x="283395" y="241429"/>
                    </a:cubicBezTo>
                    <a:cubicBezTo>
                      <a:pt x="279376" y="263829"/>
                      <a:pt x="274006" y="277605"/>
                      <a:pt x="269334" y="284258"/>
                    </a:cubicBezTo>
                    <a:cubicBezTo>
                      <a:pt x="267042" y="287674"/>
                      <a:pt x="265060" y="289197"/>
                      <a:pt x="263754" y="289903"/>
                    </a:cubicBezTo>
                    <a:cubicBezTo>
                      <a:pt x="262458" y="290474"/>
                      <a:pt x="261683" y="290552"/>
                      <a:pt x="260299" y="290340"/>
                    </a:cubicBezTo>
                    <a:cubicBezTo>
                      <a:pt x="258827" y="290070"/>
                      <a:pt x="256712" y="289152"/>
                      <a:pt x="254243" y="287270"/>
                    </a:cubicBezTo>
                    <a:cubicBezTo>
                      <a:pt x="250567" y="284515"/>
                      <a:pt x="246371" y="279800"/>
                      <a:pt x="242651" y="274368"/>
                    </a:cubicBezTo>
                    <a:cubicBezTo>
                      <a:pt x="238975" y="268903"/>
                      <a:pt x="235687" y="262686"/>
                      <a:pt x="233351" y="257131"/>
                    </a:cubicBezTo>
                    <a:cubicBezTo>
                      <a:pt x="211772" y="206384"/>
                      <a:pt x="197755" y="191074"/>
                      <a:pt x="196725" y="189886"/>
                    </a:cubicBezTo>
                    <a:lnTo>
                      <a:pt x="194599" y="187703"/>
                    </a:lnTo>
                    <a:lnTo>
                      <a:pt x="191665" y="186997"/>
                    </a:lnTo>
                    <a:cubicBezTo>
                      <a:pt x="185044" y="185552"/>
                      <a:pt x="178733" y="184286"/>
                      <a:pt x="172544" y="183111"/>
                    </a:cubicBezTo>
                    <a:cubicBezTo>
                      <a:pt x="129730" y="175103"/>
                      <a:pt x="96769" y="174531"/>
                      <a:pt x="72212" y="175450"/>
                    </a:cubicBezTo>
                    <a:cubicBezTo>
                      <a:pt x="59922" y="175931"/>
                      <a:pt x="49758" y="176760"/>
                      <a:pt x="41676" y="177242"/>
                    </a:cubicBezTo>
                    <a:cubicBezTo>
                      <a:pt x="33671" y="177768"/>
                      <a:pt x="27659" y="177768"/>
                      <a:pt x="24459" y="177119"/>
                    </a:cubicBezTo>
                    <a:cubicBezTo>
                      <a:pt x="23330" y="176940"/>
                      <a:pt x="22732" y="176716"/>
                      <a:pt x="22256" y="176503"/>
                    </a:cubicBezTo>
                    <a:cubicBezTo>
                      <a:pt x="21868" y="175719"/>
                      <a:pt x="20960" y="173221"/>
                      <a:pt x="20562" y="169593"/>
                    </a:cubicBezTo>
                    <a:cubicBezTo>
                      <a:pt x="19621" y="162895"/>
                      <a:pt x="19654" y="152658"/>
                      <a:pt x="20650" y="141021"/>
                    </a:cubicBezTo>
                    <a:cubicBezTo>
                      <a:pt x="21603" y="129384"/>
                      <a:pt x="23463" y="116213"/>
                      <a:pt x="25887" y="102919"/>
                    </a:cubicBezTo>
                    <a:cubicBezTo>
                      <a:pt x="29607" y="82793"/>
                      <a:pt x="34534" y="62397"/>
                      <a:pt x="39771" y="46605"/>
                    </a:cubicBezTo>
                    <a:cubicBezTo>
                      <a:pt x="42362" y="38732"/>
                      <a:pt x="45008" y="31989"/>
                      <a:pt x="47378" y="27229"/>
                    </a:cubicBezTo>
                    <a:cubicBezTo>
                      <a:pt x="48596" y="24866"/>
                      <a:pt x="49714" y="22940"/>
                      <a:pt x="50578" y="21797"/>
                    </a:cubicBezTo>
                    <a:lnTo>
                      <a:pt x="51574" y="20577"/>
                    </a:lnTo>
                    <a:cubicBezTo>
                      <a:pt x="52183" y="20442"/>
                      <a:pt x="53567" y="20184"/>
                      <a:pt x="55471" y="20140"/>
                    </a:cubicBezTo>
                    <a:cubicBezTo>
                      <a:pt x="63255" y="19793"/>
                      <a:pt x="78301" y="21629"/>
                      <a:pt x="96249" y="25000"/>
                    </a:cubicBezTo>
                    <a:cubicBezTo>
                      <a:pt x="127216" y="30768"/>
                      <a:pt x="167529" y="40837"/>
                      <a:pt x="202781" y="50637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98573B3-F979-4483-9601-044D0ADFB909}"/>
                  </a:ext>
                </a:extLst>
              </p:cNvPr>
              <p:cNvSpPr/>
              <p:nvPr/>
            </p:nvSpPr>
            <p:spPr>
              <a:xfrm>
                <a:off x="3433414" y="8509162"/>
                <a:ext cx="212520" cy="240999"/>
              </a:xfrm>
              <a:custGeom>
                <a:avLst/>
                <a:gdLst>
                  <a:gd name="connsiteX0" fmla="*/ 158351 w 212520"/>
                  <a:gd name="connsiteY0" fmla="*/ 220145 h 240999"/>
                  <a:gd name="connsiteX1" fmla="*/ 73541 w 212520"/>
                  <a:gd name="connsiteY1" fmla="*/ 219092 h 240999"/>
                  <a:gd name="connsiteX2" fmla="*/ 20031 w 212520"/>
                  <a:gd name="connsiteY2" fmla="*/ 147479 h 240999"/>
                  <a:gd name="connsiteX3" fmla="*/ 32752 w 212520"/>
                  <a:gd name="connsiteY3" fmla="*/ 160774 h 240999"/>
                  <a:gd name="connsiteX4" fmla="*/ 59613 w 212520"/>
                  <a:gd name="connsiteY4" fmla="*/ 178010 h 240999"/>
                  <a:gd name="connsiteX5" fmla="*/ 63111 w 212520"/>
                  <a:gd name="connsiteY5" fmla="*/ 170013 h 240999"/>
                  <a:gd name="connsiteX6" fmla="*/ 47888 w 212520"/>
                  <a:gd name="connsiteY6" fmla="*/ 160124 h 240999"/>
                  <a:gd name="connsiteX7" fmla="*/ 27217 w 212520"/>
                  <a:gd name="connsiteY7" fmla="*/ 141353 h 240999"/>
                  <a:gd name="connsiteX8" fmla="*/ 14063 w 212520"/>
                  <a:gd name="connsiteY8" fmla="*/ 119166 h 240999"/>
                  <a:gd name="connsiteX9" fmla="*/ 23275 w 212520"/>
                  <a:gd name="connsiteY9" fmla="*/ 104729 h 240999"/>
                  <a:gd name="connsiteX10" fmla="*/ 24106 w 212520"/>
                  <a:gd name="connsiteY10" fmla="*/ 105569 h 240999"/>
                  <a:gd name="connsiteX11" fmla="*/ 67606 w 212520"/>
                  <a:gd name="connsiteY11" fmla="*/ 139818 h 240999"/>
                  <a:gd name="connsiteX12" fmla="*/ 72932 w 212520"/>
                  <a:gd name="connsiteY12" fmla="*/ 133255 h 240999"/>
                  <a:gd name="connsiteX13" fmla="*/ 33749 w 212520"/>
                  <a:gd name="connsiteY13" fmla="*/ 101100 h 240999"/>
                  <a:gd name="connsiteX14" fmla="*/ 32930 w 212520"/>
                  <a:gd name="connsiteY14" fmla="*/ 100316 h 240999"/>
                  <a:gd name="connsiteX15" fmla="*/ 29508 w 212520"/>
                  <a:gd name="connsiteY15" fmla="*/ 95242 h 240999"/>
                  <a:gd name="connsiteX16" fmla="*/ 27947 w 212520"/>
                  <a:gd name="connsiteY16" fmla="*/ 95500 h 240999"/>
                  <a:gd name="connsiteX17" fmla="*/ 14196 w 212520"/>
                  <a:gd name="connsiteY17" fmla="*/ 75900 h 240999"/>
                  <a:gd name="connsiteX18" fmla="*/ 11650 w 212520"/>
                  <a:gd name="connsiteY18" fmla="*/ 59100 h 240999"/>
                  <a:gd name="connsiteX19" fmla="*/ 38543 w 212520"/>
                  <a:gd name="connsiteY19" fmla="*/ 56826 h 240999"/>
                  <a:gd name="connsiteX20" fmla="*/ 42485 w 212520"/>
                  <a:gd name="connsiteY20" fmla="*/ 56916 h 240999"/>
                  <a:gd name="connsiteX21" fmla="*/ 86982 w 212520"/>
                  <a:gd name="connsiteY21" fmla="*/ 100271 h 240999"/>
                  <a:gd name="connsiteX22" fmla="*/ 93260 w 212520"/>
                  <a:gd name="connsiteY22" fmla="*/ 94369 h 240999"/>
                  <a:gd name="connsiteX23" fmla="*/ 49061 w 212520"/>
                  <a:gd name="connsiteY23" fmla="*/ 10537 h 240999"/>
                  <a:gd name="connsiteX24" fmla="*/ 94422 w 212520"/>
                  <a:gd name="connsiteY24" fmla="*/ 38447 h 240999"/>
                  <a:gd name="connsiteX25" fmla="*/ 125479 w 212520"/>
                  <a:gd name="connsiteY25" fmla="*/ 54026 h 240999"/>
                  <a:gd name="connsiteX26" fmla="*/ 126210 w 212520"/>
                  <a:gd name="connsiteY26" fmla="*/ 53937 h 240999"/>
                  <a:gd name="connsiteX27" fmla="*/ 144079 w 212520"/>
                  <a:gd name="connsiteY27" fmla="*/ 93529 h 240999"/>
                  <a:gd name="connsiteX28" fmla="*/ 151298 w 212520"/>
                  <a:gd name="connsiteY28" fmla="*/ 88332 h 240999"/>
                  <a:gd name="connsiteX29" fmla="*/ 154365 w 212520"/>
                  <a:gd name="connsiteY29" fmla="*/ 21087 h 240999"/>
                  <a:gd name="connsiteX30" fmla="*/ 205572 w 212520"/>
                  <a:gd name="connsiteY30" fmla="*/ 93137 h 240999"/>
                  <a:gd name="connsiteX31" fmla="*/ 212282 w 212520"/>
                  <a:gd name="connsiteY31" fmla="*/ 90650 h 240999"/>
                  <a:gd name="connsiteX32" fmla="*/ 145463 w 212520"/>
                  <a:gd name="connsiteY32" fmla="*/ 8611 h 240999"/>
                  <a:gd name="connsiteX33" fmla="*/ 124615 w 212520"/>
                  <a:gd name="connsiteY33" fmla="*/ 46937 h 240999"/>
                  <a:gd name="connsiteX34" fmla="*/ 34867 w 212520"/>
                  <a:gd name="connsiteY34" fmla="*/ 7647 h 240999"/>
                  <a:gd name="connsiteX35" fmla="*/ 35609 w 212520"/>
                  <a:gd name="connsiteY35" fmla="*/ 46634 h 240999"/>
                  <a:gd name="connsiteX36" fmla="*/ 2305 w 212520"/>
                  <a:gd name="connsiteY36" fmla="*/ 69818 h 240999"/>
                  <a:gd name="connsiteX37" fmla="*/ 17828 w 212520"/>
                  <a:gd name="connsiteY37" fmla="*/ 98916 h 240999"/>
                  <a:gd name="connsiteX38" fmla="*/ 10089 w 212520"/>
                  <a:gd name="connsiteY38" fmla="*/ 133210 h 240999"/>
                  <a:gd name="connsiteX39" fmla="*/ 14717 w 212520"/>
                  <a:gd name="connsiteY39" fmla="*/ 140524 h 240999"/>
                  <a:gd name="connsiteX40" fmla="*/ 43049 w 212520"/>
                  <a:gd name="connsiteY40" fmla="*/ 215418 h 240999"/>
                  <a:gd name="connsiteX41" fmla="*/ 159646 w 212520"/>
                  <a:gd name="connsiteY41" fmla="*/ 229116 h 240999"/>
                  <a:gd name="connsiteX42" fmla="*/ 160510 w 212520"/>
                  <a:gd name="connsiteY42" fmla="*/ 230247 h 240999"/>
                  <a:gd name="connsiteX43" fmla="*/ 166046 w 212520"/>
                  <a:gd name="connsiteY43" fmla="*/ 223337 h 240999"/>
                  <a:gd name="connsiteX44" fmla="*/ 165271 w 212520"/>
                  <a:gd name="connsiteY44" fmla="*/ 222989 h 240999"/>
                  <a:gd name="connsiteX45" fmla="*/ 158351 w 212520"/>
                  <a:gd name="connsiteY45" fmla="*/ 220145 h 2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2520" h="240999">
                    <a:moveTo>
                      <a:pt x="158351" y="220145"/>
                    </a:moveTo>
                    <a:cubicBezTo>
                      <a:pt x="134602" y="243597"/>
                      <a:pt x="99438" y="228545"/>
                      <a:pt x="73541" y="219092"/>
                    </a:cubicBezTo>
                    <a:cubicBezTo>
                      <a:pt x="57443" y="213189"/>
                      <a:pt x="-17159" y="167863"/>
                      <a:pt x="20031" y="147479"/>
                    </a:cubicBezTo>
                    <a:cubicBezTo>
                      <a:pt x="23973" y="152205"/>
                      <a:pt x="28257" y="156574"/>
                      <a:pt x="32752" y="160774"/>
                    </a:cubicBezTo>
                    <a:cubicBezTo>
                      <a:pt x="39241" y="166766"/>
                      <a:pt x="50312" y="177405"/>
                      <a:pt x="59613" y="178010"/>
                    </a:cubicBezTo>
                    <a:cubicBezTo>
                      <a:pt x="64108" y="178324"/>
                      <a:pt x="66532" y="173250"/>
                      <a:pt x="63111" y="170013"/>
                    </a:cubicBezTo>
                    <a:cubicBezTo>
                      <a:pt x="58871" y="165982"/>
                      <a:pt x="52693" y="163663"/>
                      <a:pt x="47888" y="160124"/>
                    </a:cubicBezTo>
                    <a:cubicBezTo>
                      <a:pt x="40359" y="154692"/>
                      <a:pt x="33395" y="148263"/>
                      <a:pt x="27217" y="141353"/>
                    </a:cubicBezTo>
                    <a:cubicBezTo>
                      <a:pt x="21548" y="135092"/>
                      <a:pt x="15968" y="127566"/>
                      <a:pt x="14063" y="119166"/>
                    </a:cubicBezTo>
                    <a:cubicBezTo>
                      <a:pt x="12380" y="111605"/>
                      <a:pt x="17307" y="107361"/>
                      <a:pt x="23275" y="104729"/>
                    </a:cubicBezTo>
                    <a:lnTo>
                      <a:pt x="24106" y="105569"/>
                    </a:lnTo>
                    <a:cubicBezTo>
                      <a:pt x="36296" y="117945"/>
                      <a:pt x="52084" y="132034"/>
                      <a:pt x="67606" y="139818"/>
                    </a:cubicBezTo>
                    <a:cubicBezTo>
                      <a:pt x="71327" y="141700"/>
                      <a:pt x="75833" y="136582"/>
                      <a:pt x="72932" y="133255"/>
                    </a:cubicBezTo>
                    <a:cubicBezTo>
                      <a:pt x="61993" y="120834"/>
                      <a:pt x="46116" y="112166"/>
                      <a:pt x="33749" y="101100"/>
                    </a:cubicBezTo>
                    <a:lnTo>
                      <a:pt x="32930" y="100316"/>
                    </a:lnTo>
                    <a:cubicBezTo>
                      <a:pt x="33871" y="98132"/>
                      <a:pt x="32365" y="94761"/>
                      <a:pt x="29508" y="95242"/>
                    </a:cubicBezTo>
                    <a:lnTo>
                      <a:pt x="27947" y="95500"/>
                    </a:lnTo>
                    <a:cubicBezTo>
                      <a:pt x="22367" y="89766"/>
                      <a:pt x="17783" y="83382"/>
                      <a:pt x="14196" y="75900"/>
                    </a:cubicBezTo>
                    <a:cubicBezTo>
                      <a:pt x="11650" y="70692"/>
                      <a:pt x="10996" y="64834"/>
                      <a:pt x="11650" y="59100"/>
                    </a:cubicBezTo>
                    <a:cubicBezTo>
                      <a:pt x="13421" y="43218"/>
                      <a:pt x="31579" y="52100"/>
                      <a:pt x="38543" y="56826"/>
                    </a:cubicBezTo>
                    <a:cubicBezTo>
                      <a:pt x="39927" y="57745"/>
                      <a:pt x="41400" y="57566"/>
                      <a:pt x="42485" y="56916"/>
                    </a:cubicBezTo>
                    <a:cubicBezTo>
                      <a:pt x="56236" y="75116"/>
                      <a:pt x="76697" y="91782"/>
                      <a:pt x="86982" y="100271"/>
                    </a:cubicBezTo>
                    <a:cubicBezTo>
                      <a:pt x="90791" y="103418"/>
                      <a:pt x="96194" y="98300"/>
                      <a:pt x="93260" y="94369"/>
                    </a:cubicBezTo>
                    <a:cubicBezTo>
                      <a:pt x="85476" y="83818"/>
                      <a:pt x="10996" y="18108"/>
                      <a:pt x="49061" y="10537"/>
                    </a:cubicBezTo>
                    <a:cubicBezTo>
                      <a:pt x="64152" y="7569"/>
                      <a:pt x="83960" y="29879"/>
                      <a:pt x="94422" y="38447"/>
                    </a:cubicBezTo>
                    <a:cubicBezTo>
                      <a:pt x="103379" y="45761"/>
                      <a:pt x="113455" y="54374"/>
                      <a:pt x="125479" y="54026"/>
                    </a:cubicBezTo>
                    <a:lnTo>
                      <a:pt x="126210" y="53937"/>
                    </a:lnTo>
                    <a:cubicBezTo>
                      <a:pt x="130583" y="70434"/>
                      <a:pt x="138665" y="86753"/>
                      <a:pt x="144079" y="93529"/>
                    </a:cubicBezTo>
                    <a:cubicBezTo>
                      <a:pt x="147711" y="98132"/>
                      <a:pt x="153978" y="93271"/>
                      <a:pt x="151298" y="88332"/>
                    </a:cubicBezTo>
                    <a:cubicBezTo>
                      <a:pt x="144633" y="76169"/>
                      <a:pt x="116400" y="4892"/>
                      <a:pt x="154365" y="21087"/>
                    </a:cubicBezTo>
                    <a:cubicBezTo>
                      <a:pt x="178280" y="31279"/>
                      <a:pt x="195718" y="70692"/>
                      <a:pt x="205572" y="93137"/>
                    </a:cubicBezTo>
                    <a:cubicBezTo>
                      <a:pt x="207388" y="97337"/>
                      <a:pt x="213832" y="95018"/>
                      <a:pt x="212282" y="90650"/>
                    </a:cubicBezTo>
                    <a:cubicBezTo>
                      <a:pt x="202372" y="63647"/>
                      <a:pt x="179886" y="8611"/>
                      <a:pt x="145463" y="8611"/>
                    </a:cubicBezTo>
                    <a:cubicBezTo>
                      <a:pt x="123829" y="8655"/>
                      <a:pt x="120762" y="26945"/>
                      <a:pt x="124615" y="46937"/>
                    </a:cubicBezTo>
                    <a:cubicBezTo>
                      <a:pt x="101730" y="40116"/>
                      <a:pt x="59303" y="-21137"/>
                      <a:pt x="34867" y="7647"/>
                    </a:cubicBezTo>
                    <a:cubicBezTo>
                      <a:pt x="25224" y="19026"/>
                      <a:pt x="27737" y="32937"/>
                      <a:pt x="35609" y="46634"/>
                    </a:cubicBezTo>
                    <a:cubicBezTo>
                      <a:pt x="17617" y="36969"/>
                      <a:pt x="-1160" y="43790"/>
                      <a:pt x="2305" y="69818"/>
                    </a:cubicBezTo>
                    <a:cubicBezTo>
                      <a:pt x="3778" y="80929"/>
                      <a:pt x="10432" y="90606"/>
                      <a:pt x="17828" y="98916"/>
                    </a:cubicBezTo>
                    <a:cubicBezTo>
                      <a:pt x="5593" y="105255"/>
                      <a:pt x="1607" y="117855"/>
                      <a:pt x="10089" y="133210"/>
                    </a:cubicBezTo>
                    <a:cubicBezTo>
                      <a:pt x="11517" y="135753"/>
                      <a:pt x="13034" y="138161"/>
                      <a:pt x="14717" y="140524"/>
                    </a:cubicBezTo>
                    <a:cubicBezTo>
                      <a:pt x="-23215" y="157324"/>
                      <a:pt x="21681" y="203781"/>
                      <a:pt x="43049" y="215418"/>
                    </a:cubicBezTo>
                    <a:cubicBezTo>
                      <a:pt x="74405" y="232532"/>
                      <a:pt x="127250" y="255279"/>
                      <a:pt x="159646" y="229116"/>
                    </a:cubicBezTo>
                    <a:lnTo>
                      <a:pt x="160510" y="230247"/>
                    </a:lnTo>
                    <a:lnTo>
                      <a:pt x="166046" y="223337"/>
                    </a:lnTo>
                    <a:lnTo>
                      <a:pt x="165271" y="222989"/>
                    </a:lnTo>
                    <a:cubicBezTo>
                      <a:pt x="165481" y="220010"/>
                      <a:pt x="161163" y="217434"/>
                      <a:pt x="158351" y="220145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850944B-30B7-41D5-AEDA-FD9F6A5F5BB3}"/>
                  </a:ext>
                </a:extLst>
              </p:cNvPr>
              <p:cNvSpPr/>
              <p:nvPr/>
            </p:nvSpPr>
            <p:spPr>
              <a:xfrm>
                <a:off x="5027912" y="8696572"/>
                <a:ext cx="192443" cy="218135"/>
              </a:xfrm>
              <a:custGeom>
                <a:avLst/>
                <a:gdLst>
                  <a:gd name="connsiteX0" fmla="*/ 178475 w 192443"/>
                  <a:gd name="connsiteY0" fmla="*/ 123601 h 218135"/>
                  <a:gd name="connsiteX1" fmla="*/ 182240 w 192443"/>
                  <a:gd name="connsiteY1" fmla="*/ 116869 h 218135"/>
                  <a:gd name="connsiteX2" fmla="*/ 173803 w 192443"/>
                  <a:gd name="connsiteY2" fmla="*/ 86685 h 218135"/>
                  <a:gd name="connsiteX3" fmla="*/ 186392 w 192443"/>
                  <a:gd name="connsiteY3" fmla="*/ 60074 h 218135"/>
                  <a:gd name="connsiteX4" fmla="*/ 155590 w 192443"/>
                  <a:gd name="connsiteY4" fmla="*/ 40922 h 218135"/>
                  <a:gd name="connsiteX5" fmla="*/ 154560 w 192443"/>
                  <a:gd name="connsiteY5" fmla="*/ 6135 h 218135"/>
                  <a:gd name="connsiteX6" fmla="*/ 76360 w 192443"/>
                  <a:gd name="connsiteY6" fmla="*/ 45201 h 218135"/>
                  <a:gd name="connsiteX7" fmla="*/ 56077 w 192443"/>
                  <a:gd name="connsiteY7" fmla="*/ 12038 h 218135"/>
                  <a:gd name="connsiteX8" fmla="*/ 153 w 192443"/>
                  <a:gd name="connsiteY8" fmla="*/ 88164 h 218135"/>
                  <a:gd name="connsiteX9" fmla="*/ 6254 w 192443"/>
                  <a:gd name="connsiteY9" fmla="*/ 90045 h 218135"/>
                  <a:gd name="connsiteX10" fmla="*/ 48681 w 192443"/>
                  <a:gd name="connsiteY10" fmla="*/ 23551 h 218135"/>
                  <a:gd name="connsiteX11" fmla="*/ 54438 w 192443"/>
                  <a:gd name="connsiteY11" fmla="*/ 83269 h 218135"/>
                  <a:gd name="connsiteX12" fmla="*/ 61092 w 192443"/>
                  <a:gd name="connsiteY12" fmla="*/ 87637 h 218135"/>
                  <a:gd name="connsiteX13" fmla="*/ 75231 w 192443"/>
                  <a:gd name="connsiteY13" fmla="*/ 51506 h 218135"/>
                  <a:gd name="connsiteX14" fmla="*/ 75884 w 192443"/>
                  <a:gd name="connsiteY14" fmla="*/ 51596 h 218135"/>
                  <a:gd name="connsiteX15" fmla="*/ 102833 w 192443"/>
                  <a:gd name="connsiteY15" fmla="*/ 36285 h 218135"/>
                  <a:gd name="connsiteX16" fmla="*/ 142060 w 192443"/>
                  <a:gd name="connsiteY16" fmla="*/ 9372 h 218135"/>
                  <a:gd name="connsiteX17" fmla="*/ 106376 w 192443"/>
                  <a:gd name="connsiteY17" fmla="*/ 86024 h 218135"/>
                  <a:gd name="connsiteX18" fmla="*/ 112255 w 192443"/>
                  <a:gd name="connsiteY18" fmla="*/ 91053 h 218135"/>
                  <a:gd name="connsiteX19" fmla="*/ 149966 w 192443"/>
                  <a:gd name="connsiteY19" fmla="*/ 50319 h 218135"/>
                  <a:gd name="connsiteX20" fmla="*/ 153475 w 192443"/>
                  <a:gd name="connsiteY20" fmla="*/ 50106 h 218135"/>
                  <a:gd name="connsiteX21" fmla="*/ 177523 w 192443"/>
                  <a:gd name="connsiteY21" fmla="*/ 50890 h 218135"/>
                  <a:gd name="connsiteX22" fmla="*/ 176006 w 192443"/>
                  <a:gd name="connsiteY22" fmla="*/ 66077 h 218135"/>
                  <a:gd name="connsiteX23" fmla="*/ 164636 w 192443"/>
                  <a:gd name="connsiteY23" fmla="*/ 84098 h 218135"/>
                  <a:gd name="connsiteX24" fmla="*/ 163252 w 192443"/>
                  <a:gd name="connsiteY24" fmla="*/ 83919 h 218135"/>
                  <a:gd name="connsiteX25" fmla="*/ 160395 w 192443"/>
                  <a:gd name="connsiteY25" fmla="*/ 88645 h 218135"/>
                  <a:gd name="connsiteX26" fmla="*/ 159698 w 192443"/>
                  <a:gd name="connsiteY26" fmla="*/ 89351 h 218135"/>
                  <a:gd name="connsiteX27" fmla="*/ 126272 w 192443"/>
                  <a:gd name="connsiteY27" fmla="*/ 119804 h 218135"/>
                  <a:gd name="connsiteX28" fmla="*/ 131243 w 192443"/>
                  <a:gd name="connsiteY28" fmla="*/ 125404 h 218135"/>
                  <a:gd name="connsiteX29" fmla="*/ 168522 w 192443"/>
                  <a:gd name="connsiteY29" fmla="*/ 92890 h 218135"/>
                  <a:gd name="connsiteX30" fmla="*/ 169219 w 192443"/>
                  <a:gd name="connsiteY30" fmla="*/ 92106 h 218135"/>
                  <a:gd name="connsiteX31" fmla="*/ 178044 w 192443"/>
                  <a:gd name="connsiteY31" fmla="*/ 104572 h 218135"/>
                  <a:gd name="connsiteX32" fmla="*/ 167315 w 192443"/>
                  <a:gd name="connsiteY32" fmla="*/ 124922 h 218135"/>
                  <a:gd name="connsiteX33" fmla="*/ 149711 w 192443"/>
                  <a:gd name="connsiteY33" fmla="*/ 142596 h 218135"/>
                  <a:gd name="connsiteX34" fmla="*/ 136602 w 192443"/>
                  <a:gd name="connsiteY34" fmla="*/ 152082 h 218135"/>
                  <a:gd name="connsiteX35" fmla="*/ 140067 w 192443"/>
                  <a:gd name="connsiteY35" fmla="*/ 159082 h 218135"/>
                  <a:gd name="connsiteX36" fmla="*/ 163252 w 192443"/>
                  <a:gd name="connsiteY36" fmla="*/ 142506 h 218135"/>
                  <a:gd name="connsiteX37" fmla="*/ 173969 w 192443"/>
                  <a:gd name="connsiteY37" fmla="*/ 130074 h 218135"/>
                  <a:gd name="connsiteX38" fmla="*/ 129516 w 192443"/>
                  <a:gd name="connsiteY38" fmla="*/ 196322 h 218135"/>
                  <a:gd name="connsiteX39" fmla="*/ 54006 w 192443"/>
                  <a:gd name="connsiteY39" fmla="*/ 201127 h 218135"/>
                  <a:gd name="connsiteX40" fmla="*/ 47950 w 192443"/>
                  <a:gd name="connsiteY40" fmla="*/ 203927 h 218135"/>
                  <a:gd name="connsiteX41" fmla="*/ 47253 w 192443"/>
                  <a:gd name="connsiteY41" fmla="*/ 204285 h 218135"/>
                  <a:gd name="connsiteX42" fmla="*/ 52489 w 192443"/>
                  <a:gd name="connsiteY42" fmla="*/ 210188 h 218135"/>
                  <a:gd name="connsiteX43" fmla="*/ 53176 w 192443"/>
                  <a:gd name="connsiteY43" fmla="*/ 209135 h 218135"/>
                  <a:gd name="connsiteX44" fmla="*/ 156498 w 192443"/>
                  <a:gd name="connsiteY44" fmla="*/ 191674 h 218135"/>
                  <a:gd name="connsiteX45" fmla="*/ 178475 w 192443"/>
                  <a:gd name="connsiteY45" fmla="*/ 123601 h 2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92443" h="218135">
                    <a:moveTo>
                      <a:pt x="178475" y="123601"/>
                    </a:moveTo>
                    <a:cubicBezTo>
                      <a:pt x="179815" y="121416"/>
                      <a:pt x="181066" y="119188"/>
                      <a:pt x="182240" y="116869"/>
                    </a:cubicBezTo>
                    <a:cubicBezTo>
                      <a:pt x="189071" y="102869"/>
                      <a:pt x="185008" y="91759"/>
                      <a:pt x="173803" y="86685"/>
                    </a:cubicBezTo>
                    <a:cubicBezTo>
                      <a:pt x="180026" y="78935"/>
                      <a:pt x="185517" y="70009"/>
                      <a:pt x="186392" y="60074"/>
                    </a:cubicBezTo>
                    <a:cubicBezTo>
                      <a:pt x="188241" y="36722"/>
                      <a:pt x="171246" y="31514"/>
                      <a:pt x="155590" y="40922"/>
                    </a:cubicBezTo>
                    <a:cubicBezTo>
                      <a:pt x="162034" y="28322"/>
                      <a:pt x="163683" y="15845"/>
                      <a:pt x="154560" y="6135"/>
                    </a:cubicBezTo>
                    <a:cubicBezTo>
                      <a:pt x="131542" y="-18404"/>
                      <a:pt x="96433" y="38122"/>
                      <a:pt x="76360" y="45201"/>
                    </a:cubicBezTo>
                    <a:cubicBezTo>
                      <a:pt x="78918" y="27269"/>
                      <a:pt x="75320" y="11040"/>
                      <a:pt x="56077" y="12038"/>
                    </a:cubicBezTo>
                    <a:cubicBezTo>
                      <a:pt x="25408" y="13572"/>
                      <a:pt x="7815" y="63669"/>
                      <a:pt x="153" y="88164"/>
                    </a:cubicBezTo>
                    <a:cubicBezTo>
                      <a:pt x="-1009" y="92106"/>
                      <a:pt x="4781" y="93943"/>
                      <a:pt x="6254" y="90045"/>
                    </a:cubicBezTo>
                    <a:cubicBezTo>
                      <a:pt x="14037" y="69572"/>
                      <a:pt x="27788" y="33653"/>
                      <a:pt x="48681" y="23551"/>
                    </a:cubicBezTo>
                    <a:cubicBezTo>
                      <a:pt x="81808" y="7401"/>
                      <a:pt x="59797" y="72204"/>
                      <a:pt x="54438" y="83269"/>
                    </a:cubicBezTo>
                    <a:cubicBezTo>
                      <a:pt x="52224" y="87817"/>
                      <a:pt x="57981" y="91882"/>
                      <a:pt x="61092" y="87637"/>
                    </a:cubicBezTo>
                    <a:cubicBezTo>
                      <a:pt x="65543" y="81343"/>
                      <a:pt x="72076" y="66425"/>
                      <a:pt x="75231" y="51506"/>
                    </a:cubicBezTo>
                    <a:lnTo>
                      <a:pt x="75884" y="51596"/>
                    </a:lnTo>
                    <a:cubicBezTo>
                      <a:pt x="86657" y="51372"/>
                      <a:pt x="95216" y="43196"/>
                      <a:pt x="102833" y="36285"/>
                    </a:cubicBezTo>
                    <a:cubicBezTo>
                      <a:pt x="111823" y="28188"/>
                      <a:pt x="128431" y="7356"/>
                      <a:pt x="142060" y="9372"/>
                    </a:cubicBezTo>
                    <a:cubicBezTo>
                      <a:pt x="176261" y="14356"/>
                      <a:pt x="112908" y="76314"/>
                      <a:pt x="106376" y="86024"/>
                    </a:cubicBezTo>
                    <a:cubicBezTo>
                      <a:pt x="103951" y="89743"/>
                      <a:pt x="108967" y="94032"/>
                      <a:pt x="112255" y="91053"/>
                    </a:cubicBezTo>
                    <a:cubicBezTo>
                      <a:pt x="121035" y="83001"/>
                      <a:pt x="138506" y="67209"/>
                      <a:pt x="149966" y="50319"/>
                    </a:cubicBezTo>
                    <a:cubicBezTo>
                      <a:pt x="150962" y="50935"/>
                      <a:pt x="152258" y="51025"/>
                      <a:pt x="153475" y="50106"/>
                    </a:cubicBezTo>
                    <a:cubicBezTo>
                      <a:pt x="159487" y="45604"/>
                      <a:pt x="175276" y="36845"/>
                      <a:pt x="177523" y="50890"/>
                    </a:cubicBezTo>
                    <a:cubicBezTo>
                      <a:pt x="178343" y="56009"/>
                      <a:pt x="178044" y="61217"/>
                      <a:pt x="176006" y="66077"/>
                    </a:cubicBezTo>
                    <a:cubicBezTo>
                      <a:pt x="173106" y="72853"/>
                      <a:pt x="169308" y="78722"/>
                      <a:pt x="164636" y="84098"/>
                    </a:cubicBezTo>
                    <a:lnTo>
                      <a:pt x="163252" y="83919"/>
                    </a:lnTo>
                    <a:cubicBezTo>
                      <a:pt x="160694" y="83617"/>
                      <a:pt x="159487" y="86719"/>
                      <a:pt x="160395" y="88645"/>
                    </a:cubicBezTo>
                    <a:lnTo>
                      <a:pt x="159698" y="89351"/>
                    </a:lnTo>
                    <a:cubicBezTo>
                      <a:pt x="149191" y="99756"/>
                      <a:pt x="135395" y="108201"/>
                      <a:pt x="126272" y="119804"/>
                    </a:cubicBezTo>
                    <a:cubicBezTo>
                      <a:pt x="123803" y="122906"/>
                      <a:pt x="127999" y="127240"/>
                      <a:pt x="131243" y="125404"/>
                    </a:cubicBezTo>
                    <a:cubicBezTo>
                      <a:pt x="144784" y="117743"/>
                      <a:pt x="158236" y="104482"/>
                      <a:pt x="168522" y="92890"/>
                    </a:cubicBezTo>
                    <a:lnTo>
                      <a:pt x="169219" y="92106"/>
                    </a:lnTo>
                    <a:cubicBezTo>
                      <a:pt x="174622" y="94201"/>
                      <a:pt x="179206" y="97751"/>
                      <a:pt x="178044" y="104572"/>
                    </a:cubicBezTo>
                    <a:cubicBezTo>
                      <a:pt x="176737" y="112143"/>
                      <a:pt x="172109" y="119053"/>
                      <a:pt x="167315" y="124922"/>
                    </a:cubicBezTo>
                    <a:cubicBezTo>
                      <a:pt x="162078" y="131351"/>
                      <a:pt x="156199" y="137388"/>
                      <a:pt x="149711" y="142596"/>
                    </a:cubicBezTo>
                    <a:cubicBezTo>
                      <a:pt x="145648" y="145922"/>
                      <a:pt x="140244" y="148319"/>
                      <a:pt x="136602" y="152082"/>
                    </a:cubicBezTo>
                    <a:cubicBezTo>
                      <a:pt x="133712" y="155106"/>
                      <a:pt x="136126" y="159564"/>
                      <a:pt x="140067" y="159082"/>
                    </a:cubicBezTo>
                    <a:cubicBezTo>
                      <a:pt x="148371" y="158119"/>
                      <a:pt x="157760" y="148151"/>
                      <a:pt x="163252" y="142506"/>
                    </a:cubicBezTo>
                    <a:cubicBezTo>
                      <a:pt x="167049" y="138564"/>
                      <a:pt x="170692" y="134409"/>
                      <a:pt x="173969" y="130074"/>
                    </a:cubicBezTo>
                    <a:cubicBezTo>
                      <a:pt x="208059" y="146572"/>
                      <a:pt x="143522" y="190319"/>
                      <a:pt x="129516" y="196322"/>
                    </a:cubicBezTo>
                    <a:cubicBezTo>
                      <a:pt x="106852" y="205943"/>
                      <a:pt x="76183" y="220951"/>
                      <a:pt x="54006" y="201127"/>
                    </a:cubicBezTo>
                    <a:cubicBezTo>
                      <a:pt x="51316" y="198808"/>
                      <a:pt x="47596" y="201306"/>
                      <a:pt x="47950" y="203927"/>
                    </a:cubicBezTo>
                    <a:lnTo>
                      <a:pt x="47253" y="204285"/>
                    </a:lnTo>
                    <a:lnTo>
                      <a:pt x="52489" y="210188"/>
                    </a:lnTo>
                    <a:lnTo>
                      <a:pt x="53176" y="209135"/>
                    </a:lnTo>
                    <a:cubicBezTo>
                      <a:pt x="83236" y="230964"/>
                      <a:pt x="129295" y="208306"/>
                      <a:pt x="156498" y="191674"/>
                    </a:cubicBezTo>
                    <a:cubicBezTo>
                      <a:pt x="175054" y="180351"/>
                      <a:pt x="212942" y="136816"/>
                      <a:pt x="178475" y="123601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8737305-C322-4017-9607-F58F6EAC723C}"/>
                  </a:ext>
                </a:extLst>
              </p:cNvPr>
              <p:cNvSpPr/>
              <p:nvPr/>
            </p:nvSpPr>
            <p:spPr>
              <a:xfrm>
                <a:off x="3645239" y="8146968"/>
                <a:ext cx="1428431" cy="893436"/>
              </a:xfrm>
              <a:custGeom>
                <a:avLst/>
                <a:gdLst>
                  <a:gd name="connsiteX0" fmla="*/ 29210 w 1428431"/>
                  <a:gd name="connsiteY0" fmla="*/ 364163 h 893436"/>
                  <a:gd name="connsiteX1" fmla="*/ 92010 w 1428431"/>
                  <a:gd name="connsiteY1" fmla="*/ 407518 h 893436"/>
                  <a:gd name="connsiteX2" fmla="*/ 209349 w 1428431"/>
                  <a:gd name="connsiteY2" fmla="*/ 489367 h 893436"/>
                  <a:gd name="connsiteX3" fmla="*/ 227041 w 1428431"/>
                  <a:gd name="connsiteY3" fmla="*/ 491999 h 893436"/>
                  <a:gd name="connsiteX4" fmla="*/ 251167 w 1428431"/>
                  <a:gd name="connsiteY4" fmla="*/ 526339 h 893436"/>
                  <a:gd name="connsiteX5" fmla="*/ 39507 w 1428431"/>
                  <a:gd name="connsiteY5" fmla="*/ 466407 h 893436"/>
                  <a:gd name="connsiteX6" fmla="*/ 33794 w 1428431"/>
                  <a:gd name="connsiteY6" fmla="*/ 477999 h 893436"/>
                  <a:gd name="connsiteX7" fmla="*/ 279754 w 1428431"/>
                  <a:gd name="connsiteY7" fmla="*/ 546207 h 893436"/>
                  <a:gd name="connsiteX8" fmla="*/ 302894 w 1428431"/>
                  <a:gd name="connsiteY8" fmla="*/ 547518 h 893436"/>
                  <a:gd name="connsiteX9" fmla="*/ 376112 w 1428431"/>
                  <a:gd name="connsiteY9" fmla="*/ 546028 h 893436"/>
                  <a:gd name="connsiteX10" fmla="*/ 385291 w 1428431"/>
                  <a:gd name="connsiteY10" fmla="*/ 553678 h 893436"/>
                  <a:gd name="connsiteX11" fmla="*/ 385412 w 1428431"/>
                  <a:gd name="connsiteY11" fmla="*/ 553767 h 893436"/>
                  <a:gd name="connsiteX12" fmla="*/ 717444 w 1428431"/>
                  <a:gd name="connsiteY12" fmla="*/ 673775 h 893436"/>
                  <a:gd name="connsiteX13" fmla="*/ 954447 w 1428431"/>
                  <a:gd name="connsiteY13" fmla="*/ 659999 h 893436"/>
                  <a:gd name="connsiteX14" fmla="*/ 964954 w 1428431"/>
                  <a:gd name="connsiteY14" fmla="*/ 656930 h 893436"/>
                  <a:gd name="connsiteX15" fmla="*/ 964655 w 1428431"/>
                  <a:gd name="connsiteY15" fmla="*/ 666428 h 893436"/>
                  <a:gd name="connsiteX16" fmla="*/ 1349954 w 1428431"/>
                  <a:gd name="connsiteY16" fmla="*/ 659730 h 893436"/>
                  <a:gd name="connsiteX17" fmla="*/ 1354936 w 1428431"/>
                  <a:gd name="connsiteY17" fmla="*/ 656236 h 893436"/>
                  <a:gd name="connsiteX18" fmla="*/ 1356531 w 1428431"/>
                  <a:gd name="connsiteY18" fmla="*/ 659249 h 893436"/>
                  <a:gd name="connsiteX19" fmla="*/ 1400652 w 1428431"/>
                  <a:gd name="connsiteY19" fmla="*/ 788878 h 893436"/>
                  <a:gd name="connsiteX20" fmla="*/ 1399910 w 1428431"/>
                  <a:gd name="connsiteY20" fmla="*/ 788878 h 893436"/>
                  <a:gd name="connsiteX21" fmla="*/ 1260128 w 1428431"/>
                  <a:gd name="connsiteY21" fmla="*/ 839893 h 893436"/>
                  <a:gd name="connsiteX22" fmla="*/ 1067546 w 1428431"/>
                  <a:gd name="connsiteY22" fmla="*/ 879754 h 893436"/>
                  <a:gd name="connsiteX23" fmla="*/ 1068453 w 1428431"/>
                  <a:gd name="connsiteY23" fmla="*/ 893407 h 893436"/>
                  <a:gd name="connsiteX24" fmla="*/ 1232969 w 1428431"/>
                  <a:gd name="connsiteY24" fmla="*/ 863738 h 893436"/>
                  <a:gd name="connsiteX25" fmla="*/ 1402379 w 1428431"/>
                  <a:gd name="connsiteY25" fmla="*/ 801086 h 893436"/>
                  <a:gd name="connsiteX26" fmla="*/ 1403674 w 1428431"/>
                  <a:gd name="connsiteY26" fmla="*/ 800525 h 893436"/>
                  <a:gd name="connsiteX27" fmla="*/ 1411934 w 1428431"/>
                  <a:gd name="connsiteY27" fmla="*/ 796628 h 893436"/>
                  <a:gd name="connsiteX28" fmla="*/ 1364148 w 1428431"/>
                  <a:gd name="connsiteY28" fmla="*/ 650457 h 893436"/>
                  <a:gd name="connsiteX29" fmla="*/ 1355147 w 1428431"/>
                  <a:gd name="connsiteY29" fmla="*/ 652865 h 893436"/>
                  <a:gd name="connsiteX30" fmla="*/ 1349135 w 1428431"/>
                  <a:gd name="connsiteY30" fmla="*/ 647657 h 893436"/>
                  <a:gd name="connsiteX31" fmla="*/ 969361 w 1428431"/>
                  <a:gd name="connsiteY31" fmla="*/ 656807 h 893436"/>
                  <a:gd name="connsiteX32" fmla="*/ 966161 w 1428431"/>
                  <a:gd name="connsiteY32" fmla="*/ 656538 h 893436"/>
                  <a:gd name="connsiteX33" fmla="*/ 1106075 w 1428431"/>
                  <a:gd name="connsiteY33" fmla="*/ 583526 h 893436"/>
                  <a:gd name="connsiteX34" fmla="*/ 1106164 w 1428431"/>
                  <a:gd name="connsiteY34" fmla="*/ 583604 h 893436"/>
                  <a:gd name="connsiteX35" fmla="*/ 1237254 w 1428431"/>
                  <a:gd name="connsiteY35" fmla="*/ 584881 h 893436"/>
                  <a:gd name="connsiteX36" fmla="*/ 1287808 w 1428431"/>
                  <a:gd name="connsiteY36" fmla="*/ 555391 h 893436"/>
                  <a:gd name="connsiteX37" fmla="*/ 1354416 w 1428431"/>
                  <a:gd name="connsiteY37" fmla="*/ 557273 h 893436"/>
                  <a:gd name="connsiteX38" fmla="*/ 1414093 w 1428431"/>
                  <a:gd name="connsiteY38" fmla="*/ 486399 h 893436"/>
                  <a:gd name="connsiteX39" fmla="*/ 1388318 w 1428431"/>
                  <a:gd name="connsiteY39" fmla="*/ 407999 h 893436"/>
                  <a:gd name="connsiteX40" fmla="*/ 1348016 w 1428431"/>
                  <a:gd name="connsiteY40" fmla="*/ 290220 h 893436"/>
                  <a:gd name="connsiteX41" fmla="*/ 1336203 w 1428431"/>
                  <a:gd name="connsiteY41" fmla="*/ 291005 h 893436"/>
                  <a:gd name="connsiteX42" fmla="*/ 1383645 w 1428431"/>
                  <a:gd name="connsiteY42" fmla="*/ 438755 h 893436"/>
                  <a:gd name="connsiteX43" fmla="*/ 1358391 w 1428431"/>
                  <a:gd name="connsiteY43" fmla="*/ 537449 h 893436"/>
                  <a:gd name="connsiteX44" fmla="*/ 1275662 w 1428431"/>
                  <a:gd name="connsiteY44" fmla="*/ 529754 h 893436"/>
                  <a:gd name="connsiteX45" fmla="*/ 1264889 w 1428431"/>
                  <a:gd name="connsiteY45" fmla="*/ 531894 h 893436"/>
                  <a:gd name="connsiteX46" fmla="*/ 1119871 w 1428431"/>
                  <a:gd name="connsiteY46" fmla="*/ 570959 h 893436"/>
                  <a:gd name="connsiteX47" fmla="*/ 1138339 w 1428431"/>
                  <a:gd name="connsiteY47" fmla="*/ 550799 h 893436"/>
                  <a:gd name="connsiteX48" fmla="*/ 1264546 w 1428431"/>
                  <a:gd name="connsiteY48" fmla="*/ 263531 h 893436"/>
                  <a:gd name="connsiteX49" fmla="*/ 1333479 w 1428431"/>
                  <a:gd name="connsiteY49" fmla="*/ 245286 h 893436"/>
                  <a:gd name="connsiteX50" fmla="*/ 1341008 w 1428431"/>
                  <a:gd name="connsiteY50" fmla="*/ 233089 h 893436"/>
                  <a:gd name="connsiteX51" fmla="*/ 1414270 w 1428431"/>
                  <a:gd name="connsiteY51" fmla="*/ 252286 h 893436"/>
                  <a:gd name="connsiteX52" fmla="*/ 1427634 w 1428431"/>
                  <a:gd name="connsiteY52" fmla="*/ 214228 h 893436"/>
                  <a:gd name="connsiteX53" fmla="*/ 1424689 w 1428431"/>
                  <a:gd name="connsiteY53" fmla="*/ 153457 h 893436"/>
                  <a:gd name="connsiteX54" fmla="*/ 1380401 w 1428431"/>
                  <a:gd name="connsiteY54" fmla="*/ 120339 h 893436"/>
                  <a:gd name="connsiteX55" fmla="*/ 1380844 w 1428431"/>
                  <a:gd name="connsiteY55" fmla="*/ 75281 h 893436"/>
                  <a:gd name="connsiteX56" fmla="*/ 1372186 w 1428431"/>
                  <a:gd name="connsiteY56" fmla="*/ 3837 h 893436"/>
                  <a:gd name="connsiteX57" fmla="*/ 1361026 w 1428431"/>
                  <a:gd name="connsiteY57" fmla="*/ 6155 h 893436"/>
                  <a:gd name="connsiteX58" fmla="*/ 1364104 w 1428431"/>
                  <a:gd name="connsiteY58" fmla="*/ 67665 h 893436"/>
                  <a:gd name="connsiteX59" fmla="*/ 1363151 w 1428431"/>
                  <a:gd name="connsiteY59" fmla="*/ 130005 h 893436"/>
                  <a:gd name="connsiteX60" fmla="*/ 1325308 w 1428431"/>
                  <a:gd name="connsiteY60" fmla="*/ 176563 h 893436"/>
                  <a:gd name="connsiteX61" fmla="*/ 1321367 w 1428431"/>
                  <a:gd name="connsiteY61" fmla="*/ 173886 h 893436"/>
                  <a:gd name="connsiteX62" fmla="*/ 1268432 w 1428431"/>
                  <a:gd name="connsiteY62" fmla="*/ 170123 h 893436"/>
                  <a:gd name="connsiteX63" fmla="*/ 1262941 w 1428431"/>
                  <a:gd name="connsiteY63" fmla="*/ 171310 h 893436"/>
                  <a:gd name="connsiteX64" fmla="*/ 1259054 w 1428431"/>
                  <a:gd name="connsiteY64" fmla="*/ 174289 h 893436"/>
                  <a:gd name="connsiteX65" fmla="*/ 1250142 w 1428431"/>
                  <a:gd name="connsiteY65" fmla="*/ 180236 h 893436"/>
                  <a:gd name="connsiteX66" fmla="*/ 1186257 w 1428431"/>
                  <a:gd name="connsiteY66" fmla="*/ 163257 h 893436"/>
                  <a:gd name="connsiteX67" fmla="*/ 1159442 w 1428431"/>
                  <a:gd name="connsiteY67" fmla="*/ 219392 h 893436"/>
                  <a:gd name="connsiteX68" fmla="*/ 1183711 w 1428431"/>
                  <a:gd name="connsiteY68" fmla="*/ 287207 h 893436"/>
                  <a:gd name="connsiteX69" fmla="*/ 1246078 w 1428431"/>
                  <a:gd name="connsiteY69" fmla="*/ 252510 h 893436"/>
                  <a:gd name="connsiteX70" fmla="*/ 1247540 w 1428431"/>
                  <a:gd name="connsiteY70" fmla="*/ 250763 h 893436"/>
                  <a:gd name="connsiteX71" fmla="*/ 1248060 w 1428431"/>
                  <a:gd name="connsiteY71" fmla="*/ 251368 h 893436"/>
                  <a:gd name="connsiteX72" fmla="*/ 1245292 w 1428431"/>
                  <a:gd name="connsiteY72" fmla="*/ 257102 h 893436"/>
                  <a:gd name="connsiteX73" fmla="*/ 1123071 w 1428431"/>
                  <a:gd name="connsiteY73" fmla="*/ 537886 h 893436"/>
                  <a:gd name="connsiteX74" fmla="*/ 949520 w 1428431"/>
                  <a:gd name="connsiteY74" fmla="*/ 640523 h 893436"/>
                  <a:gd name="connsiteX75" fmla="*/ 719559 w 1428431"/>
                  <a:gd name="connsiteY75" fmla="*/ 653738 h 893436"/>
                  <a:gd name="connsiteX76" fmla="*/ 401810 w 1428431"/>
                  <a:gd name="connsiteY76" fmla="*/ 540910 h 893436"/>
                  <a:gd name="connsiteX77" fmla="*/ 395709 w 1428431"/>
                  <a:gd name="connsiteY77" fmla="*/ 529754 h 893436"/>
                  <a:gd name="connsiteX78" fmla="*/ 388402 w 1428431"/>
                  <a:gd name="connsiteY78" fmla="*/ 530191 h 893436"/>
                  <a:gd name="connsiteX79" fmla="*/ 241269 w 1428431"/>
                  <a:gd name="connsiteY79" fmla="*/ 186441 h 893436"/>
                  <a:gd name="connsiteX80" fmla="*/ 231791 w 1428431"/>
                  <a:gd name="connsiteY80" fmla="*/ 175947 h 893436"/>
                  <a:gd name="connsiteX81" fmla="*/ 221417 w 1428431"/>
                  <a:gd name="connsiteY81" fmla="*/ 185489 h 893436"/>
                  <a:gd name="connsiteX82" fmla="*/ 359205 w 1428431"/>
                  <a:gd name="connsiteY82" fmla="*/ 531367 h 893436"/>
                  <a:gd name="connsiteX83" fmla="*/ 338789 w 1428431"/>
                  <a:gd name="connsiteY83" fmla="*/ 531547 h 893436"/>
                  <a:gd name="connsiteX84" fmla="*/ 329367 w 1428431"/>
                  <a:gd name="connsiteY84" fmla="*/ 522799 h 893436"/>
                  <a:gd name="connsiteX85" fmla="*/ 237936 w 1428431"/>
                  <a:gd name="connsiteY85" fmla="*/ 470820 h 893436"/>
                  <a:gd name="connsiteX86" fmla="*/ 226255 w 1428431"/>
                  <a:gd name="connsiteY86" fmla="*/ 465131 h 893436"/>
                  <a:gd name="connsiteX87" fmla="*/ 109957 w 1428431"/>
                  <a:gd name="connsiteY87" fmla="*/ 387604 h 893436"/>
                  <a:gd name="connsiteX88" fmla="*/ 102827 w 1428431"/>
                  <a:gd name="connsiteY88" fmla="*/ 376539 h 893436"/>
                  <a:gd name="connsiteX89" fmla="*/ 41157 w 1428431"/>
                  <a:gd name="connsiteY89" fmla="*/ 350376 h 893436"/>
                  <a:gd name="connsiteX90" fmla="*/ 46471 w 1428431"/>
                  <a:gd name="connsiteY90" fmla="*/ 242005 h 893436"/>
                  <a:gd name="connsiteX91" fmla="*/ 145863 w 1428431"/>
                  <a:gd name="connsiteY91" fmla="*/ 127731 h 893436"/>
                  <a:gd name="connsiteX92" fmla="*/ 135776 w 1428431"/>
                  <a:gd name="connsiteY92" fmla="*/ 118805 h 893436"/>
                  <a:gd name="connsiteX93" fmla="*/ 25 w 1428431"/>
                  <a:gd name="connsiteY93" fmla="*/ 297792 h 893436"/>
                  <a:gd name="connsiteX94" fmla="*/ 29210 w 1428431"/>
                  <a:gd name="connsiteY94" fmla="*/ 364163 h 893436"/>
                  <a:gd name="connsiteX95" fmla="*/ 1370714 w 1428431"/>
                  <a:gd name="connsiteY95" fmla="*/ 143008 h 893436"/>
                  <a:gd name="connsiteX96" fmla="*/ 1376039 w 1428431"/>
                  <a:gd name="connsiteY96" fmla="*/ 139457 h 893436"/>
                  <a:gd name="connsiteX97" fmla="*/ 1376172 w 1428431"/>
                  <a:gd name="connsiteY97" fmla="*/ 139110 h 893436"/>
                  <a:gd name="connsiteX98" fmla="*/ 1407140 w 1428431"/>
                  <a:gd name="connsiteY98" fmla="*/ 147421 h 893436"/>
                  <a:gd name="connsiteX99" fmla="*/ 1412675 w 1428431"/>
                  <a:gd name="connsiteY99" fmla="*/ 215281 h 893436"/>
                  <a:gd name="connsiteX100" fmla="*/ 1374655 w 1428431"/>
                  <a:gd name="connsiteY100" fmla="*/ 244065 h 893436"/>
                  <a:gd name="connsiteX101" fmla="*/ 1345459 w 1428431"/>
                  <a:gd name="connsiteY101" fmla="*/ 216289 h 893436"/>
                  <a:gd name="connsiteX102" fmla="*/ 1344861 w 1428431"/>
                  <a:gd name="connsiteY102" fmla="*/ 215808 h 893436"/>
                  <a:gd name="connsiteX103" fmla="*/ 1344551 w 1428431"/>
                  <a:gd name="connsiteY103" fmla="*/ 209726 h 893436"/>
                  <a:gd name="connsiteX104" fmla="*/ 1362288 w 1428431"/>
                  <a:gd name="connsiteY104" fmla="*/ 204731 h 893436"/>
                  <a:gd name="connsiteX105" fmla="*/ 1384730 w 1428431"/>
                  <a:gd name="connsiteY105" fmla="*/ 206881 h 893436"/>
                  <a:gd name="connsiteX106" fmla="*/ 1388705 w 1428431"/>
                  <a:gd name="connsiteY106" fmla="*/ 195244 h 893436"/>
                  <a:gd name="connsiteX107" fmla="*/ 1340144 w 1428431"/>
                  <a:gd name="connsiteY107" fmla="*/ 194360 h 893436"/>
                  <a:gd name="connsiteX108" fmla="*/ 1334564 w 1428431"/>
                  <a:gd name="connsiteY108" fmla="*/ 185444 h 893436"/>
                  <a:gd name="connsiteX109" fmla="*/ 1370714 w 1428431"/>
                  <a:gd name="connsiteY109" fmla="*/ 143008 h 893436"/>
                  <a:gd name="connsiteX110" fmla="*/ 1325828 w 1428431"/>
                  <a:gd name="connsiteY110" fmla="*/ 226873 h 893436"/>
                  <a:gd name="connsiteX111" fmla="*/ 1277644 w 1428431"/>
                  <a:gd name="connsiteY111" fmla="*/ 249755 h 893436"/>
                  <a:gd name="connsiteX112" fmla="*/ 1254637 w 1428431"/>
                  <a:gd name="connsiteY112" fmla="*/ 231286 h 893436"/>
                  <a:gd name="connsiteX113" fmla="*/ 1268045 w 1428431"/>
                  <a:gd name="connsiteY113" fmla="*/ 185657 h 893436"/>
                  <a:gd name="connsiteX114" fmla="*/ 1325828 w 1428431"/>
                  <a:gd name="connsiteY114" fmla="*/ 226873 h 893436"/>
                  <a:gd name="connsiteX115" fmla="*/ 1195214 w 1428431"/>
                  <a:gd name="connsiteY115" fmla="*/ 275436 h 893436"/>
                  <a:gd name="connsiteX116" fmla="*/ 1175318 w 1428431"/>
                  <a:gd name="connsiteY116" fmla="*/ 226000 h 893436"/>
                  <a:gd name="connsiteX117" fmla="*/ 1186257 w 1428431"/>
                  <a:gd name="connsiteY117" fmla="*/ 179094 h 893436"/>
                  <a:gd name="connsiteX118" fmla="*/ 1242480 w 1428431"/>
                  <a:gd name="connsiteY118" fmla="*/ 191347 h 893436"/>
                  <a:gd name="connsiteX119" fmla="*/ 1235217 w 1428431"/>
                  <a:gd name="connsiteY119" fmla="*/ 208808 h 893436"/>
                  <a:gd name="connsiteX120" fmla="*/ 1234785 w 1428431"/>
                  <a:gd name="connsiteY120" fmla="*/ 208718 h 893436"/>
                  <a:gd name="connsiteX121" fmla="*/ 1207881 w 1428431"/>
                  <a:gd name="connsiteY121" fmla="*/ 209984 h 893436"/>
                  <a:gd name="connsiteX122" fmla="*/ 1210350 w 1428431"/>
                  <a:gd name="connsiteY122" fmla="*/ 222326 h 893436"/>
                  <a:gd name="connsiteX123" fmla="*/ 1235084 w 1428431"/>
                  <a:gd name="connsiteY123" fmla="*/ 221755 h 893436"/>
                  <a:gd name="connsiteX124" fmla="*/ 1240321 w 1428431"/>
                  <a:gd name="connsiteY124" fmla="*/ 239955 h 893436"/>
                  <a:gd name="connsiteX125" fmla="*/ 1239845 w 1428431"/>
                  <a:gd name="connsiteY125" fmla="*/ 239955 h 893436"/>
                  <a:gd name="connsiteX126" fmla="*/ 1195214 w 1428431"/>
                  <a:gd name="connsiteY126" fmla="*/ 275436 h 89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428431" h="893436">
                    <a:moveTo>
                      <a:pt x="29210" y="364163"/>
                    </a:moveTo>
                    <a:cubicBezTo>
                      <a:pt x="47900" y="382620"/>
                      <a:pt x="89629" y="382531"/>
                      <a:pt x="92010" y="407518"/>
                    </a:cubicBezTo>
                    <a:cubicBezTo>
                      <a:pt x="97114" y="462073"/>
                      <a:pt x="161773" y="492962"/>
                      <a:pt x="209349" y="489367"/>
                    </a:cubicBezTo>
                    <a:cubicBezTo>
                      <a:pt x="217697" y="488718"/>
                      <a:pt x="222369" y="483162"/>
                      <a:pt x="227041" y="491999"/>
                    </a:cubicBezTo>
                    <a:cubicBezTo>
                      <a:pt x="233994" y="505159"/>
                      <a:pt x="241523" y="516236"/>
                      <a:pt x="251167" y="526339"/>
                    </a:cubicBezTo>
                    <a:cubicBezTo>
                      <a:pt x="178292" y="517759"/>
                      <a:pt x="107023" y="498339"/>
                      <a:pt x="39507" y="466407"/>
                    </a:cubicBezTo>
                    <a:cubicBezTo>
                      <a:pt x="32067" y="462902"/>
                      <a:pt x="26442" y="474281"/>
                      <a:pt x="33794" y="477999"/>
                    </a:cubicBezTo>
                    <a:cubicBezTo>
                      <a:pt x="110566" y="516326"/>
                      <a:pt x="194512" y="539812"/>
                      <a:pt x="279754" y="546207"/>
                    </a:cubicBezTo>
                    <a:cubicBezTo>
                      <a:pt x="287327" y="548481"/>
                      <a:pt x="295111" y="548694"/>
                      <a:pt x="302894" y="547518"/>
                    </a:cubicBezTo>
                    <a:cubicBezTo>
                      <a:pt x="327285" y="548481"/>
                      <a:pt x="351721" y="547954"/>
                      <a:pt x="376112" y="546028"/>
                    </a:cubicBezTo>
                    <a:cubicBezTo>
                      <a:pt x="379190" y="548526"/>
                      <a:pt x="382091" y="551147"/>
                      <a:pt x="385291" y="553678"/>
                    </a:cubicBezTo>
                    <a:lnTo>
                      <a:pt x="385412" y="553767"/>
                    </a:lnTo>
                    <a:cubicBezTo>
                      <a:pt x="468019" y="616286"/>
                      <a:pt x="591237" y="659865"/>
                      <a:pt x="717444" y="673775"/>
                    </a:cubicBezTo>
                    <a:cubicBezTo>
                      <a:pt x="798534" y="682657"/>
                      <a:pt x="880875" y="679207"/>
                      <a:pt x="954447" y="659999"/>
                    </a:cubicBezTo>
                    <a:cubicBezTo>
                      <a:pt x="957990" y="659081"/>
                      <a:pt x="961456" y="657894"/>
                      <a:pt x="964954" y="656930"/>
                    </a:cubicBezTo>
                    <a:cubicBezTo>
                      <a:pt x="961456" y="658689"/>
                      <a:pt x="960116" y="664244"/>
                      <a:pt x="964655" y="666428"/>
                    </a:cubicBezTo>
                    <a:cubicBezTo>
                      <a:pt x="1088947" y="724746"/>
                      <a:pt x="1221167" y="666204"/>
                      <a:pt x="1349954" y="659730"/>
                    </a:cubicBezTo>
                    <a:cubicBezTo>
                      <a:pt x="1352689" y="659607"/>
                      <a:pt x="1354283" y="658118"/>
                      <a:pt x="1354936" y="656236"/>
                    </a:cubicBezTo>
                    <a:cubicBezTo>
                      <a:pt x="1355191" y="657278"/>
                      <a:pt x="1355578" y="658330"/>
                      <a:pt x="1356531" y="659249"/>
                    </a:cubicBezTo>
                    <a:cubicBezTo>
                      <a:pt x="1390399" y="691930"/>
                      <a:pt x="1403851" y="742509"/>
                      <a:pt x="1400652" y="788878"/>
                    </a:cubicBezTo>
                    <a:cubicBezTo>
                      <a:pt x="1400430" y="788922"/>
                      <a:pt x="1400220" y="788799"/>
                      <a:pt x="1399910" y="788878"/>
                    </a:cubicBezTo>
                    <a:cubicBezTo>
                      <a:pt x="1350696" y="798688"/>
                      <a:pt x="1306408" y="821122"/>
                      <a:pt x="1260128" y="839893"/>
                    </a:cubicBezTo>
                    <a:cubicBezTo>
                      <a:pt x="1199931" y="864265"/>
                      <a:pt x="1131463" y="871488"/>
                      <a:pt x="1067546" y="879754"/>
                    </a:cubicBezTo>
                    <a:cubicBezTo>
                      <a:pt x="1058976" y="880885"/>
                      <a:pt x="1059718" y="894146"/>
                      <a:pt x="1068453" y="893407"/>
                    </a:cubicBezTo>
                    <a:cubicBezTo>
                      <a:pt x="1124067" y="888804"/>
                      <a:pt x="1178651" y="876080"/>
                      <a:pt x="1232969" y="863738"/>
                    </a:cubicBezTo>
                    <a:cubicBezTo>
                      <a:pt x="1291794" y="850354"/>
                      <a:pt x="1342647" y="813338"/>
                      <a:pt x="1402379" y="801086"/>
                    </a:cubicBezTo>
                    <a:cubicBezTo>
                      <a:pt x="1402899" y="801007"/>
                      <a:pt x="1403242" y="800693"/>
                      <a:pt x="1403674" y="800525"/>
                    </a:cubicBezTo>
                    <a:cubicBezTo>
                      <a:pt x="1406664" y="802049"/>
                      <a:pt x="1410815" y="801130"/>
                      <a:pt x="1411934" y="796628"/>
                    </a:cubicBezTo>
                    <a:cubicBezTo>
                      <a:pt x="1424910" y="746273"/>
                      <a:pt x="1401903" y="684449"/>
                      <a:pt x="1364148" y="650457"/>
                    </a:cubicBezTo>
                    <a:cubicBezTo>
                      <a:pt x="1360638" y="647354"/>
                      <a:pt x="1356531" y="649538"/>
                      <a:pt x="1355147" y="652865"/>
                    </a:cubicBezTo>
                    <a:cubicBezTo>
                      <a:pt x="1354626" y="650199"/>
                      <a:pt x="1352644" y="647746"/>
                      <a:pt x="1349135" y="647657"/>
                    </a:cubicBezTo>
                    <a:cubicBezTo>
                      <a:pt x="1220558" y="644028"/>
                      <a:pt x="1095303" y="710657"/>
                      <a:pt x="969361" y="656807"/>
                    </a:cubicBezTo>
                    <a:cubicBezTo>
                      <a:pt x="968243" y="656325"/>
                      <a:pt x="967158" y="656325"/>
                      <a:pt x="966161" y="656538"/>
                    </a:cubicBezTo>
                    <a:cubicBezTo>
                      <a:pt x="1019151" y="641273"/>
                      <a:pt x="1067191" y="617428"/>
                      <a:pt x="1106075" y="583526"/>
                    </a:cubicBezTo>
                    <a:cubicBezTo>
                      <a:pt x="1106120" y="583559"/>
                      <a:pt x="1106120" y="583559"/>
                      <a:pt x="1106164" y="583604"/>
                    </a:cubicBezTo>
                    <a:cubicBezTo>
                      <a:pt x="1147982" y="617954"/>
                      <a:pt x="1192923" y="612399"/>
                      <a:pt x="1237254" y="584881"/>
                    </a:cubicBezTo>
                    <a:cubicBezTo>
                      <a:pt x="1256840" y="572762"/>
                      <a:pt x="1264457" y="548694"/>
                      <a:pt x="1287808" y="555391"/>
                    </a:cubicBezTo>
                    <a:cubicBezTo>
                      <a:pt x="1309088" y="561473"/>
                      <a:pt x="1332793" y="564004"/>
                      <a:pt x="1354416" y="557273"/>
                    </a:cubicBezTo>
                    <a:cubicBezTo>
                      <a:pt x="1389624" y="546286"/>
                      <a:pt x="1411679" y="524199"/>
                      <a:pt x="1414093" y="486399"/>
                    </a:cubicBezTo>
                    <a:cubicBezTo>
                      <a:pt x="1415831" y="460191"/>
                      <a:pt x="1399091" y="430612"/>
                      <a:pt x="1388318" y="407999"/>
                    </a:cubicBezTo>
                    <a:cubicBezTo>
                      <a:pt x="1369806" y="369057"/>
                      <a:pt x="1352689" y="334012"/>
                      <a:pt x="1348016" y="290220"/>
                    </a:cubicBezTo>
                    <a:cubicBezTo>
                      <a:pt x="1347186" y="282560"/>
                      <a:pt x="1336081" y="283310"/>
                      <a:pt x="1336203" y="291005"/>
                    </a:cubicBezTo>
                    <a:cubicBezTo>
                      <a:pt x="1337155" y="345044"/>
                      <a:pt x="1362852" y="390360"/>
                      <a:pt x="1383645" y="438755"/>
                    </a:cubicBezTo>
                    <a:cubicBezTo>
                      <a:pt x="1400774" y="478481"/>
                      <a:pt x="1402545" y="518375"/>
                      <a:pt x="1358391" y="537449"/>
                    </a:cubicBezTo>
                    <a:cubicBezTo>
                      <a:pt x="1331840" y="548918"/>
                      <a:pt x="1299920" y="543486"/>
                      <a:pt x="1275662" y="529754"/>
                    </a:cubicBezTo>
                    <a:cubicBezTo>
                      <a:pt x="1272329" y="527873"/>
                      <a:pt x="1267225" y="528791"/>
                      <a:pt x="1264889" y="531894"/>
                    </a:cubicBezTo>
                    <a:cubicBezTo>
                      <a:pt x="1229725" y="578844"/>
                      <a:pt x="1172805" y="609767"/>
                      <a:pt x="1119871" y="570959"/>
                    </a:cubicBezTo>
                    <a:cubicBezTo>
                      <a:pt x="1126359" y="564531"/>
                      <a:pt x="1132548" y="557844"/>
                      <a:pt x="1138339" y="550799"/>
                    </a:cubicBezTo>
                    <a:cubicBezTo>
                      <a:pt x="1209187" y="465175"/>
                      <a:pt x="1252522" y="365204"/>
                      <a:pt x="1264546" y="263531"/>
                    </a:cubicBezTo>
                    <a:cubicBezTo>
                      <a:pt x="1287719" y="273768"/>
                      <a:pt x="1317436" y="264326"/>
                      <a:pt x="1333479" y="245286"/>
                    </a:cubicBezTo>
                    <a:cubicBezTo>
                      <a:pt x="1336723" y="241444"/>
                      <a:pt x="1339148" y="237368"/>
                      <a:pt x="1341008" y="233089"/>
                    </a:cubicBezTo>
                    <a:cubicBezTo>
                      <a:pt x="1358867" y="256139"/>
                      <a:pt x="1388406" y="274428"/>
                      <a:pt x="1414270" y="252286"/>
                    </a:cubicBezTo>
                    <a:cubicBezTo>
                      <a:pt x="1425475" y="242665"/>
                      <a:pt x="1426947" y="228094"/>
                      <a:pt x="1427634" y="214228"/>
                    </a:cubicBezTo>
                    <a:cubicBezTo>
                      <a:pt x="1428763" y="194326"/>
                      <a:pt x="1429361" y="173013"/>
                      <a:pt x="1424689" y="153457"/>
                    </a:cubicBezTo>
                    <a:cubicBezTo>
                      <a:pt x="1418854" y="129355"/>
                      <a:pt x="1404759" y="111457"/>
                      <a:pt x="1380401" y="120339"/>
                    </a:cubicBezTo>
                    <a:cubicBezTo>
                      <a:pt x="1382228" y="105465"/>
                      <a:pt x="1381187" y="89931"/>
                      <a:pt x="1380844" y="75281"/>
                    </a:cubicBezTo>
                    <a:cubicBezTo>
                      <a:pt x="1380324" y="51873"/>
                      <a:pt x="1379416" y="26237"/>
                      <a:pt x="1372186" y="3837"/>
                    </a:cubicBezTo>
                    <a:cubicBezTo>
                      <a:pt x="1370071" y="-2727"/>
                      <a:pt x="1361114" y="-150"/>
                      <a:pt x="1361026" y="6155"/>
                    </a:cubicBezTo>
                    <a:cubicBezTo>
                      <a:pt x="1360683" y="26584"/>
                      <a:pt x="1363628" y="47192"/>
                      <a:pt x="1364104" y="67665"/>
                    </a:cubicBezTo>
                    <a:cubicBezTo>
                      <a:pt x="1364668" y="88005"/>
                      <a:pt x="1361203" y="109710"/>
                      <a:pt x="1363151" y="130005"/>
                    </a:cubicBezTo>
                    <a:cubicBezTo>
                      <a:pt x="1347108" y="141608"/>
                      <a:pt x="1332915" y="159360"/>
                      <a:pt x="1325308" y="176563"/>
                    </a:cubicBezTo>
                    <a:cubicBezTo>
                      <a:pt x="1324057" y="175600"/>
                      <a:pt x="1322751" y="174726"/>
                      <a:pt x="1321367" y="173886"/>
                    </a:cubicBezTo>
                    <a:cubicBezTo>
                      <a:pt x="1305800" y="164613"/>
                      <a:pt x="1285782" y="164008"/>
                      <a:pt x="1268432" y="170123"/>
                    </a:cubicBezTo>
                    <a:cubicBezTo>
                      <a:pt x="1266794" y="169641"/>
                      <a:pt x="1264889" y="169910"/>
                      <a:pt x="1262941" y="171310"/>
                    </a:cubicBezTo>
                    <a:cubicBezTo>
                      <a:pt x="1261645" y="172273"/>
                      <a:pt x="1260350" y="173281"/>
                      <a:pt x="1259054" y="174289"/>
                    </a:cubicBezTo>
                    <a:cubicBezTo>
                      <a:pt x="1255888" y="176036"/>
                      <a:pt x="1252954" y="178008"/>
                      <a:pt x="1250142" y="180236"/>
                    </a:cubicBezTo>
                    <a:cubicBezTo>
                      <a:pt x="1231286" y="167636"/>
                      <a:pt x="1208877" y="158229"/>
                      <a:pt x="1186257" y="163257"/>
                    </a:cubicBezTo>
                    <a:cubicBezTo>
                      <a:pt x="1161523" y="168813"/>
                      <a:pt x="1158844" y="198739"/>
                      <a:pt x="1159442" y="219392"/>
                    </a:cubicBezTo>
                    <a:cubicBezTo>
                      <a:pt x="1160183" y="241400"/>
                      <a:pt x="1164291" y="273510"/>
                      <a:pt x="1183711" y="287207"/>
                    </a:cubicBezTo>
                    <a:cubicBezTo>
                      <a:pt x="1208921" y="305049"/>
                      <a:pt x="1230722" y="266241"/>
                      <a:pt x="1246078" y="252510"/>
                    </a:cubicBezTo>
                    <a:cubicBezTo>
                      <a:pt x="1246676" y="251939"/>
                      <a:pt x="1247108" y="251368"/>
                      <a:pt x="1247540" y="250763"/>
                    </a:cubicBezTo>
                    <a:cubicBezTo>
                      <a:pt x="1247717" y="250976"/>
                      <a:pt x="1247938" y="251200"/>
                      <a:pt x="1248060" y="251368"/>
                    </a:cubicBezTo>
                    <a:cubicBezTo>
                      <a:pt x="1246632" y="252947"/>
                      <a:pt x="1245558" y="254784"/>
                      <a:pt x="1245292" y="257102"/>
                    </a:cubicBezTo>
                    <a:cubicBezTo>
                      <a:pt x="1234486" y="356020"/>
                      <a:pt x="1192535" y="453931"/>
                      <a:pt x="1123071" y="537886"/>
                    </a:cubicBezTo>
                    <a:cubicBezTo>
                      <a:pt x="1081164" y="588644"/>
                      <a:pt x="1020181" y="622020"/>
                      <a:pt x="949520" y="640523"/>
                    </a:cubicBezTo>
                    <a:cubicBezTo>
                      <a:pt x="878849" y="658991"/>
                      <a:pt x="798656" y="662441"/>
                      <a:pt x="719559" y="653738"/>
                    </a:cubicBezTo>
                    <a:cubicBezTo>
                      <a:pt x="598721" y="640567"/>
                      <a:pt x="480386" y="598791"/>
                      <a:pt x="401810" y="540910"/>
                    </a:cubicBezTo>
                    <a:cubicBezTo>
                      <a:pt x="404578" y="536531"/>
                      <a:pt x="402374" y="529318"/>
                      <a:pt x="395709" y="529754"/>
                    </a:cubicBezTo>
                    <a:cubicBezTo>
                      <a:pt x="393284" y="529923"/>
                      <a:pt x="390860" y="530012"/>
                      <a:pt x="388402" y="530191"/>
                    </a:cubicBezTo>
                    <a:cubicBezTo>
                      <a:pt x="280064" y="439841"/>
                      <a:pt x="235511" y="314289"/>
                      <a:pt x="241269" y="186441"/>
                    </a:cubicBezTo>
                    <a:cubicBezTo>
                      <a:pt x="241523" y="180886"/>
                      <a:pt x="237283" y="176205"/>
                      <a:pt x="231791" y="175947"/>
                    </a:cubicBezTo>
                    <a:cubicBezTo>
                      <a:pt x="226300" y="175678"/>
                      <a:pt x="221672" y="179968"/>
                      <a:pt x="221417" y="185489"/>
                    </a:cubicBezTo>
                    <a:cubicBezTo>
                      <a:pt x="215538" y="311926"/>
                      <a:pt x="257655" y="438004"/>
                      <a:pt x="359205" y="531367"/>
                    </a:cubicBezTo>
                    <a:cubicBezTo>
                      <a:pt x="352418" y="531457"/>
                      <a:pt x="345631" y="531547"/>
                      <a:pt x="338789" y="531547"/>
                    </a:cubicBezTo>
                    <a:cubicBezTo>
                      <a:pt x="339741" y="526641"/>
                      <a:pt x="334947" y="520481"/>
                      <a:pt x="329367" y="522799"/>
                    </a:cubicBezTo>
                    <a:cubicBezTo>
                      <a:pt x="284338" y="541391"/>
                      <a:pt x="253979" y="509449"/>
                      <a:pt x="237936" y="470820"/>
                    </a:cubicBezTo>
                    <a:cubicBezTo>
                      <a:pt x="236032" y="466273"/>
                      <a:pt x="231149" y="463249"/>
                      <a:pt x="226255" y="465131"/>
                    </a:cubicBezTo>
                    <a:cubicBezTo>
                      <a:pt x="175569" y="484518"/>
                      <a:pt x="105938" y="447849"/>
                      <a:pt x="109957" y="387604"/>
                    </a:cubicBezTo>
                    <a:cubicBezTo>
                      <a:pt x="110311" y="382755"/>
                      <a:pt x="108230" y="377457"/>
                      <a:pt x="102827" y="376539"/>
                    </a:cubicBezTo>
                    <a:cubicBezTo>
                      <a:pt x="79122" y="372776"/>
                      <a:pt x="60178" y="365160"/>
                      <a:pt x="41157" y="350376"/>
                    </a:cubicBezTo>
                    <a:cubicBezTo>
                      <a:pt x="623" y="319004"/>
                      <a:pt x="22257" y="274473"/>
                      <a:pt x="46471" y="242005"/>
                    </a:cubicBezTo>
                    <a:cubicBezTo>
                      <a:pt x="76786" y="201360"/>
                      <a:pt x="117574" y="170168"/>
                      <a:pt x="145863" y="127731"/>
                    </a:cubicBezTo>
                    <a:cubicBezTo>
                      <a:pt x="150524" y="120686"/>
                      <a:pt x="141279" y="111760"/>
                      <a:pt x="135776" y="118805"/>
                    </a:cubicBezTo>
                    <a:cubicBezTo>
                      <a:pt x="97424" y="167984"/>
                      <a:pt x="1531" y="228486"/>
                      <a:pt x="25" y="297792"/>
                    </a:cubicBezTo>
                    <a:cubicBezTo>
                      <a:pt x="-584" y="325612"/>
                      <a:pt x="9879" y="344910"/>
                      <a:pt x="29210" y="364163"/>
                    </a:cubicBezTo>
                    <a:close/>
                    <a:moveTo>
                      <a:pt x="1370714" y="143008"/>
                    </a:moveTo>
                    <a:cubicBezTo>
                      <a:pt x="1372884" y="143176"/>
                      <a:pt x="1374998" y="142257"/>
                      <a:pt x="1376039" y="139457"/>
                    </a:cubicBezTo>
                    <a:cubicBezTo>
                      <a:pt x="1376083" y="139323"/>
                      <a:pt x="1376128" y="139244"/>
                      <a:pt x="1376172" y="139110"/>
                    </a:cubicBezTo>
                    <a:cubicBezTo>
                      <a:pt x="1388672" y="131147"/>
                      <a:pt x="1400696" y="130363"/>
                      <a:pt x="1407140" y="147421"/>
                    </a:cubicBezTo>
                    <a:cubicBezTo>
                      <a:pt x="1415045" y="168331"/>
                      <a:pt x="1413583" y="193273"/>
                      <a:pt x="1412675" y="215281"/>
                    </a:cubicBezTo>
                    <a:cubicBezTo>
                      <a:pt x="1411768" y="237457"/>
                      <a:pt x="1398659" y="254481"/>
                      <a:pt x="1374655" y="244065"/>
                    </a:cubicBezTo>
                    <a:cubicBezTo>
                      <a:pt x="1362454" y="238813"/>
                      <a:pt x="1354106" y="225820"/>
                      <a:pt x="1345459" y="216289"/>
                    </a:cubicBezTo>
                    <a:cubicBezTo>
                      <a:pt x="1345248" y="216021"/>
                      <a:pt x="1345027" y="215976"/>
                      <a:pt x="1344861" y="215808"/>
                    </a:cubicBezTo>
                    <a:cubicBezTo>
                      <a:pt x="1344861" y="213792"/>
                      <a:pt x="1344772" y="211731"/>
                      <a:pt x="1344551" y="209726"/>
                    </a:cubicBezTo>
                    <a:cubicBezTo>
                      <a:pt x="1350352" y="207710"/>
                      <a:pt x="1355490" y="205302"/>
                      <a:pt x="1362288" y="204731"/>
                    </a:cubicBezTo>
                    <a:cubicBezTo>
                      <a:pt x="1369772" y="204126"/>
                      <a:pt x="1377512" y="204865"/>
                      <a:pt x="1384730" y="206881"/>
                    </a:cubicBezTo>
                    <a:cubicBezTo>
                      <a:pt x="1391396" y="208718"/>
                      <a:pt x="1395282" y="197518"/>
                      <a:pt x="1388705" y="195244"/>
                    </a:cubicBezTo>
                    <a:cubicBezTo>
                      <a:pt x="1376991" y="191123"/>
                      <a:pt x="1353419" y="186710"/>
                      <a:pt x="1340144" y="194360"/>
                    </a:cubicBezTo>
                    <a:cubicBezTo>
                      <a:pt x="1338627" y="191213"/>
                      <a:pt x="1336767" y="188244"/>
                      <a:pt x="1334564" y="185444"/>
                    </a:cubicBezTo>
                    <a:cubicBezTo>
                      <a:pt x="1340100" y="175768"/>
                      <a:pt x="1355235" y="155081"/>
                      <a:pt x="1370714" y="143008"/>
                    </a:cubicBezTo>
                    <a:close/>
                    <a:moveTo>
                      <a:pt x="1325828" y="226873"/>
                    </a:moveTo>
                    <a:cubicBezTo>
                      <a:pt x="1318521" y="245555"/>
                      <a:pt x="1295813" y="252992"/>
                      <a:pt x="1277644" y="249755"/>
                    </a:cubicBezTo>
                    <a:cubicBezTo>
                      <a:pt x="1267314" y="247918"/>
                      <a:pt x="1259088" y="240739"/>
                      <a:pt x="1254637" y="231286"/>
                    </a:cubicBezTo>
                    <a:cubicBezTo>
                      <a:pt x="1246510" y="213881"/>
                      <a:pt x="1255290" y="197249"/>
                      <a:pt x="1268045" y="185657"/>
                    </a:cubicBezTo>
                    <a:cubicBezTo>
                      <a:pt x="1297928" y="175678"/>
                      <a:pt x="1340875" y="188413"/>
                      <a:pt x="1325828" y="226873"/>
                    </a:cubicBezTo>
                    <a:close/>
                    <a:moveTo>
                      <a:pt x="1195214" y="275436"/>
                    </a:moveTo>
                    <a:cubicBezTo>
                      <a:pt x="1179769" y="273118"/>
                      <a:pt x="1176492" y="237155"/>
                      <a:pt x="1175318" y="226000"/>
                    </a:cubicBezTo>
                    <a:cubicBezTo>
                      <a:pt x="1173635" y="210331"/>
                      <a:pt x="1171775" y="189331"/>
                      <a:pt x="1186257" y="179094"/>
                    </a:cubicBezTo>
                    <a:cubicBezTo>
                      <a:pt x="1201403" y="168376"/>
                      <a:pt x="1227223" y="181368"/>
                      <a:pt x="1242480" y="191347"/>
                    </a:cubicBezTo>
                    <a:cubicBezTo>
                      <a:pt x="1238937" y="196600"/>
                      <a:pt x="1236213" y="202413"/>
                      <a:pt x="1235217" y="208808"/>
                    </a:cubicBezTo>
                    <a:cubicBezTo>
                      <a:pt x="1235051" y="208808"/>
                      <a:pt x="1234962" y="208763"/>
                      <a:pt x="1234785" y="208718"/>
                    </a:cubicBezTo>
                    <a:cubicBezTo>
                      <a:pt x="1225750" y="208192"/>
                      <a:pt x="1216749" y="207710"/>
                      <a:pt x="1207881" y="209984"/>
                    </a:cubicBezTo>
                    <a:cubicBezTo>
                      <a:pt x="1201049" y="211686"/>
                      <a:pt x="1203430" y="223413"/>
                      <a:pt x="1210350" y="222326"/>
                    </a:cubicBezTo>
                    <a:cubicBezTo>
                      <a:pt x="1218654" y="221049"/>
                      <a:pt x="1226825" y="221273"/>
                      <a:pt x="1235084" y="221755"/>
                    </a:cubicBezTo>
                    <a:cubicBezTo>
                      <a:pt x="1235826" y="228139"/>
                      <a:pt x="1237597" y="234310"/>
                      <a:pt x="1240321" y="239955"/>
                    </a:cubicBezTo>
                    <a:cubicBezTo>
                      <a:pt x="1240155" y="239955"/>
                      <a:pt x="1240022" y="239955"/>
                      <a:pt x="1239845" y="239955"/>
                    </a:cubicBezTo>
                    <a:cubicBezTo>
                      <a:pt x="1222075" y="243886"/>
                      <a:pt x="1213206" y="278057"/>
                      <a:pt x="1195214" y="275436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3FD9DC6-A2FB-4176-9D06-6AB71BF5F28D}"/>
                  </a:ext>
                </a:extLst>
              </p:cNvPr>
              <p:cNvSpPr/>
              <p:nvPr/>
            </p:nvSpPr>
            <p:spPr>
              <a:xfrm>
                <a:off x="3724535" y="7628934"/>
                <a:ext cx="1293583" cy="644084"/>
              </a:xfrm>
              <a:custGeom>
                <a:avLst/>
                <a:gdLst>
                  <a:gd name="connsiteX0" fmla="*/ 83728 w 1293583"/>
                  <a:gd name="connsiteY0" fmla="*/ 561854 h 644084"/>
                  <a:gd name="connsiteX1" fmla="*/ 87924 w 1293583"/>
                  <a:gd name="connsiteY1" fmla="*/ 574018 h 644084"/>
                  <a:gd name="connsiteX2" fmla="*/ 162792 w 1293583"/>
                  <a:gd name="connsiteY2" fmla="*/ 601760 h 644084"/>
                  <a:gd name="connsiteX3" fmla="*/ 172524 w 1293583"/>
                  <a:gd name="connsiteY3" fmla="*/ 595802 h 644084"/>
                  <a:gd name="connsiteX4" fmla="*/ 172734 w 1293583"/>
                  <a:gd name="connsiteY4" fmla="*/ 596194 h 644084"/>
                  <a:gd name="connsiteX5" fmla="*/ 227661 w 1293583"/>
                  <a:gd name="connsiteY5" fmla="*/ 642875 h 644084"/>
                  <a:gd name="connsiteX6" fmla="*/ 263169 w 1293583"/>
                  <a:gd name="connsiteY6" fmla="*/ 585173 h 644084"/>
                  <a:gd name="connsiteX7" fmla="*/ 252451 w 1293583"/>
                  <a:gd name="connsiteY7" fmla="*/ 522475 h 644084"/>
                  <a:gd name="connsiteX8" fmla="*/ 181514 w 1293583"/>
                  <a:gd name="connsiteY8" fmla="*/ 525320 h 644084"/>
                  <a:gd name="connsiteX9" fmla="*/ 172391 w 1293583"/>
                  <a:gd name="connsiteY9" fmla="*/ 516752 h 644084"/>
                  <a:gd name="connsiteX10" fmla="*/ 170055 w 1293583"/>
                  <a:gd name="connsiteY10" fmla="*/ 514210 h 644084"/>
                  <a:gd name="connsiteX11" fmla="*/ 164995 w 1293583"/>
                  <a:gd name="connsiteY11" fmla="*/ 512194 h 644084"/>
                  <a:gd name="connsiteX12" fmla="*/ 118981 w 1293583"/>
                  <a:gd name="connsiteY12" fmla="*/ 505720 h 644084"/>
                  <a:gd name="connsiteX13" fmla="*/ 123786 w 1293583"/>
                  <a:gd name="connsiteY13" fmla="*/ 497847 h 644084"/>
                  <a:gd name="connsiteX14" fmla="*/ 126809 w 1293583"/>
                  <a:gd name="connsiteY14" fmla="*/ 459789 h 644084"/>
                  <a:gd name="connsiteX15" fmla="*/ 330076 w 1293583"/>
                  <a:gd name="connsiteY15" fmla="*/ 103753 h 644084"/>
                  <a:gd name="connsiteX16" fmla="*/ 712484 w 1293583"/>
                  <a:gd name="connsiteY16" fmla="*/ 24434 h 644084"/>
                  <a:gd name="connsiteX17" fmla="*/ 1064711 w 1293583"/>
                  <a:gd name="connsiteY17" fmla="*/ 158610 h 644084"/>
                  <a:gd name="connsiteX18" fmla="*/ 1273991 w 1293583"/>
                  <a:gd name="connsiteY18" fmla="*/ 455197 h 644084"/>
                  <a:gd name="connsiteX19" fmla="*/ 1286059 w 1293583"/>
                  <a:gd name="connsiteY19" fmla="*/ 462455 h 644084"/>
                  <a:gd name="connsiteX20" fmla="*/ 1293278 w 1293583"/>
                  <a:gd name="connsiteY20" fmla="*/ 450247 h 644084"/>
                  <a:gd name="connsiteX21" fmla="*/ 1076303 w 1293583"/>
                  <a:gd name="connsiteY21" fmla="*/ 142292 h 644084"/>
                  <a:gd name="connsiteX22" fmla="*/ 714654 w 1293583"/>
                  <a:gd name="connsiteY22" fmla="*/ 4397 h 644084"/>
                  <a:gd name="connsiteX23" fmla="*/ 319314 w 1293583"/>
                  <a:gd name="connsiteY23" fmla="*/ 86818 h 644084"/>
                  <a:gd name="connsiteX24" fmla="*/ 107045 w 1293583"/>
                  <a:gd name="connsiteY24" fmla="*/ 457594 h 644084"/>
                  <a:gd name="connsiteX25" fmla="*/ 103967 w 1293583"/>
                  <a:gd name="connsiteY25" fmla="*/ 496794 h 644084"/>
                  <a:gd name="connsiteX26" fmla="*/ 104056 w 1293583"/>
                  <a:gd name="connsiteY26" fmla="*/ 497499 h 644084"/>
                  <a:gd name="connsiteX27" fmla="*/ 15913 w 1293583"/>
                  <a:gd name="connsiteY27" fmla="*/ 464683 h 644084"/>
                  <a:gd name="connsiteX28" fmla="*/ 1553 w 1293583"/>
                  <a:gd name="connsiteY28" fmla="*/ 523483 h 644084"/>
                  <a:gd name="connsiteX29" fmla="*/ 6879 w 1293583"/>
                  <a:gd name="connsiteY29" fmla="*/ 567891 h 644084"/>
                  <a:gd name="connsiteX30" fmla="*/ 83728 w 1293583"/>
                  <a:gd name="connsiteY30" fmla="*/ 561854 h 644084"/>
                  <a:gd name="connsiteX31" fmla="*/ 236873 w 1293583"/>
                  <a:gd name="connsiteY31" fmla="*/ 530797 h 644084"/>
                  <a:gd name="connsiteX32" fmla="*/ 249030 w 1293583"/>
                  <a:gd name="connsiteY32" fmla="*/ 578397 h 644084"/>
                  <a:gd name="connsiteX33" fmla="*/ 225325 w 1293583"/>
                  <a:gd name="connsiteY33" fmla="*/ 626389 h 644084"/>
                  <a:gd name="connsiteX34" fmla="*/ 181647 w 1293583"/>
                  <a:gd name="connsiteY34" fmla="*/ 585923 h 644084"/>
                  <a:gd name="connsiteX35" fmla="*/ 181437 w 1293583"/>
                  <a:gd name="connsiteY35" fmla="*/ 585878 h 644084"/>
                  <a:gd name="connsiteX36" fmla="*/ 189652 w 1293583"/>
                  <a:gd name="connsiteY36" fmla="*/ 568854 h 644084"/>
                  <a:gd name="connsiteX37" fmla="*/ 213999 w 1293583"/>
                  <a:gd name="connsiteY37" fmla="*/ 573581 h 644084"/>
                  <a:gd name="connsiteX38" fmla="*/ 218062 w 1293583"/>
                  <a:gd name="connsiteY38" fmla="*/ 561642 h 644084"/>
                  <a:gd name="connsiteX39" fmla="*/ 191811 w 1293583"/>
                  <a:gd name="connsiteY39" fmla="*/ 556042 h 644084"/>
                  <a:gd name="connsiteX40" fmla="*/ 191678 w 1293583"/>
                  <a:gd name="connsiteY40" fmla="*/ 556042 h 644084"/>
                  <a:gd name="connsiteX41" fmla="*/ 187183 w 1293583"/>
                  <a:gd name="connsiteY41" fmla="*/ 537618 h 644084"/>
                  <a:gd name="connsiteX42" fmla="*/ 236873 w 1293583"/>
                  <a:gd name="connsiteY42" fmla="*/ 530797 h 644084"/>
                  <a:gd name="connsiteX43" fmla="*/ 162880 w 1293583"/>
                  <a:gd name="connsiteY43" fmla="*/ 527683 h 644084"/>
                  <a:gd name="connsiteX44" fmla="*/ 146228 w 1293583"/>
                  <a:gd name="connsiteY44" fmla="*/ 589115 h 644084"/>
                  <a:gd name="connsiteX45" fmla="*/ 100258 w 1293583"/>
                  <a:gd name="connsiteY45" fmla="*/ 561989 h 644084"/>
                  <a:gd name="connsiteX46" fmla="*/ 162880 w 1293583"/>
                  <a:gd name="connsiteY46" fmla="*/ 527683 h 644084"/>
                  <a:gd name="connsiteX47" fmla="*/ 112537 w 1293583"/>
                  <a:gd name="connsiteY47" fmla="*/ 507165 h 644084"/>
                  <a:gd name="connsiteX48" fmla="*/ 107909 w 1293583"/>
                  <a:gd name="connsiteY48" fmla="*/ 508834 h 644084"/>
                  <a:gd name="connsiteX49" fmla="*/ 106436 w 1293583"/>
                  <a:gd name="connsiteY49" fmla="*/ 503928 h 644084"/>
                  <a:gd name="connsiteX50" fmla="*/ 112537 w 1293583"/>
                  <a:gd name="connsiteY50" fmla="*/ 507165 h 644084"/>
                  <a:gd name="connsiteX51" fmla="*/ 32134 w 1293583"/>
                  <a:gd name="connsiteY51" fmla="*/ 466565 h 644084"/>
                  <a:gd name="connsiteX52" fmla="*/ 97047 w 1293583"/>
                  <a:gd name="connsiteY52" fmla="*/ 515655 h 644084"/>
                  <a:gd name="connsiteX53" fmla="*/ 89962 w 1293583"/>
                  <a:gd name="connsiteY53" fmla="*/ 523965 h 644084"/>
                  <a:gd name="connsiteX54" fmla="*/ 43726 w 1293583"/>
                  <a:gd name="connsiteY54" fmla="*/ 516842 h 644084"/>
                  <a:gd name="connsiteX55" fmla="*/ 44589 w 1293583"/>
                  <a:gd name="connsiteY55" fmla="*/ 529173 h 644084"/>
                  <a:gd name="connsiteX56" fmla="*/ 67120 w 1293583"/>
                  <a:gd name="connsiteY56" fmla="*/ 530920 h 644084"/>
                  <a:gd name="connsiteX57" fmla="*/ 83773 w 1293583"/>
                  <a:gd name="connsiteY57" fmla="*/ 538794 h 644084"/>
                  <a:gd name="connsiteX58" fmla="*/ 82820 w 1293583"/>
                  <a:gd name="connsiteY58" fmla="*/ 544439 h 644084"/>
                  <a:gd name="connsiteX59" fmla="*/ 81359 w 1293583"/>
                  <a:gd name="connsiteY59" fmla="*/ 545189 h 644084"/>
                  <a:gd name="connsiteX60" fmla="*/ 52328 w 1293583"/>
                  <a:gd name="connsiteY60" fmla="*/ 566010 h 644084"/>
                  <a:gd name="connsiteX61" fmla="*/ 14884 w 1293583"/>
                  <a:gd name="connsiteY61" fmla="*/ 538323 h 644084"/>
                  <a:gd name="connsiteX62" fmla="*/ 32134 w 1293583"/>
                  <a:gd name="connsiteY62" fmla="*/ 466565 h 64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293583" h="644084">
                    <a:moveTo>
                      <a:pt x="83728" y="561854"/>
                    </a:moveTo>
                    <a:cubicBezTo>
                      <a:pt x="84680" y="566010"/>
                      <a:pt x="85976" y="570120"/>
                      <a:pt x="87924" y="574018"/>
                    </a:cubicBezTo>
                    <a:cubicBezTo>
                      <a:pt x="101033" y="600841"/>
                      <a:pt x="135843" y="613397"/>
                      <a:pt x="162792" y="601760"/>
                    </a:cubicBezTo>
                    <a:cubicBezTo>
                      <a:pt x="166423" y="600181"/>
                      <a:pt x="169623" y="598165"/>
                      <a:pt x="172524" y="595802"/>
                    </a:cubicBezTo>
                    <a:cubicBezTo>
                      <a:pt x="172612" y="595936"/>
                      <a:pt x="172657" y="596070"/>
                      <a:pt x="172734" y="596194"/>
                    </a:cubicBezTo>
                    <a:cubicBezTo>
                      <a:pt x="186840" y="613789"/>
                      <a:pt x="199118" y="651275"/>
                      <a:pt x="227661" y="642875"/>
                    </a:cubicBezTo>
                    <a:cubicBezTo>
                      <a:pt x="249074" y="636581"/>
                      <a:pt x="258242" y="603854"/>
                      <a:pt x="263169" y="585173"/>
                    </a:cubicBezTo>
                    <a:cubicBezTo>
                      <a:pt x="268705" y="563915"/>
                      <a:pt x="271738" y="537573"/>
                      <a:pt x="252451" y="522475"/>
                    </a:cubicBezTo>
                    <a:cubicBezTo>
                      <a:pt x="233242" y="507389"/>
                      <a:pt x="202628" y="515744"/>
                      <a:pt x="181514" y="525320"/>
                    </a:cubicBezTo>
                    <a:cubicBezTo>
                      <a:pt x="178702" y="522128"/>
                      <a:pt x="175724" y="519194"/>
                      <a:pt x="172391" y="516752"/>
                    </a:cubicBezTo>
                    <a:cubicBezTo>
                      <a:pt x="171616" y="515923"/>
                      <a:pt x="170841" y="515039"/>
                      <a:pt x="170055" y="514210"/>
                    </a:cubicBezTo>
                    <a:cubicBezTo>
                      <a:pt x="168416" y="512597"/>
                      <a:pt x="166645" y="512026"/>
                      <a:pt x="164995" y="512194"/>
                    </a:cubicBezTo>
                    <a:cubicBezTo>
                      <a:pt x="151155" y="504891"/>
                      <a:pt x="134725" y="502875"/>
                      <a:pt x="118981" y="505720"/>
                    </a:cubicBezTo>
                    <a:cubicBezTo>
                      <a:pt x="121660" y="504062"/>
                      <a:pt x="123609" y="501262"/>
                      <a:pt x="123786" y="497847"/>
                    </a:cubicBezTo>
                    <a:cubicBezTo>
                      <a:pt x="124517" y="484855"/>
                      <a:pt x="125513" y="472165"/>
                      <a:pt x="126809" y="459789"/>
                    </a:cubicBezTo>
                    <a:cubicBezTo>
                      <a:pt x="145232" y="289292"/>
                      <a:pt x="222867" y="173876"/>
                      <a:pt x="330076" y="103753"/>
                    </a:cubicBezTo>
                    <a:cubicBezTo>
                      <a:pt x="437383" y="33663"/>
                      <a:pt x="575039" y="9292"/>
                      <a:pt x="712484" y="24434"/>
                    </a:cubicBezTo>
                    <a:cubicBezTo>
                      <a:pt x="838127" y="38166"/>
                      <a:pt x="963415" y="84847"/>
                      <a:pt x="1064711" y="158610"/>
                    </a:cubicBezTo>
                    <a:cubicBezTo>
                      <a:pt x="1165996" y="232463"/>
                      <a:pt x="1243200" y="333128"/>
                      <a:pt x="1273991" y="455197"/>
                    </a:cubicBezTo>
                    <a:cubicBezTo>
                      <a:pt x="1275330" y="460573"/>
                      <a:pt x="1280788" y="463810"/>
                      <a:pt x="1286059" y="462455"/>
                    </a:cubicBezTo>
                    <a:cubicBezTo>
                      <a:pt x="1291384" y="461099"/>
                      <a:pt x="1294628" y="455634"/>
                      <a:pt x="1293278" y="450247"/>
                    </a:cubicBezTo>
                    <a:cubicBezTo>
                      <a:pt x="1261147" y="322802"/>
                      <a:pt x="1180622" y="218284"/>
                      <a:pt x="1076303" y="142292"/>
                    </a:cubicBezTo>
                    <a:cubicBezTo>
                      <a:pt x="971941" y="66300"/>
                      <a:pt x="843619" y="18566"/>
                      <a:pt x="714654" y="4397"/>
                    </a:cubicBezTo>
                    <a:cubicBezTo>
                      <a:pt x="573578" y="-11047"/>
                      <a:pt x="431460" y="13671"/>
                      <a:pt x="319314" y="86818"/>
                    </a:cubicBezTo>
                    <a:cubicBezTo>
                      <a:pt x="207168" y="159921"/>
                      <a:pt x="125768" y="281944"/>
                      <a:pt x="107045" y="457594"/>
                    </a:cubicBezTo>
                    <a:cubicBezTo>
                      <a:pt x="105706" y="470373"/>
                      <a:pt x="104621" y="483410"/>
                      <a:pt x="103967" y="496794"/>
                    </a:cubicBezTo>
                    <a:cubicBezTo>
                      <a:pt x="103934" y="497062"/>
                      <a:pt x="104012" y="497275"/>
                      <a:pt x="104056" y="497499"/>
                    </a:cubicBezTo>
                    <a:cubicBezTo>
                      <a:pt x="87969" y="457907"/>
                      <a:pt x="42995" y="411965"/>
                      <a:pt x="15913" y="464683"/>
                    </a:cubicBezTo>
                    <a:cubicBezTo>
                      <a:pt x="6790" y="482357"/>
                      <a:pt x="4155" y="504018"/>
                      <a:pt x="1553" y="523483"/>
                    </a:cubicBezTo>
                    <a:cubicBezTo>
                      <a:pt x="-694" y="539847"/>
                      <a:pt x="-1647" y="553197"/>
                      <a:pt x="6879" y="567891"/>
                    </a:cubicBezTo>
                    <a:cubicBezTo>
                      <a:pt x="24572" y="598557"/>
                      <a:pt x="62968" y="580715"/>
                      <a:pt x="83728" y="561854"/>
                    </a:cubicBezTo>
                    <a:close/>
                    <a:moveTo>
                      <a:pt x="236873" y="530797"/>
                    </a:moveTo>
                    <a:cubicBezTo>
                      <a:pt x="258065" y="535994"/>
                      <a:pt x="252529" y="563042"/>
                      <a:pt x="249030" y="578397"/>
                    </a:cubicBezTo>
                    <a:cubicBezTo>
                      <a:pt x="245266" y="594670"/>
                      <a:pt x="239088" y="615794"/>
                      <a:pt x="225325" y="626389"/>
                    </a:cubicBezTo>
                    <a:cubicBezTo>
                      <a:pt x="210367" y="637802"/>
                      <a:pt x="194922" y="591210"/>
                      <a:pt x="181647" y="585923"/>
                    </a:cubicBezTo>
                    <a:cubicBezTo>
                      <a:pt x="181559" y="585878"/>
                      <a:pt x="181470" y="585878"/>
                      <a:pt x="181437" y="585878"/>
                    </a:cubicBezTo>
                    <a:cubicBezTo>
                      <a:pt x="184935" y="580670"/>
                      <a:pt x="187615" y="574891"/>
                      <a:pt x="189652" y="568854"/>
                    </a:cubicBezTo>
                    <a:cubicBezTo>
                      <a:pt x="197912" y="569773"/>
                      <a:pt x="206038" y="570960"/>
                      <a:pt x="213999" y="573581"/>
                    </a:cubicBezTo>
                    <a:cubicBezTo>
                      <a:pt x="220786" y="575854"/>
                      <a:pt x="224506" y="564520"/>
                      <a:pt x="218062" y="561642"/>
                    </a:cubicBezTo>
                    <a:cubicBezTo>
                      <a:pt x="209758" y="557957"/>
                      <a:pt x="200768" y="557039"/>
                      <a:pt x="191811" y="556042"/>
                    </a:cubicBezTo>
                    <a:cubicBezTo>
                      <a:pt x="191767" y="556042"/>
                      <a:pt x="191723" y="556075"/>
                      <a:pt x="191678" y="556042"/>
                    </a:cubicBezTo>
                    <a:cubicBezTo>
                      <a:pt x="191601" y="549691"/>
                      <a:pt x="189951" y="543475"/>
                      <a:pt x="187183" y="537618"/>
                    </a:cubicBezTo>
                    <a:cubicBezTo>
                      <a:pt x="202839" y="530965"/>
                      <a:pt x="220188" y="526675"/>
                      <a:pt x="236873" y="530797"/>
                    </a:cubicBezTo>
                    <a:close/>
                    <a:moveTo>
                      <a:pt x="162880" y="527683"/>
                    </a:moveTo>
                    <a:cubicBezTo>
                      <a:pt x="179400" y="549210"/>
                      <a:pt x="177672" y="584075"/>
                      <a:pt x="146228" y="589115"/>
                    </a:cubicBezTo>
                    <a:cubicBezTo>
                      <a:pt x="127108" y="592128"/>
                      <a:pt x="107344" y="579707"/>
                      <a:pt x="100258" y="561989"/>
                    </a:cubicBezTo>
                    <a:cubicBezTo>
                      <a:pt x="83817" y="521042"/>
                      <a:pt x="133728" y="513078"/>
                      <a:pt x="162880" y="527683"/>
                    </a:cubicBezTo>
                    <a:close/>
                    <a:moveTo>
                      <a:pt x="112537" y="507165"/>
                    </a:moveTo>
                    <a:cubicBezTo>
                      <a:pt x="110931" y="507647"/>
                      <a:pt x="109381" y="508173"/>
                      <a:pt x="107909" y="508834"/>
                    </a:cubicBezTo>
                    <a:cubicBezTo>
                      <a:pt x="107477" y="507210"/>
                      <a:pt x="106957" y="505597"/>
                      <a:pt x="106436" y="503928"/>
                    </a:cubicBezTo>
                    <a:cubicBezTo>
                      <a:pt x="107953" y="505675"/>
                      <a:pt x="110112" y="506818"/>
                      <a:pt x="112537" y="507165"/>
                    </a:cubicBezTo>
                    <a:close/>
                    <a:moveTo>
                      <a:pt x="32134" y="466565"/>
                    </a:moveTo>
                    <a:cubicBezTo>
                      <a:pt x="51852" y="428597"/>
                      <a:pt x="89187" y="495707"/>
                      <a:pt x="97047" y="515655"/>
                    </a:cubicBezTo>
                    <a:cubicBezTo>
                      <a:pt x="94324" y="518107"/>
                      <a:pt x="91910" y="520907"/>
                      <a:pt x="89962" y="523965"/>
                    </a:cubicBezTo>
                    <a:cubicBezTo>
                      <a:pt x="78192" y="514870"/>
                      <a:pt x="55362" y="514826"/>
                      <a:pt x="43726" y="516842"/>
                    </a:cubicBezTo>
                    <a:cubicBezTo>
                      <a:pt x="36119" y="518152"/>
                      <a:pt x="36596" y="530047"/>
                      <a:pt x="44589" y="529173"/>
                    </a:cubicBezTo>
                    <a:cubicBezTo>
                      <a:pt x="52207" y="528434"/>
                      <a:pt x="59647" y="529262"/>
                      <a:pt x="67120" y="530920"/>
                    </a:cubicBezTo>
                    <a:cubicBezTo>
                      <a:pt x="73741" y="532410"/>
                      <a:pt x="78414" y="535826"/>
                      <a:pt x="83773" y="538794"/>
                    </a:cubicBezTo>
                    <a:cubicBezTo>
                      <a:pt x="83341" y="540642"/>
                      <a:pt x="83042" y="542557"/>
                      <a:pt x="82820" y="544439"/>
                    </a:cubicBezTo>
                    <a:cubicBezTo>
                      <a:pt x="82344" y="544662"/>
                      <a:pt x="81824" y="544842"/>
                      <a:pt x="81359" y="545189"/>
                    </a:cubicBezTo>
                    <a:cubicBezTo>
                      <a:pt x="71793" y="552715"/>
                      <a:pt x="63323" y="560544"/>
                      <a:pt x="52328" y="566010"/>
                    </a:cubicBezTo>
                    <a:cubicBezTo>
                      <a:pt x="31270" y="576470"/>
                      <a:pt x="12847" y="560018"/>
                      <a:pt x="14884" y="538323"/>
                    </a:cubicBezTo>
                    <a:cubicBezTo>
                      <a:pt x="17131" y="514120"/>
                      <a:pt x="20896" y="488270"/>
                      <a:pt x="32134" y="466565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097028B-F776-4FB5-9F54-1C6D1297C546}"/>
                  </a:ext>
                </a:extLst>
              </p:cNvPr>
              <p:cNvSpPr/>
              <p:nvPr/>
            </p:nvSpPr>
            <p:spPr>
              <a:xfrm>
                <a:off x="4264172" y="8526352"/>
                <a:ext cx="156773" cy="140928"/>
              </a:xfrm>
              <a:custGeom>
                <a:avLst/>
                <a:gdLst>
                  <a:gd name="connsiteX0" fmla="*/ 156206 w 156773"/>
                  <a:gd name="connsiteY0" fmla="*/ 44273 h 140928"/>
                  <a:gd name="connsiteX1" fmla="*/ 146430 w 156773"/>
                  <a:gd name="connsiteY1" fmla="*/ 35526 h 140928"/>
                  <a:gd name="connsiteX2" fmla="*/ 145522 w 156773"/>
                  <a:gd name="connsiteY2" fmla="*/ 35616 h 140928"/>
                  <a:gd name="connsiteX3" fmla="*/ 141669 w 156773"/>
                  <a:gd name="connsiteY3" fmla="*/ 33376 h 140928"/>
                  <a:gd name="connsiteX4" fmla="*/ 22603 w 156773"/>
                  <a:gd name="connsiteY4" fmla="*/ 3024 h 140928"/>
                  <a:gd name="connsiteX5" fmla="*/ 20178 w 156773"/>
                  <a:gd name="connsiteY5" fmla="*/ 1579 h 140928"/>
                  <a:gd name="connsiteX6" fmla="*/ 15727 w 156773"/>
                  <a:gd name="connsiteY6" fmla="*/ 1142 h 140928"/>
                  <a:gd name="connsiteX7" fmla="*/ 12395 w 156773"/>
                  <a:gd name="connsiteY7" fmla="*/ 257 h 140928"/>
                  <a:gd name="connsiteX8" fmla="*/ 7080 w 156773"/>
                  <a:gd name="connsiteY8" fmla="*/ 10505 h 140928"/>
                  <a:gd name="connsiteX9" fmla="*/ 9106 w 156773"/>
                  <a:gd name="connsiteY9" fmla="*/ 96029 h 140928"/>
                  <a:gd name="connsiteX10" fmla="*/ 53659 w 156773"/>
                  <a:gd name="connsiteY10" fmla="*/ 137289 h 140928"/>
                  <a:gd name="connsiteX11" fmla="*/ 123334 w 156773"/>
                  <a:gd name="connsiteY11" fmla="*/ 122505 h 140928"/>
                  <a:gd name="connsiteX12" fmla="*/ 156206 w 156773"/>
                  <a:gd name="connsiteY12" fmla="*/ 44273 h 140928"/>
                  <a:gd name="connsiteX13" fmla="*/ 121729 w 156773"/>
                  <a:gd name="connsiteY13" fmla="*/ 90563 h 140928"/>
                  <a:gd name="connsiteX14" fmla="*/ 66326 w 156773"/>
                  <a:gd name="connsiteY14" fmla="*/ 116502 h 140928"/>
                  <a:gd name="connsiteX15" fmla="*/ 34239 w 156773"/>
                  <a:gd name="connsiteY15" fmla="*/ 96947 h 140928"/>
                  <a:gd name="connsiteX16" fmla="*/ 24895 w 156773"/>
                  <a:gd name="connsiteY16" fmla="*/ 19645 h 140928"/>
                  <a:gd name="connsiteX17" fmla="*/ 135436 w 156773"/>
                  <a:gd name="connsiteY17" fmla="*/ 48171 h 140928"/>
                  <a:gd name="connsiteX18" fmla="*/ 133321 w 156773"/>
                  <a:gd name="connsiteY18" fmla="*/ 56873 h 140928"/>
                  <a:gd name="connsiteX19" fmla="*/ 121729 w 156773"/>
                  <a:gd name="connsiteY19" fmla="*/ 90563 h 14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6773" h="140928">
                    <a:moveTo>
                      <a:pt x="156206" y="44273"/>
                    </a:moveTo>
                    <a:cubicBezTo>
                      <a:pt x="155553" y="38976"/>
                      <a:pt x="150792" y="35873"/>
                      <a:pt x="146430" y="35526"/>
                    </a:cubicBezTo>
                    <a:cubicBezTo>
                      <a:pt x="146120" y="35481"/>
                      <a:pt x="145821" y="35616"/>
                      <a:pt x="145522" y="35616"/>
                    </a:cubicBezTo>
                    <a:cubicBezTo>
                      <a:pt x="144525" y="34608"/>
                      <a:pt x="143352" y="33734"/>
                      <a:pt x="141669" y="33376"/>
                    </a:cubicBezTo>
                    <a:cubicBezTo>
                      <a:pt x="101401" y="24371"/>
                      <a:pt x="62174" y="14257"/>
                      <a:pt x="22603" y="3024"/>
                    </a:cubicBezTo>
                    <a:cubicBezTo>
                      <a:pt x="21872" y="2452"/>
                      <a:pt x="21042" y="1881"/>
                      <a:pt x="20178" y="1579"/>
                    </a:cubicBezTo>
                    <a:cubicBezTo>
                      <a:pt x="18673" y="1008"/>
                      <a:pt x="17156" y="963"/>
                      <a:pt x="15727" y="1142"/>
                    </a:cubicBezTo>
                    <a:cubicBezTo>
                      <a:pt x="14598" y="829"/>
                      <a:pt x="13524" y="571"/>
                      <a:pt x="12395" y="257"/>
                    </a:cubicBezTo>
                    <a:cubicBezTo>
                      <a:pt x="6294" y="-1535"/>
                      <a:pt x="3570" y="6473"/>
                      <a:pt x="7080" y="10505"/>
                    </a:cubicBezTo>
                    <a:cubicBezTo>
                      <a:pt x="-2962" y="38505"/>
                      <a:pt x="-2353" y="70873"/>
                      <a:pt x="9106" y="96029"/>
                    </a:cubicBezTo>
                    <a:cubicBezTo>
                      <a:pt x="18318" y="116289"/>
                      <a:pt x="33719" y="130547"/>
                      <a:pt x="53659" y="137289"/>
                    </a:cubicBezTo>
                    <a:cubicBezTo>
                      <a:pt x="76921" y="145342"/>
                      <a:pt x="102309" y="139865"/>
                      <a:pt x="123334" y="122505"/>
                    </a:cubicBezTo>
                    <a:cubicBezTo>
                      <a:pt x="146817" y="103028"/>
                      <a:pt x="159705" y="72408"/>
                      <a:pt x="156206" y="44273"/>
                    </a:cubicBezTo>
                    <a:close/>
                    <a:moveTo>
                      <a:pt x="121729" y="90563"/>
                    </a:moveTo>
                    <a:cubicBezTo>
                      <a:pt x="111266" y="107755"/>
                      <a:pt x="88558" y="118339"/>
                      <a:pt x="66326" y="116502"/>
                    </a:cubicBezTo>
                    <a:cubicBezTo>
                      <a:pt x="52840" y="115416"/>
                      <a:pt x="41979" y="108718"/>
                      <a:pt x="34239" y="96947"/>
                    </a:cubicBezTo>
                    <a:cubicBezTo>
                      <a:pt x="20267" y="75779"/>
                      <a:pt x="19104" y="42660"/>
                      <a:pt x="24895" y="19645"/>
                    </a:cubicBezTo>
                    <a:cubicBezTo>
                      <a:pt x="59538" y="34473"/>
                      <a:pt x="99020" y="41171"/>
                      <a:pt x="135436" y="48171"/>
                    </a:cubicBezTo>
                    <a:lnTo>
                      <a:pt x="133321" y="56873"/>
                    </a:lnTo>
                    <a:cubicBezTo>
                      <a:pt x="130774" y="68779"/>
                      <a:pt x="128261" y="79934"/>
                      <a:pt x="121729" y="90563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EA44157-A61E-4950-8E38-1A6F4E96FFCF}"/>
                </a:ext>
              </a:extLst>
            </p:cNvPr>
            <p:cNvSpPr txBox="1"/>
            <p:nvPr/>
          </p:nvSpPr>
          <p:spPr>
            <a:xfrm>
              <a:off x="2457656" y="4414045"/>
              <a:ext cx="4232901" cy="1456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15 – 7 = </a:t>
              </a:r>
            </a:p>
          </p:txBody>
        </p:sp>
      </p:grpSp>
      <p:sp>
        <p:nvSpPr>
          <p:cNvPr id="59" name="TextBox 8">
            <a:extLst>
              <a:ext uri="{FF2B5EF4-FFF2-40B4-BE49-F238E27FC236}">
                <a16:creationId xmlns:a16="http://schemas.microsoft.com/office/drawing/2014/main" id="{EDC36235-E646-4632-B593-E2B5F9DAED3A}"/>
              </a:ext>
            </a:extLst>
          </p:cNvPr>
          <p:cNvSpPr txBox="1"/>
          <p:nvPr/>
        </p:nvSpPr>
        <p:spPr>
          <a:xfrm>
            <a:off x="3366371" y="5611035"/>
            <a:ext cx="4232901" cy="1780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198D4E-154F-43B5-84B1-3AB4B3CB9169}"/>
              </a:ext>
            </a:extLst>
          </p:cNvPr>
          <p:cNvGrpSpPr/>
          <p:nvPr/>
        </p:nvGrpSpPr>
        <p:grpSpPr>
          <a:xfrm>
            <a:off x="9462761" y="3480769"/>
            <a:ext cx="5179501" cy="6785494"/>
            <a:chOff x="1905014" y="3480769"/>
            <a:chExt cx="5179501" cy="6785494"/>
          </a:xfrm>
        </p:grpSpPr>
        <p:grpSp>
          <p:nvGrpSpPr>
            <p:cNvPr id="62" name="Picture 5">
              <a:extLst>
                <a:ext uri="{FF2B5EF4-FFF2-40B4-BE49-F238E27FC236}">
                  <a16:creationId xmlns:a16="http://schemas.microsoft.com/office/drawing/2014/main" id="{3EC1BB67-4186-4595-9104-9390F88C3A7E}"/>
                </a:ext>
              </a:extLst>
            </p:cNvPr>
            <p:cNvGrpSpPr/>
            <p:nvPr/>
          </p:nvGrpSpPr>
          <p:grpSpPr>
            <a:xfrm>
              <a:off x="1905014" y="3480769"/>
              <a:ext cx="5179501" cy="6785494"/>
              <a:chOff x="1905014" y="3480769"/>
              <a:chExt cx="5179501" cy="6785494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4860F06-8325-43CB-AF5E-6C8CF7F1253F}"/>
                  </a:ext>
                </a:extLst>
              </p:cNvPr>
              <p:cNvSpPr/>
              <p:nvPr/>
            </p:nvSpPr>
            <p:spPr>
              <a:xfrm>
                <a:off x="5190557" y="8015057"/>
                <a:ext cx="204467" cy="180838"/>
              </a:xfrm>
              <a:custGeom>
                <a:avLst/>
                <a:gdLst>
                  <a:gd name="connsiteX0" fmla="*/ 183247 w 204467"/>
                  <a:gd name="connsiteY0" fmla="*/ 104723 h 180838"/>
                  <a:gd name="connsiteX1" fmla="*/ 202622 w 204467"/>
                  <a:gd name="connsiteY1" fmla="*/ 90376 h 180838"/>
                  <a:gd name="connsiteX2" fmla="*/ 176105 w 204467"/>
                  <a:gd name="connsiteY2" fmla="*/ 42552 h 180838"/>
                  <a:gd name="connsiteX3" fmla="*/ 168410 w 204467"/>
                  <a:gd name="connsiteY3" fmla="*/ 18976 h 180838"/>
                  <a:gd name="connsiteX4" fmla="*/ 171998 w 204467"/>
                  <a:gd name="connsiteY4" fmla="*/ 10755 h 180838"/>
                  <a:gd name="connsiteX5" fmla="*/ 159066 w 204467"/>
                  <a:gd name="connsiteY5" fmla="*/ 2658 h 180838"/>
                  <a:gd name="connsiteX6" fmla="*/ 158202 w 204467"/>
                  <a:gd name="connsiteY6" fmla="*/ 3800 h 180838"/>
                  <a:gd name="connsiteX7" fmla="*/ 157383 w 204467"/>
                  <a:gd name="connsiteY7" fmla="*/ 3968 h 180838"/>
                  <a:gd name="connsiteX8" fmla="*/ 147474 w 204467"/>
                  <a:gd name="connsiteY8" fmla="*/ 19637 h 180838"/>
                  <a:gd name="connsiteX9" fmla="*/ 118067 w 204467"/>
                  <a:gd name="connsiteY9" fmla="*/ 85829 h 180838"/>
                  <a:gd name="connsiteX10" fmla="*/ 90687 w 204467"/>
                  <a:gd name="connsiteY10" fmla="*/ 126160 h 180838"/>
                  <a:gd name="connsiteX11" fmla="*/ 385 w 204467"/>
                  <a:gd name="connsiteY11" fmla="*/ 146723 h 180838"/>
                  <a:gd name="connsiteX12" fmla="*/ 49134 w 204467"/>
                  <a:gd name="connsiteY12" fmla="*/ 179539 h 180838"/>
                  <a:gd name="connsiteX13" fmla="*/ 88527 w 204467"/>
                  <a:gd name="connsiteY13" fmla="*/ 162213 h 180838"/>
                  <a:gd name="connsiteX14" fmla="*/ 94539 w 204467"/>
                  <a:gd name="connsiteY14" fmla="*/ 161989 h 180838"/>
                  <a:gd name="connsiteX15" fmla="*/ 106176 w 204467"/>
                  <a:gd name="connsiteY15" fmla="*/ 146903 h 180838"/>
                  <a:gd name="connsiteX16" fmla="*/ 131995 w 204467"/>
                  <a:gd name="connsiteY16" fmla="*/ 104197 h 180838"/>
                  <a:gd name="connsiteX17" fmla="*/ 155302 w 204467"/>
                  <a:gd name="connsiteY17" fmla="*/ 52442 h 180838"/>
                  <a:gd name="connsiteX18" fmla="*/ 183247 w 204467"/>
                  <a:gd name="connsiteY18" fmla="*/ 104723 h 180838"/>
                  <a:gd name="connsiteX19" fmla="*/ 20104 w 204467"/>
                  <a:gd name="connsiteY19" fmla="*/ 144674 h 180838"/>
                  <a:gd name="connsiteX20" fmla="*/ 81907 w 204467"/>
                  <a:gd name="connsiteY20" fmla="*/ 140429 h 180838"/>
                  <a:gd name="connsiteX21" fmla="*/ 20104 w 204467"/>
                  <a:gd name="connsiteY21" fmla="*/ 144674 h 18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467" h="180838">
                    <a:moveTo>
                      <a:pt x="183247" y="104723"/>
                    </a:moveTo>
                    <a:cubicBezTo>
                      <a:pt x="192237" y="117850"/>
                      <a:pt x="210273" y="103637"/>
                      <a:pt x="202622" y="90376"/>
                    </a:cubicBezTo>
                    <a:cubicBezTo>
                      <a:pt x="193410" y="74539"/>
                      <a:pt x="183501" y="59442"/>
                      <a:pt x="176105" y="42552"/>
                    </a:cubicBezTo>
                    <a:cubicBezTo>
                      <a:pt x="172739" y="34903"/>
                      <a:pt x="169883" y="27197"/>
                      <a:pt x="168410" y="18976"/>
                    </a:cubicBezTo>
                    <a:cubicBezTo>
                      <a:pt x="169573" y="16221"/>
                      <a:pt x="170747" y="13466"/>
                      <a:pt x="171998" y="10755"/>
                    </a:cubicBezTo>
                    <a:cubicBezTo>
                      <a:pt x="175806" y="2568"/>
                      <a:pt x="164735" y="-3816"/>
                      <a:pt x="159066" y="2658"/>
                    </a:cubicBezTo>
                    <a:cubicBezTo>
                      <a:pt x="158811" y="3005"/>
                      <a:pt x="158501" y="3442"/>
                      <a:pt x="158202" y="3800"/>
                    </a:cubicBezTo>
                    <a:cubicBezTo>
                      <a:pt x="157903" y="3879"/>
                      <a:pt x="157638" y="3924"/>
                      <a:pt x="157383" y="3968"/>
                    </a:cubicBezTo>
                    <a:cubicBezTo>
                      <a:pt x="150507" y="6197"/>
                      <a:pt x="147739" y="11976"/>
                      <a:pt x="147474" y="19637"/>
                    </a:cubicBezTo>
                    <a:cubicBezTo>
                      <a:pt x="135848" y="40503"/>
                      <a:pt x="129438" y="65131"/>
                      <a:pt x="118067" y="85829"/>
                    </a:cubicBezTo>
                    <a:cubicBezTo>
                      <a:pt x="113051" y="94968"/>
                      <a:pt x="99688" y="110637"/>
                      <a:pt x="90687" y="126160"/>
                    </a:cubicBezTo>
                    <a:cubicBezTo>
                      <a:pt x="58379" y="107087"/>
                      <a:pt x="-5539" y="92168"/>
                      <a:pt x="385" y="146723"/>
                    </a:cubicBezTo>
                    <a:cubicBezTo>
                      <a:pt x="3286" y="173760"/>
                      <a:pt x="24090" y="184871"/>
                      <a:pt x="49134" y="179539"/>
                    </a:cubicBezTo>
                    <a:cubicBezTo>
                      <a:pt x="61191" y="176952"/>
                      <a:pt x="76337" y="170915"/>
                      <a:pt x="88527" y="162213"/>
                    </a:cubicBezTo>
                    <a:cubicBezTo>
                      <a:pt x="90388" y="162874"/>
                      <a:pt x="92425" y="162874"/>
                      <a:pt x="94539" y="161989"/>
                    </a:cubicBezTo>
                    <a:cubicBezTo>
                      <a:pt x="101371" y="159155"/>
                      <a:pt x="103275" y="153466"/>
                      <a:pt x="106176" y="146903"/>
                    </a:cubicBezTo>
                    <a:cubicBezTo>
                      <a:pt x="112874" y="131671"/>
                      <a:pt x="123426" y="118421"/>
                      <a:pt x="131995" y="104197"/>
                    </a:cubicBezTo>
                    <a:cubicBezTo>
                      <a:pt x="141727" y="87968"/>
                      <a:pt x="148647" y="70250"/>
                      <a:pt x="155302" y="52442"/>
                    </a:cubicBezTo>
                    <a:cubicBezTo>
                      <a:pt x="164391" y="74887"/>
                      <a:pt x="178619" y="97947"/>
                      <a:pt x="183247" y="104723"/>
                    </a:cubicBezTo>
                    <a:close/>
                    <a:moveTo>
                      <a:pt x="20104" y="144674"/>
                    </a:moveTo>
                    <a:cubicBezTo>
                      <a:pt x="16428" y="115487"/>
                      <a:pt x="59685" y="129834"/>
                      <a:pt x="81907" y="140429"/>
                    </a:cubicBezTo>
                    <a:cubicBezTo>
                      <a:pt x="59984" y="156568"/>
                      <a:pt x="24134" y="176739"/>
                      <a:pt x="20104" y="144674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A509BEE-A6FA-42CD-ADFF-EF1395A53D0D}"/>
                  </a:ext>
                </a:extLst>
              </p:cNvPr>
              <p:cNvSpPr/>
              <p:nvPr/>
            </p:nvSpPr>
            <p:spPr>
              <a:xfrm>
                <a:off x="3299056" y="9221928"/>
                <a:ext cx="176853" cy="382017"/>
              </a:xfrm>
              <a:custGeom>
                <a:avLst/>
                <a:gdLst>
                  <a:gd name="connsiteX0" fmla="*/ 171440 w 176853"/>
                  <a:gd name="connsiteY0" fmla="*/ 182267 h 382017"/>
                  <a:gd name="connsiteX1" fmla="*/ 99683 w 176853"/>
                  <a:gd name="connsiteY1" fmla="*/ 171112 h 382017"/>
                  <a:gd name="connsiteX2" fmla="*/ 93893 w 176853"/>
                  <a:gd name="connsiteY2" fmla="*/ 164717 h 382017"/>
                  <a:gd name="connsiteX3" fmla="*/ 64088 w 176853"/>
                  <a:gd name="connsiteY3" fmla="*/ 134006 h 382017"/>
                  <a:gd name="connsiteX4" fmla="*/ 71008 w 176853"/>
                  <a:gd name="connsiteY4" fmla="*/ 9888 h 382017"/>
                  <a:gd name="connsiteX5" fmla="*/ 25469 w 176853"/>
                  <a:gd name="connsiteY5" fmla="*/ 116377 h 382017"/>
                  <a:gd name="connsiteX6" fmla="*/ 41346 w 176853"/>
                  <a:gd name="connsiteY6" fmla="*/ 137031 h 382017"/>
                  <a:gd name="connsiteX7" fmla="*/ 12582 w 176853"/>
                  <a:gd name="connsiteY7" fmla="*/ 272080 h 382017"/>
                  <a:gd name="connsiteX8" fmla="*/ 141424 w 176853"/>
                  <a:gd name="connsiteY8" fmla="*/ 270769 h 382017"/>
                  <a:gd name="connsiteX9" fmla="*/ 112316 w 176853"/>
                  <a:gd name="connsiteY9" fmla="*/ 367201 h 382017"/>
                  <a:gd name="connsiteX10" fmla="*/ 113822 w 176853"/>
                  <a:gd name="connsiteY10" fmla="*/ 381940 h 382017"/>
                  <a:gd name="connsiteX11" fmla="*/ 153094 w 176853"/>
                  <a:gd name="connsiteY11" fmla="*/ 260096 h 382017"/>
                  <a:gd name="connsiteX12" fmla="*/ 171440 w 176853"/>
                  <a:gd name="connsiteY12" fmla="*/ 182267 h 382017"/>
                  <a:gd name="connsiteX13" fmla="*/ 33341 w 176853"/>
                  <a:gd name="connsiteY13" fmla="*/ 41875 h 382017"/>
                  <a:gd name="connsiteX14" fmla="*/ 63877 w 176853"/>
                  <a:gd name="connsiteY14" fmla="*/ 30888 h 382017"/>
                  <a:gd name="connsiteX15" fmla="*/ 69535 w 176853"/>
                  <a:gd name="connsiteY15" fmla="*/ 70749 h 382017"/>
                  <a:gd name="connsiteX16" fmla="*/ 51543 w 176853"/>
                  <a:gd name="connsiteY16" fmla="*/ 118259 h 382017"/>
                  <a:gd name="connsiteX17" fmla="*/ 33341 w 176853"/>
                  <a:gd name="connsiteY17" fmla="*/ 41875 h 382017"/>
                  <a:gd name="connsiteX18" fmla="*/ 19369 w 176853"/>
                  <a:gd name="connsiteY18" fmla="*/ 236777 h 382017"/>
                  <a:gd name="connsiteX19" fmla="*/ 53625 w 176853"/>
                  <a:gd name="connsiteY19" fmla="*/ 151646 h 382017"/>
                  <a:gd name="connsiteX20" fmla="*/ 80961 w 176853"/>
                  <a:gd name="connsiteY20" fmla="*/ 184059 h 382017"/>
                  <a:gd name="connsiteX21" fmla="*/ 82035 w 176853"/>
                  <a:gd name="connsiteY21" fmla="*/ 223259 h 382017"/>
                  <a:gd name="connsiteX22" fmla="*/ 89907 w 176853"/>
                  <a:gd name="connsiteY22" fmla="*/ 210446 h 382017"/>
                  <a:gd name="connsiteX23" fmla="*/ 91678 w 176853"/>
                  <a:gd name="connsiteY23" fmla="*/ 197230 h 382017"/>
                  <a:gd name="connsiteX24" fmla="*/ 132168 w 176853"/>
                  <a:gd name="connsiteY24" fmla="*/ 254014 h 382017"/>
                  <a:gd name="connsiteX25" fmla="*/ 19369 w 176853"/>
                  <a:gd name="connsiteY25" fmla="*/ 236777 h 382017"/>
                  <a:gd name="connsiteX26" fmla="*/ 143926 w 176853"/>
                  <a:gd name="connsiteY26" fmla="*/ 240406 h 382017"/>
                  <a:gd name="connsiteX27" fmla="*/ 112139 w 176853"/>
                  <a:gd name="connsiteY27" fmla="*/ 187117 h 382017"/>
                  <a:gd name="connsiteX28" fmla="*/ 123433 w 176853"/>
                  <a:gd name="connsiteY28" fmla="*/ 183577 h 382017"/>
                  <a:gd name="connsiteX29" fmla="*/ 143926 w 176853"/>
                  <a:gd name="connsiteY29" fmla="*/ 240406 h 38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6853" h="382017">
                    <a:moveTo>
                      <a:pt x="171440" y="182267"/>
                    </a:moveTo>
                    <a:cubicBezTo>
                      <a:pt x="159239" y="154614"/>
                      <a:pt x="125293" y="157761"/>
                      <a:pt x="99683" y="171112"/>
                    </a:cubicBezTo>
                    <a:cubicBezTo>
                      <a:pt x="97646" y="168749"/>
                      <a:pt x="95664" y="166565"/>
                      <a:pt x="93893" y="164717"/>
                    </a:cubicBezTo>
                    <a:cubicBezTo>
                      <a:pt x="83342" y="154222"/>
                      <a:pt x="73133" y="144243"/>
                      <a:pt x="64088" y="134006"/>
                    </a:cubicBezTo>
                    <a:cubicBezTo>
                      <a:pt x="91291" y="87549"/>
                      <a:pt x="113269" y="40161"/>
                      <a:pt x="71008" y="9888"/>
                    </a:cubicBezTo>
                    <a:cubicBezTo>
                      <a:pt x="9426" y="-34206"/>
                      <a:pt x="2894" y="81422"/>
                      <a:pt x="25469" y="116377"/>
                    </a:cubicBezTo>
                    <a:cubicBezTo>
                      <a:pt x="28924" y="121765"/>
                      <a:pt x="34504" y="128798"/>
                      <a:pt x="41346" y="137031"/>
                    </a:cubicBezTo>
                    <a:cubicBezTo>
                      <a:pt x="18416" y="177843"/>
                      <a:pt x="-20025" y="225969"/>
                      <a:pt x="12582" y="272080"/>
                    </a:cubicBezTo>
                    <a:cubicBezTo>
                      <a:pt x="40992" y="312198"/>
                      <a:pt x="102241" y="302006"/>
                      <a:pt x="141424" y="270769"/>
                    </a:cubicBezTo>
                    <a:cubicBezTo>
                      <a:pt x="163047" y="313598"/>
                      <a:pt x="164597" y="352014"/>
                      <a:pt x="112316" y="367201"/>
                    </a:cubicBezTo>
                    <a:cubicBezTo>
                      <a:pt x="105308" y="369251"/>
                      <a:pt x="106349" y="381683"/>
                      <a:pt x="113822" y="381940"/>
                    </a:cubicBezTo>
                    <a:cubicBezTo>
                      <a:pt x="186354" y="384561"/>
                      <a:pt x="179090" y="320475"/>
                      <a:pt x="153094" y="260096"/>
                    </a:cubicBezTo>
                    <a:cubicBezTo>
                      <a:pt x="173643" y="238569"/>
                      <a:pt x="183896" y="210480"/>
                      <a:pt x="171440" y="182267"/>
                    </a:cubicBezTo>
                    <a:close/>
                    <a:moveTo>
                      <a:pt x="33341" y="41875"/>
                    </a:moveTo>
                    <a:cubicBezTo>
                      <a:pt x="33950" y="23104"/>
                      <a:pt x="44147" y="19475"/>
                      <a:pt x="63877" y="30888"/>
                    </a:cubicBezTo>
                    <a:cubicBezTo>
                      <a:pt x="71140" y="43577"/>
                      <a:pt x="73000" y="56838"/>
                      <a:pt x="69535" y="70749"/>
                    </a:cubicBezTo>
                    <a:cubicBezTo>
                      <a:pt x="67243" y="87112"/>
                      <a:pt x="59592" y="103251"/>
                      <a:pt x="51543" y="118259"/>
                    </a:cubicBezTo>
                    <a:cubicBezTo>
                      <a:pt x="36630" y="97214"/>
                      <a:pt x="28193" y="73683"/>
                      <a:pt x="33341" y="41875"/>
                    </a:cubicBezTo>
                    <a:close/>
                    <a:moveTo>
                      <a:pt x="19369" y="236777"/>
                    </a:moveTo>
                    <a:cubicBezTo>
                      <a:pt x="16346" y="214075"/>
                      <a:pt x="34426" y="183667"/>
                      <a:pt x="53625" y="151646"/>
                    </a:cubicBezTo>
                    <a:cubicBezTo>
                      <a:pt x="62017" y="161480"/>
                      <a:pt x="71351" y="172422"/>
                      <a:pt x="80961" y="184059"/>
                    </a:cubicBezTo>
                    <a:cubicBezTo>
                      <a:pt x="66468" y="197577"/>
                      <a:pt x="62106" y="213896"/>
                      <a:pt x="82035" y="223259"/>
                    </a:cubicBezTo>
                    <a:cubicBezTo>
                      <a:pt x="89741" y="226933"/>
                      <a:pt x="96783" y="215687"/>
                      <a:pt x="89907" y="210446"/>
                    </a:cubicBezTo>
                    <a:cubicBezTo>
                      <a:pt x="84072" y="205977"/>
                      <a:pt x="86276" y="201385"/>
                      <a:pt x="91678" y="197230"/>
                    </a:cubicBezTo>
                    <a:cubicBezTo>
                      <a:pt x="106304" y="215520"/>
                      <a:pt x="120742" y="234985"/>
                      <a:pt x="132168" y="254014"/>
                    </a:cubicBezTo>
                    <a:cubicBezTo>
                      <a:pt x="98432" y="283246"/>
                      <a:pt x="26587" y="290201"/>
                      <a:pt x="19369" y="236777"/>
                    </a:cubicBezTo>
                    <a:close/>
                    <a:moveTo>
                      <a:pt x="143926" y="240406"/>
                    </a:moveTo>
                    <a:cubicBezTo>
                      <a:pt x="133895" y="220369"/>
                      <a:pt x="122525" y="201688"/>
                      <a:pt x="112139" y="187117"/>
                    </a:cubicBezTo>
                    <a:cubicBezTo>
                      <a:pt x="117587" y="185157"/>
                      <a:pt x="122126" y="183846"/>
                      <a:pt x="123433" y="183577"/>
                    </a:cubicBezTo>
                    <a:cubicBezTo>
                      <a:pt x="163213" y="175222"/>
                      <a:pt x="159106" y="215598"/>
                      <a:pt x="143926" y="240406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C732DF0-7EA5-4E3B-8232-9865CA32C29E}"/>
                  </a:ext>
                </a:extLst>
              </p:cNvPr>
              <p:cNvSpPr/>
              <p:nvPr/>
            </p:nvSpPr>
            <p:spPr>
              <a:xfrm>
                <a:off x="3459434" y="8018394"/>
                <a:ext cx="170700" cy="208593"/>
              </a:xfrm>
              <a:custGeom>
                <a:avLst/>
                <a:gdLst>
                  <a:gd name="connsiteX0" fmla="*/ 18192 w 170700"/>
                  <a:gd name="connsiteY0" fmla="*/ 207663 h 208593"/>
                  <a:gd name="connsiteX1" fmla="*/ 118967 w 170700"/>
                  <a:gd name="connsiteY1" fmla="*/ 52387 h 208593"/>
                  <a:gd name="connsiteX2" fmla="*/ 155936 w 170700"/>
                  <a:gd name="connsiteY2" fmla="*/ 105934 h 208593"/>
                  <a:gd name="connsiteX3" fmla="*/ 166709 w 170700"/>
                  <a:gd name="connsiteY3" fmla="*/ 88350 h 208593"/>
                  <a:gd name="connsiteX4" fmla="*/ 130382 w 170700"/>
                  <a:gd name="connsiteY4" fmla="*/ 9334 h 208593"/>
                  <a:gd name="connsiteX5" fmla="*/ 110663 w 170700"/>
                  <a:gd name="connsiteY5" fmla="*/ 6097 h 208593"/>
                  <a:gd name="connsiteX6" fmla="*/ 78311 w 170700"/>
                  <a:gd name="connsiteY6" fmla="*/ 137742 h 208593"/>
                  <a:gd name="connsiteX7" fmla="*/ 74636 w 170700"/>
                  <a:gd name="connsiteY7" fmla="*/ 147721 h 208593"/>
                  <a:gd name="connsiteX8" fmla="*/ 10275 w 170700"/>
                  <a:gd name="connsiteY8" fmla="*/ 158966 h 208593"/>
                  <a:gd name="connsiteX9" fmla="*/ 18192 w 170700"/>
                  <a:gd name="connsiteY9" fmla="*/ 207663 h 208593"/>
                  <a:gd name="connsiteX10" fmla="*/ 66420 w 170700"/>
                  <a:gd name="connsiteY10" fmla="*/ 161497 h 208593"/>
                  <a:gd name="connsiteX11" fmla="*/ 67328 w 170700"/>
                  <a:gd name="connsiteY11" fmla="*/ 160982 h 208593"/>
                  <a:gd name="connsiteX12" fmla="*/ 67804 w 170700"/>
                  <a:gd name="connsiteY12" fmla="*/ 161105 h 208593"/>
                  <a:gd name="connsiteX13" fmla="*/ 66420 w 170700"/>
                  <a:gd name="connsiteY13" fmla="*/ 163468 h 208593"/>
                  <a:gd name="connsiteX14" fmla="*/ 65468 w 170700"/>
                  <a:gd name="connsiteY14" fmla="*/ 161855 h 208593"/>
                  <a:gd name="connsiteX15" fmla="*/ 66420 w 170700"/>
                  <a:gd name="connsiteY15" fmla="*/ 161497 h 20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700" h="208593">
                    <a:moveTo>
                      <a:pt x="18192" y="207663"/>
                    </a:moveTo>
                    <a:cubicBezTo>
                      <a:pt x="95307" y="219300"/>
                      <a:pt x="104995" y="119150"/>
                      <a:pt x="118967" y="52387"/>
                    </a:cubicBezTo>
                    <a:cubicBezTo>
                      <a:pt x="125278" y="74305"/>
                      <a:pt x="135221" y="94566"/>
                      <a:pt x="155936" y="105934"/>
                    </a:cubicBezTo>
                    <a:cubicBezTo>
                      <a:pt x="166188" y="111624"/>
                      <a:pt x="176618" y="94779"/>
                      <a:pt x="166709" y="88350"/>
                    </a:cubicBezTo>
                    <a:cubicBezTo>
                      <a:pt x="140679" y="71292"/>
                      <a:pt x="136527" y="37782"/>
                      <a:pt x="130382" y="9334"/>
                    </a:cubicBezTo>
                    <a:cubicBezTo>
                      <a:pt x="128345" y="-108"/>
                      <a:pt x="115026" y="-4352"/>
                      <a:pt x="110663" y="6097"/>
                    </a:cubicBezTo>
                    <a:cubicBezTo>
                      <a:pt x="93148" y="47750"/>
                      <a:pt x="92063" y="94779"/>
                      <a:pt x="78311" y="137742"/>
                    </a:cubicBezTo>
                    <a:cubicBezTo>
                      <a:pt x="77182" y="141203"/>
                      <a:pt x="75931" y="144529"/>
                      <a:pt x="74636" y="147721"/>
                    </a:cubicBezTo>
                    <a:cubicBezTo>
                      <a:pt x="53090" y="135300"/>
                      <a:pt x="28533" y="140419"/>
                      <a:pt x="10275" y="158966"/>
                    </a:cubicBezTo>
                    <a:cubicBezTo>
                      <a:pt x="-3133" y="172574"/>
                      <a:pt x="-6199" y="203934"/>
                      <a:pt x="18192" y="207663"/>
                    </a:cubicBezTo>
                    <a:close/>
                    <a:moveTo>
                      <a:pt x="66420" y="161497"/>
                    </a:moveTo>
                    <a:cubicBezTo>
                      <a:pt x="66808" y="161374"/>
                      <a:pt x="67018" y="161150"/>
                      <a:pt x="67328" y="160982"/>
                    </a:cubicBezTo>
                    <a:cubicBezTo>
                      <a:pt x="67494" y="161016"/>
                      <a:pt x="67627" y="161060"/>
                      <a:pt x="67804" y="161105"/>
                    </a:cubicBezTo>
                    <a:cubicBezTo>
                      <a:pt x="67328" y="161855"/>
                      <a:pt x="66897" y="162729"/>
                      <a:pt x="66420" y="163468"/>
                    </a:cubicBezTo>
                    <a:cubicBezTo>
                      <a:pt x="66155" y="162897"/>
                      <a:pt x="65811" y="162382"/>
                      <a:pt x="65468" y="161855"/>
                    </a:cubicBezTo>
                    <a:cubicBezTo>
                      <a:pt x="65811" y="161721"/>
                      <a:pt x="66110" y="161631"/>
                      <a:pt x="66420" y="161497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A989B15-D8FA-4DBB-8894-4E85A2DF41CC}"/>
                  </a:ext>
                </a:extLst>
              </p:cNvPr>
              <p:cNvSpPr/>
              <p:nvPr/>
            </p:nvSpPr>
            <p:spPr>
              <a:xfrm>
                <a:off x="2457656" y="8798180"/>
                <a:ext cx="190087" cy="213553"/>
              </a:xfrm>
              <a:custGeom>
                <a:avLst/>
                <a:gdLst>
                  <a:gd name="connsiteX0" fmla="*/ 162037 w 190087"/>
                  <a:gd name="connsiteY0" fmla="*/ 130800 h 213553"/>
                  <a:gd name="connsiteX1" fmla="*/ 147505 w 190087"/>
                  <a:gd name="connsiteY1" fmla="*/ 101490 h 213553"/>
                  <a:gd name="connsiteX2" fmla="*/ 130292 w 190087"/>
                  <a:gd name="connsiteY2" fmla="*/ 73579 h 213553"/>
                  <a:gd name="connsiteX3" fmla="*/ 128173 w 190087"/>
                  <a:gd name="connsiteY3" fmla="*/ 71653 h 213553"/>
                  <a:gd name="connsiteX4" fmla="*/ 139676 w 190087"/>
                  <a:gd name="connsiteY4" fmla="*/ 33987 h 213553"/>
                  <a:gd name="connsiteX5" fmla="*/ 171292 w 190087"/>
                  <a:gd name="connsiteY5" fmla="*/ 88106 h 213553"/>
                  <a:gd name="connsiteX6" fmla="*/ 188029 w 190087"/>
                  <a:gd name="connsiteY6" fmla="*/ 74106 h 213553"/>
                  <a:gd name="connsiteX7" fmla="*/ 147980 w 190087"/>
                  <a:gd name="connsiteY7" fmla="*/ 5898 h 213553"/>
                  <a:gd name="connsiteX8" fmla="*/ 128822 w 190087"/>
                  <a:gd name="connsiteY8" fmla="*/ 6727 h 213553"/>
                  <a:gd name="connsiteX9" fmla="*/ 102526 w 190087"/>
                  <a:gd name="connsiteY9" fmla="*/ 93829 h 213553"/>
                  <a:gd name="connsiteX10" fmla="*/ 82112 w 190087"/>
                  <a:gd name="connsiteY10" fmla="*/ 152898 h 213553"/>
                  <a:gd name="connsiteX11" fmla="*/ 2102 w 190087"/>
                  <a:gd name="connsiteY11" fmla="*/ 168947 h 213553"/>
                  <a:gd name="connsiteX12" fmla="*/ 84491 w 190087"/>
                  <a:gd name="connsiteY12" fmla="*/ 198571 h 213553"/>
                  <a:gd name="connsiteX13" fmla="*/ 115890 w 190087"/>
                  <a:gd name="connsiteY13" fmla="*/ 120563 h 213553"/>
                  <a:gd name="connsiteX14" fmla="*/ 121902 w 190087"/>
                  <a:gd name="connsiteY14" fmla="*/ 97200 h 213553"/>
                  <a:gd name="connsiteX15" fmla="*/ 130033 w 190087"/>
                  <a:gd name="connsiteY15" fmla="*/ 112734 h 213553"/>
                  <a:gd name="connsiteX16" fmla="*/ 147937 w 190087"/>
                  <a:gd name="connsiteY16" fmla="*/ 139906 h 213553"/>
                  <a:gd name="connsiteX17" fmla="*/ 162037 w 190087"/>
                  <a:gd name="connsiteY17" fmla="*/ 130800 h 21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087" h="213553">
                    <a:moveTo>
                      <a:pt x="162037" y="130800"/>
                    </a:moveTo>
                    <a:cubicBezTo>
                      <a:pt x="160783" y="120306"/>
                      <a:pt x="152781" y="110595"/>
                      <a:pt x="147505" y="101490"/>
                    </a:cubicBezTo>
                    <a:cubicBezTo>
                      <a:pt x="141969" y="92037"/>
                      <a:pt x="136520" y="82629"/>
                      <a:pt x="130292" y="73579"/>
                    </a:cubicBezTo>
                    <a:cubicBezTo>
                      <a:pt x="129730" y="72795"/>
                      <a:pt x="129038" y="72179"/>
                      <a:pt x="128173" y="71653"/>
                    </a:cubicBezTo>
                    <a:cubicBezTo>
                      <a:pt x="131417" y="58919"/>
                      <a:pt x="135050" y="46319"/>
                      <a:pt x="139676" y="33987"/>
                    </a:cubicBezTo>
                    <a:cubicBezTo>
                      <a:pt x="149495" y="52445"/>
                      <a:pt x="159096" y="71082"/>
                      <a:pt x="171292" y="88106"/>
                    </a:cubicBezTo>
                    <a:cubicBezTo>
                      <a:pt x="179596" y="99787"/>
                      <a:pt x="195815" y="85608"/>
                      <a:pt x="188029" y="74106"/>
                    </a:cubicBezTo>
                    <a:cubicBezTo>
                      <a:pt x="173368" y="52142"/>
                      <a:pt x="161302" y="28645"/>
                      <a:pt x="147980" y="5898"/>
                    </a:cubicBezTo>
                    <a:cubicBezTo>
                      <a:pt x="143093" y="-2413"/>
                      <a:pt x="132974" y="-1763"/>
                      <a:pt x="128822" y="6727"/>
                    </a:cubicBezTo>
                    <a:cubicBezTo>
                      <a:pt x="115371" y="34379"/>
                      <a:pt x="109143" y="63947"/>
                      <a:pt x="102526" y="93829"/>
                    </a:cubicBezTo>
                    <a:cubicBezTo>
                      <a:pt x="97769" y="115232"/>
                      <a:pt x="90157" y="133947"/>
                      <a:pt x="82112" y="152898"/>
                    </a:cubicBezTo>
                    <a:cubicBezTo>
                      <a:pt x="68359" y="146424"/>
                      <a:pt x="9410" y="138069"/>
                      <a:pt x="2102" y="168947"/>
                    </a:cubicBezTo>
                    <a:cubicBezTo>
                      <a:pt x="-15025" y="240918"/>
                      <a:pt x="77960" y="205963"/>
                      <a:pt x="84491" y="198571"/>
                    </a:cubicBezTo>
                    <a:cubicBezTo>
                      <a:pt x="91974" y="192926"/>
                      <a:pt x="111132" y="137498"/>
                      <a:pt x="115890" y="120563"/>
                    </a:cubicBezTo>
                    <a:cubicBezTo>
                      <a:pt x="118095" y="112779"/>
                      <a:pt x="120042" y="104995"/>
                      <a:pt x="121902" y="97200"/>
                    </a:cubicBezTo>
                    <a:cubicBezTo>
                      <a:pt x="124540" y="102363"/>
                      <a:pt x="127308" y="107526"/>
                      <a:pt x="130033" y="112734"/>
                    </a:cubicBezTo>
                    <a:cubicBezTo>
                      <a:pt x="135050" y="122142"/>
                      <a:pt x="139331" y="133779"/>
                      <a:pt x="147937" y="139906"/>
                    </a:cubicBezTo>
                    <a:cubicBezTo>
                      <a:pt x="154684" y="144711"/>
                      <a:pt x="162945" y="138550"/>
                      <a:pt x="162037" y="130800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F923B94-AC30-4F6C-A704-8202EB020795}"/>
                  </a:ext>
                </a:extLst>
              </p:cNvPr>
              <p:cNvSpPr/>
              <p:nvPr/>
            </p:nvSpPr>
            <p:spPr>
              <a:xfrm>
                <a:off x="2647490" y="9438165"/>
                <a:ext cx="450391" cy="403267"/>
              </a:xfrm>
              <a:custGeom>
                <a:avLst/>
                <a:gdLst>
                  <a:gd name="connsiteX0" fmla="*/ 359802 w 450391"/>
                  <a:gd name="connsiteY0" fmla="*/ 33050 h 403267"/>
                  <a:gd name="connsiteX1" fmla="*/ 137544 w 450391"/>
                  <a:gd name="connsiteY1" fmla="*/ 17483 h 403267"/>
                  <a:gd name="connsiteX2" fmla="*/ 228 w 450391"/>
                  <a:gd name="connsiteY2" fmla="*/ 211646 h 403267"/>
                  <a:gd name="connsiteX3" fmla="*/ 108654 w 450391"/>
                  <a:gd name="connsiteY3" fmla="*/ 366564 h 403267"/>
                  <a:gd name="connsiteX4" fmla="*/ 166391 w 450391"/>
                  <a:gd name="connsiteY4" fmla="*/ 391585 h 403267"/>
                  <a:gd name="connsiteX5" fmla="*/ 198914 w 450391"/>
                  <a:gd name="connsiteY5" fmla="*/ 401250 h 403267"/>
                  <a:gd name="connsiteX6" fmla="*/ 267076 w 450391"/>
                  <a:gd name="connsiteY6" fmla="*/ 394127 h 403267"/>
                  <a:gd name="connsiteX7" fmla="*/ 390376 w 450391"/>
                  <a:gd name="connsiteY7" fmla="*/ 336458 h 403267"/>
                  <a:gd name="connsiteX8" fmla="*/ 394572 w 450391"/>
                  <a:gd name="connsiteY8" fmla="*/ 336458 h 403267"/>
                  <a:gd name="connsiteX9" fmla="*/ 359802 w 450391"/>
                  <a:gd name="connsiteY9" fmla="*/ 33050 h 403267"/>
                  <a:gd name="connsiteX10" fmla="*/ 319839 w 450391"/>
                  <a:gd name="connsiteY10" fmla="*/ 47095 h 403267"/>
                  <a:gd name="connsiteX11" fmla="*/ 323603 w 450391"/>
                  <a:gd name="connsiteY11" fmla="*/ 47532 h 403267"/>
                  <a:gd name="connsiteX12" fmla="*/ 323732 w 450391"/>
                  <a:gd name="connsiteY12" fmla="*/ 50164 h 403267"/>
                  <a:gd name="connsiteX13" fmla="*/ 319580 w 450391"/>
                  <a:gd name="connsiteY13" fmla="*/ 47409 h 403267"/>
                  <a:gd name="connsiteX14" fmla="*/ 319839 w 450391"/>
                  <a:gd name="connsiteY14" fmla="*/ 47095 h 403267"/>
                  <a:gd name="connsiteX15" fmla="*/ 348816 w 450391"/>
                  <a:gd name="connsiteY15" fmla="*/ 102446 h 403267"/>
                  <a:gd name="connsiteX16" fmla="*/ 347952 w 450391"/>
                  <a:gd name="connsiteY16" fmla="*/ 102793 h 403267"/>
                  <a:gd name="connsiteX17" fmla="*/ 317418 w 450391"/>
                  <a:gd name="connsiteY17" fmla="*/ 127858 h 403267"/>
                  <a:gd name="connsiteX18" fmla="*/ 267378 w 450391"/>
                  <a:gd name="connsiteY18" fmla="*/ 93474 h 403267"/>
                  <a:gd name="connsiteX19" fmla="*/ 300334 w 450391"/>
                  <a:gd name="connsiteY19" fmla="*/ 61320 h 403267"/>
                  <a:gd name="connsiteX20" fmla="*/ 348816 w 450391"/>
                  <a:gd name="connsiteY20" fmla="*/ 102446 h 403267"/>
                  <a:gd name="connsiteX21" fmla="*/ 149308 w 450391"/>
                  <a:gd name="connsiteY21" fmla="*/ 184911 h 403267"/>
                  <a:gd name="connsiteX22" fmla="*/ 178934 w 450391"/>
                  <a:gd name="connsiteY22" fmla="*/ 142295 h 403267"/>
                  <a:gd name="connsiteX23" fmla="*/ 202850 w 450391"/>
                  <a:gd name="connsiteY23" fmla="*/ 154156 h 403267"/>
                  <a:gd name="connsiteX24" fmla="*/ 177333 w 450391"/>
                  <a:gd name="connsiteY24" fmla="*/ 200961 h 403267"/>
                  <a:gd name="connsiteX25" fmla="*/ 149308 w 450391"/>
                  <a:gd name="connsiteY25" fmla="*/ 184911 h 403267"/>
                  <a:gd name="connsiteX26" fmla="*/ 167343 w 450391"/>
                  <a:gd name="connsiteY26" fmla="*/ 220483 h 403267"/>
                  <a:gd name="connsiteX27" fmla="*/ 147319 w 450391"/>
                  <a:gd name="connsiteY27" fmla="*/ 259850 h 403267"/>
                  <a:gd name="connsiteX28" fmla="*/ 107356 w 450391"/>
                  <a:gd name="connsiteY28" fmla="*/ 246646 h 403267"/>
                  <a:gd name="connsiteX29" fmla="*/ 138063 w 450391"/>
                  <a:gd name="connsiteY29" fmla="*/ 201050 h 403267"/>
                  <a:gd name="connsiteX30" fmla="*/ 167343 w 450391"/>
                  <a:gd name="connsiteY30" fmla="*/ 220483 h 403267"/>
                  <a:gd name="connsiteX31" fmla="*/ 210376 w 450391"/>
                  <a:gd name="connsiteY31" fmla="*/ 141467 h 403267"/>
                  <a:gd name="connsiteX32" fmla="*/ 186762 w 450391"/>
                  <a:gd name="connsiteY32" fmla="*/ 130961 h 403267"/>
                  <a:gd name="connsiteX33" fmla="*/ 216517 w 450391"/>
                  <a:gd name="connsiteY33" fmla="*/ 85074 h 403267"/>
                  <a:gd name="connsiteX34" fmla="*/ 239612 w 450391"/>
                  <a:gd name="connsiteY34" fmla="*/ 99209 h 403267"/>
                  <a:gd name="connsiteX35" fmla="*/ 210376 w 450391"/>
                  <a:gd name="connsiteY35" fmla="*/ 141467 h 403267"/>
                  <a:gd name="connsiteX36" fmla="*/ 255010 w 450391"/>
                  <a:gd name="connsiteY36" fmla="*/ 108920 h 403267"/>
                  <a:gd name="connsiteX37" fmla="*/ 304096 w 450391"/>
                  <a:gd name="connsiteY37" fmla="*/ 140638 h 403267"/>
                  <a:gd name="connsiteX38" fmla="*/ 272741 w 450391"/>
                  <a:gd name="connsiteY38" fmla="*/ 175246 h 403267"/>
                  <a:gd name="connsiteX39" fmla="*/ 227978 w 450391"/>
                  <a:gd name="connsiteY39" fmla="*/ 150348 h 403267"/>
                  <a:gd name="connsiteX40" fmla="*/ 255010 w 450391"/>
                  <a:gd name="connsiteY40" fmla="*/ 108920 h 403267"/>
                  <a:gd name="connsiteX41" fmla="*/ 185507 w 450391"/>
                  <a:gd name="connsiteY41" fmla="*/ 231458 h 403267"/>
                  <a:gd name="connsiteX42" fmla="*/ 218464 w 450391"/>
                  <a:gd name="connsiteY42" fmla="*/ 249703 h 403267"/>
                  <a:gd name="connsiteX43" fmla="*/ 199131 w 450391"/>
                  <a:gd name="connsiteY43" fmla="*/ 280548 h 403267"/>
                  <a:gd name="connsiteX44" fmla="*/ 166651 w 450391"/>
                  <a:gd name="connsiteY44" fmla="*/ 267119 h 403267"/>
                  <a:gd name="connsiteX45" fmla="*/ 185507 w 450391"/>
                  <a:gd name="connsiteY45" fmla="*/ 231458 h 403267"/>
                  <a:gd name="connsiteX46" fmla="*/ 195844 w 450391"/>
                  <a:gd name="connsiteY46" fmla="*/ 210940 h 403267"/>
                  <a:gd name="connsiteX47" fmla="*/ 220323 w 450391"/>
                  <a:gd name="connsiteY47" fmla="*/ 163956 h 403267"/>
                  <a:gd name="connsiteX48" fmla="*/ 261669 w 450391"/>
                  <a:gd name="connsiteY48" fmla="*/ 188976 h 403267"/>
                  <a:gd name="connsiteX49" fmla="*/ 232000 w 450391"/>
                  <a:gd name="connsiteY49" fmla="*/ 229409 h 403267"/>
                  <a:gd name="connsiteX50" fmla="*/ 195844 w 450391"/>
                  <a:gd name="connsiteY50" fmla="*/ 210940 h 403267"/>
                  <a:gd name="connsiteX51" fmla="*/ 280829 w 450391"/>
                  <a:gd name="connsiteY51" fmla="*/ 200569 h 403267"/>
                  <a:gd name="connsiteX52" fmla="*/ 317850 w 450391"/>
                  <a:gd name="connsiteY52" fmla="*/ 221267 h 403267"/>
                  <a:gd name="connsiteX53" fmla="*/ 287402 w 450391"/>
                  <a:gd name="connsiteY53" fmla="*/ 257095 h 403267"/>
                  <a:gd name="connsiteX54" fmla="*/ 255096 w 450391"/>
                  <a:gd name="connsiteY54" fmla="*/ 240911 h 403267"/>
                  <a:gd name="connsiteX55" fmla="*/ 280829 w 450391"/>
                  <a:gd name="connsiteY55" fmla="*/ 200569 h 403267"/>
                  <a:gd name="connsiteX56" fmla="*/ 291079 w 450391"/>
                  <a:gd name="connsiteY56" fmla="*/ 185740 h 403267"/>
                  <a:gd name="connsiteX57" fmla="*/ 318932 w 450391"/>
                  <a:gd name="connsiteY57" fmla="*/ 150258 h 403267"/>
                  <a:gd name="connsiteX58" fmla="*/ 355088 w 450391"/>
                  <a:gd name="connsiteY58" fmla="*/ 173185 h 403267"/>
                  <a:gd name="connsiteX59" fmla="*/ 329874 w 450391"/>
                  <a:gd name="connsiteY59" fmla="*/ 206695 h 403267"/>
                  <a:gd name="connsiteX60" fmla="*/ 291079 w 450391"/>
                  <a:gd name="connsiteY60" fmla="*/ 185740 h 403267"/>
                  <a:gd name="connsiteX61" fmla="*/ 239872 w 450391"/>
                  <a:gd name="connsiteY61" fmla="*/ 44911 h 403267"/>
                  <a:gd name="connsiteX62" fmla="*/ 246013 w 450391"/>
                  <a:gd name="connsiteY62" fmla="*/ 44083 h 403267"/>
                  <a:gd name="connsiteX63" fmla="*/ 249474 w 450391"/>
                  <a:gd name="connsiteY63" fmla="*/ 43813 h 403267"/>
                  <a:gd name="connsiteX64" fmla="*/ 249560 w 450391"/>
                  <a:gd name="connsiteY64" fmla="*/ 43813 h 403267"/>
                  <a:gd name="connsiteX65" fmla="*/ 284289 w 450391"/>
                  <a:gd name="connsiteY65" fmla="*/ 53883 h 403267"/>
                  <a:gd name="connsiteX66" fmla="*/ 252457 w 450391"/>
                  <a:gd name="connsiteY66" fmla="*/ 83809 h 403267"/>
                  <a:gd name="connsiteX67" fmla="*/ 226811 w 450391"/>
                  <a:gd name="connsiteY67" fmla="*/ 68230 h 403267"/>
                  <a:gd name="connsiteX68" fmla="*/ 239872 w 450391"/>
                  <a:gd name="connsiteY68" fmla="*/ 44911 h 403267"/>
                  <a:gd name="connsiteX69" fmla="*/ 219285 w 450391"/>
                  <a:gd name="connsiteY69" fmla="*/ 49156 h 403267"/>
                  <a:gd name="connsiteX70" fmla="*/ 212365 w 450391"/>
                  <a:gd name="connsiteY70" fmla="*/ 60087 h 403267"/>
                  <a:gd name="connsiteX71" fmla="*/ 201337 w 450391"/>
                  <a:gd name="connsiteY71" fmla="*/ 54274 h 403267"/>
                  <a:gd name="connsiteX72" fmla="*/ 219285 w 450391"/>
                  <a:gd name="connsiteY72" fmla="*/ 49156 h 403267"/>
                  <a:gd name="connsiteX73" fmla="*/ 177507 w 450391"/>
                  <a:gd name="connsiteY73" fmla="*/ 63369 h 403267"/>
                  <a:gd name="connsiteX74" fmla="*/ 201596 w 450391"/>
                  <a:gd name="connsiteY74" fmla="*/ 76585 h 403267"/>
                  <a:gd name="connsiteX75" fmla="*/ 168986 w 450391"/>
                  <a:gd name="connsiteY75" fmla="*/ 124320 h 403267"/>
                  <a:gd name="connsiteX76" fmla="*/ 161894 w 450391"/>
                  <a:gd name="connsiteY76" fmla="*/ 121867 h 403267"/>
                  <a:gd name="connsiteX77" fmla="*/ 159039 w 450391"/>
                  <a:gd name="connsiteY77" fmla="*/ 133850 h 403267"/>
                  <a:gd name="connsiteX78" fmla="*/ 161504 w 450391"/>
                  <a:gd name="connsiteY78" fmla="*/ 134858 h 403267"/>
                  <a:gd name="connsiteX79" fmla="*/ 133306 w 450391"/>
                  <a:gd name="connsiteY79" fmla="*/ 174976 h 403267"/>
                  <a:gd name="connsiteX80" fmla="*/ 113325 w 450391"/>
                  <a:gd name="connsiteY80" fmla="*/ 161638 h 403267"/>
                  <a:gd name="connsiteX81" fmla="*/ 131748 w 450391"/>
                  <a:gd name="connsiteY81" fmla="*/ 120690 h 403267"/>
                  <a:gd name="connsiteX82" fmla="*/ 121931 w 450391"/>
                  <a:gd name="connsiteY82" fmla="*/ 115303 h 403267"/>
                  <a:gd name="connsiteX83" fmla="*/ 99960 w 450391"/>
                  <a:gd name="connsiteY83" fmla="*/ 151961 h 403267"/>
                  <a:gd name="connsiteX84" fmla="*/ 84693 w 450391"/>
                  <a:gd name="connsiteY84" fmla="*/ 140111 h 403267"/>
                  <a:gd name="connsiteX85" fmla="*/ 177507 w 450391"/>
                  <a:gd name="connsiteY85" fmla="*/ 63369 h 403267"/>
                  <a:gd name="connsiteX86" fmla="*/ 74313 w 450391"/>
                  <a:gd name="connsiteY86" fmla="*/ 159319 h 403267"/>
                  <a:gd name="connsiteX87" fmla="*/ 77687 w 450391"/>
                  <a:gd name="connsiteY87" fmla="*/ 152577 h 403267"/>
                  <a:gd name="connsiteX88" fmla="*/ 92565 w 450391"/>
                  <a:gd name="connsiteY88" fmla="*/ 165793 h 403267"/>
                  <a:gd name="connsiteX89" fmla="*/ 90792 w 450391"/>
                  <a:gd name="connsiteY89" fmla="*/ 169119 h 403267"/>
                  <a:gd name="connsiteX90" fmla="*/ 63761 w 450391"/>
                  <a:gd name="connsiteY90" fmla="*/ 213348 h 403267"/>
                  <a:gd name="connsiteX91" fmla="*/ 74313 w 450391"/>
                  <a:gd name="connsiteY91" fmla="*/ 159319 h 403267"/>
                  <a:gd name="connsiteX92" fmla="*/ 100134 w 450391"/>
                  <a:gd name="connsiteY92" fmla="*/ 182940 h 403267"/>
                  <a:gd name="connsiteX93" fmla="*/ 104459 w 450391"/>
                  <a:gd name="connsiteY93" fmla="*/ 175761 h 403267"/>
                  <a:gd name="connsiteX94" fmla="*/ 122839 w 450391"/>
                  <a:gd name="connsiteY94" fmla="*/ 190030 h 403267"/>
                  <a:gd name="connsiteX95" fmla="*/ 89235 w 450391"/>
                  <a:gd name="connsiteY95" fmla="*/ 241213 h 403267"/>
                  <a:gd name="connsiteX96" fmla="*/ 68562 w 450391"/>
                  <a:gd name="connsiteY96" fmla="*/ 235569 h 403267"/>
                  <a:gd name="connsiteX97" fmla="*/ 100134 w 450391"/>
                  <a:gd name="connsiteY97" fmla="*/ 182940 h 403267"/>
                  <a:gd name="connsiteX98" fmla="*/ 74790 w 450391"/>
                  <a:gd name="connsiteY98" fmla="*/ 265327 h 403267"/>
                  <a:gd name="connsiteX99" fmla="*/ 69340 w 450391"/>
                  <a:gd name="connsiteY99" fmla="*/ 250140 h 403267"/>
                  <a:gd name="connsiteX100" fmla="*/ 81364 w 450391"/>
                  <a:gd name="connsiteY100" fmla="*/ 253769 h 403267"/>
                  <a:gd name="connsiteX101" fmla="*/ 74790 w 450391"/>
                  <a:gd name="connsiteY101" fmla="*/ 265327 h 403267"/>
                  <a:gd name="connsiteX102" fmla="*/ 84391 w 450391"/>
                  <a:gd name="connsiteY102" fmla="*/ 284042 h 403267"/>
                  <a:gd name="connsiteX103" fmla="*/ 84218 w 450391"/>
                  <a:gd name="connsiteY103" fmla="*/ 283740 h 403267"/>
                  <a:gd name="connsiteX104" fmla="*/ 98750 w 450391"/>
                  <a:gd name="connsiteY104" fmla="*/ 259727 h 403267"/>
                  <a:gd name="connsiteX105" fmla="*/ 139620 w 450391"/>
                  <a:gd name="connsiteY105" fmla="*/ 274690 h 403267"/>
                  <a:gd name="connsiteX106" fmla="*/ 121110 w 450391"/>
                  <a:gd name="connsiteY106" fmla="*/ 307540 h 403267"/>
                  <a:gd name="connsiteX107" fmla="*/ 84391 w 450391"/>
                  <a:gd name="connsiteY107" fmla="*/ 284042 h 403267"/>
                  <a:gd name="connsiteX108" fmla="*/ 171192 w 450391"/>
                  <a:gd name="connsiteY108" fmla="*/ 328932 h 403267"/>
                  <a:gd name="connsiteX109" fmla="*/ 136160 w 450391"/>
                  <a:gd name="connsiteY109" fmla="*/ 315111 h 403267"/>
                  <a:gd name="connsiteX110" fmla="*/ 157914 w 450391"/>
                  <a:gd name="connsiteY110" fmla="*/ 282250 h 403267"/>
                  <a:gd name="connsiteX111" fmla="*/ 189789 w 450391"/>
                  <a:gd name="connsiteY111" fmla="*/ 296250 h 403267"/>
                  <a:gd name="connsiteX112" fmla="*/ 171192 w 450391"/>
                  <a:gd name="connsiteY112" fmla="*/ 328932 h 403267"/>
                  <a:gd name="connsiteX113" fmla="*/ 227070 w 450391"/>
                  <a:gd name="connsiteY113" fmla="*/ 340267 h 403267"/>
                  <a:gd name="connsiteX114" fmla="*/ 190524 w 450391"/>
                  <a:gd name="connsiteY114" fmla="*/ 334230 h 403267"/>
                  <a:gd name="connsiteX115" fmla="*/ 212019 w 450391"/>
                  <a:gd name="connsiteY115" fmla="*/ 306879 h 403267"/>
                  <a:gd name="connsiteX116" fmla="*/ 238790 w 450391"/>
                  <a:gd name="connsiteY116" fmla="*/ 320576 h 403267"/>
                  <a:gd name="connsiteX117" fmla="*/ 227070 w 450391"/>
                  <a:gd name="connsiteY117" fmla="*/ 340267 h 403267"/>
                  <a:gd name="connsiteX118" fmla="*/ 222702 w 450391"/>
                  <a:gd name="connsiteY118" fmla="*/ 291569 h 403267"/>
                  <a:gd name="connsiteX119" fmla="*/ 242164 w 450391"/>
                  <a:gd name="connsiteY119" fmla="*/ 261564 h 403267"/>
                  <a:gd name="connsiteX120" fmla="*/ 272352 w 450391"/>
                  <a:gd name="connsiteY120" fmla="*/ 275206 h 403267"/>
                  <a:gd name="connsiteX121" fmla="*/ 249127 w 450391"/>
                  <a:gd name="connsiteY121" fmla="*/ 305446 h 403267"/>
                  <a:gd name="connsiteX122" fmla="*/ 222702 w 450391"/>
                  <a:gd name="connsiteY122" fmla="*/ 291569 h 403267"/>
                  <a:gd name="connsiteX123" fmla="*/ 258339 w 450391"/>
                  <a:gd name="connsiteY123" fmla="*/ 340927 h 403267"/>
                  <a:gd name="connsiteX124" fmla="*/ 247873 w 450391"/>
                  <a:gd name="connsiteY124" fmla="*/ 341139 h 403267"/>
                  <a:gd name="connsiteX125" fmla="*/ 256912 w 450391"/>
                  <a:gd name="connsiteY125" fmla="*/ 330376 h 403267"/>
                  <a:gd name="connsiteX126" fmla="*/ 268373 w 450391"/>
                  <a:gd name="connsiteY126" fmla="*/ 336939 h 403267"/>
                  <a:gd name="connsiteX127" fmla="*/ 258339 w 450391"/>
                  <a:gd name="connsiteY127" fmla="*/ 340927 h 403267"/>
                  <a:gd name="connsiteX128" fmla="*/ 286192 w 450391"/>
                  <a:gd name="connsiteY128" fmla="*/ 328058 h 403267"/>
                  <a:gd name="connsiteX129" fmla="*/ 268373 w 450391"/>
                  <a:gd name="connsiteY129" fmla="*/ 316690 h 403267"/>
                  <a:gd name="connsiteX130" fmla="*/ 294971 w 450391"/>
                  <a:gd name="connsiteY130" fmla="*/ 284479 h 403267"/>
                  <a:gd name="connsiteX131" fmla="*/ 327106 w 450391"/>
                  <a:gd name="connsiteY131" fmla="*/ 296206 h 403267"/>
                  <a:gd name="connsiteX132" fmla="*/ 286192 w 450391"/>
                  <a:gd name="connsiteY132" fmla="*/ 328058 h 403267"/>
                  <a:gd name="connsiteX133" fmla="*/ 360494 w 450391"/>
                  <a:gd name="connsiteY133" fmla="*/ 247642 h 403267"/>
                  <a:gd name="connsiteX134" fmla="*/ 338004 w 450391"/>
                  <a:gd name="connsiteY134" fmla="*/ 284009 h 403267"/>
                  <a:gd name="connsiteX135" fmla="*/ 308336 w 450391"/>
                  <a:gd name="connsiteY135" fmla="*/ 267858 h 403267"/>
                  <a:gd name="connsiteX136" fmla="*/ 336490 w 450391"/>
                  <a:gd name="connsiteY136" fmla="*/ 230058 h 403267"/>
                  <a:gd name="connsiteX137" fmla="*/ 363305 w 450391"/>
                  <a:gd name="connsiteY137" fmla="*/ 240430 h 403267"/>
                  <a:gd name="connsiteX138" fmla="*/ 360494 w 450391"/>
                  <a:gd name="connsiteY138" fmla="*/ 247642 h 403267"/>
                  <a:gd name="connsiteX139" fmla="*/ 368974 w 450391"/>
                  <a:gd name="connsiteY139" fmla="*/ 224156 h 403267"/>
                  <a:gd name="connsiteX140" fmla="*/ 346956 w 450391"/>
                  <a:gd name="connsiteY140" fmla="*/ 214837 h 403267"/>
                  <a:gd name="connsiteX141" fmla="*/ 367634 w 450391"/>
                  <a:gd name="connsiteY141" fmla="*/ 180756 h 403267"/>
                  <a:gd name="connsiteX142" fmla="*/ 375030 w 450391"/>
                  <a:gd name="connsiteY142" fmla="*/ 185124 h 403267"/>
                  <a:gd name="connsiteX143" fmla="*/ 368974 w 450391"/>
                  <a:gd name="connsiteY143" fmla="*/ 224156 h 403267"/>
                  <a:gd name="connsiteX144" fmla="*/ 363997 w 450391"/>
                  <a:gd name="connsiteY144" fmla="*/ 160406 h 403267"/>
                  <a:gd name="connsiteX145" fmla="*/ 330868 w 450391"/>
                  <a:gd name="connsiteY145" fmla="*/ 137311 h 403267"/>
                  <a:gd name="connsiteX146" fmla="*/ 355347 w 450391"/>
                  <a:gd name="connsiteY146" fmla="*/ 114687 h 403267"/>
                  <a:gd name="connsiteX147" fmla="*/ 356212 w 450391"/>
                  <a:gd name="connsiteY147" fmla="*/ 113646 h 403267"/>
                  <a:gd name="connsiteX148" fmla="*/ 373513 w 450391"/>
                  <a:gd name="connsiteY148" fmla="*/ 160764 h 403267"/>
                  <a:gd name="connsiteX149" fmla="*/ 363997 w 450391"/>
                  <a:gd name="connsiteY149" fmla="*/ 160406 h 403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450391" h="403267">
                    <a:moveTo>
                      <a:pt x="359802" y="33050"/>
                    </a:moveTo>
                    <a:cubicBezTo>
                      <a:pt x="291901" y="-3954"/>
                      <a:pt x="210852" y="-10954"/>
                      <a:pt x="137544" y="17483"/>
                    </a:cubicBezTo>
                    <a:cubicBezTo>
                      <a:pt x="58441" y="48148"/>
                      <a:pt x="-4270" y="124006"/>
                      <a:pt x="228" y="211646"/>
                    </a:cubicBezTo>
                    <a:cubicBezTo>
                      <a:pt x="3861" y="283213"/>
                      <a:pt x="48841" y="336156"/>
                      <a:pt x="108654" y="366564"/>
                    </a:cubicBezTo>
                    <a:cubicBezTo>
                      <a:pt x="127208" y="378760"/>
                      <a:pt x="146627" y="386948"/>
                      <a:pt x="166391" y="391585"/>
                    </a:cubicBezTo>
                    <a:cubicBezTo>
                      <a:pt x="176382" y="395695"/>
                      <a:pt x="187107" y="399021"/>
                      <a:pt x="198914" y="401250"/>
                    </a:cubicBezTo>
                    <a:cubicBezTo>
                      <a:pt x="223308" y="405809"/>
                      <a:pt x="245883" y="402303"/>
                      <a:pt x="267076" y="394127"/>
                    </a:cubicBezTo>
                    <a:cubicBezTo>
                      <a:pt x="314347" y="388303"/>
                      <a:pt x="358504" y="369532"/>
                      <a:pt x="390376" y="336458"/>
                    </a:cubicBezTo>
                    <a:cubicBezTo>
                      <a:pt x="391804" y="336413"/>
                      <a:pt x="393188" y="336458"/>
                      <a:pt x="394572" y="336458"/>
                    </a:cubicBezTo>
                    <a:cubicBezTo>
                      <a:pt x="500064" y="236576"/>
                      <a:pt x="437386" y="120074"/>
                      <a:pt x="359802" y="33050"/>
                    </a:cubicBezTo>
                    <a:close/>
                    <a:moveTo>
                      <a:pt x="319839" y="47095"/>
                    </a:moveTo>
                    <a:cubicBezTo>
                      <a:pt x="321094" y="47274"/>
                      <a:pt x="322348" y="47364"/>
                      <a:pt x="323603" y="47532"/>
                    </a:cubicBezTo>
                    <a:cubicBezTo>
                      <a:pt x="323560" y="48406"/>
                      <a:pt x="323646" y="49279"/>
                      <a:pt x="323732" y="50164"/>
                    </a:cubicBezTo>
                    <a:cubicBezTo>
                      <a:pt x="322348" y="49246"/>
                      <a:pt x="321007" y="48283"/>
                      <a:pt x="319580" y="47409"/>
                    </a:cubicBezTo>
                    <a:cubicBezTo>
                      <a:pt x="319710" y="47320"/>
                      <a:pt x="319710" y="47185"/>
                      <a:pt x="319839" y="47095"/>
                    </a:cubicBezTo>
                    <a:close/>
                    <a:moveTo>
                      <a:pt x="348816" y="102446"/>
                    </a:moveTo>
                    <a:cubicBezTo>
                      <a:pt x="348514" y="102569"/>
                      <a:pt x="348254" y="102613"/>
                      <a:pt x="347952" y="102793"/>
                    </a:cubicBezTo>
                    <a:cubicBezTo>
                      <a:pt x="337486" y="110320"/>
                      <a:pt x="327365" y="118764"/>
                      <a:pt x="317418" y="127858"/>
                    </a:cubicBezTo>
                    <a:cubicBezTo>
                      <a:pt x="300853" y="116177"/>
                      <a:pt x="284246" y="104585"/>
                      <a:pt x="267378" y="93474"/>
                    </a:cubicBezTo>
                    <a:cubicBezTo>
                      <a:pt x="277369" y="81748"/>
                      <a:pt x="288181" y="70895"/>
                      <a:pt x="300334" y="61320"/>
                    </a:cubicBezTo>
                    <a:cubicBezTo>
                      <a:pt x="320056" y="71769"/>
                      <a:pt x="336404" y="85859"/>
                      <a:pt x="348816" y="102446"/>
                    </a:cubicBezTo>
                    <a:close/>
                    <a:moveTo>
                      <a:pt x="149308" y="184911"/>
                    </a:moveTo>
                    <a:cubicBezTo>
                      <a:pt x="159212" y="170732"/>
                      <a:pt x="169116" y="156519"/>
                      <a:pt x="178934" y="142295"/>
                    </a:cubicBezTo>
                    <a:cubicBezTo>
                      <a:pt x="187021" y="145969"/>
                      <a:pt x="194979" y="149956"/>
                      <a:pt x="202850" y="154156"/>
                    </a:cubicBezTo>
                    <a:cubicBezTo>
                      <a:pt x="193941" y="169467"/>
                      <a:pt x="185464" y="185169"/>
                      <a:pt x="177333" y="200961"/>
                    </a:cubicBezTo>
                    <a:cubicBezTo>
                      <a:pt x="167906" y="195809"/>
                      <a:pt x="158563" y="190467"/>
                      <a:pt x="149308" y="184911"/>
                    </a:cubicBezTo>
                    <a:close/>
                    <a:moveTo>
                      <a:pt x="167343" y="220483"/>
                    </a:moveTo>
                    <a:cubicBezTo>
                      <a:pt x="160553" y="233822"/>
                      <a:pt x="153935" y="247037"/>
                      <a:pt x="147319" y="259850"/>
                    </a:cubicBezTo>
                    <a:cubicBezTo>
                      <a:pt x="134041" y="255090"/>
                      <a:pt x="120677" y="250711"/>
                      <a:pt x="107356" y="246646"/>
                    </a:cubicBezTo>
                    <a:cubicBezTo>
                      <a:pt x="117347" y="231279"/>
                      <a:pt x="127596" y="216148"/>
                      <a:pt x="138063" y="201050"/>
                    </a:cubicBezTo>
                    <a:cubicBezTo>
                      <a:pt x="147621" y="207793"/>
                      <a:pt x="157395" y="214222"/>
                      <a:pt x="167343" y="220483"/>
                    </a:cubicBezTo>
                    <a:close/>
                    <a:moveTo>
                      <a:pt x="210376" y="141467"/>
                    </a:moveTo>
                    <a:cubicBezTo>
                      <a:pt x="202634" y="137748"/>
                      <a:pt x="194762" y="134243"/>
                      <a:pt x="186762" y="130961"/>
                    </a:cubicBezTo>
                    <a:cubicBezTo>
                      <a:pt x="197012" y="115874"/>
                      <a:pt x="206916" y="100564"/>
                      <a:pt x="216517" y="85074"/>
                    </a:cubicBezTo>
                    <a:cubicBezTo>
                      <a:pt x="224302" y="89667"/>
                      <a:pt x="231957" y="94438"/>
                      <a:pt x="239612" y="99209"/>
                    </a:cubicBezTo>
                    <a:cubicBezTo>
                      <a:pt x="229232" y="112458"/>
                      <a:pt x="219501" y="126638"/>
                      <a:pt x="210376" y="141467"/>
                    </a:cubicBezTo>
                    <a:close/>
                    <a:moveTo>
                      <a:pt x="255010" y="108920"/>
                    </a:moveTo>
                    <a:cubicBezTo>
                      <a:pt x="271443" y="119369"/>
                      <a:pt x="287792" y="130009"/>
                      <a:pt x="304096" y="140638"/>
                    </a:cubicBezTo>
                    <a:cubicBezTo>
                      <a:pt x="293285" y="151446"/>
                      <a:pt x="282862" y="163083"/>
                      <a:pt x="272741" y="175246"/>
                    </a:cubicBezTo>
                    <a:cubicBezTo>
                      <a:pt x="257950" y="166756"/>
                      <a:pt x="243115" y="158267"/>
                      <a:pt x="227978" y="150348"/>
                    </a:cubicBezTo>
                    <a:cubicBezTo>
                      <a:pt x="236325" y="135911"/>
                      <a:pt x="245277" y="122001"/>
                      <a:pt x="255010" y="108920"/>
                    </a:cubicBezTo>
                    <a:close/>
                    <a:moveTo>
                      <a:pt x="185507" y="231458"/>
                    </a:moveTo>
                    <a:cubicBezTo>
                      <a:pt x="196363" y="237842"/>
                      <a:pt x="207349" y="243890"/>
                      <a:pt x="218464" y="249703"/>
                    </a:cubicBezTo>
                    <a:cubicBezTo>
                      <a:pt x="211846" y="259940"/>
                      <a:pt x="205359" y="270267"/>
                      <a:pt x="199131" y="280548"/>
                    </a:cubicBezTo>
                    <a:cubicBezTo>
                      <a:pt x="188448" y="275821"/>
                      <a:pt x="177593" y="271364"/>
                      <a:pt x="166651" y="267119"/>
                    </a:cubicBezTo>
                    <a:cubicBezTo>
                      <a:pt x="173138" y="255483"/>
                      <a:pt x="179366" y="243532"/>
                      <a:pt x="185507" y="231458"/>
                    </a:cubicBezTo>
                    <a:close/>
                    <a:moveTo>
                      <a:pt x="195844" y="210940"/>
                    </a:moveTo>
                    <a:cubicBezTo>
                      <a:pt x="203803" y="195148"/>
                      <a:pt x="211889" y="179356"/>
                      <a:pt x="220323" y="163956"/>
                    </a:cubicBezTo>
                    <a:cubicBezTo>
                      <a:pt x="234250" y="172009"/>
                      <a:pt x="247959" y="180532"/>
                      <a:pt x="261669" y="188976"/>
                    </a:cubicBezTo>
                    <a:cubicBezTo>
                      <a:pt x="251376" y="202058"/>
                      <a:pt x="241472" y="215576"/>
                      <a:pt x="232000" y="229409"/>
                    </a:cubicBezTo>
                    <a:cubicBezTo>
                      <a:pt x="219848" y="223361"/>
                      <a:pt x="207824" y="217246"/>
                      <a:pt x="195844" y="210940"/>
                    </a:cubicBezTo>
                    <a:close/>
                    <a:moveTo>
                      <a:pt x="280829" y="200569"/>
                    </a:moveTo>
                    <a:cubicBezTo>
                      <a:pt x="293025" y="207837"/>
                      <a:pt x="305308" y="214927"/>
                      <a:pt x="317850" y="221267"/>
                    </a:cubicBezTo>
                    <a:cubicBezTo>
                      <a:pt x="307816" y="233250"/>
                      <a:pt x="297523" y="245111"/>
                      <a:pt x="287402" y="257095"/>
                    </a:cubicBezTo>
                    <a:cubicBezTo>
                      <a:pt x="276634" y="251630"/>
                      <a:pt x="265864" y="246242"/>
                      <a:pt x="255096" y="240911"/>
                    </a:cubicBezTo>
                    <a:cubicBezTo>
                      <a:pt x="263529" y="227348"/>
                      <a:pt x="272006" y="213830"/>
                      <a:pt x="280829" y="200569"/>
                    </a:cubicBezTo>
                    <a:close/>
                    <a:moveTo>
                      <a:pt x="291079" y="185740"/>
                    </a:moveTo>
                    <a:cubicBezTo>
                      <a:pt x="299772" y="173443"/>
                      <a:pt x="309028" y="161593"/>
                      <a:pt x="318932" y="150258"/>
                    </a:cubicBezTo>
                    <a:cubicBezTo>
                      <a:pt x="330911" y="158009"/>
                      <a:pt x="342935" y="165658"/>
                      <a:pt x="355088" y="173185"/>
                    </a:cubicBezTo>
                    <a:cubicBezTo>
                      <a:pt x="347217" y="184642"/>
                      <a:pt x="338696" y="195719"/>
                      <a:pt x="329874" y="206695"/>
                    </a:cubicBezTo>
                    <a:cubicBezTo>
                      <a:pt x="316769" y="200042"/>
                      <a:pt x="303880" y="193009"/>
                      <a:pt x="291079" y="185740"/>
                    </a:cubicBezTo>
                    <a:close/>
                    <a:moveTo>
                      <a:pt x="239872" y="44911"/>
                    </a:moveTo>
                    <a:cubicBezTo>
                      <a:pt x="241905" y="44609"/>
                      <a:pt x="243981" y="44340"/>
                      <a:pt x="246013" y="44083"/>
                    </a:cubicBezTo>
                    <a:cubicBezTo>
                      <a:pt x="247181" y="44038"/>
                      <a:pt x="248306" y="43859"/>
                      <a:pt x="249474" y="43813"/>
                    </a:cubicBezTo>
                    <a:cubicBezTo>
                      <a:pt x="249517" y="43813"/>
                      <a:pt x="249517" y="43813"/>
                      <a:pt x="249560" y="43813"/>
                    </a:cubicBezTo>
                    <a:cubicBezTo>
                      <a:pt x="261885" y="46087"/>
                      <a:pt x="273476" y="49503"/>
                      <a:pt x="284289" y="53883"/>
                    </a:cubicBezTo>
                    <a:cubicBezTo>
                      <a:pt x="272957" y="62674"/>
                      <a:pt x="262361" y="72732"/>
                      <a:pt x="252457" y="83809"/>
                    </a:cubicBezTo>
                    <a:cubicBezTo>
                      <a:pt x="243981" y="78467"/>
                      <a:pt x="235460" y="73259"/>
                      <a:pt x="226811" y="68230"/>
                    </a:cubicBezTo>
                    <a:cubicBezTo>
                      <a:pt x="231351" y="60569"/>
                      <a:pt x="235590" y="52740"/>
                      <a:pt x="239872" y="44911"/>
                    </a:cubicBezTo>
                    <a:close/>
                    <a:moveTo>
                      <a:pt x="219285" y="49156"/>
                    </a:moveTo>
                    <a:cubicBezTo>
                      <a:pt x="216993" y="52785"/>
                      <a:pt x="214744" y="56459"/>
                      <a:pt x="212365" y="60087"/>
                    </a:cubicBezTo>
                    <a:cubicBezTo>
                      <a:pt x="208733" y="58127"/>
                      <a:pt x="205013" y="56201"/>
                      <a:pt x="201337" y="54274"/>
                    </a:cubicBezTo>
                    <a:cubicBezTo>
                      <a:pt x="207306" y="52348"/>
                      <a:pt x="213273" y="50601"/>
                      <a:pt x="219285" y="49156"/>
                    </a:cubicBezTo>
                    <a:close/>
                    <a:moveTo>
                      <a:pt x="177507" y="63369"/>
                    </a:moveTo>
                    <a:cubicBezTo>
                      <a:pt x="185594" y="67659"/>
                      <a:pt x="193639" y="72038"/>
                      <a:pt x="201596" y="76585"/>
                    </a:cubicBezTo>
                    <a:cubicBezTo>
                      <a:pt x="190914" y="92601"/>
                      <a:pt x="180058" y="108527"/>
                      <a:pt x="168986" y="124320"/>
                    </a:cubicBezTo>
                    <a:cubicBezTo>
                      <a:pt x="166608" y="123490"/>
                      <a:pt x="164315" y="122606"/>
                      <a:pt x="161894" y="121867"/>
                    </a:cubicBezTo>
                    <a:cubicBezTo>
                      <a:pt x="154239" y="119413"/>
                      <a:pt x="151859" y="131140"/>
                      <a:pt x="159039" y="133850"/>
                    </a:cubicBezTo>
                    <a:cubicBezTo>
                      <a:pt x="159861" y="134164"/>
                      <a:pt x="160682" y="134556"/>
                      <a:pt x="161504" y="134858"/>
                    </a:cubicBezTo>
                    <a:cubicBezTo>
                      <a:pt x="152076" y="148209"/>
                      <a:pt x="142647" y="161593"/>
                      <a:pt x="133306" y="174976"/>
                    </a:cubicBezTo>
                    <a:cubicBezTo>
                      <a:pt x="126602" y="170687"/>
                      <a:pt x="119941" y="166230"/>
                      <a:pt x="113325" y="161638"/>
                    </a:cubicBezTo>
                    <a:cubicBezTo>
                      <a:pt x="121499" y="148467"/>
                      <a:pt x="129413" y="134332"/>
                      <a:pt x="131748" y="120690"/>
                    </a:cubicBezTo>
                    <a:cubicBezTo>
                      <a:pt x="132657" y="115258"/>
                      <a:pt x="125910" y="110532"/>
                      <a:pt x="121931" y="115303"/>
                    </a:cubicBezTo>
                    <a:cubicBezTo>
                      <a:pt x="113151" y="125843"/>
                      <a:pt x="106535" y="139103"/>
                      <a:pt x="99960" y="151961"/>
                    </a:cubicBezTo>
                    <a:cubicBezTo>
                      <a:pt x="94814" y="148119"/>
                      <a:pt x="89754" y="144177"/>
                      <a:pt x="84693" y="140111"/>
                    </a:cubicBezTo>
                    <a:cubicBezTo>
                      <a:pt x="105972" y="105940"/>
                      <a:pt x="139793" y="79956"/>
                      <a:pt x="177507" y="63369"/>
                    </a:cubicBezTo>
                    <a:close/>
                    <a:moveTo>
                      <a:pt x="74313" y="159319"/>
                    </a:moveTo>
                    <a:cubicBezTo>
                      <a:pt x="75352" y="157046"/>
                      <a:pt x="76563" y="154850"/>
                      <a:pt x="77687" y="152577"/>
                    </a:cubicBezTo>
                    <a:cubicBezTo>
                      <a:pt x="82574" y="157090"/>
                      <a:pt x="87504" y="161458"/>
                      <a:pt x="92565" y="165793"/>
                    </a:cubicBezTo>
                    <a:cubicBezTo>
                      <a:pt x="91960" y="166879"/>
                      <a:pt x="91397" y="168067"/>
                      <a:pt x="90792" y="169119"/>
                    </a:cubicBezTo>
                    <a:cubicBezTo>
                      <a:pt x="82099" y="183993"/>
                      <a:pt x="72714" y="198564"/>
                      <a:pt x="63761" y="213348"/>
                    </a:cubicBezTo>
                    <a:cubicBezTo>
                      <a:pt x="63415" y="195148"/>
                      <a:pt x="66615" y="176769"/>
                      <a:pt x="74313" y="159319"/>
                    </a:cubicBezTo>
                    <a:close/>
                    <a:moveTo>
                      <a:pt x="100134" y="182940"/>
                    </a:moveTo>
                    <a:cubicBezTo>
                      <a:pt x="101475" y="180622"/>
                      <a:pt x="102945" y="178213"/>
                      <a:pt x="104459" y="175761"/>
                    </a:cubicBezTo>
                    <a:cubicBezTo>
                      <a:pt x="110471" y="180622"/>
                      <a:pt x="116612" y="185393"/>
                      <a:pt x="122839" y="190030"/>
                    </a:cubicBezTo>
                    <a:cubicBezTo>
                      <a:pt x="111292" y="206874"/>
                      <a:pt x="100048" y="223932"/>
                      <a:pt x="89235" y="241213"/>
                    </a:cubicBezTo>
                    <a:cubicBezTo>
                      <a:pt x="82272" y="239242"/>
                      <a:pt x="75395" y="237406"/>
                      <a:pt x="68562" y="235569"/>
                    </a:cubicBezTo>
                    <a:cubicBezTo>
                      <a:pt x="79893" y="218601"/>
                      <a:pt x="89927" y="200613"/>
                      <a:pt x="100134" y="182940"/>
                    </a:cubicBezTo>
                    <a:close/>
                    <a:moveTo>
                      <a:pt x="74790" y="265327"/>
                    </a:moveTo>
                    <a:cubicBezTo>
                      <a:pt x="72670" y="260332"/>
                      <a:pt x="70897" y="255258"/>
                      <a:pt x="69340" y="250140"/>
                    </a:cubicBezTo>
                    <a:cubicBezTo>
                      <a:pt x="73362" y="251360"/>
                      <a:pt x="77385" y="252503"/>
                      <a:pt x="81364" y="253769"/>
                    </a:cubicBezTo>
                    <a:cubicBezTo>
                      <a:pt x="79071" y="257576"/>
                      <a:pt x="76995" y="261474"/>
                      <a:pt x="74790" y="265327"/>
                    </a:cubicBezTo>
                    <a:close/>
                    <a:moveTo>
                      <a:pt x="84391" y="284042"/>
                    </a:moveTo>
                    <a:cubicBezTo>
                      <a:pt x="84348" y="283919"/>
                      <a:pt x="84261" y="283830"/>
                      <a:pt x="84218" y="283740"/>
                    </a:cubicBezTo>
                    <a:cubicBezTo>
                      <a:pt x="88976" y="275687"/>
                      <a:pt x="93775" y="267601"/>
                      <a:pt x="98750" y="259727"/>
                    </a:cubicBezTo>
                    <a:cubicBezTo>
                      <a:pt x="112460" y="264442"/>
                      <a:pt x="126126" y="269348"/>
                      <a:pt x="139620" y="274690"/>
                    </a:cubicBezTo>
                    <a:cubicBezTo>
                      <a:pt x="133522" y="286148"/>
                      <a:pt x="127381" y="297169"/>
                      <a:pt x="121110" y="307540"/>
                    </a:cubicBezTo>
                    <a:cubicBezTo>
                      <a:pt x="108221" y="300540"/>
                      <a:pt x="95896" y="292667"/>
                      <a:pt x="84391" y="284042"/>
                    </a:cubicBezTo>
                    <a:close/>
                    <a:moveTo>
                      <a:pt x="171192" y="328932"/>
                    </a:moveTo>
                    <a:cubicBezTo>
                      <a:pt x="159212" y="325124"/>
                      <a:pt x="147535" y="320442"/>
                      <a:pt x="136160" y="315111"/>
                    </a:cubicBezTo>
                    <a:cubicBezTo>
                      <a:pt x="143859" y="304650"/>
                      <a:pt x="151081" y="293674"/>
                      <a:pt x="157914" y="282250"/>
                    </a:cubicBezTo>
                    <a:cubicBezTo>
                      <a:pt x="168598" y="286719"/>
                      <a:pt x="179236" y="291401"/>
                      <a:pt x="189789" y="296250"/>
                    </a:cubicBezTo>
                    <a:cubicBezTo>
                      <a:pt x="183259" y="307327"/>
                      <a:pt x="177117" y="318213"/>
                      <a:pt x="171192" y="328932"/>
                    </a:cubicBezTo>
                    <a:close/>
                    <a:moveTo>
                      <a:pt x="227070" y="340267"/>
                    </a:moveTo>
                    <a:cubicBezTo>
                      <a:pt x="214830" y="339169"/>
                      <a:pt x="202591" y="337119"/>
                      <a:pt x="190524" y="334230"/>
                    </a:cubicBezTo>
                    <a:cubicBezTo>
                      <a:pt x="198006" y="325393"/>
                      <a:pt x="205230" y="316332"/>
                      <a:pt x="212019" y="306879"/>
                    </a:cubicBezTo>
                    <a:cubicBezTo>
                      <a:pt x="221015" y="311348"/>
                      <a:pt x="229924" y="315895"/>
                      <a:pt x="238790" y="320576"/>
                    </a:cubicBezTo>
                    <a:cubicBezTo>
                      <a:pt x="234639" y="327006"/>
                      <a:pt x="230746" y="333569"/>
                      <a:pt x="227070" y="340267"/>
                    </a:cubicBezTo>
                    <a:close/>
                    <a:moveTo>
                      <a:pt x="222702" y="291569"/>
                    </a:moveTo>
                    <a:cubicBezTo>
                      <a:pt x="229362" y="281724"/>
                      <a:pt x="235807" y="271711"/>
                      <a:pt x="242164" y="261564"/>
                    </a:cubicBezTo>
                    <a:cubicBezTo>
                      <a:pt x="252197" y="266369"/>
                      <a:pt x="262232" y="270883"/>
                      <a:pt x="272352" y="275206"/>
                    </a:cubicBezTo>
                    <a:cubicBezTo>
                      <a:pt x="264265" y="285095"/>
                      <a:pt x="256480" y="295164"/>
                      <a:pt x="249127" y="305446"/>
                    </a:cubicBezTo>
                    <a:cubicBezTo>
                      <a:pt x="240477" y="300630"/>
                      <a:pt x="231655" y="296037"/>
                      <a:pt x="222702" y="291569"/>
                    </a:cubicBezTo>
                    <a:close/>
                    <a:moveTo>
                      <a:pt x="258339" y="340927"/>
                    </a:moveTo>
                    <a:cubicBezTo>
                      <a:pt x="254879" y="341095"/>
                      <a:pt x="251376" y="341139"/>
                      <a:pt x="247873" y="341139"/>
                    </a:cubicBezTo>
                    <a:cubicBezTo>
                      <a:pt x="250858" y="337601"/>
                      <a:pt x="253841" y="334006"/>
                      <a:pt x="256912" y="330376"/>
                    </a:cubicBezTo>
                    <a:cubicBezTo>
                      <a:pt x="260718" y="332527"/>
                      <a:pt x="264524" y="334756"/>
                      <a:pt x="268373" y="336939"/>
                    </a:cubicBezTo>
                    <a:cubicBezTo>
                      <a:pt x="265043" y="338385"/>
                      <a:pt x="261712" y="339650"/>
                      <a:pt x="258339" y="340927"/>
                    </a:cubicBezTo>
                    <a:close/>
                    <a:moveTo>
                      <a:pt x="286192" y="328058"/>
                    </a:moveTo>
                    <a:cubicBezTo>
                      <a:pt x="280439" y="324127"/>
                      <a:pt x="274385" y="320409"/>
                      <a:pt x="268373" y="316690"/>
                    </a:cubicBezTo>
                    <a:cubicBezTo>
                      <a:pt x="277283" y="306050"/>
                      <a:pt x="286148" y="295332"/>
                      <a:pt x="294971" y="284479"/>
                    </a:cubicBezTo>
                    <a:cubicBezTo>
                      <a:pt x="305741" y="288646"/>
                      <a:pt x="316466" y="292621"/>
                      <a:pt x="327106" y="296206"/>
                    </a:cubicBezTo>
                    <a:cubicBezTo>
                      <a:pt x="315039" y="308682"/>
                      <a:pt x="301242" y="319490"/>
                      <a:pt x="286192" y="328058"/>
                    </a:cubicBezTo>
                    <a:close/>
                    <a:moveTo>
                      <a:pt x="360494" y="247642"/>
                    </a:moveTo>
                    <a:cubicBezTo>
                      <a:pt x="354611" y="260724"/>
                      <a:pt x="346956" y="272887"/>
                      <a:pt x="338004" y="284009"/>
                    </a:cubicBezTo>
                    <a:cubicBezTo>
                      <a:pt x="328143" y="278442"/>
                      <a:pt x="318240" y="273067"/>
                      <a:pt x="308336" y="267858"/>
                    </a:cubicBezTo>
                    <a:cubicBezTo>
                      <a:pt x="318110" y="255483"/>
                      <a:pt x="327451" y="242837"/>
                      <a:pt x="336490" y="230058"/>
                    </a:cubicBezTo>
                    <a:cubicBezTo>
                      <a:pt x="345270" y="233911"/>
                      <a:pt x="354180" y="237450"/>
                      <a:pt x="363305" y="240430"/>
                    </a:cubicBezTo>
                    <a:cubicBezTo>
                      <a:pt x="362354" y="242837"/>
                      <a:pt x="361576" y="245246"/>
                      <a:pt x="360494" y="247642"/>
                    </a:cubicBezTo>
                    <a:close/>
                    <a:moveTo>
                      <a:pt x="368974" y="224156"/>
                    </a:moveTo>
                    <a:cubicBezTo>
                      <a:pt x="361488" y="221311"/>
                      <a:pt x="354180" y="218164"/>
                      <a:pt x="346956" y="214837"/>
                    </a:cubicBezTo>
                    <a:cubicBezTo>
                      <a:pt x="354352" y="203683"/>
                      <a:pt x="361186" y="192303"/>
                      <a:pt x="367634" y="180756"/>
                    </a:cubicBezTo>
                    <a:cubicBezTo>
                      <a:pt x="370092" y="182246"/>
                      <a:pt x="372561" y="183679"/>
                      <a:pt x="375030" y="185124"/>
                    </a:cubicBezTo>
                    <a:cubicBezTo>
                      <a:pt x="374764" y="197858"/>
                      <a:pt x="372771" y="210895"/>
                      <a:pt x="368974" y="224156"/>
                    </a:cubicBezTo>
                    <a:close/>
                    <a:moveTo>
                      <a:pt x="363997" y="160406"/>
                    </a:moveTo>
                    <a:cubicBezTo>
                      <a:pt x="352925" y="152801"/>
                      <a:pt x="341897" y="145050"/>
                      <a:pt x="330868" y="137311"/>
                    </a:cubicBezTo>
                    <a:cubicBezTo>
                      <a:pt x="338566" y="129438"/>
                      <a:pt x="346611" y="121777"/>
                      <a:pt x="355347" y="114687"/>
                    </a:cubicBezTo>
                    <a:cubicBezTo>
                      <a:pt x="355736" y="114385"/>
                      <a:pt x="355909" y="113948"/>
                      <a:pt x="356212" y="113646"/>
                    </a:cubicBezTo>
                    <a:cubicBezTo>
                      <a:pt x="364866" y="127993"/>
                      <a:pt x="370834" y="143830"/>
                      <a:pt x="373513" y="160764"/>
                    </a:cubicBezTo>
                    <a:cubicBezTo>
                      <a:pt x="371133" y="158311"/>
                      <a:pt x="366937" y="157740"/>
                      <a:pt x="363997" y="160406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84DA8E1-9F3D-407A-BEB0-C84B3941B579}"/>
                  </a:ext>
                </a:extLst>
              </p:cNvPr>
              <p:cNvSpPr/>
              <p:nvPr/>
            </p:nvSpPr>
            <p:spPr>
              <a:xfrm>
                <a:off x="2516948" y="9334716"/>
                <a:ext cx="737214" cy="814675"/>
              </a:xfrm>
              <a:custGeom>
                <a:avLst/>
                <a:gdLst>
                  <a:gd name="connsiteX0" fmla="*/ 734271 w 737214"/>
                  <a:gd name="connsiteY0" fmla="*/ 675332 h 814675"/>
                  <a:gd name="connsiteX1" fmla="*/ 725059 w 737214"/>
                  <a:gd name="connsiteY1" fmla="*/ 663908 h 814675"/>
                  <a:gd name="connsiteX2" fmla="*/ 724882 w 737214"/>
                  <a:gd name="connsiteY2" fmla="*/ 663908 h 814675"/>
                  <a:gd name="connsiteX3" fmla="*/ 719346 w 737214"/>
                  <a:gd name="connsiteY3" fmla="*/ 445777 h 814675"/>
                  <a:gd name="connsiteX4" fmla="*/ 682366 w 737214"/>
                  <a:gd name="connsiteY4" fmla="*/ 180259 h 814675"/>
                  <a:gd name="connsiteX5" fmla="*/ 686950 w 737214"/>
                  <a:gd name="connsiteY5" fmla="*/ 181782 h 814675"/>
                  <a:gd name="connsiteX6" fmla="*/ 708108 w 737214"/>
                  <a:gd name="connsiteY6" fmla="*/ 164333 h 814675"/>
                  <a:gd name="connsiteX7" fmla="*/ 701354 w 737214"/>
                  <a:gd name="connsiteY7" fmla="*/ 115814 h 814675"/>
                  <a:gd name="connsiteX8" fmla="*/ 700878 w 737214"/>
                  <a:gd name="connsiteY8" fmla="*/ 103863 h 814675"/>
                  <a:gd name="connsiteX9" fmla="*/ 696339 w 737214"/>
                  <a:gd name="connsiteY9" fmla="*/ 68819 h 814675"/>
                  <a:gd name="connsiteX10" fmla="*/ 688854 w 737214"/>
                  <a:gd name="connsiteY10" fmla="*/ 49835 h 814675"/>
                  <a:gd name="connsiteX11" fmla="*/ 612005 w 737214"/>
                  <a:gd name="connsiteY11" fmla="*/ 43530 h 814675"/>
                  <a:gd name="connsiteX12" fmla="*/ 580085 w 737214"/>
                  <a:gd name="connsiteY12" fmla="*/ 44672 h 814675"/>
                  <a:gd name="connsiteX13" fmla="*/ 568880 w 737214"/>
                  <a:gd name="connsiteY13" fmla="*/ 45411 h 814675"/>
                  <a:gd name="connsiteX14" fmla="*/ 560532 w 737214"/>
                  <a:gd name="connsiteY14" fmla="*/ 49835 h 814675"/>
                  <a:gd name="connsiteX15" fmla="*/ 559115 w 737214"/>
                  <a:gd name="connsiteY15" fmla="*/ 50496 h 814675"/>
                  <a:gd name="connsiteX16" fmla="*/ 506823 w 737214"/>
                  <a:gd name="connsiteY16" fmla="*/ 46419 h 814675"/>
                  <a:gd name="connsiteX17" fmla="*/ 505096 w 737214"/>
                  <a:gd name="connsiteY17" fmla="*/ 31019 h 814675"/>
                  <a:gd name="connsiteX18" fmla="*/ 494885 w 737214"/>
                  <a:gd name="connsiteY18" fmla="*/ 18296 h 814675"/>
                  <a:gd name="connsiteX19" fmla="*/ 202910 w 737214"/>
                  <a:gd name="connsiteY19" fmla="*/ 4553 h 814675"/>
                  <a:gd name="connsiteX20" fmla="*/ 193005 w 737214"/>
                  <a:gd name="connsiteY20" fmla="*/ 12696 h 814675"/>
                  <a:gd name="connsiteX21" fmla="*/ 191664 w 737214"/>
                  <a:gd name="connsiteY21" fmla="*/ 30100 h 814675"/>
                  <a:gd name="connsiteX22" fmla="*/ 139290 w 737214"/>
                  <a:gd name="connsiteY22" fmla="*/ 35096 h 814675"/>
                  <a:gd name="connsiteX23" fmla="*/ 137214 w 737214"/>
                  <a:gd name="connsiteY23" fmla="*/ 34390 h 814675"/>
                  <a:gd name="connsiteX24" fmla="*/ 93964 w 737214"/>
                  <a:gd name="connsiteY24" fmla="*/ 37851 h 814675"/>
                  <a:gd name="connsiteX25" fmla="*/ 40811 w 737214"/>
                  <a:gd name="connsiteY25" fmla="*/ 42488 h 814675"/>
                  <a:gd name="connsiteX26" fmla="*/ 29826 w 737214"/>
                  <a:gd name="connsiteY26" fmla="*/ 54337 h 814675"/>
                  <a:gd name="connsiteX27" fmla="*/ 31080 w 737214"/>
                  <a:gd name="connsiteY27" fmla="*/ 91129 h 814675"/>
                  <a:gd name="connsiteX28" fmla="*/ 32075 w 737214"/>
                  <a:gd name="connsiteY28" fmla="*/ 94243 h 814675"/>
                  <a:gd name="connsiteX29" fmla="*/ 28745 w 737214"/>
                  <a:gd name="connsiteY29" fmla="*/ 120182 h 814675"/>
                  <a:gd name="connsiteX30" fmla="*/ 36010 w 737214"/>
                  <a:gd name="connsiteY30" fmla="*/ 178198 h 814675"/>
                  <a:gd name="connsiteX31" fmla="*/ 39384 w 737214"/>
                  <a:gd name="connsiteY31" fmla="*/ 180863 h 814675"/>
                  <a:gd name="connsiteX32" fmla="*/ 22084 w 737214"/>
                  <a:gd name="connsiteY32" fmla="*/ 690855 h 814675"/>
                  <a:gd name="connsiteX33" fmla="*/ 16895 w 737214"/>
                  <a:gd name="connsiteY33" fmla="*/ 689982 h 814675"/>
                  <a:gd name="connsiteX34" fmla="*/ 113 w 737214"/>
                  <a:gd name="connsiteY34" fmla="*/ 703813 h 814675"/>
                  <a:gd name="connsiteX35" fmla="*/ 5606 w 737214"/>
                  <a:gd name="connsiteY35" fmla="*/ 800850 h 814675"/>
                  <a:gd name="connsiteX36" fmla="*/ 23685 w 737214"/>
                  <a:gd name="connsiteY36" fmla="*/ 813842 h 814675"/>
                  <a:gd name="connsiteX37" fmla="*/ 39470 w 737214"/>
                  <a:gd name="connsiteY37" fmla="*/ 807806 h 814675"/>
                  <a:gd name="connsiteX38" fmla="*/ 48597 w 737214"/>
                  <a:gd name="connsiteY38" fmla="*/ 810606 h 814675"/>
                  <a:gd name="connsiteX39" fmla="*/ 146685 w 737214"/>
                  <a:gd name="connsiteY39" fmla="*/ 795116 h 814675"/>
                  <a:gd name="connsiteX40" fmla="*/ 156114 w 737214"/>
                  <a:gd name="connsiteY40" fmla="*/ 784745 h 814675"/>
                  <a:gd name="connsiteX41" fmla="*/ 427545 w 737214"/>
                  <a:gd name="connsiteY41" fmla="*/ 779279 h 814675"/>
                  <a:gd name="connsiteX42" fmla="*/ 604432 w 737214"/>
                  <a:gd name="connsiteY42" fmla="*/ 787376 h 814675"/>
                  <a:gd name="connsiteX43" fmla="*/ 618150 w 737214"/>
                  <a:gd name="connsiteY43" fmla="*/ 796997 h 814675"/>
                  <a:gd name="connsiteX44" fmla="*/ 715194 w 737214"/>
                  <a:gd name="connsiteY44" fmla="*/ 794410 h 814675"/>
                  <a:gd name="connsiteX45" fmla="*/ 733053 w 737214"/>
                  <a:gd name="connsiteY45" fmla="*/ 783389 h 814675"/>
                  <a:gd name="connsiteX46" fmla="*/ 731281 w 737214"/>
                  <a:gd name="connsiteY46" fmla="*/ 705213 h 814675"/>
                  <a:gd name="connsiteX47" fmla="*/ 734271 w 737214"/>
                  <a:gd name="connsiteY47" fmla="*/ 675332 h 814675"/>
                  <a:gd name="connsiteX48" fmla="*/ 358131 w 737214"/>
                  <a:gd name="connsiteY48" fmla="*/ 27345 h 814675"/>
                  <a:gd name="connsiteX49" fmla="*/ 451851 w 737214"/>
                  <a:gd name="connsiteY49" fmla="*/ 37761 h 814675"/>
                  <a:gd name="connsiteX50" fmla="*/ 476417 w 737214"/>
                  <a:gd name="connsiteY50" fmla="*/ 44145 h 814675"/>
                  <a:gd name="connsiteX51" fmla="*/ 353546 w 737214"/>
                  <a:gd name="connsiteY51" fmla="*/ 34872 h 814675"/>
                  <a:gd name="connsiteX52" fmla="*/ 217181 w 737214"/>
                  <a:gd name="connsiteY52" fmla="*/ 29227 h 814675"/>
                  <a:gd name="connsiteX53" fmla="*/ 358131 w 737214"/>
                  <a:gd name="connsiteY53" fmla="*/ 27345 h 814675"/>
                  <a:gd name="connsiteX54" fmla="*/ 112042 w 737214"/>
                  <a:gd name="connsiteY54" fmla="*/ 61696 h 814675"/>
                  <a:gd name="connsiteX55" fmla="*/ 110486 w 737214"/>
                  <a:gd name="connsiteY55" fmla="*/ 63353 h 814675"/>
                  <a:gd name="connsiteX56" fmla="*/ 108886 w 737214"/>
                  <a:gd name="connsiteY56" fmla="*/ 62043 h 814675"/>
                  <a:gd name="connsiteX57" fmla="*/ 112042 w 737214"/>
                  <a:gd name="connsiteY57" fmla="*/ 61696 h 814675"/>
                  <a:gd name="connsiteX58" fmla="*/ 60014 w 737214"/>
                  <a:gd name="connsiteY58" fmla="*/ 130463 h 814675"/>
                  <a:gd name="connsiteX59" fmla="*/ 60317 w 737214"/>
                  <a:gd name="connsiteY59" fmla="*/ 124651 h 814675"/>
                  <a:gd name="connsiteX60" fmla="*/ 62825 w 737214"/>
                  <a:gd name="connsiteY60" fmla="*/ 122859 h 814675"/>
                  <a:gd name="connsiteX61" fmla="*/ 70913 w 737214"/>
                  <a:gd name="connsiteY61" fmla="*/ 114056 h 814675"/>
                  <a:gd name="connsiteX62" fmla="*/ 60014 w 737214"/>
                  <a:gd name="connsiteY62" fmla="*/ 130463 h 814675"/>
                  <a:gd name="connsiteX63" fmla="*/ 47861 w 737214"/>
                  <a:gd name="connsiteY63" fmla="*/ 767989 h 814675"/>
                  <a:gd name="connsiteX64" fmla="*/ 43493 w 737214"/>
                  <a:gd name="connsiteY64" fmla="*/ 768336 h 814675"/>
                  <a:gd name="connsiteX65" fmla="*/ 45049 w 737214"/>
                  <a:gd name="connsiteY65" fmla="*/ 767508 h 814675"/>
                  <a:gd name="connsiteX66" fmla="*/ 49375 w 737214"/>
                  <a:gd name="connsiteY66" fmla="*/ 764495 h 814675"/>
                  <a:gd name="connsiteX67" fmla="*/ 47861 w 737214"/>
                  <a:gd name="connsiteY67" fmla="*/ 767989 h 814675"/>
                  <a:gd name="connsiteX68" fmla="*/ 683274 w 737214"/>
                  <a:gd name="connsiteY68" fmla="*/ 688145 h 814675"/>
                  <a:gd name="connsiteX69" fmla="*/ 673376 w 737214"/>
                  <a:gd name="connsiteY69" fmla="*/ 697989 h 814675"/>
                  <a:gd name="connsiteX70" fmla="*/ 616157 w 737214"/>
                  <a:gd name="connsiteY70" fmla="*/ 761034 h 814675"/>
                  <a:gd name="connsiteX71" fmla="*/ 405575 w 737214"/>
                  <a:gd name="connsiteY71" fmla="*/ 754516 h 814675"/>
                  <a:gd name="connsiteX72" fmla="*/ 145215 w 737214"/>
                  <a:gd name="connsiteY72" fmla="*/ 761169 h 814675"/>
                  <a:gd name="connsiteX73" fmla="*/ 129040 w 737214"/>
                  <a:gd name="connsiteY73" fmla="*/ 745500 h 814675"/>
                  <a:gd name="connsiteX74" fmla="*/ 126358 w 737214"/>
                  <a:gd name="connsiteY74" fmla="*/ 742969 h 814675"/>
                  <a:gd name="connsiteX75" fmla="*/ 120519 w 737214"/>
                  <a:gd name="connsiteY75" fmla="*/ 731769 h 814675"/>
                  <a:gd name="connsiteX76" fmla="*/ 62868 w 737214"/>
                  <a:gd name="connsiteY76" fmla="*/ 705606 h 814675"/>
                  <a:gd name="connsiteX77" fmla="*/ 46260 w 737214"/>
                  <a:gd name="connsiteY77" fmla="*/ 696936 h 814675"/>
                  <a:gd name="connsiteX78" fmla="*/ 57679 w 737214"/>
                  <a:gd name="connsiteY78" fmla="*/ 188659 h 814675"/>
                  <a:gd name="connsiteX79" fmla="*/ 66934 w 737214"/>
                  <a:gd name="connsiteY79" fmla="*/ 183227 h 814675"/>
                  <a:gd name="connsiteX80" fmla="*/ 104604 w 737214"/>
                  <a:gd name="connsiteY80" fmla="*/ 111917 h 814675"/>
                  <a:gd name="connsiteX81" fmla="*/ 134748 w 737214"/>
                  <a:gd name="connsiteY81" fmla="*/ 73411 h 814675"/>
                  <a:gd name="connsiteX82" fmla="*/ 149886 w 737214"/>
                  <a:gd name="connsiteY82" fmla="*/ 56880 h 814675"/>
                  <a:gd name="connsiteX83" fmla="*/ 354324 w 737214"/>
                  <a:gd name="connsiteY83" fmla="*/ 58851 h 814675"/>
                  <a:gd name="connsiteX84" fmla="*/ 566898 w 737214"/>
                  <a:gd name="connsiteY84" fmla="*/ 80859 h 814675"/>
                  <a:gd name="connsiteX85" fmla="*/ 567541 w 737214"/>
                  <a:gd name="connsiteY85" fmla="*/ 81777 h 814675"/>
                  <a:gd name="connsiteX86" fmla="*/ 573641 w 737214"/>
                  <a:gd name="connsiteY86" fmla="*/ 91309 h 814675"/>
                  <a:gd name="connsiteX87" fmla="*/ 597689 w 737214"/>
                  <a:gd name="connsiteY87" fmla="*/ 111524 h 814675"/>
                  <a:gd name="connsiteX88" fmla="*/ 653137 w 737214"/>
                  <a:gd name="connsiteY88" fmla="*/ 154790 h 814675"/>
                  <a:gd name="connsiteX89" fmla="*/ 654609 w 737214"/>
                  <a:gd name="connsiteY89" fmla="*/ 155663 h 814675"/>
                  <a:gd name="connsiteX90" fmla="*/ 685267 w 737214"/>
                  <a:gd name="connsiteY90" fmla="*/ 403116 h 814675"/>
                  <a:gd name="connsiteX91" fmla="*/ 683274 w 737214"/>
                  <a:gd name="connsiteY91" fmla="*/ 688145 h 814675"/>
                  <a:gd name="connsiteX92" fmla="*/ 691622 w 737214"/>
                  <a:gd name="connsiteY92" fmla="*/ 763173 h 814675"/>
                  <a:gd name="connsiteX93" fmla="*/ 691799 w 737214"/>
                  <a:gd name="connsiteY93" fmla="*/ 762781 h 814675"/>
                  <a:gd name="connsiteX94" fmla="*/ 693958 w 737214"/>
                  <a:gd name="connsiteY94" fmla="*/ 761471 h 814675"/>
                  <a:gd name="connsiteX95" fmla="*/ 695176 w 737214"/>
                  <a:gd name="connsiteY95" fmla="*/ 763173 h 814675"/>
                  <a:gd name="connsiteX96" fmla="*/ 691622 w 737214"/>
                  <a:gd name="connsiteY96" fmla="*/ 763173 h 81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737214" h="814675">
                    <a:moveTo>
                      <a:pt x="734271" y="675332"/>
                    </a:moveTo>
                    <a:cubicBezTo>
                      <a:pt x="734614" y="670124"/>
                      <a:pt x="729853" y="664916"/>
                      <a:pt x="725059" y="663908"/>
                    </a:cubicBezTo>
                    <a:cubicBezTo>
                      <a:pt x="724970" y="663863"/>
                      <a:pt x="724926" y="663908"/>
                      <a:pt x="724882" y="663908"/>
                    </a:cubicBezTo>
                    <a:cubicBezTo>
                      <a:pt x="739242" y="593426"/>
                      <a:pt x="725657" y="507108"/>
                      <a:pt x="719346" y="445777"/>
                    </a:cubicBezTo>
                    <a:cubicBezTo>
                      <a:pt x="710223" y="357353"/>
                      <a:pt x="692796" y="268974"/>
                      <a:pt x="682366" y="180259"/>
                    </a:cubicBezTo>
                    <a:cubicBezTo>
                      <a:pt x="683750" y="180774"/>
                      <a:pt x="685267" y="181300"/>
                      <a:pt x="686950" y="181782"/>
                    </a:cubicBezTo>
                    <a:cubicBezTo>
                      <a:pt x="697114" y="184761"/>
                      <a:pt x="709315" y="175353"/>
                      <a:pt x="708108" y="164333"/>
                    </a:cubicBezTo>
                    <a:cubicBezTo>
                      <a:pt x="706326" y="147880"/>
                      <a:pt x="704864" y="131337"/>
                      <a:pt x="701354" y="115814"/>
                    </a:cubicBezTo>
                    <a:cubicBezTo>
                      <a:pt x="701576" y="111614"/>
                      <a:pt x="701221" y="107280"/>
                      <a:pt x="700878" y="103863"/>
                    </a:cubicBezTo>
                    <a:cubicBezTo>
                      <a:pt x="699671" y="92182"/>
                      <a:pt x="698332" y="80411"/>
                      <a:pt x="696339" y="68819"/>
                    </a:cubicBezTo>
                    <a:cubicBezTo>
                      <a:pt x="700280" y="61909"/>
                      <a:pt x="698719" y="51672"/>
                      <a:pt x="688854" y="49835"/>
                    </a:cubicBezTo>
                    <a:cubicBezTo>
                      <a:pt x="663300" y="45109"/>
                      <a:pt x="637691" y="43361"/>
                      <a:pt x="612005" y="43530"/>
                    </a:cubicBezTo>
                    <a:cubicBezTo>
                      <a:pt x="601066" y="42790"/>
                      <a:pt x="590072" y="43137"/>
                      <a:pt x="580085" y="44672"/>
                    </a:cubicBezTo>
                    <a:cubicBezTo>
                      <a:pt x="576365" y="44896"/>
                      <a:pt x="572600" y="45109"/>
                      <a:pt x="568880" y="45411"/>
                    </a:cubicBezTo>
                    <a:cubicBezTo>
                      <a:pt x="564950" y="45725"/>
                      <a:pt x="562270" y="47472"/>
                      <a:pt x="560532" y="49835"/>
                    </a:cubicBezTo>
                    <a:cubicBezTo>
                      <a:pt x="560023" y="50059"/>
                      <a:pt x="559547" y="50272"/>
                      <a:pt x="559115" y="50496"/>
                    </a:cubicBezTo>
                    <a:cubicBezTo>
                      <a:pt x="541633" y="49174"/>
                      <a:pt x="524250" y="47740"/>
                      <a:pt x="506823" y="46419"/>
                    </a:cubicBezTo>
                    <a:cubicBezTo>
                      <a:pt x="506302" y="41300"/>
                      <a:pt x="505915" y="36137"/>
                      <a:pt x="505096" y="31019"/>
                    </a:cubicBezTo>
                    <a:cubicBezTo>
                      <a:pt x="504309" y="25206"/>
                      <a:pt x="501110" y="19472"/>
                      <a:pt x="494885" y="18296"/>
                    </a:cubicBezTo>
                    <a:cubicBezTo>
                      <a:pt x="398525" y="-39"/>
                      <a:pt x="300480" y="-4541"/>
                      <a:pt x="202910" y="4553"/>
                    </a:cubicBezTo>
                    <a:cubicBezTo>
                      <a:pt x="198670" y="4945"/>
                      <a:pt x="193524" y="7880"/>
                      <a:pt x="193005" y="12696"/>
                    </a:cubicBezTo>
                    <a:cubicBezTo>
                      <a:pt x="192270" y="19740"/>
                      <a:pt x="191838" y="24456"/>
                      <a:pt x="191664" y="30100"/>
                    </a:cubicBezTo>
                    <a:cubicBezTo>
                      <a:pt x="174105" y="31019"/>
                      <a:pt x="156633" y="32643"/>
                      <a:pt x="139290" y="35096"/>
                    </a:cubicBezTo>
                    <a:cubicBezTo>
                      <a:pt x="138641" y="34872"/>
                      <a:pt x="138036" y="34525"/>
                      <a:pt x="137214" y="34390"/>
                    </a:cubicBezTo>
                    <a:cubicBezTo>
                      <a:pt x="122552" y="32072"/>
                      <a:pt x="108496" y="35611"/>
                      <a:pt x="93964" y="37851"/>
                    </a:cubicBezTo>
                    <a:cubicBezTo>
                      <a:pt x="76319" y="40517"/>
                      <a:pt x="58630" y="41961"/>
                      <a:pt x="40811" y="42488"/>
                    </a:cubicBezTo>
                    <a:cubicBezTo>
                      <a:pt x="34843" y="42656"/>
                      <a:pt x="29307" y="48088"/>
                      <a:pt x="29826" y="54337"/>
                    </a:cubicBezTo>
                    <a:cubicBezTo>
                      <a:pt x="30821" y="66590"/>
                      <a:pt x="29351" y="78933"/>
                      <a:pt x="31080" y="91129"/>
                    </a:cubicBezTo>
                    <a:cubicBezTo>
                      <a:pt x="31254" y="92317"/>
                      <a:pt x="31686" y="93235"/>
                      <a:pt x="32075" y="94243"/>
                    </a:cubicBezTo>
                    <a:cubicBezTo>
                      <a:pt x="30172" y="102945"/>
                      <a:pt x="29307" y="112051"/>
                      <a:pt x="28745" y="120182"/>
                    </a:cubicBezTo>
                    <a:cubicBezTo>
                      <a:pt x="27447" y="138293"/>
                      <a:pt x="24463" y="163145"/>
                      <a:pt x="36010" y="178198"/>
                    </a:cubicBezTo>
                    <a:cubicBezTo>
                      <a:pt x="36876" y="179296"/>
                      <a:pt x="38086" y="180169"/>
                      <a:pt x="39384" y="180863"/>
                    </a:cubicBezTo>
                    <a:cubicBezTo>
                      <a:pt x="30258" y="350700"/>
                      <a:pt x="30691" y="520973"/>
                      <a:pt x="22084" y="690855"/>
                    </a:cubicBezTo>
                    <a:cubicBezTo>
                      <a:pt x="20355" y="690552"/>
                      <a:pt x="18667" y="690250"/>
                      <a:pt x="16895" y="689982"/>
                    </a:cubicBezTo>
                    <a:cubicBezTo>
                      <a:pt x="7813" y="688582"/>
                      <a:pt x="373" y="694361"/>
                      <a:pt x="113" y="703813"/>
                    </a:cubicBezTo>
                    <a:cubicBezTo>
                      <a:pt x="-838" y="736271"/>
                      <a:pt x="4482" y="768426"/>
                      <a:pt x="5606" y="800850"/>
                    </a:cubicBezTo>
                    <a:cubicBezTo>
                      <a:pt x="5909" y="809463"/>
                      <a:pt x="15121" y="817292"/>
                      <a:pt x="23685" y="813842"/>
                    </a:cubicBezTo>
                    <a:cubicBezTo>
                      <a:pt x="28961" y="811781"/>
                      <a:pt x="34194" y="809732"/>
                      <a:pt x="39470" y="807806"/>
                    </a:cubicBezTo>
                    <a:cubicBezTo>
                      <a:pt x="41806" y="809687"/>
                      <a:pt x="44833" y="810863"/>
                      <a:pt x="48597" y="810606"/>
                    </a:cubicBezTo>
                    <a:cubicBezTo>
                      <a:pt x="81812" y="808634"/>
                      <a:pt x="114162" y="801936"/>
                      <a:pt x="146685" y="795116"/>
                    </a:cubicBezTo>
                    <a:cubicBezTo>
                      <a:pt x="152395" y="793929"/>
                      <a:pt x="155379" y="789606"/>
                      <a:pt x="156114" y="784745"/>
                    </a:cubicBezTo>
                    <a:cubicBezTo>
                      <a:pt x="246461" y="779806"/>
                      <a:pt x="336981" y="778618"/>
                      <a:pt x="427545" y="779279"/>
                    </a:cubicBezTo>
                    <a:cubicBezTo>
                      <a:pt x="480309" y="779671"/>
                      <a:pt x="546006" y="792495"/>
                      <a:pt x="604432" y="787376"/>
                    </a:cubicBezTo>
                    <a:cubicBezTo>
                      <a:pt x="606170" y="793234"/>
                      <a:pt x="610876" y="797826"/>
                      <a:pt x="618150" y="796997"/>
                    </a:cubicBezTo>
                    <a:cubicBezTo>
                      <a:pt x="650413" y="793324"/>
                      <a:pt x="682842" y="790389"/>
                      <a:pt x="715194" y="794410"/>
                    </a:cubicBezTo>
                    <a:cubicBezTo>
                      <a:pt x="723022" y="795418"/>
                      <a:pt x="731237" y="792013"/>
                      <a:pt x="733053" y="783389"/>
                    </a:cubicBezTo>
                    <a:cubicBezTo>
                      <a:pt x="738722" y="756442"/>
                      <a:pt x="739032" y="730492"/>
                      <a:pt x="731281" y="705213"/>
                    </a:cubicBezTo>
                    <a:cubicBezTo>
                      <a:pt x="732499" y="695324"/>
                      <a:pt x="733529" y="685389"/>
                      <a:pt x="734271" y="675332"/>
                    </a:cubicBezTo>
                    <a:close/>
                    <a:moveTo>
                      <a:pt x="358131" y="27345"/>
                    </a:moveTo>
                    <a:cubicBezTo>
                      <a:pt x="389529" y="29093"/>
                      <a:pt x="420755" y="33035"/>
                      <a:pt x="451851" y="37761"/>
                    </a:cubicBezTo>
                    <a:cubicBezTo>
                      <a:pt x="465865" y="39856"/>
                      <a:pt x="471962" y="40696"/>
                      <a:pt x="476417" y="44145"/>
                    </a:cubicBezTo>
                    <a:cubicBezTo>
                      <a:pt x="435461" y="41088"/>
                      <a:pt x="394460" y="38063"/>
                      <a:pt x="353546" y="34872"/>
                    </a:cubicBezTo>
                    <a:cubicBezTo>
                      <a:pt x="308913" y="31377"/>
                      <a:pt x="262939" y="28353"/>
                      <a:pt x="217181" y="29227"/>
                    </a:cubicBezTo>
                    <a:cubicBezTo>
                      <a:pt x="246245" y="12080"/>
                      <a:pt x="333435" y="25990"/>
                      <a:pt x="358131" y="27345"/>
                    </a:cubicBezTo>
                    <a:close/>
                    <a:moveTo>
                      <a:pt x="112042" y="61696"/>
                    </a:moveTo>
                    <a:cubicBezTo>
                      <a:pt x="111524" y="62211"/>
                      <a:pt x="111005" y="62782"/>
                      <a:pt x="110486" y="63353"/>
                    </a:cubicBezTo>
                    <a:cubicBezTo>
                      <a:pt x="109967" y="62827"/>
                      <a:pt x="109404" y="62480"/>
                      <a:pt x="108886" y="62043"/>
                    </a:cubicBezTo>
                    <a:cubicBezTo>
                      <a:pt x="109923" y="61909"/>
                      <a:pt x="111005" y="61819"/>
                      <a:pt x="112042" y="61696"/>
                    </a:cubicBezTo>
                    <a:close/>
                    <a:moveTo>
                      <a:pt x="60014" y="130463"/>
                    </a:moveTo>
                    <a:cubicBezTo>
                      <a:pt x="60143" y="128537"/>
                      <a:pt x="60230" y="126577"/>
                      <a:pt x="60317" y="124651"/>
                    </a:cubicBezTo>
                    <a:cubicBezTo>
                      <a:pt x="61139" y="124124"/>
                      <a:pt x="62003" y="123688"/>
                      <a:pt x="62825" y="122859"/>
                    </a:cubicBezTo>
                    <a:cubicBezTo>
                      <a:pt x="65593" y="119970"/>
                      <a:pt x="68231" y="117035"/>
                      <a:pt x="70913" y="114056"/>
                    </a:cubicBezTo>
                    <a:cubicBezTo>
                      <a:pt x="67150" y="119309"/>
                      <a:pt x="63431" y="124774"/>
                      <a:pt x="60014" y="130463"/>
                    </a:cubicBezTo>
                    <a:close/>
                    <a:moveTo>
                      <a:pt x="47861" y="767989"/>
                    </a:moveTo>
                    <a:cubicBezTo>
                      <a:pt x="46390" y="768124"/>
                      <a:pt x="44963" y="768213"/>
                      <a:pt x="43493" y="768336"/>
                    </a:cubicBezTo>
                    <a:cubicBezTo>
                      <a:pt x="44012" y="768079"/>
                      <a:pt x="44531" y="767855"/>
                      <a:pt x="45049" y="767508"/>
                    </a:cubicBezTo>
                    <a:cubicBezTo>
                      <a:pt x="46650" y="766455"/>
                      <a:pt x="47948" y="765492"/>
                      <a:pt x="49375" y="764495"/>
                    </a:cubicBezTo>
                    <a:cubicBezTo>
                      <a:pt x="48899" y="765671"/>
                      <a:pt x="48380" y="766858"/>
                      <a:pt x="47861" y="767989"/>
                    </a:cubicBezTo>
                    <a:close/>
                    <a:moveTo>
                      <a:pt x="683274" y="688145"/>
                    </a:moveTo>
                    <a:cubicBezTo>
                      <a:pt x="679598" y="691863"/>
                      <a:pt x="676277" y="695324"/>
                      <a:pt x="673376" y="697989"/>
                    </a:cubicBezTo>
                    <a:cubicBezTo>
                      <a:pt x="652616" y="717332"/>
                      <a:pt x="634193" y="739071"/>
                      <a:pt x="616157" y="761034"/>
                    </a:cubicBezTo>
                    <a:cubicBezTo>
                      <a:pt x="547523" y="768606"/>
                      <a:pt x="470664" y="754863"/>
                      <a:pt x="405575" y="754516"/>
                    </a:cubicBezTo>
                    <a:cubicBezTo>
                      <a:pt x="318688" y="753989"/>
                      <a:pt x="231886" y="756218"/>
                      <a:pt x="145215" y="761169"/>
                    </a:cubicBezTo>
                    <a:cubicBezTo>
                      <a:pt x="139851" y="755826"/>
                      <a:pt x="134533" y="750573"/>
                      <a:pt x="129040" y="745500"/>
                    </a:cubicBezTo>
                    <a:cubicBezTo>
                      <a:pt x="128175" y="744671"/>
                      <a:pt x="127266" y="743797"/>
                      <a:pt x="126358" y="742969"/>
                    </a:cubicBezTo>
                    <a:cubicBezTo>
                      <a:pt x="126099" y="738679"/>
                      <a:pt x="124325" y="734434"/>
                      <a:pt x="120519" y="731769"/>
                    </a:cubicBezTo>
                    <a:cubicBezTo>
                      <a:pt x="102484" y="719124"/>
                      <a:pt x="83845" y="710455"/>
                      <a:pt x="62868" y="705606"/>
                    </a:cubicBezTo>
                    <a:cubicBezTo>
                      <a:pt x="57462" y="701932"/>
                      <a:pt x="52013" y="699087"/>
                      <a:pt x="46260" y="696936"/>
                    </a:cubicBezTo>
                    <a:cubicBezTo>
                      <a:pt x="54781" y="527671"/>
                      <a:pt x="52013" y="358059"/>
                      <a:pt x="57679" y="188659"/>
                    </a:cubicBezTo>
                    <a:cubicBezTo>
                      <a:pt x="61355" y="188211"/>
                      <a:pt x="64987" y="186329"/>
                      <a:pt x="66934" y="183227"/>
                    </a:cubicBezTo>
                    <a:cubicBezTo>
                      <a:pt x="81206" y="160480"/>
                      <a:pt x="89121" y="134574"/>
                      <a:pt x="104604" y="111917"/>
                    </a:cubicBezTo>
                    <a:cubicBezTo>
                      <a:pt x="113773" y="98443"/>
                      <a:pt x="124023" y="85619"/>
                      <a:pt x="134748" y="73411"/>
                    </a:cubicBezTo>
                    <a:cubicBezTo>
                      <a:pt x="139679" y="67811"/>
                      <a:pt x="145734" y="62961"/>
                      <a:pt x="149886" y="56880"/>
                    </a:cubicBezTo>
                    <a:cubicBezTo>
                      <a:pt x="217701" y="50843"/>
                      <a:pt x="285948" y="53553"/>
                      <a:pt x="354324" y="58851"/>
                    </a:cubicBezTo>
                    <a:cubicBezTo>
                      <a:pt x="424303" y="64317"/>
                      <a:pt x="495795" y="75998"/>
                      <a:pt x="566898" y="80859"/>
                    </a:cubicBezTo>
                    <a:cubicBezTo>
                      <a:pt x="567109" y="81161"/>
                      <a:pt x="567242" y="81463"/>
                      <a:pt x="567541" y="81777"/>
                    </a:cubicBezTo>
                    <a:cubicBezTo>
                      <a:pt x="570142" y="84263"/>
                      <a:pt x="570829" y="88251"/>
                      <a:pt x="573641" y="91309"/>
                    </a:cubicBezTo>
                    <a:cubicBezTo>
                      <a:pt x="580561" y="98835"/>
                      <a:pt x="589728" y="105129"/>
                      <a:pt x="597689" y="111524"/>
                    </a:cubicBezTo>
                    <a:cubicBezTo>
                      <a:pt x="615980" y="126140"/>
                      <a:pt x="635056" y="139827"/>
                      <a:pt x="653137" y="154790"/>
                    </a:cubicBezTo>
                    <a:cubicBezTo>
                      <a:pt x="653613" y="155182"/>
                      <a:pt x="654133" y="155317"/>
                      <a:pt x="654609" y="155663"/>
                    </a:cubicBezTo>
                    <a:cubicBezTo>
                      <a:pt x="661562" y="238398"/>
                      <a:pt x="676232" y="321043"/>
                      <a:pt x="685267" y="403116"/>
                    </a:cubicBezTo>
                    <a:cubicBezTo>
                      <a:pt x="695254" y="493892"/>
                      <a:pt x="707887" y="597492"/>
                      <a:pt x="683274" y="688145"/>
                    </a:cubicBezTo>
                    <a:close/>
                    <a:moveTo>
                      <a:pt x="691622" y="763173"/>
                    </a:moveTo>
                    <a:cubicBezTo>
                      <a:pt x="691666" y="763050"/>
                      <a:pt x="691755" y="762916"/>
                      <a:pt x="691799" y="762781"/>
                    </a:cubicBezTo>
                    <a:cubicBezTo>
                      <a:pt x="692530" y="762345"/>
                      <a:pt x="693272" y="761908"/>
                      <a:pt x="693958" y="761471"/>
                    </a:cubicBezTo>
                    <a:cubicBezTo>
                      <a:pt x="694346" y="762042"/>
                      <a:pt x="694744" y="762613"/>
                      <a:pt x="695176" y="763173"/>
                    </a:cubicBezTo>
                    <a:cubicBezTo>
                      <a:pt x="693958" y="763129"/>
                      <a:pt x="692796" y="763218"/>
                      <a:pt x="691622" y="763173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2266206-B50D-423B-B426-924403E7F922}"/>
                  </a:ext>
                </a:extLst>
              </p:cNvPr>
              <p:cNvSpPr/>
              <p:nvPr/>
            </p:nvSpPr>
            <p:spPr>
              <a:xfrm>
                <a:off x="2819513" y="9876002"/>
                <a:ext cx="149508" cy="140613"/>
              </a:xfrm>
              <a:custGeom>
                <a:avLst/>
                <a:gdLst>
                  <a:gd name="connsiteX0" fmla="*/ 106081 w 149508"/>
                  <a:gd name="connsiteY0" fmla="*/ 8169 h 140613"/>
                  <a:gd name="connsiteX1" fmla="*/ 100805 w 149508"/>
                  <a:gd name="connsiteY1" fmla="*/ 1650 h 140613"/>
                  <a:gd name="connsiteX2" fmla="*/ 78878 w 149508"/>
                  <a:gd name="connsiteY2" fmla="*/ 82 h 140613"/>
                  <a:gd name="connsiteX3" fmla="*/ 78747 w 149508"/>
                  <a:gd name="connsiteY3" fmla="*/ 82 h 140613"/>
                  <a:gd name="connsiteX4" fmla="*/ 5224 w 149508"/>
                  <a:gd name="connsiteY4" fmla="*/ 49821 h 140613"/>
                  <a:gd name="connsiteX5" fmla="*/ 54312 w 149508"/>
                  <a:gd name="connsiteY5" fmla="*/ 137237 h 140613"/>
                  <a:gd name="connsiteX6" fmla="*/ 147428 w 149508"/>
                  <a:gd name="connsiteY6" fmla="*/ 88193 h 140613"/>
                  <a:gd name="connsiteX7" fmla="*/ 106081 w 149508"/>
                  <a:gd name="connsiteY7" fmla="*/ 8169 h 140613"/>
                  <a:gd name="connsiteX8" fmla="*/ 60540 w 149508"/>
                  <a:gd name="connsiteY8" fmla="*/ 111074 h 140613"/>
                  <a:gd name="connsiteX9" fmla="*/ 28881 w 149508"/>
                  <a:gd name="connsiteY9" fmla="*/ 53976 h 140613"/>
                  <a:gd name="connsiteX10" fmla="*/ 65470 w 149508"/>
                  <a:gd name="connsiteY10" fmla="*/ 20723 h 140613"/>
                  <a:gd name="connsiteX11" fmla="*/ 75331 w 149508"/>
                  <a:gd name="connsiteY11" fmla="*/ 28564 h 140613"/>
                  <a:gd name="connsiteX12" fmla="*/ 120484 w 149508"/>
                  <a:gd name="connsiteY12" fmla="*/ 77776 h 140613"/>
                  <a:gd name="connsiteX13" fmla="*/ 60540 w 149508"/>
                  <a:gd name="connsiteY13" fmla="*/ 111074 h 1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9508" h="140613">
                    <a:moveTo>
                      <a:pt x="106081" y="8169"/>
                    </a:moveTo>
                    <a:cubicBezTo>
                      <a:pt x="105821" y="5156"/>
                      <a:pt x="104178" y="2311"/>
                      <a:pt x="100805" y="1650"/>
                    </a:cubicBezTo>
                    <a:cubicBezTo>
                      <a:pt x="93410" y="172"/>
                      <a:pt x="86100" y="-187"/>
                      <a:pt x="78878" y="82"/>
                    </a:cubicBezTo>
                    <a:cubicBezTo>
                      <a:pt x="78835" y="82"/>
                      <a:pt x="78790" y="82"/>
                      <a:pt x="78747" y="82"/>
                    </a:cubicBezTo>
                    <a:cubicBezTo>
                      <a:pt x="47090" y="1123"/>
                      <a:pt x="18242" y="18193"/>
                      <a:pt x="5224" y="49821"/>
                    </a:cubicBezTo>
                    <a:cubicBezTo>
                      <a:pt x="-11817" y="91250"/>
                      <a:pt x="14998" y="126172"/>
                      <a:pt x="54312" y="137237"/>
                    </a:cubicBezTo>
                    <a:cubicBezTo>
                      <a:pt x="94749" y="148605"/>
                      <a:pt x="136658" y="131021"/>
                      <a:pt x="147428" y="88193"/>
                    </a:cubicBezTo>
                    <a:cubicBezTo>
                      <a:pt x="156337" y="52666"/>
                      <a:pt x="135533" y="22572"/>
                      <a:pt x="106081" y="8169"/>
                    </a:cubicBezTo>
                    <a:close/>
                    <a:moveTo>
                      <a:pt x="60540" y="111074"/>
                    </a:moveTo>
                    <a:cubicBezTo>
                      <a:pt x="31563" y="105686"/>
                      <a:pt x="16685" y="81539"/>
                      <a:pt x="28881" y="53976"/>
                    </a:cubicBezTo>
                    <a:cubicBezTo>
                      <a:pt x="36104" y="37568"/>
                      <a:pt x="49727" y="26502"/>
                      <a:pt x="65470" y="20723"/>
                    </a:cubicBezTo>
                    <a:cubicBezTo>
                      <a:pt x="66897" y="24487"/>
                      <a:pt x="70012" y="27600"/>
                      <a:pt x="75331" y="28564"/>
                    </a:cubicBezTo>
                    <a:cubicBezTo>
                      <a:pt x="100156" y="32932"/>
                      <a:pt x="123338" y="49384"/>
                      <a:pt x="120484" y="77776"/>
                    </a:cubicBezTo>
                    <a:cubicBezTo>
                      <a:pt x="117283" y="109886"/>
                      <a:pt x="86878" y="115968"/>
                      <a:pt x="60540" y="111074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D630F60-E950-463B-A9CB-744463ACC20F}"/>
                  </a:ext>
                </a:extLst>
              </p:cNvPr>
              <p:cNvSpPr/>
              <p:nvPr/>
            </p:nvSpPr>
            <p:spPr>
              <a:xfrm>
                <a:off x="2860463" y="9914473"/>
                <a:ext cx="54263" cy="55467"/>
              </a:xfrm>
              <a:custGeom>
                <a:avLst/>
                <a:gdLst>
                  <a:gd name="connsiteX0" fmla="*/ 53930 w 54263"/>
                  <a:gd name="connsiteY0" fmla="*/ 26314 h 55467"/>
                  <a:gd name="connsiteX1" fmla="*/ 26164 w 54263"/>
                  <a:gd name="connsiteY1" fmla="*/ 16 h 55467"/>
                  <a:gd name="connsiteX2" fmla="*/ 7437 w 54263"/>
                  <a:gd name="connsiteY2" fmla="*/ 8595 h 55467"/>
                  <a:gd name="connsiteX3" fmla="*/ 171 w 54263"/>
                  <a:gd name="connsiteY3" fmla="*/ 28061 h 55467"/>
                  <a:gd name="connsiteX4" fmla="*/ 84 w 54263"/>
                  <a:gd name="connsiteY4" fmla="*/ 29024 h 55467"/>
                  <a:gd name="connsiteX5" fmla="*/ 27937 w 54263"/>
                  <a:gd name="connsiteY5" fmla="*/ 55456 h 55467"/>
                  <a:gd name="connsiteX6" fmla="*/ 54059 w 54263"/>
                  <a:gd name="connsiteY6" fmla="*/ 27232 h 55467"/>
                  <a:gd name="connsiteX7" fmla="*/ 53930 w 54263"/>
                  <a:gd name="connsiteY7" fmla="*/ 26314 h 5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263" h="55467">
                    <a:moveTo>
                      <a:pt x="53930" y="26314"/>
                    </a:moveTo>
                    <a:cubicBezTo>
                      <a:pt x="51854" y="11653"/>
                      <a:pt x="42037" y="-499"/>
                      <a:pt x="26164" y="16"/>
                    </a:cubicBezTo>
                    <a:cubicBezTo>
                      <a:pt x="19070" y="240"/>
                      <a:pt x="12280" y="3342"/>
                      <a:pt x="7437" y="8595"/>
                    </a:cubicBezTo>
                    <a:cubicBezTo>
                      <a:pt x="2074" y="14375"/>
                      <a:pt x="863" y="20535"/>
                      <a:pt x="171" y="28061"/>
                    </a:cubicBezTo>
                    <a:lnTo>
                      <a:pt x="84" y="29024"/>
                    </a:lnTo>
                    <a:cubicBezTo>
                      <a:pt x="-1300" y="43898"/>
                      <a:pt x="14616" y="55893"/>
                      <a:pt x="27937" y="55456"/>
                    </a:cubicBezTo>
                    <a:cubicBezTo>
                      <a:pt x="41431" y="55019"/>
                      <a:pt x="56178" y="42016"/>
                      <a:pt x="54059" y="27232"/>
                    </a:cubicBezTo>
                    <a:lnTo>
                      <a:pt x="53930" y="26314"/>
                    </a:ln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C3C9F3A-B26E-486E-B775-95BDB8A13740}"/>
                  </a:ext>
                </a:extLst>
              </p:cNvPr>
              <p:cNvSpPr/>
              <p:nvPr/>
            </p:nvSpPr>
            <p:spPr>
              <a:xfrm>
                <a:off x="2564436" y="7949683"/>
                <a:ext cx="182266" cy="306545"/>
              </a:xfrm>
              <a:custGeom>
                <a:avLst/>
                <a:gdLst>
                  <a:gd name="connsiteX0" fmla="*/ 105858 w 182266"/>
                  <a:gd name="connsiteY0" fmla="*/ 146040 h 306545"/>
                  <a:gd name="connsiteX1" fmla="*/ 168396 w 182266"/>
                  <a:gd name="connsiteY1" fmla="*/ 302840 h 306545"/>
                  <a:gd name="connsiteX2" fmla="*/ 182236 w 182266"/>
                  <a:gd name="connsiteY2" fmla="*/ 299692 h 306545"/>
                  <a:gd name="connsiteX3" fmla="*/ 3401 w 182266"/>
                  <a:gd name="connsiteY3" fmla="*/ 306 h 306545"/>
                  <a:gd name="connsiteX4" fmla="*/ 633 w 182266"/>
                  <a:gd name="connsiteY4" fmla="*/ 3677 h 306545"/>
                  <a:gd name="connsiteX5" fmla="*/ 105858 w 182266"/>
                  <a:gd name="connsiteY5" fmla="*/ 146040 h 306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266" h="306545">
                    <a:moveTo>
                      <a:pt x="105858" y="146040"/>
                    </a:moveTo>
                    <a:cubicBezTo>
                      <a:pt x="131158" y="196563"/>
                      <a:pt x="141583" y="253313"/>
                      <a:pt x="168396" y="302840"/>
                    </a:cubicBezTo>
                    <a:cubicBezTo>
                      <a:pt x="171597" y="308742"/>
                      <a:pt x="182928" y="307521"/>
                      <a:pt x="182236" y="299692"/>
                    </a:cubicBezTo>
                    <a:cubicBezTo>
                      <a:pt x="172678" y="187166"/>
                      <a:pt x="96559" y="61334"/>
                      <a:pt x="3401" y="306"/>
                    </a:cubicBezTo>
                    <a:cubicBezTo>
                      <a:pt x="1411" y="-960"/>
                      <a:pt x="-1227" y="2008"/>
                      <a:pt x="633" y="3677"/>
                    </a:cubicBezTo>
                    <a:cubicBezTo>
                      <a:pt x="45612" y="43011"/>
                      <a:pt x="79087" y="92616"/>
                      <a:pt x="105858" y="146040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49448EF-03FA-4754-BD68-BA43655C167C}"/>
                  </a:ext>
                </a:extLst>
              </p:cNvPr>
              <p:cNvSpPr/>
              <p:nvPr/>
            </p:nvSpPr>
            <p:spPr>
              <a:xfrm>
                <a:off x="2590728" y="8059133"/>
                <a:ext cx="64760" cy="113331"/>
              </a:xfrm>
              <a:custGeom>
                <a:avLst/>
                <a:gdLst>
                  <a:gd name="connsiteX0" fmla="*/ 8810 w 64760"/>
                  <a:gd name="connsiteY0" fmla="*/ 1893 h 113331"/>
                  <a:gd name="connsiteX1" fmla="*/ 1155 w 64760"/>
                  <a:gd name="connsiteY1" fmla="*/ 8982 h 113331"/>
                  <a:gd name="connsiteX2" fmla="*/ 58244 w 64760"/>
                  <a:gd name="connsiteY2" fmla="*/ 111574 h 113331"/>
                  <a:gd name="connsiteX3" fmla="*/ 64688 w 64760"/>
                  <a:gd name="connsiteY3" fmla="*/ 109211 h 113331"/>
                  <a:gd name="connsiteX4" fmla="*/ 8810 w 64760"/>
                  <a:gd name="connsiteY4" fmla="*/ 1893 h 11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0" h="113331">
                    <a:moveTo>
                      <a:pt x="8810" y="1893"/>
                    </a:moveTo>
                    <a:cubicBezTo>
                      <a:pt x="4572" y="-3439"/>
                      <a:pt x="-2867" y="3640"/>
                      <a:pt x="1155" y="8982"/>
                    </a:cubicBezTo>
                    <a:cubicBezTo>
                      <a:pt x="25158" y="40880"/>
                      <a:pt x="37096" y="78366"/>
                      <a:pt x="58244" y="111574"/>
                    </a:cubicBezTo>
                    <a:cubicBezTo>
                      <a:pt x="60363" y="114856"/>
                      <a:pt x="65424" y="113243"/>
                      <a:pt x="64688" y="109211"/>
                    </a:cubicBezTo>
                    <a:cubicBezTo>
                      <a:pt x="57855" y="70448"/>
                      <a:pt x="32899" y="32211"/>
                      <a:pt x="8810" y="1893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92D6B21-E184-463F-88EA-A4B3D79D737D}"/>
                  </a:ext>
                </a:extLst>
              </p:cNvPr>
              <p:cNvSpPr/>
              <p:nvPr/>
            </p:nvSpPr>
            <p:spPr>
              <a:xfrm>
                <a:off x="1905014" y="3480769"/>
                <a:ext cx="5179501" cy="5800271"/>
              </a:xfrm>
              <a:custGeom>
                <a:avLst/>
                <a:gdLst>
                  <a:gd name="connsiteX0" fmla="*/ 5172241 w 5179501"/>
                  <a:gd name="connsiteY0" fmla="*/ 1793644 h 5800271"/>
                  <a:gd name="connsiteX1" fmla="*/ 5157715 w 5179501"/>
                  <a:gd name="connsiteY1" fmla="*/ 1421245 h 5800271"/>
                  <a:gd name="connsiteX2" fmla="*/ 540471 w 5179501"/>
                  <a:gd name="connsiteY2" fmla="*/ 518250 h 5800271"/>
                  <a:gd name="connsiteX3" fmla="*/ 3618 w 5179501"/>
                  <a:gd name="connsiteY3" fmla="*/ 1724742 h 5800271"/>
                  <a:gd name="connsiteX4" fmla="*/ 475596 w 5179501"/>
                  <a:gd name="connsiteY4" fmla="*/ 3254593 h 5800271"/>
                  <a:gd name="connsiteX5" fmla="*/ 356575 w 5179501"/>
                  <a:gd name="connsiteY5" fmla="*/ 3870324 h 5800271"/>
                  <a:gd name="connsiteX6" fmla="*/ 545617 w 5179501"/>
                  <a:gd name="connsiteY6" fmla="*/ 4284466 h 5800271"/>
                  <a:gd name="connsiteX7" fmla="*/ 862677 w 5179501"/>
                  <a:gd name="connsiteY7" fmla="*/ 4666710 h 5800271"/>
                  <a:gd name="connsiteX8" fmla="*/ 880755 w 5179501"/>
                  <a:gd name="connsiteY8" fmla="*/ 5304583 h 5800271"/>
                  <a:gd name="connsiteX9" fmla="*/ 1084372 w 5179501"/>
                  <a:gd name="connsiteY9" fmla="*/ 5800272 h 5800271"/>
                  <a:gd name="connsiteX10" fmla="*/ 1059288 w 5179501"/>
                  <a:gd name="connsiteY10" fmla="*/ 5553256 h 5800271"/>
                  <a:gd name="connsiteX11" fmla="*/ 1271249 w 5179501"/>
                  <a:gd name="connsiteY11" fmla="*/ 5119481 h 5800271"/>
                  <a:gd name="connsiteX12" fmla="*/ 1292274 w 5179501"/>
                  <a:gd name="connsiteY12" fmla="*/ 4695807 h 5800271"/>
                  <a:gd name="connsiteX13" fmla="*/ 1352604 w 5179501"/>
                  <a:gd name="connsiteY13" fmla="*/ 4531000 h 5800271"/>
                  <a:gd name="connsiteX14" fmla="*/ 2042255 w 5179501"/>
                  <a:gd name="connsiteY14" fmla="*/ 4238613 h 5800271"/>
                  <a:gd name="connsiteX15" fmla="*/ 2724123 w 5179501"/>
                  <a:gd name="connsiteY15" fmla="*/ 4301479 h 5800271"/>
                  <a:gd name="connsiteX16" fmla="*/ 3223483 w 5179501"/>
                  <a:gd name="connsiteY16" fmla="*/ 4411250 h 5800271"/>
                  <a:gd name="connsiteX17" fmla="*/ 3549492 w 5179501"/>
                  <a:gd name="connsiteY17" fmla="*/ 4519094 h 5800271"/>
                  <a:gd name="connsiteX18" fmla="*/ 4246794 w 5179501"/>
                  <a:gd name="connsiteY18" fmla="*/ 4594828 h 5800271"/>
                  <a:gd name="connsiteX19" fmla="*/ 4685735 w 5179501"/>
                  <a:gd name="connsiteY19" fmla="*/ 4185413 h 5800271"/>
                  <a:gd name="connsiteX20" fmla="*/ 4720722 w 5179501"/>
                  <a:gd name="connsiteY20" fmla="*/ 4073368 h 5800271"/>
                  <a:gd name="connsiteX21" fmla="*/ 4732015 w 5179501"/>
                  <a:gd name="connsiteY21" fmla="*/ 3790837 h 5800271"/>
                  <a:gd name="connsiteX22" fmla="*/ 4643917 w 5179501"/>
                  <a:gd name="connsiteY22" fmla="*/ 3522609 h 5800271"/>
                  <a:gd name="connsiteX23" fmla="*/ 4587340 w 5179501"/>
                  <a:gd name="connsiteY23" fmla="*/ 3297859 h 5800271"/>
                  <a:gd name="connsiteX24" fmla="*/ 4652476 w 5179501"/>
                  <a:gd name="connsiteY24" fmla="*/ 3075920 h 5800271"/>
                  <a:gd name="connsiteX25" fmla="*/ 4833389 w 5179501"/>
                  <a:gd name="connsiteY25" fmla="*/ 2754659 h 5800271"/>
                  <a:gd name="connsiteX26" fmla="*/ 5148459 w 5179501"/>
                  <a:gd name="connsiteY26" fmla="*/ 2099897 h 5800271"/>
                  <a:gd name="connsiteX27" fmla="*/ 5172241 w 5179501"/>
                  <a:gd name="connsiteY27" fmla="*/ 1793644 h 580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179501" h="5800271">
                    <a:moveTo>
                      <a:pt x="5172241" y="1793644"/>
                    </a:moveTo>
                    <a:cubicBezTo>
                      <a:pt x="5184874" y="1678453"/>
                      <a:pt x="5181630" y="1555298"/>
                      <a:pt x="5157715" y="1421245"/>
                    </a:cubicBezTo>
                    <a:cubicBezTo>
                      <a:pt x="4849255" y="-307092"/>
                      <a:pt x="1635710" y="-263955"/>
                      <a:pt x="540471" y="518250"/>
                    </a:cubicBezTo>
                    <a:cubicBezTo>
                      <a:pt x="140026" y="804244"/>
                      <a:pt x="-27391" y="1256795"/>
                      <a:pt x="3618" y="1724742"/>
                    </a:cubicBezTo>
                    <a:cubicBezTo>
                      <a:pt x="57982" y="2546194"/>
                      <a:pt x="487058" y="2861675"/>
                      <a:pt x="475596" y="3254593"/>
                    </a:cubicBezTo>
                    <a:cubicBezTo>
                      <a:pt x="473953" y="3309843"/>
                      <a:pt x="349137" y="3627687"/>
                      <a:pt x="356575" y="3870324"/>
                    </a:cubicBezTo>
                    <a:cubicBezTo>
                      <a:pt x="359516" y="3967674"/>
                      <a:pt x="430747" y="4145642"/>
                      <a:pt x="545617" y="4284466"/>
                    </a:cubicBezTo>
                    <a:cubicBezTo>
                      <a:pt x="667623" y="4431992"/>
                      <a:pt x="801869" y="4491442"/>
                      <a:pt x="862677" y="4666710"/>
                    </a:cubicBezTo>
                    <a:cubicBezTo>
                      <a:pt x="948441" y="4914028"/>
                      <a:pt x="961156" y="5040678"/>
                      <a:pt x="880755" y="5304583"/>
                    </a:cubicBezTo>
                    <a:cubicBezTo>
                      <a:pt x="787251" y="5611575"/>
                      <a:pt x="1084372" y="5800272"/>
                      <a:pt x="1084372" y="5800272"/>
                    </a:cubicBezTo>
                    <a:cubicBezTo>
                      <a:pt x="1084372" y="5800272"/>
                      <a:pt x="1050552" y="5676635"/>
                      <a:pt x="1059288" y="5553256"/>
                    </a:cubicBezTo>
                    <a:cubicBezTo>
                      <a:pt x="1070057" y="5400612"/>
                      <a:pt x="1209922" y="5325807"/>
                      <a:pt x="1271249" y="5119481"/>
                    </a:cubicBezTo>
                    <a:cubicBezTo>
                      <a:pt x="1331026" y="4918318"/>
                      <a:pt x="1296382" y="4780155"/>
                      <a:pt x="1292274" y="4695807"/>
                    </a:cubicBezTo>
                    <a:cubicBezTo>
                      <a:pt x="1304774" y="4638273"/>
                      <a:pt x="1312812" y="4575049"/>
                      <a:pt x="1352604" y="4531000"/>
                    </a:cubicBezTo>
                    <a:cubicBezTo>
                      <a:pt x="1588179" y="4270074"/>
                      <a:pt x="1891701" y="4246845"/>
                      <a:pt x="2042255" y="4238613"/>
                    </a:cubicBezTo>
                    <a:cubicBezTo>
                      <a:pt x="2271431" y="4226147"/>
                      <a:pt x="2500096" y="4253845"/>
                      <a:pt x="2724123" y="4301479"/>
                    </a:cubicBezTo>
                    <a:cubicBezTo>
                      <a:pt x="2891285" y="4337005"/>
                      <a:pt x="3056532" y="4377078"/>
                      <a:pt x="3223483" y="4411250"/>
                    </a:cubicBezTo>
                    <a:cubicBezTo>
                      <a:pt x="3332075" y="4447437"/>
                      <a:pt x="3440025" y="4485494"/>
                      <a:pt x="3549492" y="4519094"/>
                    </a:cubicBezTo>
                    <a:cubicBezTo>
                      <a:pt x="3769588" y="4586641"/>
                      <a:pt x="4017442" y="4644489"/>
                      <a:pt x="4246794" y="4594828"/>
                    </a:cubicBezTo>
                    <a:cubicBezTo>
                      <a:pt x="4462140" y="4548192"/>
                      <a:pt x="4654070" y="4411731"/>
                      <a:pt x="4685735" y="4185413"/>
                    </a:cubicBezTo>
                    <a:cubicBezTo>
                      <a:pt x="4702077" y="4149887"/>
                      <a:pt x="4712595" y="4110608"/>
                      <a:pt x="4720722" y="4073368"/>
                    </a:cubicBezTo>
                    <a:cubicBezTo>
                      <a:pt x="4741260" y="3979792"/>
                      <a:pt x="4745766" y="3885645"/>
                      <a:pt x="4732015" y="3790837"/>
                    </a:cubicBezTo>
                    <a:cubicBezTo>
                      <a:pt x="4718297" y="3696332"/>
                      <a:pt x="4683355" y="3608614"/>
                      <a:pt x="4643917" y="3522609"/>
                    </a:cubicBezTo>
                    <a:cubicBezTo>
                      <a:pt x="4609528" y="3447524"/>
                      <a:pt x="4597161" y="3375564"/>
                      <a:pt x="4587340" y="3297859"/>
                    </a:cubicBezTo>
                    <a:cubicBezTo>
                      <a:pt x="4592234" y="3221475"/>
                      <a:pt x="4616836" y="3146838"/>
                      <a:pt x="4652476" y="3075920"/>
                    </a:cubicBezTo>
                    <a:cubicBezTo>
                      <a:pt x="4707403" y="2966496"/>
                      <a:pt x="4771973" y="2860488"/>
                      <a:pt x="4833389" y="2754659"/>
                    </a:cubicBezTo>
                    <a:cubicBezTo>
                      <a:pt x="4956950" y="2541647"/>
                      <a:pt x="5090199" y="2343631"/>
                      <a:pt x="5148459" y="2099897"/>
                    </a:cubicBezTo>
                    <a:cubicBezTo>
                      <a:pt x="5172031" y="2001371"/>
                      <a:pt x="5178995" y="1897334"/>
                      <a:pt x="5172241" y="1793644"/>
                    </a:cubicBezTo>
                  </a:path>
                </a:pathLst>
              </a:custGeom>
              <a:solidFill>
                <a:srgbClr val="FFFF99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863960-5972-47E9-8FEA-82C66CFEC190}"/>
                  </a:ext>
                </a:extLst>
              </p:cNvPr>
              <p:cNvSpPr/>
              <p:nvPr/>
            </p:nvSpPr>
            <p:spPr>
              <a:xfrm>
                <a:off x="6559476" y="6481464"/>
                <a:ext cx="144229" cy="333519"/>
              </a:xfrm>
              <a:custGeom>
                <a:avLst/>
                <a:gdLst>
                  <a:gd name="connsiteX0" fmla="*/ 142512 w 144229"/>
                  <a:gd name="connsiteY0" fmla="*/ 12616 h 333519"/>
                  <a:gd name="connsiteX1" fmla="*/ 130444 w 144229"/>
                  <a:gd name="connsiteY1" fmla="*/ 2682 h 333519"/>
                  <a:gd name="connsiteX2" fmla="*/ 19770 w 144229"/>
                  <a:gd name="connsiteY2" fmla="*/ 164510 h 333519"/>
                  <a:gd name="connsiteX3" fmla="*/ 23446 w 144229"/>
                  <a:gd name="connsiteY3" fmla="*/ 329016 h 333519"/>
                  <a:gd name="connsiteX4" fmla="*/ 44338 w 144229"/>
                  <a:gd name="connsiteY4" fmla="*/ 323987 h 333519"/>
                  <a:gd name="connsiteX5" fmla="*/ 61156 w 144229"/>
                  <a:gd name="connsiteY5" fmla="*/ 164297 h 333519"/>
                  <a:gd name="connsiteX6" fmla="*/ 142512 w 144229"/>
                  <a:gd name="connsiteY6" fmla="*/ 12616 h 33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229" h="333519">
                    <a:moveTo>
                      <a:pt x="142512" y="12616"/>
                    </a:moveTo>
                    <a:cubicBezTo>
                      <a:pt x="148524" y="4306"/>
                      <a:pt x="137364" y="-4576"/>
                      <a:pt x="130444" y="2682"/>
                    </a:cubicBezTo>
                    <a:cubicBezTo>
                      <a:pt x="84939" y="50113"/>
                      <a:pt x="43896" y="102518"/>
                      <a:pt x="19770" y="164510"/>
                    </a:cubicBezTo>
                    <a:cubicBezTo>
                      <a:pt x="693" y="213466"/>
                      <a:pt x="-14530" y="286097"/>
                      <a:pt x="23446" y="329016"/>
                    </a:cubicBezTo>
                    <a:cubicBezTo>
                      <a:pt x="29845" y="336273"/>
                      <a:pt x="42644" y="334873"/>
                      <a:pt x="44338" y="323987"/>
                    </a:cubicBezTo>
                    <a:cubicBezTo>
                      <a:pt x="52897" y="269118"/>
                      <a:pt x="42434" y="219245"/>
                      <a:pt x="61156" y="164297"/>
                    </a:cubicBezTo>
                    <a:cubicBezTo>
                      <a:pt x="79967" y="109216"/>
                      <a:pt x="108477" y="59432"/>
                      <a:pt x="142512" y="12616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8507963-D9D0-4D16-A7AE-B7F4DD2C5769}"/>
                  </a:ext>
                </a:extLst>
              </p:cNvPr>
              <p:cNvSpPr/>
              <p:nvPr/>
            </p:nvSpPr>
            <p:spPr>
              <a:xfrm>
                <a:off x="6692610" y="6620394"/>
                <a:ext cx="67209" cy="158401"/>
              </a:xfrm>
              <a:custGeom>
                <a:avLst/>
                <a:gdLst>
                  <a:gd name="connsiteX0" fmla="*/ 40822 w 67209"/>
                  <a:gd name="connsiteY0" fmla="*/ 5107 h 158401"/>
                  <a:gd name="connsiteX1" fmla="*/ 9810 w 67209"/>
                  <a:gd name="connsiteY1" fmla="*/ 151233 h 158401"/>
                  <a:gd name="connsiteX2" fmla="*/ 32164 w 67209"/>
                  <a:gd name="connsiteY2" fmla="*/ 148870 h 158401"/>
                  <a:gd name="connsiteX3" fmla="*/ 63652 w 67209"/>
                  <a:gd name="connsiteY3" fmla="*/ 23833 h 158401"/>
                  <a:gd name="connsiteX4" fmla="*/ 40822 w 67209"/>
                  <a:gd name="connsiteY4" fmla="*/ 5107 h 15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209" h="158401">
                    <a:moveTo>
                      <a:pt x="40822" y="5107"/>
                    </a:moveTo>
                    <a:cubicBezTo>
                      <a:pt x="5868" y="44004"/>
                      <a:pt x="-12644" y="101449"/>
                      <a:pt x="9810" y="151233"/>
                    </a:cubicBezTo>
                    <a:cubicBezTo>
                      <a:pt x="14128" y="160865"/>
                      <a:pt x="31521" y="161470"/>
                      <a:pt x="32164" y="148870"/>
                    </a:cubicBezTo>
                    <a:cubicBezTo>
                      <a:pt x="34766" y="101751"/>
                      <a:pt x="31643" y="62339"/>
                      <a:pt x="63652" y="23833"/>
                    </a:cubicBezTo>
                    <a:cubicBezTo>
                      <a:pt x="75931" y="9094"/>
                      <a:pt x="53488" y="-9017"/>
                      <a:pt x="40822" y="5107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A939129-963B-407C-B662-F243E9868B80}"/>
                  </a:ext>
                </a:extLst>
              </p:cNvPr>
              <p:cNvSpPr/>
              <p:nvPr/>
            </p:nvSpPr>
            <p:spPr>
              <a:xfrm>
                <a:off x="3652250" y="8681437"/>
                <a:ext cx="1365000" cy="206547"/>
              </a:xfrm>
              <a:custGeom>
                <a:avLst/>
                <a:gdLst>
                  <a:gd name="connsiteX0" fmla="*/ 753 w 1365000"/>
                  <a:gd name="connsiteY0" fmla="*/ 1938 h 206547"/>
                  <a:gd name="connsiteX1" fmla="*/ 341775 w 1365000"/>
                  <a:gd name="connsiteY1" fmla="*/ 93767 h 206547"/>
                  <a:gd name="connsiteX2" fmla="*/ 687337 w 1365000"/>
                  <a:gd name="connsiteY2" fmla="*/ 156767 h 206547"/>
                  <a:gd name="connsiteX3" fmla="*/ 1014774 w 1365000"/>
                  <a:gd name="connsiteY3" fmla="*/ 204759 h 206547"/>
                  <a:gd name="connsiteX4" fmla="*/ 1358731 w 1365000"/>
                  <a:gd name="connsiteY4" fmla="*/ 177151 h 206547"/>
                  <a:gd name="connsiteX5" fmla="*/ 1357823 w 1365000"/>
                  <a:gd name="connsiteY5" fmla="*/ 163062 h 206547"/>
                  <a:gd name="connsiteX6" fmla="*/ 1031858 w 1365000"/>
                  <a:gd name="connsiteY6" fmla="*/ 189269 h 206547"/>
                  <a:gd name="connsiteX7" fmla="*/ 672590 w 1365000"/>
                  <a:gd name="connsiteY7" fmla="*/ 139485 h 206547"/>
                  <a:gd name="connsiteX8" fmla="*/ 344366 w 1365000"/>
                  <a:gd name="connsiteY8" fmla="*/ 81078 h 206547"/>
                  <a:gd name="connsiteX9" fmla="*/ 1141 w 1365000"/>
                  <a:gd name="connsiteY9" fmla="*/ 12 h 206547"/>
                  <a:gd name="connsiteX10" fmla="*/ 753 w 1365000"/>
                  <a:gd name="connsiteY10" fmla="*/ 1938 h 20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5000" h="206547">
                    <a:moveTo>
                      <a:pt x="753" y="1938"/>
                    </a:moveTo>
                    <a:cubicBezTo>
                      <a:pt x="116442" y="24686"/>
                      <a:pt x="226817" y="67951"/>
                      <a:pt x="341775" y="93767"/>
                    </a:cubicBezTo>
                    <a:cubicBezTo>
                      <a:pt x="456125" y="119404"/>
                      <a:pt x="571726" y="138130"/>
                      <a:pt x="687337" y="156767"/>
                    </a:cubicBezTo>
                    <a:cubicBezTo>
                      <a:pt x="796151" y="174306"/>
                      <a:pt x="904577" y="197972"/>
                      <a:pt x="1014774" y="204759"/>
                    </a:cubicBezTo>
                    <a:cubicBezTo>
                      <a:pt x="1130685" y="211849"/>
                      <a:pt x="1244680" y="196885"/>
                      <a:pt x="1358731" y="177151"/>
                    </a:cubicBezTo>
                    <a:cubicBezTo>
                      <a:pt x="1367467" y="175662"/>
                      <a:pt x="1366991" y="162804"/>
                      <a:pt x="1357823" y="163062"/>
                    </a:cubicBezTo>
                    <a:cubicBezTo>
                      <a:pt x="1248013" y="166522"/>
                      <a:pt x="1142787" y="193693"/>
                      <a:pt x="1031858" y="189269"/>
                    </a:cubicBezTo>
                    <a:cubicBezTo>
                      <a:pt x="911065" y="184498"/>
                      <a:pt x="791733" y="158077"/>
                      <a:pt x="672590" y="139485"/>
                    </a:cubicBezTo>
                    <a:cubicBezTo>
                      <a:pt x="562647" y="122338"/>
                      <a:pt x="453523" y="102862"/>
                      <a:pt x="344366" y="81078"/>
                    </a:cubicBezTo>
                    <a:cubicBezTo>
                      <a:pt x="228766" y="57938"/>
                      <a:pt x="118479" y="15233"/>
                      <a:pt x="1141" y="12"/>
                    </a:cubicBezTo>
                    <a:cubicBezTo>
                      <a:pt x="-66" y="-167"/>
                      <a:pt x="-498" y="1714"/>
                      <a:pt x="753" y="1938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8432868-8210-4877-8849-F9637F27BCBD}"/>
                  </a:ext>
                </a:extLst>
              </p:cNvPr>
              <p:cNvSpPr/>
              <p:nvPr/>
            </p:nvSpPr>
            <p:spPr>
              <a:xfrm>
                <a:off x="3686946" y="8788365"/>
                <a:ext cx="1331453" cy="171551"/>
              </a:xfrm>
              <a:custGeom>
                <a:avLst/>
                <a:gdLst>
                  <a:gd name="connsiteX0" fmla="*/ 1320060 w 1331453"/>
                  <a:gd name="connsiteY0" fmla="*/ 130378 h 171551"/>
                  <a:gd name="connsiteX1" fmla="*/ 979426 w 1331453"/>
                  <a:gd name="connsiteY1" fmla="*/ 154268 h 171551"/>
                  <a:gd name="connsiteX2" fmla="*/ 626512 w 1331453"/>
                  <a:gd name="connsiteY2" fmla="*/ 132125 h 171551"/>
                  <a:gd name="connsiteX3" fmla="*/ 3037 w 1331453"/>
                  <a:gd name="connsiteY3" fmla="*/ 223 h 171551"/>
                  <a:gd name="connsiteX4" fmla="*/ 1133 w 1331453"/>
                  <a:gd name="connsiteY4" fmla="*/ 4165 h 171551"/>
                  <a:gd name="connsiteX5" fmla="*/ 623534 w 1331453"/>
                  <a:gd name="connsiteY5" fmla="*/ 146875 h 171551"/>
                  <a:gd name="connsiteX6" fmla="*/ 980555 w 1331453"/>
                  <a:gd name="connsiteY6" fmla="*/ 170407 h 171551"/>
                  <a:gd name="connsiteX7" fmla="*/ 1325773 w 1331453"/>
                  <a:gd name="connsiteY7" fmla="*/ 146696 h 171551"/>
                  <a:gd name="connsiteX8" fmla="*/ 1320060 w 1331453"/>
                  <a:gd name="connsiteY8" fmla="*/ 130378 h 17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453" h="171551">
                    <a:moveTo>
                      <a:pt x="1320060" y="130378"/>
                    </a:moveTo>
                    <a:cubicBezTo>
                      <a:pt x="1210339" y="157896"/>
                      <a:pt x="1091871" y="155533"/>
                      <a:pt x="979426" y="154268"/>
                    </a:cubicBezTo>
                    <a:cubicBezTo>
                      <a:pt x="861533" y="152957"/>
                      <a:pt x="743807" y="143594"/>
                      <a:pt x="626512" y="132125"/>
                    </a:cubicBezTo>
                    <a:cubicBezTo>
                      <a:pt x="416668" y="111652"/>
                      <a:pt x="195321" y="95076"/>
                      <a:pt x="3037" y="223"/>
                    </a:cubicBezTo>
                    <a:cubicBezTo>
                      <a:pt x="568" y="-953"/>
                      <a:pt x="-1292" y="2844"/>
                      <a:pt x="1133" y="4165"/>
                    </a:cubicBezTo>
                    <a:cubicBezTo>
                      <a:pt x="190604" y="107407"/>
                      <a:pt x="413170" y="125215"/>
                      <a:pt x="623534" y="146875"/>
                    </a:cubicBezTo>
                    <a:cubicBezTo>
                      <a:pt x="742201" y="159162"/>
                      <a:pt x="861223" y="167920"/>
                      <a:pt x="980555" y="170407"/>
                    </a:cubicBezTo>
                    <a:cubicBezTo>
                      <a:pt x="1094517" y="172725"/>
                      <a:pt x="1214446" y="174215"/>
                      <a:pt x="1325773" y="146696"/>
                    </a:cubicBezTo>
                    <a:cubicBezTo>
                      <a:pt x="1336402" y="144031"/>
                      <a:pt x="1330745" y="127712"/>
                      <a:pt x="1320060" y="130378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EC4412E-D09D-4A83-829D-494F0BC4A2C0}"/>
                  </a:ext>
                </a:extLst>
              </p:cNvPr>
              <p:cNvSpPr/>
              <p:nvPr/>
            </p:nvSpPr>
            <p:spPr>
              <a:xfrm>
                <a:off x="3994176" y="8981204"/>
                <a:ext cx="678084" cy="74433"/>
              </a:xfrm>
              <a:custGeom>
                <a:avLst/>
                <a:gdLst>
                  <a:gd name="connsiteX0" fmla="*/ 669816 w 678084"/>
                  <a:gd name="connsiteY0" fmla="*/ 57110 h 74433"/>
                  <a:gd name="connsiteX1" fmla="*/ 2308 w 678084"/>
                  <a:gd name="connsiteY1" fmla="*/ 13 h 74433"/>
                  <a:gd name="connsiteX2" fmla="*/ 1489 w 678084"/>
                  <a:gd name="connsiteY2" fmla="*/ 3866 h 74433"/>
                  <a:gd name="connsiteX3" fmla="*/ 670901 w 678084"/>
                  <a:gd name="connsiteY3" fmla="*/ 73205 h 74433"/>
                  <a:gd name="connsiteX4" fmla="*/ 669816 w 678084"/>
                  <a:gd name="connsiteY4" fmla="*/ 57110 h 7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084" h="74433">
                    <a:moveTo>
                      <a:pt x="669816" y="57110"/>
                    </a:moveTo>
                    <a:cubicBezTo>
                      <a:pt x="445103" y="67605"/>
                      <a:pt x="224918" y="22368"/>
                      <a:pt x="2308" y="13"/>
                    </a:cubicBezTo>
                    <a:cubicBezTo>
                      <a:pt x="-150" y="-245"/>
                      <a:pt x="-980" y="3429"/>
                      <a:pt x="1489" y="3866"/>
                    </a:cubicBezTo>
                    <a:cubicBezTo>
                      <a:pt x="222449" y="41139"/>
                      <a:pt x="446010" y="82086"/>
                      <a:pt x="670901" y="73205"/>
                    </a:cubicBezTo>
                    <a:cubicBezTo>
                      <a:pt x="681153" y="72768"/>
                      <a:pt x="680112" y="56629"/>
                      <a:pt x="669816" y="57110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7198831-54EF-4FE5-A3BC-72C2AB8F0288}"/>
                  </a:ext>
                </a:extLst>
              </p:cNvPr>
              <p:cNvSpPr/>
              <p:nvPr/>
            </p:nvSpPr>
            <p:spPr>
              <a:xfrm>
                <a:off x="3989082" y="9106160"/>
                <a:ext cx="705332" cy="58168"/>
              </a:xfrm>
              <a:custGeom>
                <a:avLst/>
                <a:gdLst>
                  <a:gd name="connsiteX0" fmla="*/ 9571 w 705332"/>
                  <a:gd name="connsiteY0" fmla="*/ 362 h 58168"/>
                  <a:gd name="connsiteX1" fmla="*/ 6194 w 705332"/>
                  <a:gd name="connsiteY1" fmla="*/ 16894 h 58168"/>
                  <a:gd name="connsiteX2" fmla="*/ 703241 w 705332"/>
                  <a:gd name="connsiteY2" fmla="*/ 11338 h 58168"/>
                  <a:gd name="connsiteX3" fmla="*/ 702943 w 705332"/>
                  <a:gd name="connsiteY3" fmla="*/ 6657 h 58168"/>
                  <a:gd name="connsiteX4" fmla="*/ 9571 w 705332"/>
                  <a:gd name="connsiteY4" fmla="*/ 362 h 5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332" h="58168">
                    <a:moveTo>
                      <a:pt x="9571" y="362"/>
                    </a:moveTo>
                    <a:cubicBezTo>
                      <a:pt x="-947" y="-2617"/>
                      <a:pt x="-3837" y="13657"/>
                      <a:pt x="6194" y="16894"/>
                    </a:cubicBezTo>
                    <a:cubicBezTo>
                      <a:pt x="227287" y="88338"/>
                      <a:pt x="479813" y="54044"/>
                      <a:pt x="703241" y="11338"/>
                    </a:cubicBezTo>
                    <a:cubicBezTo>
                      <a:pt x="706142" y="10812"/>
                      <a:pt x="706009" y="6399"/>
                      <a:pt x="702943" y="6657"/>
                    </a:cubicBezTo>
                    <a:cubicBezTo>
                      <a:pt x="467789" y="27489"/>
                      <a:pt x="242079" y="65244"/>
                      <a:pt x="9571" y="362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7401902-E05C-44D8-87C8-E371E665D8E9}"/>
                  </a:ext>
                </a:extLst>
              </p:cNvPr>
              <p:cNvSpPr/>
              <p:nvPr/>
            </p:nvSpPr>
            <p:spPr>
              <a:xfrm>
                <a:off x="3958093" y="9193868"/>
                <a:ext cx="775700" cy="89798"/>
              </a:xfrm>
              <a:custGeom>
                <a:avLst/>
                <a:gdLst>
                  <a:gd name="connsiteX0" fmla="*/ 857 w 775700"/>
                  <a:gd name="connsiteY0" fmla="*/ 25740 h 89798"/>
                  <a:gd name="connsiteX1" fmla="*/ 395887 w 775700"/>
                  <a:gd name="connsiteY1" fmla="*/ 89793 h 89798"/>
                  <a:gd name="connsiteX2" fmla="*/ 579746 w 775700"/>
                  <a:gd name="connsiteY2" fmla="*/ 60304 h 89798"/>
                  <a:gd name="connsiteX3" fmla="*/ 770989 w 775700"/>
                  <a:gd name="connsiteY3" fmla="*/ 14148 h 89798"/>
                  <a:gd name="connsiteX4" fmla="*/ 768132 w 775700"/>
                  <a:gd name="connsiteY4" fmla="*/ 25 h 89798"/>
                  <a:gd name="connsiteX5" fmla="*/ 429800 w 775700"/>
                  <a:gd name="connsiteY5" fmla="*/ 73217 h 89798"/>
                  <a:gd name="connsiteX6" fmla="*/ 1853 w 775700"/>
                  <a:gd name="connsiteY6" fmla="*/ 22817 h 89798"/>
                  <a:gd name="connsiteX7" fmla="*/ 857 w 775700"/>
                  <a:gd name="connsiteY7" fmla="*/ 25740 h 8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5700" h="89798">
                    <a:moveTo>
                      <a:pt x="857" y="25740"/>
                    </a:moveTo>
                    <a:cubicBezTo>
                      <a:pt x="127485" y="74135"/>
                      <a:pt x="261210" y="88965"/>
                      <a:pt x="395887" y="89793"/>
                    </a:cubicBezTo>
                    <a:cubicBezTo>
                      <a:pt x="457480" y="90140"/>
                      <a:pt x="520191" y="74920"/>
                      <a:pt x="579746" y="60304"/>
                    </a:cubicBezTo>
                    <a:cubicBezTo>
                      <a:pt x="643231" y="44735"/>
                      <a:pt x="708112" y="31565"/>
                      <a:pt x="770989" y="14148"/>
                    </a:cubicBezTo>
                    <a:cubicBezTo>
                      <a:pt x="778905" y="11964"/>
                      <a:pt x="776093" y="-636"/>
                      <a:pt x="768132" y="25"/>
                    </a:cubicBezTo>
                    <a:cubicBezTo>
                      <a:pt x="653661" y="9601"/>
                      <a:pt x="544715" y="60572"/>
                      <a:pt x="429800" y="73217"/>
                    </a:cubicBezTo>
                    <a:cubicBezTo>
                      <a:pt x="289200" y="88662"/>
                      <a:pt x="136575" y="62981"/>
                      <a:pt x="1853" y="22817"/>
                    </a:cubicBezTo>
                    <a:cubicBezTo>
                      <a:pt x="159" y="22291"/>
                      <a:pt x="-793" y="25091"/>
                      <a:pt x="857" y="25740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386F9DC-E958-4B7D-825D-3670062FA054}"/>
                  </a:ext>
                </a:extLst>
              </p:cNvPr>
              <p:cNvSpPr/>
              <p:nvPr/>
            </p:nvSpPr>
            <p:spPr>
              <a:xfrm>
                <a:off x="3927383" y="9278493"/>
                <a:ext cx="876779" cy="133621"/>
              </a:xfrm>
              <a:custGeom>
                <a:avLst/>
                <a:gdLst>
                  <a:gd name="connsiteX0" fmla="*/ 871939 w 876779"/>
                  <a:gd name="connsiteY0" fmla="*/ 18160 h 133621"/>
                  <a:gd name="connsiteX1" fmla="*/ 860613 w 876779"/>
                  <a:gd name="connsiteY1" fmla="*/ 1237 h 133621"/>
                  <a:gd name="connsiteX2" fmla="*/ 1807 w 876779"/>
                  <a:gd name="connsiteY2" fmla="*/ 49879 h 133621"/>
                  <a:gd name="connsiteX3" fmla="*/ 810 w 876779"/>
                  <a:gd name="connsiteY3" fmla="*/ 52858 h 133621"/>
                  <a:gd name="connsiteX4" fmla="*/ 871939 w 876779"/>
                  <a:gd name="connsiteY4" fmla="*/ 18160 h 13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779" h="133621">
                    <a:moveTo>
                      <a:pt x="871939" y="18160"/>
                    </a:moveTo>
                    <a:cubicBezTo>
                      <a:pt x="883531" y="12213"/>
                      <a:pt x="872116" y="-4677"/>
                      <a:pt x="860613" y="1237"/>
                    </a:cubicBezTo>
                    <a:cubicBezTo>
                      <a:pt x="590782" y="140621"/>
                      <a:pt x="286474" y="134147"/>
                      <a:pt x="1807" y="49879"/>
                    </a:cubicBezTo>
                    <a:cubicBezTo>
                      <a:pt x="124" y="49397"/>
                      <a:pt x="-740" y="52119"/>
                      <a:pt x="810" y="52858"/>
                    </a:cubicBezTo>
                    <a:cubicBezTo>
                      <a:pt x="269346" y="177413"/>
                      <a:pt x="612095" y="151731"/>
                      <a:pt x="871939" y="18160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E5DC86C-A935-4319-BA6D-3C1E7FB43EF6}"/>
                  </a:ext>
                </a:extLst>
              </p:cNvPr>
              <p:cNvSpPr/>
              <p:nvPr/>
            </p:nvSpPr>
            <p:spPr>
              <a:xfrm>
                <a:off x="3915818" y="9372492"/>
                <a:ext cx="978733" cy="193291"/>
              </a:xfrm>
              <a:custGeom>
                <a:avLst/>
                <a:gdLst>
                  <a:gd name="connsiteX0" fmla="*/ 898041 w 978733"/>
                  <a:gd name="connsiteY0" fmla="*/ 46924 h 193291"/>
                  <a:gd name="connsiteX1" fmla="*/ 971901 w 978733"/>
                  <a:gd name="connsiteY1" fmla="*/ 12843 h 193291"/>
                  <a:gd name="connsiteX2" fmla="*/ 974237 w 978733"/>
                  <a:gd name="connsiteY2" fmla="*/ 1341 h 193291"/>
                  <a:gd name="connsiteX3" fmla="*/ 862534 w 978733"/>
                  <a:gd name="connsiteY3" fmla="*/ 47283 h 193291"/>
                  <a:gd name="connsiteX4" fmla="*/ 622187 w 978733"/>
                  <a:gd name="connsiteY4" fmla="*/ 135695 h 193291"/>
                  <a:gd name="connsiteX5" fmla="*/ 13117 w 978733"/>
                  <a:gd name="connsiteY5" fmla="*/ 153683 h 193291"/>
                  <a:gd name="connsiteX6" fmla="*/ 8655 w 978733"/>
                  <a:gd name="connsiteY6" fmla="*/ 175601 h 193291"/>
                  <a:gd name="connsiteX7" fmla="*/ 574878 w 978733"/>
                  <a:gd name="connsiteY7" fmla="*/ 166193 h 193291"/>
                  <a:gd name="connsiteX8" fmla="*/ 838608 w 978733"/>
                  <a:gd name="connsiteY8" fmla="*/ 78296 h 193291"/>
                  <a:gd name="connsiteX9" fmla="*/ 898041 w 978733"/>
                  <a:gd name="connsiteY9" fmla="*/ 46924 h 19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8733" h="193291">
                    <a:moveTo>
                      <a:pt x="898041" y="46924"/>
                    </a:moveTo>
                    <a:cubicBezTo>
                      <a:pt x="914339" y="38357"/>
                      <a:pt x="951496" y="11398"/>
                      <a:pt x="971901" y="12843"/>
                    </a:cubicBezTo>
                    <a:cubicBezTo>
                      <a:pt x="979342" y="13459"/>
                      <a:pt x="981556" y="3659"/>
                      <a:pt x="974237" y="1341"/>
                    </a:cubicBezTo>
                    <a:cubicBezTo>
                      <a:pt x="944831" y="-8068"/>
                      <a:pt x="887445" y="34683"/>
                      <a:pt x="862534" y="47283"/>
                    </a:cubicBezTo>
                    <a:cubicBezTo>
                      <a:pt x="787146" y="85430"/>
                      <a:pt x="703720" y="114438"/>
                      <a:pt x="622187" y="135695"/>
                    </a:cubicBezTo>
                    <a:cubicBezTo>
                      <a:pt x="422463" y="187798"/>
                      <a:pt x="215432" y="177875"/>
                      <a:pt x="13117" y="153683"/>
                    </a:cubicBezTo>
                    <a:cubicBezTo>
                      <a:pt x="-1033" y="152013"/>
                      <a:pt x="-5528" y="173932"/>
                      <a:pt x="8655" y="175601"/>
                    </a:cubicBezTo>
                    <a:cubicBezTo>
                      <a:pt x="200164" y="198304"/>
                      <a:pt x="384233" y="203120"/>
                      <a:pt x="574878" y="166193"/>
                    </a:cubicBezTo>
                    <a:cubicBezTo>
                      <a:pt x="663972" y="148956"/>
                      <a:pt x="757042" y="118716"/>
                      <a:pt x="838608" y="78296"/>
                    </a:cubicBezTo>
                    <a:cubicBezTo>
                      <a:pt x="858681" y="68361"/>
                      <a:pt x="878234" y="57385"/>
                      <a:pt x="898041" y="46924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CEF4CFF-5699-405E-A300-3A47935156D5}"/>
                  </a:ext>
                </a:extLst>
              </p:cNvPr>
              <p:cNvSpPr/>
              <p:nvPr/>
            </p:nvSpPr>
            <p:spPr>
              <a:xfrm>
                <a:off x="4015262" y="9666959"/>
                <a:ext cx="222350" cy="282845"/>
              </a:xfrm>
              <a:custGeom>
                <a:avLst/>
                <a:gdLst>
                  <a:gd name="connsiteX0" fmla="*/ 222299 w 222350"/>
                  <a:gd name="connsiteY0" fmla="*/ 14167 h 282845"/>
                  <a:gd name="connsiteX1" fmla="*/ 16995 w 222350"/>
                  <a:gd name="connsiteY1" fmla="*/ 0 h 282845"/>
                  <a:gd name="connsiteX2" fmla="*/ 0 w 222350"/>
                  <a:gd name="connsiteY2" fmla="*/ 155097 h 282845"/>
                  <a:gd name="connsiteX3" fmla="*/ 63231 w 222350"/>
                  <a:gd name="connsiteY3" fmla="*/ 282844 h 282845"/>
                  <a:gd name="connsiteX4" fmla="*/ 190723 w 222350"/>
                  <a:gd name="connsiteY4" fmla="*/ 264734 h 282845"/>
                  <a:gd name="connsiteX5" fmla="*/ 188863 w 222350"/>
                  <a:gd name="connsiteY5" fmla="*/ 143281 h 282845"/>
                  <a:gd name="connsiteX6" fmla="*/ 222299 w 222350"/>
                  <a:gd name="connsiteY6" fmla="*/ 14167 h 28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350" h="282845">
                    <a:moveTo>
                      <a:pt x="222299" y="14167"/>
                    </a:moveTo>
                    <a:cubicBezTo>
                      <a:pt x="219786" y="6294"/>
                      <a:pt x="36891" y="8926"/>
                      <a:pt x="16995" y="0"/>
                    </a:cubicBezTo>
                    <a:cubicBezTo>
                      <a:pt x="16995" y="0"/>
                      <a:pt x="3499" y="98044"/>
                      <a:pt x="0" y="155097"/>
                    </a:cubicBezTo>
                    <a:cubicBezTo>
                      <a:pt x="343" y="188126"/>
                      <a:pt x="52458" y="283236"/>
                      <a:pt x="63231" y="282844"/>
                    </a:cubicBezTo>
                    <a:cubicBezTo>
                      <a:pt x="109201" y="281052"/>
                      <a:pt x="172476" y="259257"/>
                      <a:pt x="190723" y="264734"/>
                    </a:cubicBezTo>
                    <a:cubicBezTo>
                      <a:pt x="196004" y="246444"/>
                      <a:pt x="182685" y="193110"/>
                      <a:pt x="188863" y="143281"/>
                    </a:cubicBezTo>
                    <a:cubicBezTo>
                      <a:pt x="196823" y="79497"/>
                      <a:pt x="223683" y="18592"/>
                      <a:pt x="222299" y="14167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46346B0-1014-4AAF-9BA2-98B55C501924}"/>
                  </a:ext>
                </a:extLst>
              </p:cNvPr>
              <p:cNvSpPr/>
              <p:nvPr/>
            </p:nvSpPr>
            <p:spPr>
              <a:xfrm>
                <a:off x="4666850" y="9477744"/>
                <a:ext cx="358966" cy="179913"/>
              </a:xfrm>
              <a:custGeom>
                <a:avLst/>
                <a:gdLst>
                  <a:gd name="connsiteX0" fmla="*/ 1902 w 358966"/>
                  <a:gd name="connsiteY0" fmla="*/ 91830 h 179913"/>
                  <a:gd name="connsiteX1" fmla="*/ 110936 w 358966"/>
                  <a:gd name="connsiteY1" fmla="*/ 158627 h 179913"/>
                  <a:gd name="connsiteX2" fmla="*/ 335351 w 358966"/>
                  <a:gd name="connsiteY2" fmla="*/ 179851 h 179913"/>
                  <a:gd name="connsiteX3" fmla="*/ 358967 w 358966"/>
                  <a:gd name="connsiteY3" fmla="*/ 45317 h 179913"/>
                  <a:gd name="connsiteX4" fmla="*/ 232416 w 358966"/>
                  <a:gd name="connsiteY4" fmla="*/ 1480 h 179913"/>
                  <a:gd name="connsiteX5" fmla="*/ 1902 w 358966"/>
                  <a:gd name="connsiteY5" fmla="*/ 91830 h 17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966" h="179913">
                    <a:moveTo>
                      <a:pt x="1902" y="91830"/>
                    </a:moveTo>
                    <a:cubicBezTo>
                      <a:pt x="-10034" y="94148"/>
                      <a:pt x="35161" y="139643"/>
                      <a:pt x="110936" y="158627"/>
                    </a:cubicBezTo>
                    <a:cubicBezTo>
                      <a:pt x="204958" y="182169"/>
                      <a:pt x="335351" y="179851"/>
                      <a:pt x="335351" y="179851"/>
                    </a:cubicBezTo>
                    <a:cubicBezTo>
                      <a:pt x="335351" y="179851"/>
                      <a:pt x="349146" y="71614"/>
                      <a:pt x="358967" y="45317"/>
                    </a:cubicBezTo>
                    <a:cubicBezTo>
                      <a:pt x="339547" y="37969"/>
                      <a:pt x="278829" y="13385"/>
                      <a:pt x="232416" y="1480"/>
                    </a:cubicBezTo>
                    <a:cubicBezTo>
                      <a:pt x="182992" y="-11255"/>
                      <a:pt x="158634" y="61545"/>
                      <a:pt x="1902" y="91830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FB84E51-73FD-439D-8388-21FB6723E44C}"/>
                  </a:ext>
                </a:extLst>
              </p:cNvPr>
              <p:cNvSpPr/>
              <p:nvPr/>
            </p:nvSpPr>
            <p:spPr>
              <a:xfrm>
                <a:off x="3925702" y="8286145"/>
                <a:ext cx="192816" cy="178569"/>
              </a:xfrm>
              <a:custGeom>
                <a:avLst/>
                <a:gdLst>
                  <a:gd name="connsiteX0" fmla="*/ 184667 w 192816"/>
                  <a:gd name="connsiteY0" fmla="*/ 49852 h 178569"/>
                  <a:gd name="connsiteX1" fmla="*/ 191885 w 192816"/>
                  <a:gd name="connsiteY1" fmla="*/ 43681 h 178569"/>
                  <a:gd name="connsiteX2" fmla="*/ 8636 w 192816"/>
                  <a:gd name="connsiteY2" fmla="*/ 52305 h 178569"/>
                  <a:gd name="connsiteX3" fmla="*/ 127138 w 192816"/>
                  <a:gd name="connsiteY3" fmla="*/ 176546 h 178569"/>
                  <a:gd name="connsiteX4" fmla="*/ 159102 w 192816"/>
                  <a:gd name="connsiteY4" fmla="*/ 59652 h 178569"/>
                  <a:gd name="connsiteX5" fmla="*/ 69143 w 192816"/>
                  <a:gd name="connsiteY5" fmla="*/ 63762 h 178569"/>
                  <a:gd name="connsiteX6" fmla="*/ 108670 w 192816"/>
                  <a:gd name="connsiteY6" fmla="*/ 127636 h 178569"/>
                  <a:gd name="connsiteX7" fmla="*/ 111526 w 192816"/>
                  <a:gd name="connsiteY7" fmla="*/ 114778 h 178569"/>
                  <a:gd name="connsiteX8" fmla="*/ 77104 w 192816"/>
                  <a:gd name="connsiteY8" fmla="*/ 89836 h 178569"/>
                  <a:gd name="connsiteX9" fmla="*/ 110231 w 192816"/>
                  <a:gd name="connsiteY9" fmla="*/ 61881 h 178569"/>
                  <a:gd name="connsiteX10" fmla="*/ 166409 w 192816"/>
                  <a:gd name="connsiteY10" fmla="*/ 93868 h 178569"/>
                  <a:gd name="connsiteX11" fmla="*/ 98251 w 192816"/>
                  <a:gd name="connsiteY11" fmla="*/ 163431 h 178569"/>
                  <a:gd name="connsiteX12" fmla="*/ 34455 w 192816"/>
                  <a:gd name="connsiteY12" fmla="*/ 40713 h 178569"/>
                  <a:gd name="connsiteX13" fmla="*/ 184667 w 192816"/>
                  <a:gd name="connsiteY13" fmla="*/ 49852 h 178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2816" h="178569">
                    <a:moveTo>
                      <a:pt x="184667" y="49852"/>
                    </a:moveTo>
                    <a:cubicBezTo>
                      <a:pt x="188852" y="54534"/>
                      <a:pt x="195218" y="48710"/>
                      <a:pt x="191885" y="43681"/>
                    </a:cubicBezTo>
                    <a:cubicBezTo>
                      <a:pt x="150798" y="-19017"/>
                      <a:pt x="45228" y="-12532"/>
                      <a:pt x="8636" y="52305"/>
                    </a:cubicBezTo>
                    <a:cubicBezTo>
                      <a:pt x="-29207" y="119460"/>
                      <a:pt x="65944" y="191644"/>
                      <a:pt x="127138" y="176546"/>
                    </a:cubicBezTo>
                    <a:cubicBezTo>
                      <a:pt x="177348" y="164126"/>
                      <a:pt x="206201" y="93599"/>
                      <a:pt x="159102" y="59652"/>
                    </a:cubicBezTo>
                    <a:cubicBezTo>
                      <a:pt x="133670" y="41273"/>
                      <a:pt x="90589" y="38786"/>
                      <a:pt x="69143" y="63762"/>
                    </a:cubicBezTo>
                    <a:cubicBezTo>
                      <a:pt x="43756" y="93465"/>
                      <a:pt x="78311" y="128073"/>
                      <a:pt x="108670" y="127636"/>
                    </a:cubicBezTo>
                    <a:cubicBezTo>
                      <a:pt x="115501" y="127513"/>
                      <a:pt x="119310" y="116615"/>
                      <a:pt x="111526" y="114778"/>
                    </a:cubicBezTo>
                    <a:cubicBezTo>
                      <a:pt x="96480" y="111183"/>
                      <a:pt x="80603" y="107465"/>
                      <a:pt x="77104" y="89836"/>
                    </a:cubicBezTo>
                    <a:cubicBezTo>
                      <a:pt x="73295" y="70628"/>
                      <a:pt x="95738" y="62060"/>
                      <a:pt x="110231" y="61881"/>
                    </a:cubicBezTo>
                    <a:cubicBezTo>
                      <a:pt x="132330" y="61623"/>
                      <a:pt x="159102" y="70718"/>
                      <a:pt x="166409" y="93868"/>
                    </a:cubicBezTo>
                    <a:cubicBezTo>
                      <a:pt x="179518" y="135073"/>
                      <a:pt x="133924" y="166791"/>
                      <a:pt x="98251" y="163431"/>
                    </a:cubicBezTo>
                    <a:cubicBezTo>
                      <a:pt x="41807" y="158134"/>
                      <a:pt x="-14548" y="88660"/>
                      <a:pt x="34455" y="40713"/>
                    </a:cubicBezTo>
                    <a:cubicBezTo>
                      <a:pt x="77447" y="-1253"/>
                      <a:pt x="146469" y="7326"/>
                      <a:pt x="184667" y="49852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3DCD6A5-9D85-4096-8F0B-AFC9C82DD740}"/>
                  </a:ext>
                </a:extLst>
              </p:cNvPr>
              <p:cNvSpPr/>
              <p:nvPr/>
            </p:nvSpPr>
            <p:spPr>
              <a:xfrm>
                <a:off x="4612585" y="8426709"/>
                <a:ext cx="192813" cy="178587"/>
              </a:xfrm>
              <a:custGeom>
                <a:avLst/>
                <a:gdLst>
                  <a:gd name="connsiteX0" fmla="*/ 184666 w 192813"/>
                  <a:gd name="connsiteY0" fmla="*/ 49859 h 178587"/>
                  <a:gd name="connsiteX1" fmla="*/ 191885 w 192813"/>
                  <a:gd name="connsiteY1" fmla="*/ 43643 h 178587"/>
                  <a:gd name="connsiteX2" fmla="*/ 8636 w 192813"/>
                  <a:gd name="connsiteY2" fmla="*/ 52346 h 178587"/>
                  <a:gd name="connsiteX3" fmla="*/ 127138 w 192813"/>
                  <a:gd name="connsiteY3" fmla="*/ 176553 h 178587"/>
                  <a:gd name="connsiteX4" fmla="*/ 159102 w 192813"/>
                  <a:gd name="connsiteY4" fmla="*/ 59704 h 178587"/>
                  <a:gd name="connsiteX5" fmla="*/ 69143 w 192813"/>
                  <a:gd name="connsiteY5" fmla="*/ 63769 h 178587"/>
                  <a:gd name="connsiteX6" fmla="*/ 108670 w 192813"/>
                  <a:gd name="connsiteY6" fmla="*/ 127643 h 178587"/>
                  <a:gd name="connsiteX7" fmla="*/ 111526 w 192813"/>
                  <a:gd name="connsiteY7" fmla="*/ 114785 h 178587"/>
                  <a:gd name="connsiteX8" fmla="*/ 77104 w 192813"/>
                  <a:gd name="connsiteY8" fmla="*/ 89798 h 178587"/>
                  <a:gd name="connsiteX9" fmla="*/ 110231 w 192813"/>
                  <a:gd name="connsiteY9" fmla="*/ 61888 h 178587"/>
                  <a:gd name="connsiteX10" fmla="*/ 166453 w 192813"/>
                  <a:gd name="connsiteY10" fmla="*/ 93909 h 178587"/>
                  <a:gd name="connsiteX11" fmla="*/ 98295 w 192813"/>
                  <a:gd name="connsiteY11" fmla="*/ 163427 h 178587"/>
                  <a:gd name="connsiteX12" fmla="*/ 34500 w 192813"/>
                  <a:gd name="connsiteY12" fmla="*/ 40754 h 178587"/>
                  <a:gd name="connsiteX13" fmla="*/ 184666 w 192813"/>
                  <a:gd name="connsiteY13" fmla="*/ 49859 h 17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2813" h="178587">
                    <a:moveTo>
                      <a:pt x="184666" y="49859"/>
                    </a:moveTo>
                    <a:cubicBezTo>
                      <a:pt x="188818" y="54541"/>
                      <a:pt x="195218" y="48717"/>
                      <a:pt x="191885" y="43643"/>
                    </a:cubicBezTo>
                    <a:cubicBezTo>
                      <a:pt x="150798" y="-19010"/>
                      <a:pt x="45228" y="-12536"/>
                      <a:pt x="8636" y="52346"/>
                    </a:cubicBezTo>
                    <a:cubicBezTo>
                      <a:pt x="-29207" y="119501"/>
                      <a:pt x="65944" y="191696"/>
                      <a:pt x="127138" y="176553"/>
                    </a:cubicBezTo>
                    <a:cubicBezTo>
                      <a:pt x="177348" y="164177"/>
                      <a:pt x="206157" y="93606"/>
                      <a:pt x="159102" y="59704"/>
                    </a:cubicBezTo>
                    <a:cubicBezTo>
                      <a:pt x="133670" y="41280"/>
                      <a:pt x="90589" y="38827"/>
                      <a:pt x="69143" y="63769"/>
                    </a:cubicBezTo>
                    <a:cubicBezTo>
                      <a:pt x="43712" y="93472"/>
                      <a:pt x="78267" y="128080"/>
                      <a:pt x="108670" y="127643"/>
                    </a:cubicBezTo>
                    <a:cubicBezTo>
                      <a:pt x="115501" y="127553"/>
                      <a:pt x="119265" y="116622"/>
                      <a:pt x="111526" y="114785"/>
                    </a:cubicBezTo>
                    <a:cubicBezTo>
                      <a:pt x="96480" y="111190"/>
                      <a:pt x="80603" y="107517"/>
                      <a:pt x="77104" y="89798"/>
                    </a:cubicBezTo>
                    <a:cubicBezTo>
                      <a:pt x="73295" y="70635"/>
                      <a:pt x="95738" y="62022"/>
                      <a:pt x="110231" y="61888"/>
                    </a:cubicBezTo>
                    <a:cubicBezTo>
                      <a:pt x="132286" y="61619"/>
                      <a:pt x="159057" y="70680"/>
                      <a:pt x="166453" y="93909"/>
                    </a:cubicBezTo>
                    <a:cubicBezTo>
                      <a:pt x="179518" y="135080"/>
                      <a:pt x="133891" y="166798"/>
                      <a:pt x="98295" y="163427"/>
                    </a:cubicBezTo>
                    <a:cubicBezTo>
                      <a:pt x="41807" y="158140"/>
                      <a:pt x="-14593" y="88667"/>
                      <a:pt x="34500" y="40754"/>
                    </a:cubicBezTo>
                    <a:cubicBezTo>
                      <a:pt x="77403" y="-1202"/>
                      <a:pt x="146469" y="7333"/>
                      <a:pt x="184666" y="49859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D5AE6E8-6FFB-416A-8105-51E067C7FCC5}"/>
                  </a:ext>
                </a:extLst>
              </p:cNvPr>
              <p:cNvSpPr/>
              <p:nvPr/>
            </p:nvSpPr>
            <p:spPr>
              <a:xfrm>
                <a:off x="4338367" y="9778356"/>
                <a:ext cx="52084" cy="105422"/>
              </a:xfrm>
              <a:custGeom>
                <a:avLst/>
                <a:gdLst>
                  <a:gd name="connsiteX0" fmla="*/ 17308 w 52084"/>
                  <a:gd name="connsiteY0" fmla="*/ 6505 h 105422"/>
                  <a:gd name="connsiteX1" fmla="*/ 313 w 52084"/>
                  <a:gd name="connsiteY1" fmla="*/ 10615 h 105422"/>
                  <a:gd name="connsiteX2" fmla="*/ 38278 w 52084"/>
                  <a:gd name="connsiteY2" fmla="*/ 103240 h 105422"/>
                  <a:gd name="connsiteX3" fmla="*/ 50822 w 52084"/>
                  <a:gd name="connsiteY3" fmla="*/ 94100 h 105422"/>
                  <a:gd name="connsiteX4" fmla="*/ 17308 w 52084"/>
                  <a:gd name="connsiteY4" fmla="*/ 6505 h 10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84" h="105422">
                    <a:moveTo>
                      <a:pt x="17308" y="6505"/>
                    </a:moveTo>
                    <a:cubicBezTo>
                      <a:pt x="14496" y="-4516"/>
                      <a:pt x="-2499" y="-451"/>
                      <a:pt x="313" y="10615"/>
                    </a:cubicBezTo>
                    <a:cubicBezTo>
                      <a:pt x="8262" y="42166"/>
                      <a:pt x="14186" y="79574"/>
                      <a:pt x="38278" y="103240"/>
                    </a:cubicBezTo>
                    <a:cubicBezTo>
                      <a:pt x="44290" y="109186"/>
                      <a:pt x="55926" y="101929"/>
                      <a:pt x="50822" y="94100"/>
                    </a:cubicBezTo>
                    <a:cubicBezTo>
                      <a:pt x="32831" y="66660"/>
                      <a:pt x="25258" y="38056"/>
                      <a:pt x="17308" y="6505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13DAE26-8283-47EF-AEE9-AB19E48635FF}"/>
                  </a:ext>
                </a:extLst>
              </p:cNvPr>
              <p:cNvSpPr/>
              <p:nvPr/>
            </p:nvSpPr>
            <p:spPr>
              <a:xfrm>
                <a:off x="4264515" y="9759858"/>
                <a:ext cx="25505" cy="112221"/>
              </a:xfrm>
              <a:custGeom>
                <a:avLst/>
                <a:gdLst>
                  <a:gd name="connsiteX0" fmla="*/ 25371 w 25505"/>
                  <a:gd name="connsiteY0" fmla="*/ 10129 h 112221"/>
                  <a:gd name="connsiteX1" fmla="*/ 8210 w 25505"/>
                  <a:gd name="connsiteY1" fmla="*/ 7027 h 112221"/>
                  <a:gd name="connsiteX2" fmla="*/ 6394 w 25505"/>
                  <a:gd name="connsiteY2" fmla="*/ 107300 h 112221"/>
                  <a:gd name="connsiteX3" fmla="*/ 21485 w 25505"/>
                  <a:gd name="connsiteY3" fmla="*/ 103974 h 112221"/>
                  <a:gd name="connsiteX4" fmla="*/ 25371 w 25505"/>
                  <a:gd name="connsiteY4" fmla="*/ 10129 h 11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05" h="112221">
                    <a:moveTo>
                      <a:pt x="25371" y="10129"/>
                    </a:moveTo>
                    <a:cubicBezTo>
                      <a:pt x="27187" y="-1071"/>
                      <a:pt x="10026" y="-4218"/>
                      <a:pt x="8210" y="7027"/>
                    </a:cubicBezTo>
                    <a:cubicBezTo>
                      <a:pt x="3062" y="39182"/>
                      <a:pt x="-6371" y="75839"/>
                      <a:pt x="6394" y="107300"/>
                    </a:cubicBezTo>
                    <a:cubicBezTo>
                      <a:pt x="9550" y="115218"/>
                      <a:pt x="23080" y="113203"/>
                      <a:pt x="21485" y="103974"/>
                    </a:cubicBezTo>
                    <a:cubicBezTo>
                      <a:pt x="15861" y="71550"/>
                      <a:pt x="20234" y="42239"/>
                      <a:pt x="25371" y="10129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D6FEC9F-6B92-489B-A49A-5E57AA6598BE}"/>
                  </a:ext>
                </a:extLst>
              </p:cNvPr>
              <p:cNvSpPr/>
              <p:nvPr/>
            </p:nvSpPr>
            <p:spPr>
              <a:xfrm>
                <a:off x="5128899" y="8581461"/>
                <a:ext cx="213055" cy="25010"/>
              </a:xfrm>
              <a:custGeom>
                <a:avLst/>
                <a:gdLst>
                  <a:gd name="connsiteX0" fmla="*/ 206752 w 213055"/>
                  <a:gd name="connsiteY0" fmla="*/ 7454 h 25010"/>
                  <a:gd name="connsiteX1" fmla="*/ 8932 w 213055"/>
                  <a:gd name="connsiteY1" fmla="*/ 1417 h 25010"/>
                  <a:gd name="connsiteX2" fmla="*/ 6208 w 213055"/>
                  <a:gd name="connsiteY2" fmla="*/ 16817 h 25010"/>
                  <a:gd name="connsiteX3" fmla="*/ 206154 w 213055"/>
                  <a:gd name="connsiteY3" fmla="*/ 23201 h 25010"/>
                  <a:gd name="connsiteX4" fmla="*/ 206752 w 213055"/>
                  <a:gd name="connsiteY4" fmla="*/ 7454 h 2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55" h="25010">
                    <a:moveTo>
                      <a:pt x="206752" y="7454"/>
                    </a:moveTo>
                    <a:cubicBezTo>
                      <a:pt x="143654" y="-6635"/>
                      <a:pt x="73292" y="4083"/>
                      <a:pt x="8932" y="1417"/>
                    </a:cubicBezTo>
                    <a:cubicBezTo>
                      <a:pt x="-756" y="1025"/>
                      <a:pt x="-3867" y="15854"/>
                      <a:pt x="6208" y="16817"/>
                    </a:cubicBezTo>
                    <a:cubicBezTo>
                      <a:pt x="70690" y="22899"/>
                      <a:pt x="141794" y="27793"/>
                      <a:pt x="206154" y="23201"/>
                    </a:cubicBezTo>
                    <a:cubicBezTo>
                      <a:pt x="215277" y="22596"/>
                      <a:pt x="215233" y="9336"/>
                      <a:pt x="206752" y="7454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76C7E6A-E8C3-47BA-A3D6-E5EF454F72F4}"/>
                  </a:ext>
                </a:extLst>
              </p:cNvPr>
              <p:cNvSpPr/>
              <p:nvPr/>
            </p:nvSpPr>
            <p:spPr>
              <a:xfrm>
                <a:off x="5121557" y="8504144"/>
                <a:ext cx="104177" cy="23050"/>
              </a:xfrm>
              <a:custGeom>
                <a:avLst/>
                <a:gdLst>
                  <a:gd name="connsiteX0" fmla="*/ 95338 w 104177"/>
                  <a:gd name="connsiteY0" fmla="*/ 23036 h 23050"/>
                  <a:gd name="connsiteX1" fmla="*/ 98017 w 104177"/>
                  <a:gd name="connsiteY1" fmla="*/ 7816 h 23050"/>
                  <a:gd name="connsiteX2" fmla="*/ 9443 w 104177"/>
                  <a:gd name="connsiteY2" fmla="*/ 31 h 23050"/>
                  <a:gd name="connsiteX3" fmla="*/ 6586 w 104177"/>
                  <a:gd name="connsiteY3" fmla="*/ 16350 h 23050"/>
                  <a:gd name="connsiteX4" fmla="*/ 95338 w 104177"/>
                  <a:gd name="connsiteY4" fmla="*/ 23036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177" h="23050">
                    <a:moveTo>
                      <a:pt x="95338" y="23036"/>
                    </a:moveTo>
                    <a:cubicBezTo>
                      <a:pt x="104981" y="23563"/>
                      <a:pt x="107971" y="8868"/>
                      <a:pt x="98017" y="7816"/>
                    </a:cubicBezTo>
                    <a:cubicBezTo>
                      <a:pt x="68522" y="4668"/>
                      <a:pt x="38982" y="2305"/>
                      <a:pt x="9443" y="31"/>
                    </a:cubicBezTo>
                    <a:cubicBezTo>
                      <a:pt x="-976" y="-808"/>
                      <a:pt x="-3965" y="15431"/>
                      <a:pt x="6586" y="16350"/>
                    </a:cubicBezTo>
                    <a:cubicBezTo>
                      <a:pt x="36170" y="18881"/>
                      <a:pt x="65710" y="21334"/>
                      <a:pt x="95338" y="23036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B917408C-3026-4168-A546-389B92F36442}"/>
                  </a:ext>
                </a:extLst>
              </p:cNvPr>
              <p:cNvSpPr/>
              <p:nvPr/>
            </p:nvSpPr>
            <p:spPr>
              <a:xfrm>
                <a:off x="3599596" y="9684684"/>
                <a:ext cx="204477" cy="180858"/>
              </a:xfrm>
              <a:custGeom>
                <a:avLst/>
                <a:gdLst>
                  <a:gd name="connsiteX0" fmla="*/ 176105 w 204477"/>
                  <a:gd name="connsiteY0" fmla="*/ 42564 h 180858"/>
                  <a:gd name="connsiteX1" fmla="*/ 168411 w 204477"/>
                  <a:gd name="connsiteY1" fmla="*/ 18977 h 180858"/>
                  <a:gd name="connsiteX2" fmla="*/ 171998 w 204477"/>
                  <a:gd name="connsiteY2" fmla="*/ 10756 h 180858"/>
                  <a:gd name="connsiteX3" fmla="*/ 159110 w 204477"/>
                  <a:gd name="connsiteY3" fmla="*/ 2658 h 180858"/>
                  <a:gd name="connsiteX4" fmla="*/ 158202 w 204477"/>
                  <a:gd name="connsiteY4" fmla="*/ 3845 h 180858"/>
                  <a:gd name="connsiteX5" fmla="*/ 157383 w 204477"/>
                  <a:gd name="connsiteY5" fmla="*/ 4013 h 180858"/>
                  <a:gd name="connsiteX6" fmla="*/ 147474 w 204477"/>
                  <a:gd name="connsiteY6" fmla="*/ 19682 h 180858"/>
                  <a:gd name="connsiteX7" fmla="*/ 118067 w 204477"/>
                  <a:gd name="connsiteY7" fmla="*/ 85829 h 180858"/>
                  <a:gd name="connsiteX8" fmla="*/ 90687 w 204477"/>
                  <a:gd name="connsiteY8" fmla="*/ 126172 h 180858"/>
                  <a:gd name="connsiteX9" fmla="*/ 385 w 204477"/>
                  <a:gd name="connsiteY9" fmla="*/ 146768 h 180858"/>
                  <a:gd name="connsiteX10" fmla="*/ 49167 w 204477"/>
                  <a:gd name="connsiteY10" fmla="*/ 179540 h 180858"/>
                  <a:gd name="connsiteX11" fmla="*/ 88572 w 204477"/>
                  <a:gd name="connsiteY11" fmla="*/ 162213 h 180858"/>
                  <a:gd name="connsiteX12" fmla="*/ 94539 w 204477"/>
                  <a:gd name="connsiteY12" fmla="*/ 162045 h 180858"/>
                  <a:gd name="connsiteX13" fmla="*/ 106176 w 204477"/>
                  <a:gd name="connsiteY13" fmla="*/ 146903 h 180858"/>
                  <a:gd name="connsiteX14" fmla="*/ 131995 w 204477"/>
                  <a:gd name="connsiteY14" fmla="*/ 104208 h 180858"/>
                  <a:gd name="connsiteX15" fmla="*/ 155302 w 204477"/>
                  <a:gd name="connsiteY15" fmla="*/ 52487 h 180858"/>
                  <a:gd name="connsiteX16" fmla="*/ 183280 w 204477"/>
                  <a:gd name="connsiteY16" fmla="*/ 104768 h 180858"/>
                  <a:gd name="connsiteX17" fmla="*/ 202611 w 204477"/>
                  <a:gd name="connsiteY17" fmla="*/ 90421 h 180858"/>
                  <a:gd name="connsiteX18" fmla="*/ 176105 w 204477"/>
                  <a:gd name="connsiteY18" fmla="*/ 42564 h 180858"/>
                  <a:gd name="connsiteX19" fmla="*/ 20104 w 204477"/>
                  <a:gd name="connsiteY19" fmla="*/ 144674 h 180858"/>
                  <a:gd name="connsiteX20" fmla="*/ 81907 w 204477"/>
                  <a:gd name="connsiteY20" fmla="*/ 140429 h 180858"/>
                  <a:gd name="connsiteX21" fmla="*/ 20104 w 204477"/>
                  <a:gd name="connsiteY21" fmla="*/ 144674 h 18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477" h="180858">
                    <a:moveTo>
                      <a:pt x="176105" y="42564"/>
                    </a:moveTo>
                    <a:cubicBezTo>
                      <a:pt x="172729" y="34948"/>
                      <a:pt x="169872" y="27208"/>
                      <a:pt x="168411" y="18977"/>
                    </a:cubicBezTo>
                    <a:cubicBezTo>
                      <a:pt x="169573" y="16221"/>
                      <a:pt x="170747" y="13466"/>
                      <a:pt x="171998" y="10756"/>
                    </a:cubicBezTo>
                    <a:cubicBezTo>
                      <a:pt x="175807" y="2568"/>
                      <a:pt x="164735" y="-3816"/>
                      <a:pt x="159110" y="2658"/>
                    </a:cubicBezTo>
                    <a:cubicBezTo>
                      <a:pt x="158800" y="3005"/>
                      <a:pt x="158501" y="3442"/>
                      <a:pt x="158202" y="3845"/>
                    </a:cubicBezTo>
                    <a:cubicBezTo>
                      <a:pt x="157937" y="3890"/>
                      <a:pt x="157638" y="3924"/>
                      <a:pt x="157383" y="4013"/>
                    </a:cubicBezTo>
                    <a:cubicBezTo>
                      <a:pt x="150496" y="6208"/>
                      <a:pt x="147728" y="12021"/>
                      <a:pt x="147474" y="19682"/>
                    </a:cubicBezTo>
                    <a:cubicBezTo>
                      <a:pt x="135837" y="40503"/>
                      <a:pt x="129438" y="65177"/>
                      <a:pt x="118067" y="85829"/>
                    </a:cubicBezTo>
                    <a:cubicBezTo>
                      <a:pt x="113052" y="95013"/>
                      <a:pt x="99688" y="110682"/>
                      <a:pt x="90687" y="126172"/>
                    </a:cubicBezTo>
                    <a:cubicBezTo>
                      <a:pt x="58379" y="107087"/>
                      <a:pt x="-5539" y="92213"/>
                      <a:pt x="385" y="146768"/>
                    </a:cubicBezTo>
                    <a:cubicBezTo>
                      <a:pt x="3319" y="173771"/>
                      <a:pt x="24079" y="184927"/>
                      <a:pt x="49167" y="179540"/>
                    </a:cubicBezTo>
                    <a:cubicBezTo>
                      <a:pt x="61191" y="176964"/>
                      <a:pt x="76326" y="170927"/>
                      <a:pt x="88572" y="162213"/>
                    </a:cubicBezTo>
                    <a:cubicBezTo>
                      <a:pt x="90388" y="162874"/>
                      <a:pt x="92414" y="162919"/>
                      <a:pt x="94539" y="162045"/>
                    </a:cubicBezTo>
                    <a:cubicBezTo>
                      <a:pt x="101415" y="159201"/>
                      <a:pt x="103319" y="153466"/>
                      <a:pt x="106176" y="146903"/>
                    </a:cubicBezTo>
                    <a:cubicBezTo>
                      <a:pt x="112919" y="131682"/>
                      <a:pt x="123426" y="118421"/>
                      <a:pt x="131995" y="104208"/>
                    </a:cubicBezTo>
                    <a:cubicBezTo>
                      <a:pt x="141716" y="87968"/>
                      <a:pt x="148636" y="70250"/>
                      <a:pt x="155302" y="52487"/>
                    </a:cubicBezTo>
                    <a:cubicBezTo>
                      <a:pt x="164380" y="74931"/>
                      <a:pt x="178619" y="97948"/>
                      <a:pt x="183280" y="104768"/>
                    </a:cubicBezTo>
                    <a:cubicBezTo>
                      <a:pt x="192237" y="117850"/>
                      <a:pt x="210317" y="103682"/>
                      <a:pt x="202611" y="90421"/>
                    </a:cubicBezTo>
                    <a:cubicBezTo>
                      <a:pt x="193444" y="74540"/>
                      <a:pt x="183501" y="59442"/>
                      <a:pt x="176105" y="42564"/>
                    </a:cubicBezTo>
                    <a:close/>
                    <a:moveTo>
                      <a:pt x="20104" y="144674"/>
                    </a:moveTo>
                    <a:cubicBezTo>
                      <a:pt x="16428" y="115487"/>
                      <a:pt x="59630" y="129890"/>
                      <a:pt x="81907" y="140429"/>
                    </a:cubicBezTo>
                    <a:cubicBezTo>
                      <a:pt x="60029" y="156568"/>
                      <a:pt x="24123" y="176740"/>
                      <a:pt x="20104" y="144674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5595EBE-00C1-4453-998C-FF88BDF0ED80}"/>
                  </a:ext>
                </a:extLst>
              </p:cNvPr>
              <p:cNvSpPr/>
              <p:nvPr/>
            </p:nvSpPr>
            <p:spPr>
              <a:xfrm>
                <a:off x="5214422" y="9102190"/>
                <a:ext cx="259516" cy="229217"/>
              </a:xfrm>
              <a:custGeom>
                <a:avLst/>
                <a:gdLst>
                  <a:gd name="connsiteX0" fmla="*/ 242852 w 259516"/>
                  <a:gd name="connsiteY0" fmla="*/ 132908 h 229217"/>
                  <a:gd name="connsiteX1" fmla="*/ 241125 w 259516"/>
                  <a:gd name="connsiteY1" fmla="*/ 126736 h 229217"/>
                  <a:gd name="connsiteX2" fmla="*/ 161884 w 259516"/>
                  <a:gd name="connsiteY2" fmla="*/ 10189 h 229217"/>
                  <a:gd name="connsiteX3" fmla="*/ 9736 w 259516"/>
                  <a:gd name="connsiteY3" fmla="*/ 24626 h 229217"/>
                  <a:gd name="connsiteX4" fmla="*/ 2207 w 259516"/>
                  <a:gd name="connsiteY4" fmla="*/ 41740 h 229217"/>
                  <a:gd name="connsiteX5" fmla="*/ 68040 w 259516"/>
                  <a:gd name="connsiteY5" fmla="*/ 122671 h 229217"/>
                  <a:gd name="connsiteX6" fmla="*/ 82134 w 259516"/>
                  <a:gd name="connsiteY6" fmla="*/ 146124 h 229217"/>
                  <a:gd name="connsiteX7" fmla="*/ 83828 w 259516"/>
                  <a:gd name="connsiteY7" fmla="*/ 226181 h 229217"/>
                  <a:gd name="connsiteX8" fmla="*/ 60732 w 259516"/>
                  <a:gd name="connsiteY8" fmla="*/ 77613 h 229217"/>
                  <a:gd name="connsiteX9" fmla="*/ 113146 w 259516"/>
                  <a:gd name="connsiteY9" fmla="*/ 64834 h 229217"/>
                  <a:gd name="connsiteX10" fmla="*/ 179920 w 259516"/>
                  <a:gd name="connsiteY10" fmla="*/ 69695 h 229217"/>
                  <a:gd name="connsiteX11" fmla="*/ 186198 w 259516"/>
                  <a:gd name="connsiteY11" fmla="*/ 67903 h 229217"/>
                  <a:gd name="connsiteX12" fmla="*/ 218195 w 259516"/>
                  <a:gd name="connsiteY12" fmla="*/ 129503 h 229217"/>
                  <a:gd name="connsiteX13" fmla="*/ 198776 w 259516"/>
                  <a:gd name="connsiteY13" fmla="*/ 210960 h 229217"/>
                  <a:gd name="connsiteX14" fmla="*/ 257035 w 259516"/>
                  <a:gd name="connsiteY14" fmla="*/ 153426 h 229217"/>
                  <a:gd name="connsiteX15" fmla="*/ 242852 w 259516"/>
                  <a:gd name="connsiteY15" fmla="*/ 132908 h 229217"/>
                  <a:gd name="connsiteX16" fmla="*/ 61419 w 259516"/>
                  <a:gd name="connsiteY16" fmla="*/ 195426 h 229217"/>
                  <a:gd name="connsiteX17" fmla="*/ 61762 w 259516"/>
                  <a:gd name="connsiteY17" fmla="*/ 196299 h 229217"/>
                  <a:gd name="connsiteX18" fmla="*/ 61762 w 259516"/>
                  <a:gd name="connsiteY18" fmla="*/ 198360 h 229217"/>
                  <a:gd name="connsiteX19" fmla="*/ 61419 w 259516"/>
                  <a:gd name="connsiteY19" fmla="*/ 195426 h 229217"/>
                  <a:gd name="connsiteX20" fmla="*/ 90870 w 259516"/>
                  <a:gd name="connsiteY20" fmla="*/ 186858 h 229217"/>
                  <a:gd name="connsiteX21" fmla="*/ 89873 w 259516"/>
                  <a:gd name="connsiteY21" fmla="*/ 191618 h 229217"/>
                  <a:gd name="connsiteX22" fmla="*/ 89707 w 259516"/>
                  <a:gd name="connsiteY22" fmla="*/ 187821 h 229217"/>
                  <a:gd name="connsiteX23" fmla="*/ 90870 w 259516"/>
                  <a:gd name="connsiteY23" fmla="*/ 186858 h 229217"/>
                  <a:gd name="connsiteX24" fmla="*/ 54842 w 259516"/>
                  <a:gd name="connsiteY24" fmla="*/ 63781 h 229217"/>
                  <a:gd name="connsiteX25" fmla="*/ 51687 w 259516"/>
                  <a:gd name="connsiteY25" fmla="*/ 66413 h 229217"/>
                  <a:gd name="connsiteX26" fmla="*/ 31536 w 259516"/>
                  <a:gd name="connsiteY26" fmla="*/ 42781 h 229217"/>
                  <a:gd name="connsiteX27" fmla="*/ 148310 w 259516"/>
                  <a:gd name="connsiteY27" fmla="*/ 27034 h 229217"/>
                  <a:gd name="connsiteX28" fmla="*/ 172524 w 259516"/>
                  <a:gd name="connsiteY28" fmla="*/ 47900 h 229217"/>
                  <a:gd name="connsiteX29" fmla="*/ 54842 w 259516"/>
                  <a:gd name="connsiteY29" fmla="*/ 63781 h 229217"/>
                  <a:gd name="connsiteX30" fmla="*/ 229577 w 259516"/>
                  <a:gd name="connsiteY30" fmla="*/ 187687 h 229217"/>
                  <a:gd name="connsiteX31" fmla="*/ 233076 w 259516"/>
                  <a:gd name="connsiteY31" fmla="*/ 182781 h 229217"/>
                  <a:gd name="connsiteX32" fmla="*/ 233508 w 259516"/>
                  <a:gd name="connsiteY32" fmla="*/ 183834 h 229217"/>
                  <a:gd name="connsiteX33" fmla="*/ 229577 w 259516"/>
                  <a:gd name="connsiteY33" fmla="*/ 187687 h 229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9516" h="229217">
                    <a:moveTo>
                      <a:pt x="242852" y="132908"/>
                    </a:moveTo>
                    <a:cubicBezTo>
                      <a:pt x="242675" y="130724"/>
                      <a:pt x="242155" y="128540"/>
                      <a:pt x="241125" y="126736"/>
                    </a:cubicBezTo>
                    <a:cubicBezTo>
                      <a:pt x="219934" y="90997"/>
                      <a:pt x="198388" y="32634"/>
                      <a:pt x="161884" y="10189"/>
                    </a:cubicBezTo>
                    <a:cubicBezTo>
                      <a:pt x="116213" y="-17900"/>
                      <a:pt x="56835" y="20561"/>
                      <a:pt x="9736" y="24626"/>
                    </a:cubicBezTo>
                    <a:cubicBezTo>
                      <a:pt x="2207" y="25287"/>
                      <a:pt x="-3240" y="35524"/>
                      <a:pt x="2207" y="41740"/>
                    </a:cubicBezTo>
                    <a:cubicBezTo>
                      <a:pt x="25181" y="67981"/>
                      <a:pt x="48232" y="93842"/>
                      <a:pt x="68040" y="122671"/>
                    </a:cubicBezTo>
                    <a:cubicBezTo>
                      <a:pt x="72790" y="129581"/>
                      <a:pt x="77894" y="137589"/>
                      <a:pt x="82134" y="146124"/>
                    </a:cubicBezTo>
                    <a:cubicBezTo>
                      <a:pt x="32743" y="159944"/>
                      <a:pt x="36773" y="246352"/>
                      <a:pt x="83828" y="226181"/>
                    </a:cubicBezTo>
                    <a:cubicBezTo>
                      <a:pt x="144158" y="200376"/>
                      <a:pt x="100989" y="128752"/>
                      <a:pt x="60732" y="77613"/>
                    </a:cubicBezTo>
                    <a:cubicBezTo>
                      <a:pt x="78292" y="73716"/>
                      <a:pt x="95498" y="68463"/>
                      <a:pt x="113146" y="64834"/>
                    </a:cubicBezTo>
                    <a:cubicBezTo>
                      <a:pt x="137106" y="59850"/>
                      <a:pt x="156736" y="64308"/>
                      <a:pt x="179920" y="69695"/>
                    </a:cubicBezTo>
                    <a:cubicBezTo>
                      <a:pt x="182478" y="70300"/>
                      <a:pt x="184593" y="69426"/>
                      <a:pt x="186198" y="67903"/>
                    </a:cubicBezTo>
                    <a:cubicBezTo>
                      <a:pt x="198565" y="88500"/>
                      <a:pt x="209205" y="112221"/>
                      <a:pt x="218195" y="129503"/>
                    </a:cubicBezTo>
                    <a:cubicBezTo>
                      <a:pt x="192254" y="147826"/>
                      <a:pt x="157345" y="188560"/>
                      <a:pt x="198776" y="210960"/>
                    </a:cubicBezTo>
                    <a:cubicBezTo>
                      <a:pt x="234593" y="230258"/>
                      <a:pt x="269192" y="190308"/>
                      <a:pt x="257035" y="153426"/>
                    </a:cubicBezTo>
                    <a:cubicBezTo>
                      <a:pt x="253614" y="142932"/>
                      <a:pt x="248554" y="136503"/>
                      <a:pt x="242852" y="132908"/>
                    </a:cubicBezTo>
                    <a:close/>
                    <a:moveTo>
                      <a:pt x="61419" y="195426"/>
                    </a:moveTo>
                    <a:cubicBezTo>
                      <a:pt x="61552" y="195739"/>
                      <a:pt x="61640" y="196042"/>
                      <a:pt x="61762" y="196299"/>
                    </a:cubicBezTo>
                    <a:cubicBezTo>
                      <a:pt x="61718" y="197005"/>
                      <a:pt x="61718" y="197655"/>
                      <a:pt x="61762" y="198360"/>
                    </a:cubicBezTo>
                    <a:cubicBezTo>
                      <a:pt x="61640" y="197397"/>
                      <a:pt x="61419" y="196569"/>
                      <a:pt x="61419" y="195426"/>
                    </a:cubicBezTo>
                    <a:close/>
                    <a:moveTo>
                      <a:pt x="90870" y="186858"/>
                    </a:moveTo>
                    <a:cubicBezTo>
                      <a:pt x="90659" y="188471"/>
                      <a:pt x="90272" y="190050"/>
                      <a:pt x="89873" y="191618"/>
                    </a:cubicBezTo>
                    <a:cubicBezTo>
                      <a:pt x="89918" y="190308"/>
                      <a:pt x="89918" y="189042"/>
                      <a:pt x="89707" y="187821"/>
                    </a:cubicBezTo>
                    <a:cubicBezTo>
                      <a:pt x="90095" y="187508"/>
                      <a:pt x="90527" y="187205"/>
                      <a:pt x="90870" y="186858"/>
                    </a:cubicBezTo>
                    <a:close/>
                    <a:moveTo>
                      <a:pt x="54842" y="63781"/>
                    </a:moveTo>
                    <a:cubicBezTo>
                      <a:pt x="53414" y="64308"/>
                      <a:pt x="52473" y="65316"/>
                      <a:pt x="51687" y="66413"/>
                    </a:cubicBezTo>
                    <a:cubicBezTo>
                      <a:pt x="44379" y="57487"/>
                      <a:pt x="37415" y="49479"/>
                      <a:pt x="31536" y="42781"/>
                    </a:cubicBezTo>
                    <a:cubicBezTo>
                      <a:pt x="70066" y="33687"/>
                      <a:pt x="112759" y="11421"/>
                      <a:pt x="148310" y="27034"/>
                    </a:cubicBezTo>
                    <a:cubicBezTo>
                      <a:pt x="156957" y="30842"/>
                      <a:pt x="165006" y="38368"/>
                      <a:pt x="172524" y="47900"/>
                    </a:cubicBezTo>
                    <a:cubicBezTo>
                      <a:pt x="136895" y="32981"/>
                      <a:pt x="87582" y="51495"/>
                      <a:pt x="54842" y="63781"/>
                    </a:cubicBezTo>
                    <a:close/>
                    <a:moveTo>
                      <a:pt x="229577" y="187687"/>
                    </a:moveTo>
                    <a:cubicBezTo>
                      <a:pt x="230828" y="186108"/>
                      <a:pt x="232035" y="184539"/>
                      <a:pt x="233076" y="182781"/>
                    </a:cubicBezTo>
                    <a:cubicBezTo>
                      <a:pt x="233253" y="183139"/>
                      <a:pt x="233375" y="183487"/>
                      <a:pt x="233508" y="183834"/>
                    </a:cubicBezTo>
                    <a:cubicBezTo>
                      <a:pt x="232168" y="185324"/>
                      <a:pt x="230873" y="186499"/>
                      <a:pt x="229577" y="187687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01ED629-5E0B-4287-8C32-B9155904F9AA}"/>
                  </a:ext>
                </a:extLst>
              </p:cNvPr>
              <p:cNvSpPr/>
              <p:nvPr/>
            </p:nvSpPr>
            <p:spPr>
              <a:xfrm>
                <a:off x="4681535" y="9876295"/>
                <a:ext cx="108320" cy="169598"/>
              </a:xfrm>
              <a:custGeom>
                <a:avLst/>
                <a:gdLst>
                  <a:gd name="connsiteX0" fmla="*/ 93484 w 108320"/>
                  <a:gd name="connsiteY0" fmla="*/ 6129 h 169598"/>
                  <a:gd name="connsiteX1" fmla="*/ 68008 w 108320"/>
                  <a:gd name="connsiteY1" fmla="*/ 121321 h 169598"/>
                  <a:gd name="connsiteX2" fmla="*/ 43573 w 108320"/>
                  <a:gd name="connsiteY2" fmla="*/ 117692 h 169598"/>
                  <a:gd name="connsiteX3" fmla="*/ 10745 w 108320"/>
                  <a:gd name="connsiteY3" fmla="*/ 126753 h 169598"/>
                  <a:gd name="connsiteX4" fmla="*/ 25315 w 108320"/>
                  <a:gd name="connsiteY4" fmla="*/ 169492 h 169598"/>
                  <a:gd name="connsiteX5" fmla="*/ 75537 w 108320"/>
                  <a:gd name="connsiteY5" fmla="*/ 145782 h 169598"/>
                  <a:gd name="connsiteX6" fmla="*/ 82191 w 108320"/>
                  <a:gd name="connsiteY6" fmla="*/ 140137 h 169598"/>
                  <a:gd name="connsiteX7" fmla="*/ 108320 w 108320"/>
                  <a:gd name="connsiteY7" fmla="*/ 6566 h 169598"/>
                  <a:gd name="connsiteX8" fmla="*/ 93484 w 108320"/>
                  <a:gd name="connsiteY8" fmla="*/ 6129 h 16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320" h="169598">
                    <a:moveTo>
                      <a:pt x="93484" y="6129"/>
                    </a:moveTo>
                    <a:cubicBezTo>
                      <a:pt x="87517" y="45284"/>
                      <a:pt x="80420" y="83745"/>
                      <a:pt x="68008" y="121321"/>
                    </a:cubicBezTo>
                    <a:cubicBezTo>
                      <a:pt x="61177" y="116818"/>
                      <a:pt x="51578" y="116247"/>
                      <a:pt x="43573" y="117692"/>
                    </a:cubicBezTo>
                    <a:cubicBezTo>
                      <a:pt x="32279" y="116594"/>
                      <a:pt x="19746" y="120627"/>
                      <a:pt x="10745" y="126753"/>
                    </a:cubicBezTo>
                    <a:cubicBezTo>
                      <a:pt x="-10358" y="141190"/>
                      <a:pt x="2352" y="168002"/>
                      <a:pt x="25315" y="169492"/>
                    </a:cubicBezTo>
                    <a:cubicBezTo>
                      <a:pt x="42144" y="170590"/>
                      <a:pt x="69603" y="163231"/>
                      <a:pt x="75537" y="145782"/>
                    </a:cubicBezTo>
                    <a:cubicBezTo>
                      <a:pt x="78382" y="145434"/>
                      <a:pt x="80984" y="143810"/>
                      <a:pt x="82191" y="140137"/>
                    </a:cubicBezTo>
                    <a:cubicBezTo>
                      <a:pt x="96551" y="97521"/>
                      <a:pt x="107623" y="51803"/>
                      <a:pt x="108320" y="6566"/>
                    </a:cubicBezTo>
                    <a:cubicBezTo>
                      <a:pt x="108398" y="-2092"/>
                      <a:pt x="94735" y="-2136"/>
                      <a:pt x="93484" y="6129"/>
                    </a:cubicBezTo>
                  </a:path>
                </a:pathLst>
              </a:custGeom>
              <a:solidFill>
                <a:srgbClr val="E86DB2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2B1F4C3-F882-4139-BEF5-3834E84F0979}"/>
                  </a:ext>
                </a:extLst>
              </p:cNvPr>
              <p:cNvSpPr/>
              <p:nvPr/>
            </p:nvSpPr>
            <p:spPr>
              <a:xfrm>
                <a:off x="3939665" y="7956519"/>
                <a:ext cx="906971" cy="351559"/>
              </a:xfrm>
              <a:custGeom>
                <a:avLst/>
                <a:gdLst>
                  <a:gd name="connsiteX0" fmla="*/ 906756 w 906971"/>
                  <a:gd name="connsiteY0" fmla="*/ 343604 h 351559"/>
                  <a:gd name="connsiteX1" fmla="*/ 899106 w 906971"/>
                  <a:gd name="connsiteY1" fmla="*/ 331654 h 351559"/>
                  <a:gd name="connsiteX2" fmla="*/ 818791 w 906971"/>
                  <a:gd name="connsiteY2" fmla="*/ 283225 h 351559"/>
                  <a:gd name="connsiteX3" fmla="*/ 742883 w 906971"/>
                  <a:gd name="connsiteY3" fmla="*/ 158233 h 351559"/>
                  <a:gd name="connsiteX4" fmla="*/ 724802 w 906971"/>
                  <a:gd name="connsiteY4" fmla="*/ 107744 h 351559"/>
                  <a:gd name="connsiteX5" fmla="*/ 720440 w 906971"/>
                  <a:gd name="connsiteY5" fmla="*/ 92825 h 351559"/>
                  <a:gd name="connsiteX6" fmla="*/ 719355 w 906971"/>
                  <a:gd name="connsiteY6" fmla="*/ 88849 h 351559"/>
                  <a:gd name="connsiteX7" fmla="*/ 719056 w 906971"/>
                  <a:gd name="connsiteY7" fmla="*/ 87572 h 351559"/>
                  <a:gd name="connsiteX8" fmla="*/ 707331 w 906971"/>
                  <a:gd name="connsiteY8" fmla="*/ 80091 h 351559"/>
                  <a:gd name="connsiteX9" fmla="*/ 699592 w 906971"/>
                  <a:gd name="connsiteY9" fmla="*/ 91694 h 351559"/>
                  <a:gd name="connsiteX10" fmla="*/ 700290 w 906971"/>
                  <a:gd name="connsiteY10" fmla="*/ 95972 h 351559"/>
                  <a:gd name="connsiteX11" fmla="*/ 708239 w 906971"/>
                  <a:gd name="connsiteY11" fmla="*/ 162209 h 351559"/>
                  <a:gd name="connsiteX12" fmla="*/ 709191 w 906971"/>
                  <a:gd name="connsiteY12" fmla="*/ 256804 h 351559"/>
                  <a:gd name="connsiteX13" fmla="*/ 700843 w 906971"/>
                  <a:gd name="connsiteY13" fmla="*/ 293417 h 351559"/>
                  <a:gd name="connsiteX14" fmla="*/ 694399 w 906971"/>
                  <a:gd name="connsiteY14" fmla="*/ 303922 h 351559"/>
                  <a:gd name="connsiteX15" fmla="*/ 687568 w 906971"/>
                  <a:gd name="connsiteY15" fmla="*/ 308515 h 351559"/>
                  <a:gd name="connsiteX16" fmla="*/ 682375 w 906971"/>
                  <a:gd name="connsiteY16" fmla="*/ 309086 h 351559"/>
                  <a:gd name="connsiteX17" fmla="*/ 671049 w 906971"/>
                  <a:gd name="connsiteY17" fmla="*/ 302691 h 351559"/>
                  <a:gd name="connsiteX18" fmla="*/ 648607 w 906971"/>
                  <a:gd name="connsiteY18" fmla="*/ 264723 h 351559"/>
                  <a:gd name="connsiteX19" fmla="*/ 624946 w 906971"/>
                  <a:gd name="connsiteY19" fmla="*/ 183915 h 351559"/>
                  <a:gd name="connsiteX20" fmla="*/ 618890 w 906971"/>
                  <a:gd name="connsiteY20" fmla="*/ 153294 h 351559"/>
                  <a:gd name="connsiteX21" fmla="*/ 617373 w 906971"/>
                  <a:gd name="connsiteY21" fmla="*/ 144412 h 351559"/>
                  <a:gd name="connsiteX22" fmla="*/ 616852 w 906971"/>
                  <a:gd name="connsiteY22" fmla="*/ 141254 h 351559"/>
                  <a:gd name="connsiteX23" fmla="*/ 606135 w 906971"/>
                  <a:gd name="connsiteY23" fmla="*/ 132731 h 351559"/>
                  <a:gd name="connsiteX24" fmla="*/ 597089 w 906971"/>
                  <a:gd name="connsiteY24" fmla="*/ 143091 h 351559"/>
                  <a:gd name="connsiteX25" fmla="*/ 597134 w 906971"/>
                  <a:gd name="connsiteY25" fmla="*/ 145017 h 351559"/>
                  <a:gd name="connsiteX26" fmla="*/ 593934 w 906971"/>
                  <a:gd name="connsiteY26" fmla="*/ 230417 h 351559"/>
                  <a:gd name="connsiteX27" fmla="*/ 581999 w 906971"/>
                  <a:gd name="connsiteY27" fmla="*/ 287425 h 351559"/>
                  <a:gd name="connsiteX28" fmla="*/ 572698 w 906971"/>
                  <a:gd name="connsiteY28" fmla="*/ 303217 h 351559"/>
                  <a:gd name="connsiteX29" fmla="*/ 568413 w 906971"/>
                  <a:gd name="connsiteY29" fmla="*/ 306196 h 351559"/>
                  <a:gd name="connsiteX30" fmla="*/ 564261 w 906971"/>
                  <a:gd name="connsiteY30" fmla="*/ 306891 h 351559"/>
                  <a:gd name="connsiteX31" fmla="*/ 563619 w 906971"/>
                  <a:gd name="connsiteY31" fmla="*/ 306812 h 351559"/>
                  <a:gd name="connsiteX32" fmla="*/ 554275 w 906971"/>
                  <a:gd name="connsiteY32" fmla="*/ 301291 h 351559"/>
                  <a:gd name="connsiteX33" fmla="*/ 542339 w 906971"/>
                  <a:gd name="connsiteY33" fmla="*/ 273604 h 351559"/>
                  <a:gd name="connsiteX34" fmla="*/ 534335 w 906971"/>
                  <a:gd name="connsiteY34" fmla="*/ 235457 h 351559"/>
                  <a:gd name="connsiteX35" fmla="*/ 524259 w 906971"/>
                  <a:gd name="connsiteY35" fmla="*/ 168739 h 351559"/>
                  <a:gd name="connsiteX36" fmla="*/ 520019 w 906971"/>
                  <a:gd name="connsiteY36" fmla="*/ 136528 h 351559"/>
                  <a:gd name="connsiteX37" fmla="*/ 518336 w 906971"/>
                  <a:gd name="connsiteY37" fmla="*/ 122841 h 351559"/>
                  <a:gd name="connsiteX38" fmla="*/ 508393 w 906971"/>
                  <a:gd name="connsiteY38" fmla="*/ 114049 h 351559"/>
                  <a:gd name="connsiteX39" fmla="*/ 498572 w 906971"/>
                  <a:gd name="connsiteY39" fmla="*/ 123054 h 351559"/>
                  <a:gd name="connsiteX40" fmla="*/ 498052 w 906971"/>
                  <a:gd name="connsiteY40" fmla="*/ 127780 h 351559"/>
                  <a:gd name="connsiteX41" fmla="*/ 487158 w 906971"/>
                  <a:gd name="connsiteY41" fmla="*/ 227012 h 351559"/>
                  <a:gd name="connsiteX42" fmla="*/ 486250 w 906971"/>
                  <a:gd name="connsiteY42" fmla="*/ 235580 h 351559"/>
                  <a:gd name="connsiteX43" fmla="*/ 486072 w 906971"/>
                  <a:gd name="connsiteY43" fmla="*/ 237551 h 351559"/>
                  <a:gd name="connsiteX44" fmla="*/ 473484 w 906971"/>
                  <a:gd name="connsiteY44" fmla="*/ 286507 h 351559"/>
                  <a:gd name="connsiteX45" fmla="*/ 466608 w 906971"/>
                  <a:gd name="connsiteY45" fmla="*/ 294649 h 351559"/>
                  <a:gd name="connsiteX46" fmla="*/ 461726 w 906971"/>
                  <a:gd name="connsiteY46" fmla="*/ 295870 h 351559"/>
                  <a:gd name="connsiteX47" fmla="*/ 456057 w 906971"/>
                  <a:gd name="connsiteY47" fmla="*/ 293596 h 351559"/>
                  <a:gd name="connsiteX48" fmla="*/ 444420 w 906971"/>
                  <a:gd name="connsiteY48" fmla="*/ 281209 h 351559"/>
                  <a:gd name="connsiteX49" fmla="*/ 433183 w 906971"/>
                  <a:gd name="connsiteY49" fmla="*/ 258730 h 351559"/>
                  <a:gd name="connsiteX50" fmla="*/ 416575 w 906971"/>
                  <a:gd name="connsiteY50" fmla="*/ 149833 h 351559"/>
                  <a:gd name="connsiteX51" fmla="*/ 416608 w 906971"/>
                  <a:gd name="connsiteY51" fmla="*/ 104944 h 351559"/>
                  <a:gd name="connsiteX52" fmla="*/ 417217 w 906971"/>
                  <a:gd name="connsiteY52" fmla="*/ 91649 h 351559"/>
                  <a:gd name="connsiteX53" fmla="*/ 417483 w 906971"/>
                  <a:gd name="connsiteY53" fmla="*/ 86878 h 351559"/>
                  <a:gd name="connsiteX54" fmla="*/ 410519 w 906971"/>
                  <a:gd name="connsiteY54" fmla="*/ 76552 h 351559"/>
                  <a:gd name="connsiteX55" fmla="*/ 398971 w 906971"/>
                  <a:gd name="connsiteY55" fmla="*/ 81144 h 351559"/>
                  <a:gd name="connsiteX56" fmla="*/ 363065 w 906971"/>
                  <a:gd name="connsiteY56" fmla="*/ 199538 h 351559"/>
                  <a:gd name="connsiteX57" fmla="*/ 357141 w 906971"/>
                  <a:gd name="connsiteY57" fmla="*/ 241225 h 351559"/>
                  <a:gd name="connsiteX58" fmla="*/ 353388 w 906971"/>
                  <a:gd name="connsiteY58" fmla="*/ 253825 h 351559"/>
                  <a:gd name="connsiteX59" fmla="*/ 349447 w 906971"/>
                  <a:gd name="connsiteY59" fmla="*/ 259212 h 351559"/>
                  <a:gd name="connsiteX60" fmla="*/ 341575 w 906971"/>
                  <a:gd name="connsiteY60" fmla="*/ 261878 h 351559"/>
                  <a:gd name="connsiteX61" fmla="*/ 334134 w 906971"/>
                  <a:gd name="connsiteY61" fmla="*/ 257857 h 351559"/>
                  <a:gd name="connsiteX62" fmla="*/ 319608 w 906971"/>
                  <a:gd name="connsiteY62" fmla="*/ 233967 h 351559"/>
                  <a:gd name="connsiteX63" fmla="*/ 307540 w 906971"/>
                  <a:gd name="connsiteY63" fmla="*/ 189951 h 351559"/>
                  <a:gd name="connsiteX64" fmla="*/ 307274 w 906971"/>
                  <a:gd name="connsiteY64" fmla="*/ 112772 h 351559"/>
                  <a:gd name="connsiteX65" fmla="*/ 315977 w 906971"/>
                  <a:gd name="connsiteY65" fmla="*/ 56380 h 351559"/>
                  <a:gd name="connsiteX66" fmla="*/ 319697 w 906971"/>
                  <a:gd name="connsiteY66" fmla="*/ 38752 h 351559"/>
                  <a:gd name="connsiteX67" fmla="*/ 320771 w 906971"/>
                  <a:gd name="connsiteY67" fmla="*/ 33936 h 351559"/>
                  <a:gd name="connsiteX68" fmla="*/ 321158 w 906971"/>
                  <a:gd name="connsiteY68" fmla="*/ 32323 h 351559"/>
                  <a:gd name="connsiteX69" fmla="*/ 315279 w 906971"/>
                  <a:gd name="connsiteY69" fmla="*/ 20507 h 351559"/>
                  <a:gd name="connsiteX70" fmla="*/ 302912 w 906971"/>
                  <a:gd name="connsiteY70" fmla="*/ 24886 h 351559"/>
                  <a:gd name="connsiteX71" fmla="*/ 266452 w 906971"/>
                  <a:gd name="connsiteY71" fmla="*/ 131678 h 351559"/>
                  <a:gd name="connsiteX72" fmla="*/ 257805 w 906971"/>
                  <a:gd name="connsiteY72" fmla="*/ 175212 h 351559"/>
                  <a:gd name="connsiteX73" fmla="*/ 254130 w 906971"/>
                  <a:gd name="connsiteY73" fmla="*/ 190388 h 351559"/>
                  <a:gd name="connsiteX74" fmla="*/ 250885 w 906971"/>
                  <a:gd name="connsiteY74" fmla="*/ 198609 h 351559"/>
                  <a:gd name="connsiteX75" fmla="*/ 248981 w 906971"/>
                  <a:gd name="connsiteY75" fmla="*/ 200759 h 351559"/>
                  <a:gd name="connsiteX76" fmla="*/ 247464 w 906971"/>
                  <a:gd name="connsiteY76" fmla="*/ 200972 h 351559"/>
                  <a:gd name="connsiteX77" fmla="*/ 241452 w 906971"/>
                  <a:gd name="connsiteY77" fmla="*/ 198094 h 351559"/>
                  <a:gd name="connsiteX78" fmla="*/ 228310 w 906971"/>
                  <a:gd name="connsiteY78" fmla="*/ 181731 h 351559"/>
                  <a:gd name="connsiteX79" fmla="*/ 218102 w 906971"/>
                  <a:gd name="connsiteY79" fmla="*/ 153025 h 351559"/>
                  <a:gd name="connsiteX80" fmla="*/ 217836 w 906971"/>
                  <a:gd name="connsiteY80" fmla="*/ 130491 h 351559"/>
                  <a:gd name="connsiteX81" fmla="*/ 237821 w 906971"/>
                  <a:gd name="connsiteY81" fmla="*/ 54812 h 351559"/>
                  <a:gd name="connsiteX82" fmla="*/ 249191 w 906971"/>
                  <a:gd name="connsiteY82" fmla="*/ 25715 h 351559"/>
                  <a:gd name="connsiteX83" fmla="*/ 252823 w 906971"/>
                  <a:gd name="connsiteY83" fmla="*/ 17225 h 351559"/>
                  <a:gd name="connsiteX84" fmla="*/ 254130 w 906971"/>
                  <a:gd name="connsiteY84" fmla="*/ 14257 h 351559"/>
                  <a:gd name="connsiteX85" fmla="*/ 250409 w 906971"/>
                  <a:gd name="connsiteY85" fmla="*/ 1523 h 351559"/>
                  <a:gd name="connsiteX86" fmla="*/ 237433 w 906971"/>
                  <a:gd name="connsiteY86" fmla="*/ 3617 h 351559"/>
                  <a:gd name="connsiteX87" fmla="*/ 98172 w 906971"/>
                  <a:gd name="connsiteY87" fmla="*/ 128307 h 351559"/>
                  <a:gd name="connsiteX88" fmla="*/ 8214 w 906971"/>
                  <a:gd name="connsiteY88" fmla="*/ 158670 h 351559"/>
                  <a:gd name="connsiteX89" fmla="*/ 165 w 906971"/>
                  <a:gd name="connsiteY89" fmla="*/ 170351 h 351559"/>
                  <a:gd name="connsiteX90" fmla="*/ 11668 w 906971"/>
                  <a:gd name="connsiteY90" fmla="*/ 178494 h 351559"/>
                  <a:gd name="connsiteX91" fmla="*/ 107639 w 906971"/>
                  <a:gd name="connsiteY91" fmla="*/ 145980 h 351559"/>
                  <a:gd name="connsiteX92" fmla="*/ 215157 w 906971"/>
                  <a:gd name="connsiteY92" fmla="*/ 59360 h 351559"/>
                  <a:gd name="connsiteX93" fmla="*/ 198073 w 906971"/>
                  <a:gd name="connsiteY93" fmla="*/ 128307 h 351559"/>
                  <a:gd name="connsiteX94" fmla="*/ 198593 w 906971"/>
                  <a:gd name="connsiteY94" fmla="*/ 156967 h 351559"/>
                  <a:gd name="connsiteX95" fmla="*/ 216585 w 906971"/>
                  <a:gd name="connsiteY95" fmla="*/ 200536 h 351559"/>
                  <a:gd name="connsiteX96" fmla="*/ 229605 w 906971"/>
                  <a:gd name="connsiteY96" fmla="*/ 214278 h 351559"/>
                  <a:gd name="connsiteX97" fmla="*/ 245349 w 906971"/>
                  <a:gd name="connsiteY97" fmla="*/ 220975 h 351559"/>
                  <a:gd name="connsiteX98" fmla="*/ 258193 w 906971"/>
                  <a:gd name="connsiteY98" fmla="*/ 218567 h 351559"/>
                  <a:gd name="connsiteX99" fmla="*/ 267881 w 906971"/>
                  <a:gd name="connsiteY99" fmla="*/ 209115 h 351559"/>
                  <a:gd name="connsiteX100" fmla="*/ 273151 w 906971"/>
                  <a:gd name="connsiteY100" fmla="*/ 196123 h 351559"/>
                  <a:gd name="connsiteX101" fmla="*/ 280248 w 906971"/>
                  <a:gd name="connsiteY101" fmla="*/ 164449 h 351559"/>
                  <a:gd name="connsiteX102" fmla="*/ 285440 w 906971"/>
                  <a:gd name="connsiteY102" fmla="*/ 138196 h 351559"/>
                  <a:gd name="connsiteX103" fmla="*/ 287987 w 906971"/>
                  <a:gd name="connsiteY103" fmla="*/ 193625 h 351559"/>
                  <a:gd name="connsiteX104" fmla="*/ 306887 w 906971"/>
                  <a:gd name="connsiteY104" fmla="*/ 253959 h 351559"/>
                  <a:gd name="connsiteX105" fmla="*/ 320726 w 906971"/>
                  <a:gd name="connsiteY105" fmla="*/ 272730 h 351559"/>
                  <a:gd name="connsiteX106" fmla="*/ 339460 w 906971"/>
                  <a:gd name="connsiteY106" fmla="*/ 281870 h 351559"/>
                  <a:gd name="connsiteX107" fmla="*/ 360862 w 906971"/>
                  <a:gd name="connsiteY107" fmla="*/ 275654 h 351559"/>
                  <a:gd name="connsiteX108" fmla="*/ 360906 w 906971"/>
                  <a:gd name="connsiteY108" fmla="*/ 275654 h 351559"/>
                  <a:gd name="connsiteX109" fmla="*/ 371369 w 906971"/>
                  <a:gd name="connsiteY109" fmla="*/ 262404 h 351559"/>
                  <a:gd name="connsiteX110" fmla="*/ 379119 w 906971"/>
                  <a:gd name="connsiteY110" fmla="*/ 230686 h 351559"/>
                  <a:gd name="connsiteX111" fmla="*/ 396413 w 906971"/>
                  <a:gd name="connsiteY111" fmla="*/ 136617 h 351559"/>
                  <a:gd name="connsiteX112" fmla="*/ 396679 w 906971"/>
                  <a:gd name="connsiteY112" fmla="*/ 150449 h 351559"/>
                  <a:gd name="connsiteX113" fmla="*/ 414582 w 906971"/>
                  <a:gd name="connsiteY113" fmla="*/ 265899 h 351559"/>
                  <a:gd name="connsiteX114" fmla="*/ 433304 w 906971"/>
                  <a:gd name="connsiteY114" fmla="*/ 299633 h 351559"/>
                  <a:gd name="connsiteX115" fmla="*/ 445284 w 906971"/>
                  <a:gd name="connsiteY115" fmla="*/ 310530 h 351559"/>
                  <a:gd name="connsiteX116" fmla="*/ 459555 w 906971"/>
                  <a:gd name="connsiteY116" fmla="*/ 315907 h 351559"/>
                  <a:gd name="connsiteX117" fmla="*/ 477293 w 906971"/>
                  <a:gd name="connsiteY117" fmla="*/ 311572 h 351559"/>
                  <a:gd name="connsiteX118" fmla="*/ 495760 w 906971"/>
                  <a:gd name="connsiteY118" fmla="*/ 285980 h 351559"/>
                  <a:gd name="connsiteX119" fmla="*/ 505836 w 906971"/>
                  <a:gd name="connsiteY119" fmla="*/ 239735 h 351559"/>
                  <a:gd name="connsiteX120" fmla="*/ 506057 w 906971"/>
                  <a:gd name="connsiteY120" fmla="*/ 237596 h 351559"/>
                  <a:gd name="connsiteX121" fmla="*/ 506921 w 906971"/>
                  <a:gd name="connsiteY121" fmla="*/ 229196 h 351559"/>
                  <a:gd name="connsiteX122" fmla="*/ 509379 w 906971"/>
                  <a:gd name="connsiteY122" fmla="*/ 206270 h 351559"/>
                  <a:gd name="connsiteX123" fmla="*/ 514837 w 906971"/>
                  <a:gd name="connsiteY123" fmla="*/ 239433 h 351559"/>
                  <a:gd name="connsiteX124" fmla="*/ 527027 w 906971"/>
                  <a:gd name="connsiteY124" fmla="*/ 291715 h 351559"/>
                  <a:gd name="connsiteX125" fmla="*/ 539140 w 906971"/>
                  <a:gd name="connsiteY125" fmla="*/ 314372 h 351559"/>
                  <a:gd name="connsiteX126" fmla="*/ 561449 w 906971"/>
                  <a:gd name="connsiteY126" fmla="*/ 326849 h 351559"/>
                  <a:gd name="connsiteX127" fmla="*/ 563055 w 906971"/>
                  <a:gd name="connsiteY127" fmla="*/ 326972 h 351559"/>
                  <a:gd name="connsiteX128" fmla="*/ 576075 w 906971"/>
                  <a:gd name="connsiteY128" fmla="*/ 324788 h 351559"/>
                  <a:gd name="connsiteX129" fmla="*/ 592727 w 906971"/>
                  <a:gd name="connsiteY129" fmla="*/ 310094 h 351559"/>
                  <a:gd name="connsiteX130" fmla="*/ 606611 w 906971"/>
                  <a:gd name="connsiteY130" fmla="*/ 275262 h 351559"/>
                  <a:gd name="connsiteX131" fmla="*/ 613741 w 906971"/>
                  <a:gd name="connsiteY131" fmla="*/ 232567 h 351559"/>
                  <a:gd name="connsiteX132" fmla="*/ 614483 w 906971"/>
                  <a:gd name="connsiteY132" fmla="*/ 224907 h 351559"/>
                  <a:gd name="connsiteX133" fmla="*/ 616421 w 906971"/>
                  <a:gd name="connsiteY133" fmla="*/ 231728 h 351559"/>
                  <a:gd name="connsiteX134" fmla="*/ 640513 w 906971"/>
                  <a:gd name="connsiteY134" fmla="*/ 294212 h 351559"/>
                  <a:gd name="connsiteX135" fmla="*/ 657253 w 906971"/>
                  <a:gd name="connsiteY135" fmla="*/ 317262 h 351559"/>
                  <a:gd name="connsiteX136" fmla="*/ 680216 w 906971"/>
                  <a:gd name="connsiteY136" fmla="*/ 329122 h 351559"/>
                  <a:gd name="connsiteX137" fmla="*/ 693536 w 906971"/>
                  <a:gd name="connsiteY137" fmla="*/ 327678 h 351559"/>
                  <a:gd name="connsiteX138" fmla="*/ 709025 w 906971"/>
                  <a:gd name="connsiteY138" fmla="*/ 317575 h 351559"/>
                  <a:gd name="connsiteX139" fmla="*/ 722511 w 906971"/>
                  <a:gd name="connsiteY139" fmla="*/ 291972 h 351559"/>
                  <a:gd name="connsiteX140" fmla="*/ 728910 w 906971"/>
                  <a:gd name="connsiteY140" fmla="*/ 258943 h 351559"/>
                  <a:gd name="connsiteX141" fmla="*/ 729309 w 906971"/>
                  <a:gd name="connsiteY141" fmla="*/ 177307 h 351559"/>
                  <a:gd name="connsiteX142" fmla="*/ 744533 w 906971"/>
                  <a:gd name="connsiteY142" fmla="*/ 209731 h 351559"/>
                  <a:gd name="connsiteX143" fmla="*/ 804519 w 906971"/>
                  <a:gd name="connsiteY143" fmla="*/ 297225 h 351559"/>
                  <a:gd name="connsiteX144" fmla="*/ 894987 w 906971"/>
                  <a:gd name="connsiteY144" fmla="*/ 351343 h 351559"/>
                  <a:gd name="connsiteX145" fmla="*/ 906756 w 906971"/>
                  <a:gd name="connsiteY145" fmla="*/ 343604 h 351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906971" h="351559">
                    <a:moveTo>
                      <a:pt x="906756" y="343604"/>
                    </a:moveTo>
                    <a:cubicBezTo>
                      <a:pt x="907886" y="338127"/>
                      <a:pt x="904465" y="332796"/>
                      <a:pt x="899106" y="331654"/>
                    </a:cubicBezTo>
                    <a:cubicBezTo>
                      <a:pt x="868348" y="325091"/>
                      <a:pt x="841710" y="307204"/>
                      <a:pt x="818791" y="283225"/>
                    </a:cubicBezTo>
                    <a:cubicBezTo>
                      <a:pt x="784446" y="247396"/>
                      <a:pt x="759236" y="198307"/>
                      <a:pt x="742883" y="158233"/>
                    </a:cubicBezTo>
                    <a:cubicBezTo>
                      <a:pt x="734712" y="138196"/>
                      <a:pt x="728744" y="120433"/>
                      <a:pt x="724802" y="107744"/>
                    </a:cubicBezTo>
                    <a:cubicBezTo>
                      <a:pt x="722821" y="101404"/>
                      <a:pt x="721392" y="96286"/>
                      <a:pt x="720440" y="92825"/>
                    </a:cubicBezTo>
                    <a:cubicBezTo>
                      <a:pt x="719964" y="91078"/>
                      <a:pt x="719621" y="89723"/>
                      <a:pt x="719355" y="88849"/>
                    </a:cubicBezTo>
                    <a:lnTo>
                      <a:pt x="719056" y="87572"/>
                    </a:lnTo>
                    <a:cubicBezTo>
                      <a:pt x="717761" y="82331"/>
                      <a:pt x="712568" y="79004"/>
                      <a:pt x="707331" y="80091"/>
                    </a:cubicBezTo>
                    <a:cubicBezTo>
                      <a:pt x="702105" y="81188"/>
                      <a:pt x="698684" y="86307"/>
                      <a:pt x="699592" y="91694"/>
                    </a:cubicBezTo>
                    <a:cubicBezTo>
                      <a:pt x="699592" y="91694"/>
                      <a:pt x="699847" y="93139"/>
                      <a:pt x="700290" y="95972"/>
                    </a:cubicBezTo>
                    <a:cubicBezTo>
                      <a:pt x="701840" y="105817"/>
                      <a:pt x="705648" y="131678"/>
                      <a:pt x="708239" y="162209"/>
                    </a:cubicBezTo>
                    <a:cubicBezTo>
                      <a:pt x="710885" y="192796"/>
                      <a:pt x="712269" y="228188"/>
                      <a:pt x="709191" y="256804"/>
                    </a:cubicBezTo>
                    <a:cubicBezTo>
                      <a:pt x="707597" y="271499"/>
                      <a:pt x="704829" y="284367"/>
                      <a:pt x="700843" y="293417"/>
                    </a:cubicBezTo>
                    <a:cubicBezTo>
                      <a:pt x="698861" y="297930"/>
                      <a:pt x="696647" y="301425"/>
                      <a:pt x="694399" y="303922"/>
                    </a:cubicBezTo>
                    <a:cubicBezTo>
                      <a:pt x="692152" y="306375"/>
                      <a:pt x="689993" y="307730"/>
                      <a:pt x="687568" y="308515"/>
                    </a:cubicBezTo>
                    <a:cubicBezTo>
                      <a:pt x="685620" y="309175"/>
                      <a:pt x="684025" y="309299"/>
                      <a:pt x="682375" y="309086"/>
                    </a:cubicBezTo>
                    <a:cubicBezTo>
                      <a:pt x="679176" y="308738"/>
                      <a:pt x="675378" y="306935"/>
                      <a:pt x="671049" y="302691"/>
                    </a:cubicBezTo>
                    <a:cubicBezTo>
                      <a:pt x="663432" y="295478"/>
                      <a:pt x="655438" y="281388"/>
                      <a:pt x="648607" y="264723"/>
                    </a:cubicBezTo>
                    <a:cubicBezTo>
                      <a:pt x="638354" y="239612"/>
                      <a:pt x="630305" y="208543"/>
                      <a:pt x="624946" y="183915"/>
                    </a:cubicBezTo>
                    <a:cubicBezTo>
                      <a:pt x="622311" y="171617"/>
                      <a:pt x="620229" y="160899"/>
                      <a:pt x="618890" y="153294"/>
                    </a:cubicBezTo>
                    <a:cubicBezTo>
                      <a:pt x="618192" y="149486"/>
                      <a:pt x="617716" y="146462"/>
                      <a:pt x="617373" y="144412"/>
                    </a:cubicBezTo>
                    <a:cubicBezTo>
                      <a:pt x="617030" y="142307"/>
                      <a:pt x="616852" y="141254"/>
                      <a:pt x="616852" y="141254"/>
                    </a:cubicBezTo>
                    <a:cubicBezTo>
                      <a:pt x="616078" y="135967"/>
                      <a:pt x="611361" y="132249"/>
                      <a:pt x="606135" y="132731"/>
                    </a:cubicBezTo>
                    <a:cubicBezTo>
                      <a:pt x="600854" y="133257"/>
                      <a:pt x="596923" y="137759"/>
                      <a:pt x="597089" y="143091"/>
                    </a:cubicBezTo>
                    <a:cubicBezTo>
                      <a:pt x="597089" y="143091"/>
                      <a:pt x="597134" y="143707"/>
                      <a:pt x="597134" y="145017"/>
                    </a:cubicBezTo>
                    <a:cubicBezTo>
                      <a:pt x="597399" y="153899"/>
                      <a:pt x="597997" y="192617"/>
                      <a:pt x="593934" y="230417"/>
                    </a:cubicBezTo>
                    <a:cubicBezTo>
                      <a:pt x="591686" y="251775"/>
                      <a:pt x="587789" y="272943"/>
                      <a:pt x="581999" y="287425"/>
                    </a:cubicBezTo>
                    <a:cubicBezTo>
                      <a:pt x="579142" y="294694"/>
                      <a:pt x="575809" y="300159"/>
                      <a:pt x="572698" y="303217"/>
                    </a:cubicBezTo>
                    <a:cubicBezTo>
                      <a:pt x="571137" y="304707"/>
                      <a:pt x="569753" y="305625"/>
                      <a:pt x="568413" y="306196"/>
                    </a:cubicBezTo>
                    <a:cubicBezTo>
                      <a:pt x="567118" y="306767"/>
                      <a:pt x="565911" y="306980"/>
                      <a:pt x="564261" y="306891"/>
                    </a:cubicBezTo>
                    <a:lnTo>
                      <a:pt x="563619" y="306812"/>
                    </a:lnTo>
                    <a:cubicBezTo>
                      <a:pt x="560032" y="306409"/>
                      <a:pt x="557386" y="304886"/>
                      <a:pt x="554275" y="301291"/>
                    </a:cubicBezTo>
                    <a:cubicBezTo>
                      <a:pt x="549602" y="295959"/>
                      <a:pt x="545406" y="285588"/>
                      <a:pt x="542339" y="273604"/>
                    </a:cubicBezTo>
                    <a:cubicBezTo>
                      <a:pt x="539140" y="261575"/>
                      <a:pt x="536803" y="247923"/>
                      <a:pt x="534335" y="235457"/>
                    </a:cubicBezTo>
                    <a:cubicBezTo>
                      <a:pt x="531611" y="221804"/>
                      <a:pt x="527547" y="193412"/>
                      <a:pt x="524259" y="168739"/>
                    </a:cubicBezTo>
                    <a:cubicBezTo>
                      <a:pt x="522576" y="156396"/>
                      <a:pt x="521104" y="144894"/>
                      <a:pt x="520019" y="136528"/>
                    </a:cubicBezTo>
                    <a:cubicBezTo>
                      <a:pt x="518989" y="128128"/>
                      <a:pt x="518336" y="122841"/>
                      <a:pt x="518336" y="122841"/>
                    </a:cubicBezTo>
                    <a:cubicBezTo>
                      <a:pt x="517727" y="117812"/>
                      <a:pt x="513409" y="113959"/>
                      <a:pt x="508393" y="114049"/>
                    </a:cubicBezTo>
                    <a:cubicBezTo>
                      <a:pt x="503322" y="114094"/>
                      <a:pt x="499137" y="117980"/>
                      <a:pt x="498572" y="123054"/>
                    </a:cubicBezTo>
                    <a:cubicBezTo>
                      <a:pt x="498440" y="124375"/>
                      <a:pt x="498262" y="125988"/>
                      <a:pt x="498052" y="127780"/>
                    </a:cubicBezTo>
                    <a:cubicBezTo>
                      <a:pt x="495760" y="149307"/>
                      <a:pt x="489616" y="203817"/>
                      <a:pt x="487158" y="227012"/>
                    </a:cubicBezTo>
                    <a:cubicBezTo>
                      <a:pt x="486759" y="230731"/>
                      <a:pt x="486416" y="233654"/>
                      <a:pt x="486250" y="235580"/>
                    </a:cubicBezTo>
                    <a:lnTo>
                      <a:pt x="486072" y="237551"/>
                    </a:lnTo>
                    <a:cubicBezTo>
                      <a:pt x="483515" y="261699"/>
                      <a:pt x="478588" y="277759"/>
                      <a:pt x="473484" y="286507"/>
                    </a:cubicBezTo>
                    <a:cubicBezTo>
                      <a:pt x="470982" y="290975"/>
                      <a:pt x="468468" y="293417"/>
                      <a:pt x="466608" y="294649"/>
                    </a:cubicBezTo>
                    <a:cubicBezTo>
                      <a:pt x="464704" y="295780"/>
                      <a:pt x="463453" y="296004"/>
                      <a:pt x="461726" y="295870"/>
                    </a:cubicBezTo>
                    <a:cubicBezTo>
                      <a:pt x="460297" y="295735"/>
                      <a:pt x="458349" y="295086"/>
                      <a:pt x="456057" y="293596"/>
                    </a:cubicBezTo>
                    <a:cubicBezTo>
                      <a:pt x="452636" y="291367"/>
                      <a:pt x="448439" y="287167"/>
                      <a:pt x="444420" y="281209"/>
                    </a:cubicBezTo>
                    <a:cubicBezTo>
                      <a:pt x="440446" y="275307"/>
                      <a:pt x="436504" y="267657"/>
                      <a:pt x="433183" y="258730"/>
                    </a:cubicBezTo>
                    <a:cubicBezTo>
                      <a:pt x="421756" y="228670"/>
                      <a:pt x="417560" y="185270"/>
                      <a:pt x="416575" y="149833"/>
                    </a:cubicBezTo>
                    <a:cubicBezTo>
                      <a:pt x="416055" y="132070"/>
                      <a:pt x="416265" y="116278"/>
                      <a:pt x="416608" y="104944"/>
                    </a:cubicBezTo>
                    <a:cubicBezTo>
                      <a:pt x="416785" y="99299"/>
                      <a:pt x="417051" y="94752"/>
                      <a:pt x="417217" y="91649"/>
                    </a:cubicBezTo>
                    <a:cubicBezTo>
                      <a:pt x="417394" y="88536"/>
                      <a:pt x="417483" y="86878"/>
                      <a:pt x="417483" y="86878"/>
                    </a:cubicBezTo>
                    <a:cubicBezTo>
                      <a:pt x="417782" y="82196"/>
                      <a:pt x="414925" y="77907"/>
                      <a:pt x="410519" y="76552"/>
                    </a:cubicBezTo>
                    <a:cubicBezTo>
                      <a:pt x="406012" y="75196"/>
                      <a:pt x="401262" y="77078"/>
                      <a:pt x="398971" y="81144"/>
                    </a:cubicBezTo>
                    <a:cubicBezTo>
                      <a:pt x="374746" y="123457"/>
                      <a:pt x="367438" y="166107"/>
                      <a:pt x="363065" y="199538"/>
                    </a:cubicBezTo>
                    <a:cubicBezTo>
                      <a:pt x="360862" y="216249"/>
                      <a:pt x="359389" y="230686"/>
                      <a:pt x="357141" y="241225"/>
                    </a:cubicBezTo>
                    <a:cubicBezTo>
                      <a:pt x="356067" y="246567"/>
                      <a:pt x="354761" y="250857"/>
                      <a:pt x="353388" y="253825"/>
                    </a:cubicBezTo>
                    <a:cubicBezTo>
                      <a:pt x="351960" y="256849"/>
                      <a:pt x="350620" y="258372"/>
                      <a:pt x="349447" y="259212"/>
                    </a:cubicBezTo>
                    <a:cubicBezTo>
                      <a:pt x="345903" y="261654"/>
                      <a:pt x="343612" y="262057"/>
                      <a:pt x="341575" y="261878"/>
                    </a:cubicBezTo>
                    <a:cubicBezTo>
                      <a:pt x="339626" y="261654"/>
                      <a:pt x="337212" y="260657"/>
                      <a:pt x="334134" y="257857"/>
                    </a:cubicBezTo>
                    <a:cubicBezTo>
                      <a:pt x="329551" y="253691"/>
                      <a:pt x="324236" y="245559"/>
                      <a:pt x="319608" y="233967"/>
                    </a:cubicBezTo>
                    <a:cubicBezTo>
                      <a:pt x="314936" y="222409"/>
                      <a:pt x="310784" y="207491"/>
                      <a:pt x="307540" y="189951"/>
                    </a:cubicBezTo>
                    <a:cubicBezTo>
                      <a:pt x="303476" y="168257"/>
                      <a:pt x="304384" y="139507"/>
                      <a:pt x="307274" y="112772"/>
                    </a:cubicBezTo>
                    <a:cubicBezTo>
                      <a:pt x="309566" y="91380"/>
                      <a:pt x="313076" y="71209"/>
                      <a:pt x="315977" y="56380"/>
                    </a:cubicBezTo>
                    <a:cubicBezTo>
                      <a:pt x="317405" y="48988"/>
                      <a:pt x="318745" y="42907"/>
                      <a:pt x="319697" y="38752"/>
                    </a:cubicBezTo>
                    <a:cubicBezTo>
                      <a:pt x="320173" y="36657"/>
                      <a:pt x="320560" y="35033"/>
                      <a:pt x="320771" y="33936"/>
                    </a:cubicBezTo>
                    <a:cubicBezTo>
                      <a:pt x="321036" y="32849"/>
                      <a:pt x="321158" y="32323"/>
                      <a:pt x="321158" y="32323"/>
                    </a:cubicBezTo>
                    <a:cubicBezTo>
                      <a:pt x="322376" y="27462"/>
                      <a:pt x="319863" y="22388"/>
                      <a:pt x="315279" y="20507"/>
                    </a:cubicBezTo>
                    <a:cubicBezTo>
                      <a:pt x="310651" y="18670"/>
                      <a:pt x="305381" y="20507"/>
                      <a:pt x="302912" y="24886"/>
                    </a:cubicBezTo>
                    <a:cubicBezTo>
                      <a:pt x="283536" y="59091"/>
                      <a:pt x="273461" y="98470"/>
                      <a:pt x="266452" y="131678"/>
                    </a:cubicBezTo>
                    <a:cubicBezTo>
                      <a:pt x="262987" y="148209"/>
                      <a:pt x="260308" y="163262"/>
                      <a:pt x="257805" y="175212"/>
                    </a:cubicBezTo>
                    <a:cubicBezTo>
                      <a:pt x="256510" y="181159"/>
                      <a:pt x="255292" y="186323"/>
                      <a:pt x="254130" y="190388"/>
                    </a:cubicBezTo>
                    <a:cubicBezTo>
                      <a:pt x="252912" y="194409"/>
                      <a:pt x="251705" y="197388"/>
                      <a:pt x="250885" y="198609"/>
                    </a:cubicBezTo>
                    <a:cubicBezTo>
                      <a:pt x="249978" y="200099"/>
                      <a:pt x="249324" y="200580"/>
                      <a:pt x="248981" y="200759"/>
                    </a:cubicBezTo>
                    <a:lnTo>
                      <a:pt x="247464" y="200972"/>
                    </a:lnTo>
                    <a:cubicBezTo>
                      <a:pt x="246346" y="200894"/>
                      <a:pt x="244132" y="200099"/>
                      <a:pt x="241452" y="198094"/>
                    </a:cubicBezTo>
                    <a:cubicBezTo>
                      <a:pt x="237433" y="195070"/>
                      <a:pt x="232506" y="189425"/>
                      <a:pt x="228310" y="181731"/>
                    </a:cubicBezTo>
                    <a:cubicBezTo>
                      <a:pt x="224025" y="173980"/>
                      <a:pt x="220349" y="164225"/>
                      <a:pt x="218102" y="153025"/>
                    </a:cubicBezTo>
                    <a:cubicBezTo>
                      <a:pt x="216928" y="147291"/>
                      <a:pt x="216884" y="139417"/>
                      <a:pt x="217836" y="130491"/>
                    </a:cubicBezTo>
                    <a:cubicBezTo>
                      <a:pt x="220261" y="107575"/>
                      <a:pt x="229340" y="78086"/>
                      <a:pt x="237821" y="54812"/>
                    </a:cubicBezTo>
                    <a:cubicBezTo>
                      <a:pt x="242105" y="43175"/>
                      <a:pt x="246169" y="32973"/>
                      <a:pt x="249191" y="25715"/>
                    </a:cubicBezTo>
                    <a:cubicBezTo>
                      <a:pt x="250708" y="22086"/>
                      <a:pt x="251959" y="19196"/>
                      <a:pt x="252823" y="17225"/>
                    </a:cubicBezTo>
                    <a:cubicBezTo>
                      <a:pt x="253698" y="15254"/>
                      <a:pt x="254130" y="14257"/>
                      <a:pt x="254130" y="14257"/>
                    </a:cubicBezTo>
                    <a:cubicBezTo>
                      <a:pt x="256244" y="9699"/>
                      <a:pt x="254606" y="4188"/>
                      <a:pt x="250409" y="1523"/>
                    </a:cubicBezTo>
                    <a:cubicBezTo>
                      <a:pt x="246169" y="-1143"/>
                      <a:pt x="240633" y="-224"/>
                      <a:pt x="237433" y="3617"/>
                    </a:cubicBezTo>
                    <a:cubicBezTo>
                      <a:pt x="182639" y="70739"/>
                      <a:pt x="136093" y="107352"/>
                      <a:pt x="98172" y="128307"/>
                    </a:cubicBezTo>
                    <a:cubicBezTo>
                      <a:pt x="60107" y="149217"/>
                      <a:pt x="30701" y="154604"/>
                      <a:pt x="8214" y="158670"/>
                    </a:cubicBezTo>
                    <a:cubicBezTo>
                      <a:pt x="2800" y="159678"/>
                      <a:pt x="-832" y="164886"/>
                      <a:pt x="165" y="170351"/>
                    </a:cubicBezTo>
                    <a:cubicBezTo>
                      <a:pt x="1117" y="175817"/>
                      <a:pt x="6309" y="179457"/>
                      <a:pt x="11668" y="178494"/>
                    </a:cubicBezTo>
                    <a:cubicBezTo>
                      <a:pt x="34376" y="174417"/>
                      <a:pt x="67116" y="168336"/>
                      <a:pt x="107639" y="145980"/>
                    </a:cubicBezTo>
                    <a:cubicBezTo>
                      <a:pt x="138861" y="128788"/>
                      <a:pt x="174767" y="101975"/>
                      <a:pt x="215157" y="59360"/>
                    </a:cubicBezTo>
                    <a:cubicBezTo>
                      <a:pt x="207672" y="81144"/>
                      <a:pt x="200498" y="106175"/>
                      <a:pt x="198073" y="128307"/>
                    </a:cubicBezTo>
                    <a:cubicBezTo>
                      <a:pt x="196988" y="138544"/>
                      <a:pt x="196866" y="148175"/>
                      <a:pt x="198593" y="156967"/>
                    </a:cubicBezTo>
                    <a:cubicBezTo>
                      <a:pt x="202136" y="174596"/>
                      <a:pt x="208624" y="189425"/>
                      <a:pt x="216585" y="200536"/>
                    </a:cubicBezTo>
                    <a:cubicBezTo>
                      <a:pt x="220560" y="206091"/>
                      <a:pt x="224889" y="210694"/>
                      <a:pt x="229605" y="214278"/>
                    </a:cubicBezTo>
                    <a:cubicBezTo>
                      <a:pt x="234366" y="217772"/>
                      <a:pt x="239548" y="220315"/>
                      <a:pt x="245349" y="220975"/>
                    </a:cubicBezTo>
                    <a:cubicBezTo>
                      <a:pt x="249579" y="221457"/>
                      <a:pt x="254174" y="220707"/>
                      <a:pt x="258193" y="218567"/>
                    </a:cubicBezTo>
                    <a:cubicBezTo>
                      <a:pt x="262212" y="216462"/>
                      <a:pt x="265456" y="213091"/>
                      <a:pt x="267881" y="209115"/>
                    </a:cubicBezTo>
                    <a:cubicBezTo>
                      <a:pt x="270172" y="205307"/>
                      <a:pt x="271689" y="201062"/>
                      <a:pt x="273151" y="196123"/>
                    </a:cubicBezTo>
                    <a:cubicBezTo>
                      <a:pt x="275708" y="187543"/>
                      <a:pt x="277823" y="176825"/>
                      <a:pt x="280248" y="164449"/>
                    </a:cubicBezTo>
                    <a:cubicBezTo>
                      <a:pt x="281809" y="156307"/>
                      <a:pt x="283536" y="147425"/>
                      <a:pt x="285440" y="138196"/>
                    </a:cubicBezTo>
                    <a:cubicBezTo>
                      <a:pt x="284533" y="157449"/>
                      <a:pt x="284876" y="176657"/>
                      <a:pt x="287987" y="193625"/>
                    </a:cubicBezTo>
                    <a:cubicBezTo>
                      <a:pt x="292571" y="218433"/>
                      <a:pt x="298893" y="238772"/>
                      <a:pt x="306887" y="253959"/>
                    </a:cubicBezTo>
                    <a:cubicBezTo>
                      <a:pt x="310950" y="261486"/>
                      <a:pt x="315456" y="267825"/>
                      <a:pt x="320726" y="272730"/>
                    </a:cubicBezTo>
                    <a:cubicBezTo>
                      <a:pt x="326008" y="277580"/>
                      <a:pt x="332363" y="281086"/>
                      <a:pt x="339460" y="281870"/>
                    </a:cubicBezTo>
                    <a:cubicBezTo>
                      <a:pt x="346900" y="282699"/>
                      <a:pt x="354462" y="280257"/>
                      <a:pt x="360862" y="275654"/>
                    </a:cubicBezTo>
                    <a:lnTo>
                      <a:pt x="360906" y="275654"/>
                    </a:lnTo>
                    <a:cubicBezTo>
                      <a:pt x="365711" y="272249"/>
                      <a:pt x="368999" y="267478"/>
                      <a:pt x="371369" y="262404"/>
                    </a:cubicBezTo>
                    <a:cubicBezTo>
                      <a:pt x="375487" y="253388"/>
                      <a:pt x="377348" y="242894"/>
                      <a:pt x="379119" y="230686"/>
                    </a:cubicBezTo>
                    <a:cubicBezTo>
                      <a:pt x="382706" y="205049"/>
                      <a:pt x="385208" y="171796"/>
                      <a:pt x="396413" y="136617"/>
                    </a:cubicBezTo>
                    <a:cubicBezTo>
                      <a:pt x="396457" y="141086"/>
                      <a:pt x="396590" y="145678"/>
                      <a:pt x="396679" y="150449"/>
                    </a:cubicBezTo>
                    <a:cubicBezTo>
                      <a:pt x="397797" y="187017"/>
                      <a:pt x="401739" y="231649"/>
                      <a:pt x="414582" y="265899"/>
                    </a:cubicBezTo>
                    <a:cubicBezTo>
                      <a:pt x="419730" y="279462"/>
                      <a:pt x="425997" y="290930"/>
                      <a:pt x="433304" y="299633"/>
                    </a:cubicBezTo>
                    <a:cubicBezTo>
                      <a:pt x="436980" y="304012"/>
                      <a:pt x="440966" y="307686"/>
                      <a:pt x="445284" y="310530"/>
                    </a:cubicBezTo>
                    <a:cubicBezTo>
                      <a:pt x="449613" y="313330"/>
                      <a:pt x="454407" y="315291"/>
                      <a:pt x="459555" y="315907"/>
                    </a:cubicBezTo>
                    <a:cubicBezTo>
                      <a:pt x="465612" y="316612"/>
                      <a:pt x="471967" y="315078"/>
                      <a:pt x="477293" y="311572"/>
                    </a:cubicBezTo>
                    <a:cubicBezTo>
                      <a:pt x="485298" y="306375"/>
                      <a:pt x="491132" y="297707"/>
                      <a:pt x="495760" y="285980"/>
                    </a:cubicBezTo>
                    <a:cubicBezTo>
                      <a:pt x="500344" y="274209"/>
                      <a:pt x="503765" y="259033"/>
                      <a:pt x="505836" y="239735"/>
                    </a:cubicBezTo>
                    <a:lnTo>
                      <a:pt x="506057" y="237596"/>
                    </a:lnTo>
                    <a:cubicBezTo>
                      <a:pt x="506223" y="235759"/>
                      <a:pt x="506533" y="232870"/>
                      <a:pt x="506921" y="229196"/>
                    </a:cubicBezTo>
                    <a:cubicBezTo>
                      <a:pt x="507563" y="223249"/>
                      <a:pt x="508426" y="215286"/>
                      <a:pt x="509379" y="206270"/>
                    </a:cubicBezTo>
                    <a:cubicBezTo>
                      <a:pt x="511372" y="219486"/>
                      <a:pt x="513232" y="231425"/>
                      <a:pt x="514837" y="239433"/>
                    </a:cubicBezTo>
                    <a:cubicBezTo>
                      <a:pt x="518070" y="255538"/>
                      <a:pt x="521148" y="275004"/>
                      <a:pt x="527027" y="291715"/>
                    </a:cubicBezTo>
                    <a:cubicBezTo>
                      <a:pt x="530017" y="300070"/>
                      <a:pt x="533737" y="307899"/>
                      <a:pt x="539140" y="314372"/>
                    </a:cubicBezTo>
                    <a:cubicBezTo>
                      <a:pt x="544498" y="320812"/>
                      <a:pt x="552237" y="325886"/>
                      <a:pt x="561449" y="326849"/>
                    </a:cubicBezTo>
                    <a:lnTo>
                      <a:pt x="563055" y="326972"/>
                    </a:lnTo>
                    <a:cubicBezTo>
                      <a:pt x="567550" y="327286"/>
                      <a:pt x="572056" y="326491"/>
                      <a:pt x="576075" y="324788"/>
                    </a:cubicBezTo>
                    <a:cubicBezTo>
                      <a:pt x="583128" y="321809"/>
                      <a:pt x="588487" y="316388"/>
                      <a:pt x="592727" y="310094"/>
                    </a:cubicBezTo>
                    <a:cubicBezTo>
                      <a:pt x="599038" y="300596"/>
                      <a:pt x="603278" y="288612"/>
                      <a:pt x="606611" y="275262"/>
                    </a:cubicBezTo>
                    <a:cubicBezTo>
                      <a:pt x="609888" y="261967"/>
                      <a:pt x="612180" y="247262"/>
                      <a:pt x="613741" y="232567"/>
                    </a:cubicBezTo>
                    <a:cubicBezTo>
                      <a:pt x="614007" y="230025"/>
                      <a:pt x="614217" y="227449"/>
                      <a:pt x="614483" y="224907"/>
                    </a:cubicBezTo>
                    <a:cubicBezTo>
                      <a:pt x="615125" y="227180"/>
                      <a:pt x="615778" y="229454"/>
                      <a:pt x="616421" y="231728"/>
                    </a:cubicBezTo>
                    <a:cubicBezTo>
                      <a:pt x="622787" y="253825"/>
                      <a:pt x="630648" y="276270"/>
                      <a:pt x="640513" y="294212"/>
                    </a:cubicBezTo>
                    <a:cubicBezTo>
                      <a:pt x="645440" y="303172"/>
                      <a:pt x="650898" y="311057"/>
                      <a:pt x="657253" y="317262"/>
                    </a:cubicBezTo>
                    <a:cubicBezTo>
                      <a:pt x="663653" y="323388"/>
                      <a:pt x="671259" y="328114"/>
                      <a:pt x="680216" y="329122"/>
                    </a:cubicBezTo>
                    <a:cubicBezTo>
                      <a:pt x="684590" y="329604"/>
                      <a:pt x="689174" y="329122"/>
                      <a:pt x="693536" y="327678"/>
                    </a:cubicBezTo>
                    <a:cubicBezTo>
                      <a:pt x="699636" y="325796"/>
                      <a:pt x="704873" y="322122"/>
                      <a:pt x="709025" y="317575"/>
                    </a:cubicBezTo>
                    <a:cubicBezTo>
                      <a:pt x="715292" y="310699"/>
                      <a:pt x="719444" y="301907"/>
                      <a:pt x="722511" y="291972"/>
                    </a:cubicBezTo>
                    <a:cubicBezTo>
                      <a:pt x="725666" y="282094"/>
                      <a:pt x="727659" y="270927"/>
                      <a:pt x="728910" y="258943"/>
                    </a:cubicBezTo>
                    <a:cubicBezTo>
                      <a:pt x="731678" y="233486"/>
                      <a:pt x="731080" y="204299"/>
                      <a:pt x="729309" y="177307"/>
                    </a:cubicBezTo>
                    <a:cubicBezTo>
                      <a:pt x="733848" y="187767"/>
                      <a:pt x="738908" y="198654"/>
                      <a:pt x="744533" y="209731"/>
                    </a:cubicBezTo>
                    <a:cubicBezTo>
                      <a:pt x="759967" y="240004"/>
                      <a:pt x="779685" y="271330"/>
                      <a:pt x="804519" y="297225"/>
                    </a:cubicBezTo>
                    <a:cubicBezTo>
                      <a:pt x="829254" y="323130"/>
                      <a:pt x="859269" y="343694"/>
                      <a:pt x="894987" y="351343"/>
                    </a:cubicBezTo>
                    <a:cubicBezTo>
                      <a:pt x="900401" y="352486"/>
                      <a:pt x="905627" y="348980"/>
                      <a:pt x="906756" y="343604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D2A85CF-FAE4-4EC3-B257-5443498E7CEE}"/>
                  </a:ext>
                </a:extLst>
              </p:cNvPr>
              <p:cNvSpPr/>
              <p:nvPr/>
            </p:nvSpPr>
            <p:spPr>
              <a:xfrm>
                <a:off x="4165596" y="8225770"/>
                <a:ext cx="50325" cy="67204"/>
              </a:xfrm>
              <a:custGeom>
                <a:avLst/>
                <a:gdLst>
                  <a:gd name="connsiteX0" fmla="*/ 6054 w 50325"/>
                  <a:gd name="connsiteY0" fmla="*/ 17300 h 67204"/>
                  <a:gd name="connsiteX1" fmla="*/ 16296 w 50325"/>
                  <a:gd name="connsiteY1" fmla="*/ 66076 h 67204"/>
                  <a:gd name="connsiteX2" fmla="*/ 50076 w 50325"/>
                  <a:gd name="connsiteY2" fmla="*/ 23774 h 67204"/>
                  <a:gd name="connsiteX3" fmla="*/ 42381 w 50325"/>
                  <a:gd name="connsiteY3" fmla="*/ 5047 h 67204"/>
                  <a:gd name="connsiteX4" fmla="*/ 6054 w 50325"/>
                  <a:gd name="connsiteY4" fmla="*/ 17300 h 6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25" h="67204">
                    <a:moveTo>
                      <a:pt x="6054" y="17300"/>
                    </a:moveTo>
                    <a:cubicBezTo>
                      <a:pt x="994" y="33573"/>
                      <a:pt x="-8439" y="58158"/>
                      <a:pt x="16296" y="66076"/>
                    </a:cubicBezTo>
                    <a:cubicBezTo>
                      <a:pt x="41993" y="74129"/>
                      <a:pt x="47917" y="36900"/>
                      <a:pt x="50076" y="23774"/>
                    </a:cubicBezTo>
                    <a:cubicBezTo>
                      <a:pt x="51249" y="16561"/>
                      <a:pt x="48216" y="9202"/>
                      <a:pt x="42381" y="5047"/>
                    </a:cubicBezTo>
                    <a:cubicBezTo>
                      <a:pt x="28275" y="-5145"/>
                      <a:pt x="11025" y="679"/>
                      <a:pt x="6054" y="17300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C704D79-A9C1-4AB0-9CDF-BB4989C533E2}"/>
                  </a:ext>
                </a:extLst>
              </p:cNvPr>
              <p:cNvSpPr/>
              <p:nvPr/>
            </p:nvSpPr>
            <p:spPr>
              <a:xfrm>
                <a:off x="4585798" y="8324449"/>
                <a:ext cx="48314" cy="67231"/>
              </a:xfrm>
              <a:custGeom>
                <a:avLst/>
                <a:gdLst>
                  <a:gd name="connsiteX0" fmla="*/ 20676 w 48314"/>
                  <a:gd name="connsiteY0" fmla="*/ 392 h 67231"/>
                  <a:gd name="connsiteX1" fmla="*/ 5496 w 48314"/>
                  <a:gd name="connsiteY1" fmla="*/ 13687 h 67231"/>
                  <a:gd name="connsiteX2" fmla="*/ 17343 w 48314"/>
                  <a:gd name="connsiteY2" fmla="*/ 66842 h 67231"/>
                  <a:gd name="connsiteX3" fmla="*/ 48012 w 48314"/>
                  <a:gd name="connsiteY3" fmla="*/ 27563 h 67231"/>
                  <a:gd name="connsiteX4" fmla="*/ 20676 w 48314"/>
                  <a:gd name="connsiteY4" fmla="*/ 392 h 6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314" h="67231">
                    <a:moveTo>
                      <a:pt x="20676" y="392"/>
                    </a:moveTo>
                    <a:cubicBezTo>
                      <a:pt x="13501" y="1524"/>
                      <a:pt x="7567" y="6776"/>
                      <a:pt x="5496" y="13687"/>
                    </a:cubicBezTo>
                    <a:cubicBezTo>
                      <a:pt x="1732" y="26555"/>
                      <a:pt x="-9340" y="62519"/>
                      <a:pt x="17343" y="66842"/>
                    </a:cubicBezTo>
                    <a:cubicBezTo>
                      <a:pt x="43041" y="70739"/>
                      <a:pt x="45288" y="44487"/>
                      <a:pt x="48012" y="27563"/>
                    </a:cubicBezTo>
                    <a:cubicBezTo>
                      <a:pt x="50481" y="10540"/>
                      <a:pt x="37549" y="-2453"/>
                      <a:pt x="20676" y="392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60CC40-C622-4BC7-B368-8D4903D6B56D}"/>
                  </a:ext>
                </a:extLst>
              </p:cNvPr>
              <p:cNvSpPr/>
              <p:nvPr/>
            </p:nvSpPr>
            <p:spPr>
              <a:xfrm>
                <a:off x="4326734" y="8294135"/>
                <a:ext cx="81178" cy="175945"/>
              </a:xfrm>
              <a:custGeom>
                <a:avLst/>
                <a:gdLst>
                  <a:gd name="connsiteX0" fmla="*/ 55834 w 81178"/>
                  <a:gd name="connsiteY0" fmla="*/ 111123 h 175945"/>
                  <a:gd name="connsiteX1" fmla="*/ 70582 w 81178"/>
                  <a:gd name="connsiteY1" fmla="*/ 103675 h 175945"/>
                  <a:gd name="connsiteX2" fmla="*/ 81144 w 81178"/>
                  <a:gd name="connsiteY2" fmla="*/ 7646 h 175945"/>
                  <a:gd name="connsiteX3" fmla="*/ 69331 w 81178"/>
                  <a:gd name="connsiteY3" fmla="*/ 3760 h 175945"/>
                  <a:gd name="connsiteX4" fmla="*/ 53243 w 81178"/>
                  <a:gd name="connsiteY4" fmla="*/ 88409 h 175945"/>
                  <a:gd name="connsiteX5" fmla="*/ 907 w 81178"/>
                  <a:gd name="connsiteY5" fmla="*/ 124675 h 175945"/>
                  <a:gd name="connsiteX6" fmla="*/ 60429 w 81178"/>
                  <a:gd name="connsiteY6" fmla="*/ 172196 h 175945"/>
                  <a:gd name="connsiteX7" fmla="*/ 58779 w 81178"/>
                  <a:gd name="connsiteY7" fmla="*/ 151543 h 175945"/>
                  <a:gd name="connsiteX8" fmla="*/ 23837 w 81178"/>
                  <a:gd name="connsiteY8" fmla="*/ 134083 h 175945"/>
                  <a:gd name="connsiteX9" fmla="*/ 55834 w 81178"/>
                  <a:gd name="connsiteY9" fmla="*/ 111123 h 17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178" h="175945">
                    <a:moveTo>
                      <a:pt x="55834" y="111123"/>
                    </a:moveTo>
                    <a:cubicBezTo>
                      <a:pt x="61891" y="113520"/>
                      <a:pt x="69331" y="110675"/>
                      <a:pt x="70582" y="103675"/>
                    </a:cubicBezTo>
                    <a:cubicBezTo>
                      <a:pt x="76040" y="71923"/>
                      <a:pt x="78244" y="39846"/>
                      <a:pt x="81144" y="7646"/>
                    </a:cubicBezTo>
                    <a:cubicBezTo>
                      <a:pt x="81831" y="1083"/>
                      <a:pt x="71800" y="-3643"/>
                      <a:pt x="69331" y="3760"/>
                    </a:cubicBezTo>
                    <a:cubicBezTo>
                      <a:pt x="60163" y="31233"/>
                      <a:pt x="59864" y="60320"/>
                      <a:pt x="53243" y="88409"/>
                    </a:cubicBezTo>
                    <a:cubicBezTo>
                      <a:pt x="28509" y="83033"/>
                      <a:pt x="6620" y="96809"/>
                      <a:pt x="907" y="124675"/>
                    </a:cubicBezTo>
                    <a:cubicBezTo>
                      <a:pt x="-6179" y="159115"/>
                      <a:pt x="29627" y="186151"/>
                      <a:pt x="60429" y="172196"/>
                    </a:cubicBezTo>
                    <a:cubicBezTo>
                      <a:pt x="69287" y="168075"/>
                      <a:pt x="69984" y="152988"/>
                      <a:pt x="58779" y="151543"/>
                    </a:cubicBezTo>
                    <a:cubicBezTo>
                      <a:pt x="44762" y="149707"/>
                      <a:pt x="26649" y="152675"/>
                      <a:pt x="23837" y="134083"/>
                    </a:cubicBezTo>
                    <a:cubicBezTo>
                      <a:pt x="20892" y="113923"/>
                      <a:pt x="39404" y="104728"/>
                      <a:pt x="55834" y="111123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CCDB138-9817-4E1D-9DDB-5C6C0BFC2DC9}"/>
                  </a:ext>
                </a:extLst>
              </p:cNvPr>
              <p:cNvSpPr/>
              <p:nvPr/>
            </p:nvSpPr>
            <p:spPr>
              <a:xfrm>
                <a:off x="3597718" y="8610990"/>
                <a:ext cx="370027" cy="354838"/>
              </a:xfrm>
              <a:custGeom>
                <a:avLst/>
                <a:gdLst>
                  <a:gd name="connsiteX0" fmla="*/ 362915 w 370027"/>
                  <a:gd name="connsiteY0" fmla="*/ 354613 h 354838"/>
                  <a:gd name="connsiteX1" fmla="*/ 365428 w 370027"/>
                  <a:gd name="connsiteY1" fmla="*/ 342406 h 354838"/>
                  <a:gd name="connsiteX2" fmla="*/ 31193 w 370027"/>
                  <a:gd name="connsiteY2" fmla="*/ 211019 h 354838"/>
                  <a:gd name="connsiteX3" fmla="*/ 25225 w 370027"/>
                  <a:gd name="connsiteY3" fmla="*/ 211287 h 354838"/>
                  <a:gd name="connsiteX4" fmla="*/ 67829 w 370027"/>
                  <a:gd name="connsiteY4" fmla="*/ 9598 h 354838"/>
                  <a:gd name="connsiteX5" fmla="*/ 59393 w 370027"/>
                  <a:gd name="connsiteY5" fmla="*/ 2206 h 354838"/>
                  <a:gd name="connsiteX6" fmla="*/ 18826 w 370027"/>
                  <a:gd name="connsiteY6" fmla="*/ 224850 h 354838"/>
                  <a:gd name="connsiteX7" fmla="*/ 29200 w 370027"/>
                  <a:gd name="connsiteY7" fmla="*/ 223977 h 354838"/>
                  <a:gd name="connsiteX8" fmla="*/ 362915 w 370027"/>
                  <a:gd name="connsiteY8" fmla="*/ 354613 h 35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27" h="354838">
                    <a:moveTo>
                      <a:pt x="362915" y="354613"/>
                    </a:moveTo>
                    <a:cubicBezTo>
                      <a:pt x="370698" y="356618"/>
                      <a:pt x="372902" y="344634"/>
                      <a:pt x="365428" y="342406"/>
                    </a:cubicBezTo>
                    <a:cubicBezTo>
                      <a:pt x="251156" y="308458"/>
                      <a:pt x="132400" y="276819"/>
                      <a:pt x="31193" y="211019"/>
                    </a:cubicBezTo>
                    <a:cubicBezTo>
                      <a:pt x="28901" y="209495"/>
                      <a:pt x="26786" y="209932"/>
                      <a:pt x="25225" y="211287"/>
                    </a:cubicBezTo>
                    <a:cubicBezTo>
                      <a:pt x="-5090" y="152790"/>
                      <a:pt x="35001" y="58687"/>
                      <a:pt x="67829" y="9598"/>
                    </a:cubicBezTo>
                    <a:cubicBezTo>
                      <a:pt x="71804" y="3695"/>
                      <a:pt x="63589" y="-3786"/>
                      <a:pt x="59393" y="2206"/>
                    </a:cubicBezTo>
                    <a:cubicBezTo>
                      <a:pt x="22800" y="54745"/>
                      <a:pt x="-27975" y="165479"/>
                      <a:pt x="18826" y="224850"/>
                    </a:cubicBezTo>
                    <a:cubicBezTo>
                      <a:pt x="22070" y="228916"/>
                      <a:pt x="27340" y="227427"/>
                      <a:pt x="29200" y="223977"/>
                    </a:cubicBezTo>
                    <a:cubicBezTo>
                      <a:pt x="129411" y="290034"/>
                      <a:pt x="248133" y="324732"/>
                      <a:pt x="362915" y="354613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69B0515-2A82-4083-9D04-BF2B71289661}"/>
                  </a:ext>
                </a:extLst>
              </p:cNvPr>
              <p:cNvSpPr/>
              <p:nvPr/>
            </p:nvSpPr>
            <p:spPr>
              <a:xfrm>
                <a:off x="3890830" y="8983091"/>
                <a:ext cx="94705" cy="660130"/>
              </a:xfrm>
              <a:custGeom>
                <a:avLst/>
                <a:gdLst>
                  <a:gd name="connsiteX0" fmla="*/ 14489 w 94705"/>
                  <a:gd name="connsiteY0" fmla="*/ 518444 h 660130"/>
                  <a:gd name="connsiteX1" fmla="*/ 33610 w 94705"/>
                  <a:gd name="connsiteY1" fmla="*/ 326868 h 660130"/>
                  <a:gd name="connsiteX2" fmla="*/ 94505 w 94705"/>
                  <a:gd name="connsiteY2" fmla="*/ 6918 h 660130"/>
                  <a:gd name="connsiteX3" fmla="*/ 82957 w 94705"/>
                  <a:gd name="connsiteY3" fmla="*/ 4521 h 660130"/>
                  <a:gd name="connsiteX4" fmla="*/ 16216 w 94705"/>
                  <a:gd name="connsiteY4" fmla="*/ 348002 h 660130"/>
                  <a:gd name="connsiteX5" fmla="*/ 40 w 94705"/>
                  <a:gd name="connsiteY5" fmla="*/ 539231 h 660130"/>
                  <a:gd name="connsiteX6" fmla="*/ 20324 w 94705"/>
                  <a:gd name="connsiteY6" fmla="*/ 657357 h 660130"/>
                  <a:gd name="connsiteX7" fmla="*/ 29923 w 94705"/>
                  <a:gd name="connsiteY7" fmla="*/ 650794 h 660130"/>
                  <a:gd name="connsiteX8" fmla="*/ 14489 w 94705"/>
                  <a:gd name="connsiteY8" fmla="*/ 518444 h 66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705" h="660130">
                    <a:moveTo>
                      <a:pt x="14489" y="518444"/>
                    </a:moveTo>
                    <a:cubicBezTo>
                      <a:pt x="16083" y="454313"/>
                      <a:pt x="24431" y="390305"/>
                      <a:pt x="33610" y="326868"/>
                    </a:cubicBezTo>
                    <a:cubicBezTo>
                      <a:pt x="49177" y="219550"/>
                      <a:pt x="68719" y="112276"/>
                      <a:pt x="94505" y="6918"/>
                    </a:cubicBezTo>
                    <a:cubicBezTo>
                      <a:pt x="96354" y="-564"/>
                      <a:pt x="84850" y="-2882"/>
                      <a:pt x="82957" y="4521"/>
                    </a:cubicBezTo>
                    <a:cubicBezTo>
                      <a:pt x="54237" y="117439"/>
                      <a:pt x="32348" y="232586"/>
                      <a:pt x="16216" y="348002"/>
                    </a:cubicBezTo>
                    <a:cubicBezTo>
                      <a:pt x="7392" y="411260"/>
                      <a:pt x="561" y="475268"/>
                      <a:pt x="40" y="539231"/>
                    </a:cubicBezTo>
                    <a:cubicBezTo>
                      <a:pt x="-259" y="578117"/>
                      <a:pt x="605" y="622749"/>
                      <a:pt x="20324" y="657357"/>
                    </a:cubicBezTo>
                    <a:cubicBezTo>
                      <a:pt x="24088" y="664044"/>
                      <a:pt x="33433" y="657357"/>
                      <a:pt x="29923" y="650794"/>
                    </a:cubicBezTo>
                    <a:cubicBezTo>
                      <a:pt x="9817" y="612165"/>
                      <a:pt x="13448" y="560578"/>
                      <a:pt x="14489" y="518444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CE093B9-3C22-4970-9F61-1B493DBF0EE7}"/>
                  </a:ext>
                </a:extLst>
              </p:cNvPr>
              <p:cNvSpPr/>
              <p:nvPr/>
            </p:nvSpPr>
            <p:spPr>
              <a:xfrm>
                <a:off x="3926993" y="9045781"/>
                <a:ext cx="1058503" cy="637011"/>
              </a:xfrm>
              <a:custGeom>
                <a:avLst/>
                <a:gdLst>
                  <a:gd name="connsiteX0" fmla="*/ 1042646 w 1058503"/>
                  <a:gd name="connsiteY0" fmla="*/ 357496 h 637011"/>
                  <a:gd name="connsiteX1" fmla="*/ 1043421 w 1058503"/>
                  <a:gd name="connsiteY1" fmla="*/ 350272 h 637011"/>
                  <a:gd name="connsiteX2" fmla="*/ 1051990 w 1058503"/>
                  <a:gd name="connsiteY2" fmla="*/ 326831 h 637011"/>
                  <a:gd name="connsiteX3" fmla="*/ 793099 w 1058503"/>
                  <a:gd name="connsiteY3" fmla="*/ 5526 h 637011"/>
                  <a:gd name="connsiteX4" fmla="*/ 780853 w 1058503"/>
                  <a:gd name="connsiteY4" fmla="*/ 6399 h 637011"/>
                  <a:gd name="connsiteX5" fmla="*/ 1037243 w 1058503"/>
                  <a:gd name="connsiteY5" fmla="*/ 347125 h 637011"/>
                  <a:gd name="connsiteX6" fmla="*/ 1032914 w 1058503"/>
                  <a:gd name="connsiteY6" fmla="*/ 348917 h 637011"/>
                  <a:gd name="connsiteX7" fmla="*/ 632768 w 1058503"/>
                  <a:gd name="connsiteY7" fmla="*/ 565525 h 637011"/>
                  <a:gd name="connsiteX8" fmla="*/ 6614 w 1058503"/>
                  <a:gd name="connsiteY8" fmla="*/ 595149 h 637011"/>
                  <a:gd name="connsiteX9" fmla="*/ 4322 w 1058503"/>
                  <a:gd name="connsiteY9" fmla="*/ 606394 h 637011"/>
                  <a:gd name="connsiteX10" fmla="*/ 637784 w 1058503"/>
                  <a:gd name="connsiteY10" fmla="*/ 580006 h 637011"/>
                  <a:gd name="connsiteX11" fmla="*/ 1042646 w 1058503"/>
                  <a:gd name="connsiteY11" fmla="*/ 357496 h 637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8503" h="637011">
                    <a:moveTo>
                      <a:pt x="1042646" y="357496"/>
                    </a:moveTo>
                    <a:cubicBezTo>
                      <a:pt x="1045071" y="355133"/>
                      <a:pt x="1044805" y="352333"/>
                      <a:pt x="1043421" y="350272"/>
                    </a:cubicBezTo>
                    <a:cubicBezTo>
                      <a:pt x="1056220" y="354305"/>
                      <a:pt x="1065221" y="333909"/>
                      <a:pt x="1051990" y="326831"/>
                    </a:cubicBezTo>
                    <a:cubicBezTo>
                      <a:pt x="920812" y="256696"/>
                      <a:pt x="819560" y="157554"/>
                      <a:pt x="793099" y="5526"/>
                    </a:cubicBezTo>
                    <a:cubicBezTo>
                      <a:pt x="791759" y="-2214"/>
                      <a:pt x="780853" y="-1732"/>
                      <a:pt x="780853" y="6399"/>
                    </a:cubicBezTo>
                    <a:cubicBezTo>
                      <a:pt x="780776" y="160399"/>
                      <a:pt x="914324" y="278615"/>
                      <a:pt x="1037243" y="347125"/>
                    </a:cubicBezTo>
                    <a:cubicBezTo>
                      <a:pt x="1035770" y="347170"/>
                      <a:pt x="1034254" y="347652"/>
                      <a:pt x="1032914" y="348917"/>
                    </a:cubicBezTo>
                    <a:cubicBezTo>
                      <a:pt x="922672" y="453917"/>
                      <a:pt x="775627" y="520333"/>
                      <a:pt x="632768" y="565525"/>
                    </a:cubicBezTo>
                    <a:cubicBezTo>
                      <a:pt x="430542" y="629622"/>
                      <a:pt x="213778" y="640598"/>
                      <a:pt x="6614" y="595149"/>
                    </a:cubicBezTo>
                    <a:cubicBezTo>
                      <a:pt x="-572" y="593570"/>
                      <a:pt x="-2731" y="604680"/>
                      <a:pt x="4322" y="606394"/>
                    </a:cubicBezTo>
                    <a:cubicBezTo>
                      <a:pt x="214376" y="656917"/>
                      <a:pt x="431881" y="642704"/>
                      <a:pt x="637784" y="580006"/>
                    </a:cubicBezTo>
                    <a:cubicBezTo>
                      <a:pt x="782071" y="536080"/>
                      <a:pt x="934475" y="466517"/>
                      <a:pt x="1042646" y="357496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0C16C79-7EEF-4403-B75D-C078BA748BE8}"/>
                  </a:ext>
                </a:extLst>
              </p:cNvPr>
              <p:cNvSpPr/>
              <p:nvPr/>
            </p:nvSpPr>
            <p:spPr>
              <a:xfrm>
                <a:off x="4044035" y="9914142"/>
                <a:ext cx="241861" cy="352121"/>
              </a:xfrm>
              <a:custGeom>
                <a:avLst/>
                <a:gdLst>
                  <a:gd name="connsiteX0" fmla="*/ 194301 w 241861"/>
                  <a:gd name="connsiteY0" fmla="*/ 13474 h 352121"/>
                  <a:gd name="connsiteX1" fmla="*/ 186817 w 241861"/>
                  <a:gd name="connsiteY1" fmla="*/ 4503 h 352121"/>
                  <a:gd name="connsiteX2" fmla="*/ 178125 w 241861"/>
                  <a:gd name="connsiteY2" fmla="*/ 1098 h 352121"/>
                  <a:gd name="connsiteX3" fmla="*/ 172157 w 241861"/>
                  <a:gd name="connsiteY3" fmla="*/ 347 h 352121"/>
                  <a:gd name="connsiteX4" fmla="*/ 160610 w 241861"/>
                  <a:gd name="connsiteY4" fmla="*/ 0 h 352121"/>
                  <a:gd name="connsiteX5" fmla="*/ 160565 w 241861"/>
                  <a:gd name="connsiteY5" fmla="*/ 45 h 352121"/>
                  <a:gd name="connsiteX6" fmla="*/ 138300 w 241861"/>
                  <a:gd name="connsiteY6" fmla="*/ 2408 h 352121"/>
                  <a:gd name="connsiteX7" fmla="*/ 86052 w 241861"/>
                  <a:gd name="connsiteY7" fmla="*/ 12343 h 352121"/>
                  <a:gd name="connsiteX8" fmla="*/ 33118 w 241861"/>
                  <a:gd name="connsiteY8" fmla="*/ 29926 h 352121"/>
                  <a:gd name="connsiteX9" fmla="*/ 24072 w 241861"/>
                  <a:gd name="connsiteY9" fmla="*/ 34351 h 352121"/>
                  <a:gd name="connsiteX10" fmla="*/ 20695 w 241861"/>
                  <a:gd name="connsiteY10" fmla="*/ 36310 h 352121"/>
                  <a:gd name="connsiteX11" fmla="*/ 14384 w 241861"/>
                  <a:gd name="connsiteY11" fmla="*/ 40343 h 352121"/>
                  <a:gd name="connsiteX12" fmla="*/ 7641 w 241861"/>
                  <a:gd name="connsiteY12" fmla="*/ 46771 h 352121"/>
                  <a:gd name="connsiteX13" fmla="*/ 3534 w 241861"/>
                  <a:gd name="connsiteY13" fmla="*/ 56269 h 352121"/>
                  <a:gd name="connsiteX14" fmla="*/ 4353 w 241861"/>
                  <a:gd name="connsiteY14" fmla="*/ 66417 h 352121"/>
                  <a:gd name="connsiteX15" fmla="*/ 13133 w 241861"/>
                  <a:gd name="connsiteY15" fmla="*/ 86845 h 352121"/>
                  <a:gd name="connsiteX16" fmla="*/ 35487 w 241861"/>
                  <a:gd name="connsiteY16" fmla="*/ 131253 h 352121"/>
                  <a:gd name="connsiteX17" fmla="*/ 60664 w 241861"/>
                  <a:gd name="connsiteY17" fmla="*/ 205061 h 352121"/>
                  <a:gd name="connsiteX18" fmla="*/ 64163 w 241861"/>
                  <a:gd name="connsiteY18" fmla="*/ 220282 h 352121"/>
                  <a:gd name="connsiteX19" fmla="*/ 24028 w 241861"/>
                  <a:gd name="connsiteY19" fmla="*/ 273437 h 352121"/>
                  <a:gd name="connsiteX20" fmla="*/ 6302 w 241861"/>
                  <a:gd name="connsiteY20" fmla="*/ 299466 h 352121"/>
                  <a:gd name="connsiteX21" fmla="*/ 932 w 241861"/>
                  <a:gd name="connsiteY21" fmla="*/ 314473 h 352121"/>
                  <a:gd name="connsiteX22" fmla="*/ 888 w 241861"/>
                  <a:gd name="connsiteY22" fmla="*/ 330445 h 352121"/>
                  <a:gd name="connsiteX23" fmla="*/ 9546 w 241861"/>
                  <a:gd name="connsiteY23" fmla="*/ 344187 h 352121"/>
                  <a:gd name="connsiteX24" fmla="*/ 36273 w 241861"/>
                  <a:gd name="connsiteY24" fmla="*/ 352106 h 352121"/>
                  <a:gd name="connsiteX25" fmla="*/ 78612 w 241861"/>
                  <a:gd name="connsiteY25" fmla="*/ 345934 h 352121"/>
                  <a:gd name="connsiteX26" fmla="*/ 194124 w 241861"/>
                  <a:gd name="connsiteY26" fmla="*/ 307653 h 352121"/>
                  <a:gd name="connsiteX27" fmla="*/ 228513 w 241861"/>
                  <a:gd name="connsiteY27" fmla="*/ 284110 h 352121"/>
                  <a:gd name="connsiteX28" fmla="*/ 241832 w 241861"/>
                  <a:gd name="connsiteY28" fmla="*/ 252045 h 352121"/>
                  <a:gd name="connsiteX29" fmla="*/ 238544 w 241861"/>
                  <a:gd name="connsiteY29" fmla="*/ 219587 h 352121"/>
                  <a:gd name="connsiteX30" fmla="*/ 209525 w 241861"/>
                  <a:gd name="connsiteY30" fmla="*/ 59192 h 352121"/>
                  <a:gd name="connsiteX31" fmla="*/ 199538 w 241861"/>
                  <a:gd name="connsiteY31" fmla="*/ 25424 h 352121"/>
                  <a:gd name="connsiteX32" fmla="*/ 194301 w 241861"/>
                  <a:gd name="connsiteY32" fmla="*/ 13474 h 352121"/>
                  <a:gd name="connsiteX33" fmla="*/ 211606 w 241861"/>
                  <a:gd name="connsiteY33" fmla="*/ 172816 h 352121"/>
                  <a:gd name="connsiteX34" fmla="*/ 218825 w 241861"/>
                  <a:gd name="connsiteY34" fmla="*/ 222163 h 352121"/>
                  <a:gd name="connsiteX35" fmla="*/ 221936 w 241861"/>
                  <a:gd name="connsiteY35" fmla="*/ 252829 h 352121"/>
                  <a:gd name="connsiteX36" fmla="*/ 214108 w 241861"/>
                  <a:gd name="connsiteY36" fmla="*/ 270200 h 352121"/>
                  <a:gd name="connsiteX37" fmla="*/ 163555 w 241861"/>
                  <a:gd name="connsiteY37" fmla="*/ 299118 h 352121"/>
                  <a:gd name="connsiteX38" fmla="*/ 73718 w 241861"/>
                  <a:gd name="connsiteY38" fmla="*/ 326424 h 352121"/>
                  <a:gd name="connsiteX39" fmla="*/ 29398 w 241861"/>
                  <a:gd name="connsiteY39" fmla="*/ 331363 h 352121"/>
                  <a:gd name="connsiteX40" fmla="*/ 22046 w 241861"/>
                  <a:gd name="connsiteY40" fmla="*/ 328518 h 352121"/>
                  <a:gd name="connsiteX41" fmla="*/ 20142 w 241861"/>
                  <a:gd name="connsiteY41" fmla="*/ 325550 h 352121"/>
                  <a:gd name="connsiteX42" fmla="*/ 20396 w 241861"/>
                  <a:gd name="connsiteY42" fmla="*/ 318673 h 352121"/>
                  <a:gd name="connsiteX43" fmla="*/ 27183 w 241861"/>
                  <a:gd name="connsiteY43" fmla="*/ 302669 h 352121"/>
                  <a:gd name="connsiteX44" fmla="*/ 38820 w 241861"/>
                  <a:gd name="connsiteY44" fmla="*/ 286955 h 352121"/>
                  <a:gd name="connsiteX45" fmla="*/ 83926 w 241861"/>
                  <a:gd name="connsiteY45" fmla="*/ 225187 h 352121"/>
                  <a:gd name="connsiteX46" fmla="*/ 85056 w 241861"/>
                  <a:gd name="connsiteY46" fmla="*/ 222343 h 352121"/>
                  <a:gd name="connsiteX47" fmla="*/ 84402 w 241861"/>
                  <a:gd name="connsiteY47" fmla="*/ 219318 h 352121"/>
                  <a:gd name="connsiteX48" fmla="*/ 79951 w 241861"/>
                  <a:gd name="connsiteY48" fmla="*/ 200155 h 352121"/>
                  <a:gd name="connsiteX49" fmla="*/ 45009 w 241861"/>
                  <a:gd name="connsiteY49" fmla="*/ 104698 h 352121"/>
                  <a:gd name="connsiteX50" fmla="*/ 30693 w 241861"/>
                  <a:gd name="connsiteY50" fmla="*/ 77392 h 352121"/>
                  <a:gd name="connsiteX51" fmla="*/ 23596 w 241861"/>
                  <a:gd name="connsiteY51" fmla="*/ 61466 h 352121"/>
                  <a:gd name="connsiteX52" fmla="*/ 23297 w 241861"/>
                  <a:gd name="connsiteY52" fmla="*/ 59192 h 352121"/>
                  <a:gd name="connsiteX53" fmla="*/ 28789 w 241861"/>
                  <a:gd name="connsiteY53" fmla="*/ 54780 h 352121"/>
                  <a:gd name="connsiteX54" fmla="*/ 54475 w 241861"/>
                  <a:gd name="connsiteY54" fmla="*/ 43008 h 352121"/>
                  <a:gd name="connsiteX55" fmla="*/ 90935 w 241861"/>
                  <a:gd name="connsiteY55" fmla="*/ 31853 h 352121"/>
                  <a:gd name="connsiteX56" fmla="*/ 147334 w 241861"/>
                  <a:gd name="connsiteY56" fmla="*/ 21180 h 352121"/>
                  <a:gd name="connsiteX57" fmla="*/ 167917 w 241861"/>
                  <a:gd name="connsiteY57" fmla="*/ 20126 h 352121"/>
                  <a:gd name="connsiteX58" fmla="*/ 174150 w 241861"/>
                  <a:gd name="connsiteY58" fmla="*/ 20787 h 352121"/>
                  <a:gd name="connsiteX59" fmla="*/ 175578 w 241861"/>
                  <a:gd name="connsiteY59" fmla="*/ 21224 h 352121"/>
                  <a:gd name="connsiteX60" fmla="*/ 177605 w 241861"/>
                  <a:gd name="connsiteY60" fmla="*/ 24584 h 352121"/>
                  <a:gd name="connsiteX61" fmla="*/ 190282 w 241861"/>
                  <a:gd name="connsiteY61" fmla="*/ 64143 h 352121"/>
                  <a:gd name="connsiteX62" fmla="*/ 211606 w 241861"/>
                  <a:gd name="connsiteY62" fmla="*/ 172816 h 35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41861" h="352121">
                    <a:moveTo>
                      <a:pt x="194301" y="13474"/>
                    </a:moveTo>
                    <a:cubicBezTo>
                      <a:pt x="192352" y="10147"/>
                      <a:pt x="190581" y="7180"/>
                      <a:pt x="186817" y="4503"/>
                    </a:cubicBezTo>
                    <a:cubicBezTo>
                      <a:pt x="183882" y="2587"/>
                      <a:pt x="181070" y="1747"/>
                      <a:pt x="178125" y="1098"/>
                    </a:cubicBezTo>
                    <a:cubicBezTo>
                      <a:pt x="176265" y="706"/>
                      <a:pt x="174194" y="571"/>
                      <a:pt x="172157" y="347"/>
                    </a:cubicBezTo>
                    <a:cubicBezTo>
                      <a:pt x="168304" y="135"/>
                      <a:pt x="164462" y="45"/>
                      <a:pt x="160610" y="0"/>
                    </a:cubicBezTo>
                    <a:cubicBezTo>
                      <a:pt x="160610" y="0"/>
                      <a:pt x="160565" y="45"/>
                      <a:pt x="160565" y="45"/>
                    </a:cubicBezTo>
                    <a:cubicBezTo>
                      <a:pt x="158539" y="90"/>
                      <a:pt x="147977" y="963"/>
                      <a:pt x="138300" y="2408"/>
                    </a:cubicBezTo>
                    <a:cubicBezTo>
                      <a:pt x="119312" y="5298"/>
                      <a:pt x="95264" y="10069"/>
                      <a:pt x="86052" y="12343"/>
                    </a:cubicBezTo>
                    <a:cubicBezTo>
                      <a:pt x="66544" y="17371"/>
                      <a:pt x="47732" y="23408"/>
                      <a:pt x="33118" y="29926"/>
                    </a:cubicBezTo>
                    <a:cubicBezTo>
                      <a:pt x="29874" y="31371"/>
                      <a:pt x="26929" y="32861"/>
                      <a:pt x="24072" y="34351"/>
                    </a:cubicBezTo>
                    <a:cubicBezTo>
                      <a:pt x="22954" y="34956"/>
                      <a:pt x="21869" y="35661"/>
                      <a:pt x="20695" y="36310"/>
                    </a:cubicBezTo>
                    <a:cubicBezTo>
                      <a:pt x="18492" y="37632"/>
                      <a:pt x="16289" y="38898"/>
                      <a:pt x="14384" y="40343"/>
                    </a:cubicBezTo>
                    <a:cubicBezTo>
                      <a:pt x="11882" y="42224"/>
                      <a:pt x="9579" y="44274"/>
                      <a:pt x="7641" y="46771"/>
                    </a:cubicBezTo>
                    <a:cubicBezTo>
                      <a:pt x="5737" y="49269"/>
                      <a:pt x="4010" y="52326"/>
                      <a:pt x="3534" y="56269"/>
                    </a:cubicBezTo>
                    <a:cubicBezTo>
                      <a:pt x="3135" y="59808"/>
                      <a:pt x="3534" y="63224"/>
                      <a:pt x="4353" y="66417"/>
                    </a:cubicBezTo>
                    <a:cubicBezTo>
                      <a:pt x="6036" y="73024"/>
                      <a:pt x="9147" y="79229"/>
                      <a:pt x="13133" y="86845"/>
                    </a:cubicBezTo>
                    <a:cubicBezTo>
                      <a:pt x="19057" y="98135"/>
                      <a:pt x="27017" y="112224"/>
                      <a:pt x="35487" y="131253"/>
                    </a:cubicBezTo>
                    <a:cubicBezTo>
                      <a:pt x="44012" y="150282"/>
                      <a:pt x="52958" y="174306"/>
                      <a:pt x="60664" y="205061"/>
                    </a:cubicBezTo>
                    <a:cubicBezTo>
                      <a:pt x="61871" y="209955"/>
                      <a:pt x="63045" y="215073"/>
                      <a:pt x="64163" y="220282"/>
                    </a:cubicBezTo>
                    <a:cubicBezTo>
                      <a:pt x="60963" y="226408"/>
                      <a:pt x="50633" y="243690"/>
                      <a:pt x="24028" y="273437"/>
                    </a:cubicBezTo>
                    <a:cubicBezTo>
                      <a:pt x="17540" y="280706"/>
                      <a:pt x="11007" y="289800"/>
                      <a:pt x="6302" y="299466"/>
                    </a:cubicBezTo>
                    <a:cubicBezTo>
                      <a:pt x="3966" y="304282"/>
                      <a:pt x="2061" y="309310"/>
                      <a:pt x="932" y="314473"/>
                    </a:cubicBezTo>
                    <a:cubicBezTo>
                      <a:pt x="-142" y="319636"/>
                      <a:pt x="-452" y="325024"/>
                      <a:pt x="888" y="330445"/>
                    </a:cubicBezTo>
                    <a:cubicBezTo>
                      <a:pt x="2150" y="335608"/>
                      <a:pt x="5084" y="340592"/>
                      <a:pt x="9546" y="344187"/>
                    </a:cubicBezTo>
                    <a:cubicBezTo>
                      <a:pt x="16333" y="349608"/>
                      <a:pt x="25202" y="351882"/>
                      <a:pt x="36273" y="352106"/>
                    </a:cubicBezTo>
                    <a:cubicBezTo>
                      <a:pt x="47422" y="352318"/>
                      <a:pt x="61140" y="350392"/>
                      <a:pt x="78612" y="345934"/>
                    </a:cubicBezTo>
                    <a:cubicBezTo>
                      <a:pt x="125922" y="333816"/>
                      <a:pt x="165536" y="321743"/>
                      <a:pt x="194124" y="307653"/>
                    </a:cubicBezTo>
                    <a:cubicBezTo>
                      <a:pt x="208406" y="300608"/>
                      <a:pt x="220032" y="293036"/>
                      <a:pt x="228513" y="284110"/>
                    </a:cubicBezTo>
                    <a:cubicBezTo>
                      <a:pt x="236994" y="275229"/>
                      <a:pt x="242308" y="264163"/>
                      <a:pt x="241832" y="252045"/>
                    </a:cubicBezTo>
                    <a:cubicBezTo>
                      <a:pt x="241578" y="245090"/>
                      <a:pt x="240360" y="233890"/>
                      <a:pt x="238544" y="219587"/>
                    </a:cubicBezTo>
                    <a:cubicBezTo>
                      <a:pt x="233008" y="176669"/>
                      <a:pt x="221416" y="106971"/>
                      <a:pt x="209525" y="59192"/>
                    </a:cubicBezTo>
                    <a:cubicBezTo>
                      <a:pt x="206236" y="46032"/>
                      <a:pt x="202904" y="34474"/>
                      <a:pt x="199538" y="25424"/>
                    </a:cubicBezTo>
                    <a:cubicBezTo>
                      <a:pt x="197844" y="20866"/>
                      <a:pt x="196161" y="16935"/>
                      <a:pt x="194301" y="13474"/>
                    </a:cubicBezTo>
                    <a:close/>
                    <a:moveTo>
                      <a:pt x="211606" y="172816"/>
                    </a:moveTo>
                    <a:cubicBezTo>
                      <a:pt x="214540" y="191016"/>
                      <a:pt x="217009" y="208119"/>
                      <a:pt x="218825" y="222163"/>
                    </a:cubicBezTo>
                    <a:cubicBezTo>
                      <a:pt x="220596" y="236163"/>
                      <a:pt x="221726" y="247229"/>
                      <a:pt x="221936" y="252829"/>
                    </a:cubicBezTo>
                    <a:cubicBezTo>
                      <a:pt x="222113" y="258518"/>
                      <a:pt x="220032" y="263771"/>
                      <a:pt x="214108" y="270200"/>
                    </a:cubicBezTo>
                    <a:cubicBezTo>
                      <a:pt x="205284" y="279743"/>
                      <a:pt x="187647" y="289755"/>
                      <a:pt x="163555" y="299118"/>
                    </a:cubicBezTo>
                    <a:cubicBezTo>
                      <a:pt x="139374" y="308482"/>
                      <a:pt x="108793" y="317453"/>
                      <a:pt x="73718" y="326424"/>
                    </a:cubicBezTo>
                    <a:cubicBezTo>
                      <a:pt x="51929" y="332024"/>
                      <a:pt x="37392" y="332853"/>
                      <a:pt x="29398" y="331363"/>
                    </a:cubicBezTo>
                    <a:cubicBezTo>
                      <a:pt x="25368" y="330669"/>
                      <a:pt x="23164" y="329482"/>
                      <a:pt x="22046" y="328518"/>
                    </a:cubicBezTo>
                    <a:cubicBezTo>
                      <a:pt x="20961" y="327555"/>
                      <a:pt x="20573" y="326861"/>
                      <a:pt x="20142" y="325550"/>
                    </a:cubicBezTo>
                    <a:cubicBezTo>
                      <a:pt x="19787" y="324061"/>
                      <a:pt x="19743" y="321743"/>
                      <a:pt x="20396" y="318673"/>
                    </a:cubicBezTo>
                    <a:cubicBezTo>
                      <a:pt x="21304" y="314171"/>
                      <a:pt x="23818" y="308313"/>
                      <a:pt x="27183" y="302669"/>
                    </a:cubicBezTo>
                    <a:cubicBezTo>
                      <a:pt x="30560" y="296979"/>
                      <a:pt x="34756" y="291424"/>
                      <a:pt x="38820" y="286955"/>
                    </a:cubicBezTo>
                    <a:cubicBezTo>
                      <a:pt x="75412" y="245918"/>
                      <a:pt x="83328" y="226666"/>
                      <a:pt x="83926" y="225187"/>
                    </a:cubicBezTo>
                    <a:lnTo>
                      <a:pt x="85056" y="222343"/>
                    </a:lnTo>
                    <a:lnTo>
                      <a:pt x="84402" y="219318"/>
                    </a:lnTo>
                    <a:cubicBezTo>
                      <a:pt x="82941" y="212666"/>
                      <a:pt x="81513" y="206282"/>
                      <a:pt x="79951" y="200155"/>
                    </a:cubicBezTo>
                    <a:cubicBezTo>
                      <a:pt x="69267" y="157461"/>
                      <a:pt x="56125" y="126919"/>
                      <a:pt x="45009" y="104698"/>
                    </a:cubicBezTo>
                    <a:cubicBezTo>
                      <a:pt x="39473" y="93632"/>
                      <a:pt x="34491" y="84617"/>
                      <a:pt x="30693" y="77392"/>
                    </a:cubicBezTo>
                    <a:cubicBezTo>
                      <a:pt x="26884" y="70224"/>
                      <a:pt x="24371" y="64714"/>
                      <a:pt x="23596" y="61466"/>
                    </a:cubicBezTo>
                    <a:cubicBezTo>
                      <a:pt x="23341" y="60380"/>
                      <a:pt x="23297" y="59719"/>
                      <a:pt x="23297" y="59192"/>
                    </a:cubicBezTo>
                    <a:cubicBezTo>
                      <a:pt x="23818" y="58498"/>
                      <a:pt x="25678" y="56661"/>
                      <a:pt x="28789" y="54780"/>
                    </a:cubicBezTo>
                    <a:cubicBezTo>
                      <a:pt x="34413" y="51151"/>
                      <a:pt x="43581" y="46906"/>
                      <a:pt x="54475" y="43008"/>
                    </a:cubicBezTo>
                    <a:cubicBezTo>
                      <a:pt x="65337" y="38987"/>
                      <a:pt x="78003" y="35224"/>
                      <a:pt x="90935" y="31853"/>
                    </a:cubicBezTo>
                    <a:cubicBezTo>
                      <a:pt x="110532" y="26869"/>
                      <a:pt x="130937" y="22971"/>
                      <a:pt x="147334" y="21180"/>
                    </a:cubicBezTo>
                    <a:cubicBezTo>
                      <a:pt x="155461" y="20261"/>
                      <a:pt x="162647" y="19947"/>
                      <a:pt x="167917" y="20126"/>
                    </a:cubicBezTo>
                    <a:cubicBezTo>
                      <a:pt x="170519" y="20261"/>
                      <a:pt x="172678" y="20474"/>
                      <a:pt x="174150" y="20787"/>
                    </a:cubicBezTo>
                    <a:lnTo>
                      <a:pt x="175578" y="21224"/>
                    </a:lnTo>
                    <a:cubicBezTo>
                      <a:pt x="176010" y="21661"/>
                      <a:pt x="176785" y="22882"/>
                      <a:pt x="177605" y="24584"/>
                    </a:cubicBezTo>
                    <a:cubicBezTo>
                      <a:pt x="181192" y="31629"/>
                      <a:pt x="185820" y="46200"/>
                      <a:pt x="190282" y="64143"/>
                    </a:cubicBezTo>
                    <a:cubicBezTo>
                      <a:pt x="197977" y="94987"/>
                      <a:pt x="205716" y="136237"/>
                      <a:pt x="211606" y="172816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58B5817-4290-4608-9643-DAB67093162F}"/>
                  </a:ext>
                </a:extLst>
              </p:cNvPr>
              <p:cNvSpPr/>
              <p:nvPr/>
            </p:nvSpPr>
            <p:spPr>
              <a:xfrm>
                <a:off x="4993531" y="9494656"/>
                <a:ext cx="316796" cy="310575"/>
              </a:xfrm>
              <a:custGeom>
                <a:avLst/>
                <a:gdLst>
                  <a:gd name="connsiteX0" fmla="*/ 52482 w 316796"/>
                  <a:gd name="connsiteY0" fmla="*/ 193 h 310575"/>
                  <a:gd name="connsiteX1" fmla="*/ 41244 w 316796"/>
                  <a:gd name="connsiteY1" fmla="*/ 3295 h 310575"/>
                  <a:gd name="connsiteX2" fmla="*/ 34534 w 316796"/>
                  <a:gd name="connsiteY2" fmla="*/ 9858 h 310575"/>
                  <a:gd name="connsiteX3" fmla="*/ 31423 w 316796"/>
                  <a:gd name="connsiteY3" fmla="*/ 15066 h 310575"/>
                  <a:gd name="connsiteX4" fmla="*/ 26275 w 316796"/>
                  <a:gd name="connsiteY4" fmla="*/ 25560 h 310575"/>
                  <a:gd name="connsiteX5" fmla="*/ 26319 w 316796"/>
                  <a:gd name="connsiteY5" fmla="*/ 25560 h 310575"/>
                  <a:gd name="connsiteX6" fmla="*/ 19444 w 316796"/>
                  <a:gd name="connsiteY6" fmla="*/ 44993 h 310575"/>
                  <a:gd name="connsiteX7" fmla="*/ 18270 w 316796"/>
                  <a:gd name="connsiteY7" fmla="*/ 44556 h 310575"/>
                  <a:gd name="connsiteX8" fmla="*/ 13653 w 316796"/>
                  <a:gd name="connsiteY8" fmla="*/ 57760 h 310575"/>
                  <a:gd name="connsiteX9" fmla="*/ 15635 w 316796"/>
                  <a:gd name="connsiteY9" fmla="*/ 57760 h 310575"/>
                  <a:gd name="connsiteX10" fmla="*/ 6335 w 316796"/>
                  <a:gd name="connsiteY10" fmla="*/ 99234 h 310575"/>
                  <a:gd name="connsiteX11" fmla="*/ 24 w 316796"/>
                  <a:gd name="connsiteY11" fmla="*/ 155279 h 310575"/>
                  <a:gd name="connsiteX12" fmla="*/ 278 w 316796"/>
                  <a:gd name="connsiteY12" fmla="*/ 165393 h 310575"/>
                  <a:gd name="connsiteX13" fmla="*/ 632 w 316796"/>
                  <a:gd name="connsiteY13" fmla="*/ 169279 h 310575"/>
                  <a:gd name="connsiteX14" fmla="*/ 1585 w 316796"/>
                  <a:gd name="connsiteY14" fmla="*/ 176805 h 310575"/>
                  <a:gd name="connsiteX15" fmla="*/ 4563 w 316796"/>
                  <a:gd name="connsiteY15" fmla="*/ 185686 h 310575"/>
                  <a:gd name="connsiteX16" fmla="*/ 11350 w 316796"/>
                  <a:gd name="connsiteY16" fmla="*/ 193437 h 310575"/>
                  <a:gd name="connsiteX17" fmla="*/ 20827 w 316796"/>
                  <a:gd name="connsiteY17" fmla="*/ 196931 h 310575"/>
                  <a:gd name="connsiteX18" fmla="*/ 42838 w 316796"/>
                  <a:gd name="connsiteY18" fmla="*/ 197368 h 310575"/>
                  <a:gd name="connsiteX19" fmla="*/ 92097 w 316796"/>
                  <a:gd name="connsiteY19" fmla="*/ 195274 h 310575"/>
                  <a:gd name="connsiteX20" fmla="*/ 168913 w 316796"/>
                  <a:gd name="connsiteY20" fmla="*/ 202879 h 310575"/>
                  <a:gd name="connsiteX21" fmla="*/ 184004 w 316796"/>
                  <a:gd name="connsiteY21" fmla="*/ 205992 h 310575"/>
                  <a:gd name="connsiteX22" fmla="*/ 215060 w 316796"/>
                  <a:gd name="connsiteY22" fmla="*/ 265049 h 310575"/>
                  <a:gd name="connsiteX23" fmla="*/ 231103 w 316796"/>
                  <a:gd name="connsiteY23" fmla="*/ 292266 h 310575"/>
                  <a:gd name="connsiteX24" fmla="*/ 242352 w 316796"/>
                  <a:gd name="connsiteY24" fmla="*/ 303421 h 310575"/>
                  <a:gd name="connsiteX25" fmla="*/ 256668 w 316796"/>
                  <a:gd name="connsiteY25" fmla="*/ 310152 h 310575"/>
                  <a:gd name="connsiteX26" fmla="*/ 272578 w 316796"/>
                  <a:gd name="connsiteY26" fmla="*/ 307879 h 310575"/>
                  <a:gd name="connsiteX27" fmla="*/ 290880 w 316796"/>
                  <a:gd name="connsiteY27" fmla="*/ 286666 h 310575"/>
                  <a:gd name="connsiteX28" fmla="*/ 302937 w 316796"/>
                  <a:gd name="connsiteY28" fmla="*/ 245103 h 310575"/>
                  <a:gd name="connsiteX29" fmla="*/ 316732 w 316796"/>
                  <a:gd name="connsiteY29" fmla="*/ 122956 h 310575"/>
                  <a:gd name="connsiteX30" fmla="*/ 309857 w 316796"/>
                  <a:gd name="connsiteY30" fmla="*/ 81437 h 310575"/>
                  <a:gd name="connsiteX31" fmla="*/ 286639 w 316796"/>
                  <a:gd name="connsiteY31" fmla="*/ 55879 h 310575"/>
                  <a:gd name="connsiteX32" fmla="*/ 256059 w 316796"/>
                  <a:gd name="connsiteY32" fmla="*/ 45340 h 310575"/>
                  <a:gd name="connsiteX33" fmla="*/ 99891 w 316796"/>
                  <a:gd name="connsiteY33" fmla="*/ 5177 h 310575"/>
                  <a:gd name="connsiteX34" fmla="*/ 65325 w 316796"/>
                  <a:gd name="connsiteY34" fmla="*/ 316 h 310575"/>
                  <a:gd name="connsiteX35" fmla="*/ 52482 w 316796"/>
                  <a:gd name="connsiteY35" fmla="*/ 193 h 310575"/>
                  <a:gd name="connsiteX36" fmla="*/ 202781 w 316796"/>
                  <a:gd name="connsiteY36" fmla="*/ 50637 h 310575"/>
                  <a:gd name="connsiteX37" fmla="*/ 250180 w 316796"/>
                  <a:gd name="connsiteY37" fmla="*/ 64593 h 310575"/>
                  <a:gd name="connsiteX38" fmla="*/ 279022 w 316796"/>
                  <a:gd name="connsiteY38" fmla="*/ 74516 h 310575"/>
                  <a:gd name="connsiteX39" fmla="*/ 291389 w 316796"/>
                  <a:gd name="connsiteY39" fmla="*/ 88952 h 310575"/>
                  <a:gd name="connsiteX40" fmla="*/ 296283 w 316796"/>
                  <a:gd name="connsiteY40" fmla="*/ 147495 h 310575"/>
                  <a:gd name="connsiteX41" fmla="*/ 283395 w 316796"/>
                  <a:gd name="connsiteY41" fmla="*/ 241429 h 310575"/>
                  <a:gd name="connsiteX42" fmla="*/ 269334 w 316796"/>
                  <a:gd name="connsiteY42" fmla="*/ 284258 h 310575"/>
                  <a:gd name="connsiteX43" fmla="*/ 263754 w 316796"/>
                  <a:gd name="connsiteY43" fmla="*/ 289903 h 310575"/>
                  <a:gd name="connsiteX44" fmla="*/ 260299 w 316796"/>
                  <a:gd name="connsiteY44" fmla="*/ 290340 h 310575"/>
                  <a:gd name="connsiteX45" fmla="*/ 254243 w 316796"/>
                  <a:gd name="connsiteY45" fmla="*/ 287270 h 310575"/>
                  <a:gd name="connsiteX46" fmla="*/ 242651 w 316796"/>
                  <a:gd name="connsiteY46" fmla="*/ 274368 h 310575"/>
                  <a:gd name="connsiteX47" fmla="*/ 233351 w 316796"/>
                  <a:gd name="connsiteY47" fmla="*/ 257131 h 310575"/>
                  <a:gd name="connsiteX48" fmla="*/ 196725 w 316796"/>
                  <a:gd name="connsiteY48" fmla="*/ 189886 h 310575"/>
                  <a:gd name="connsiteX49" fmla="*/ 194599 w 316796"/>
                  <a:gd name="connsiteY49" fmla="*/ 187703 h 310575"/>
                  <a:gd name="connsiteX50" fmla="*/ 191665 w 316796"/>
                  <a:gd name="connsiteY50" fmla="*/ 186997 h 310575"/>
                  <a:gd name="connsiteX51" fmla="*/ 172544 w 316796"/>
                  <a:gd name="connsiteY51" fmla="*/ 183111 h 310575"/>
                  <a:gd name="connsiteX52" fmla="*/ 72212 w 316796"/>
                  <a:gd name="connsiteY52" fmla="*/ 175450 h 310575"/>
                  <a:gd name="connsiteX53" fmla="*/ 41676 w 316796"/>
                  <a:gd name="connsiteY53" fmla="*/ 177242 h 310575"/>
                  <a:gd name="connsiteX54" fmla="*/ 24459 w 316796"/>
                  <a:gd name="connsiteY54" fmla="*/ 177119 h 310575"/>
                  <a:gd name="connsiteX55" fmla="*/ 22256 w 316796"/>
                  <a:gd name="connsiteY55" fmla="*/ 176503 h 310575"/>
                  <a:gd name="connsiteX56" fmla="*/ 20562 w 316796"/>
                  <a:gd name="connsiteY56" fmla="*/ 169593 h 310575"/>
                  <a:gd name="connsiteX57" fmla="*/ 20650 w 316796"/>
                  <a:gd name="connsiteY57" fmla="*/ 141021 h 310575"/>
                  <a:gd name="connsiteX58" fmla="*/ 25887 w 316796"/>
                  <a:gd name="connsiteY58" fmla="*/ 102919 h 310575"/>
                  <a:gd name="connsiteX59" fmla="*/ 39771 w 316796"/>
                  <a:gd name="connsiteY59" fmla="*/ 46605 h 310575"/>
                  <a:gd name="connsiteX60" fmla="*/ 47378 w 316796"/>
                  <a:gd name="connsiteY60" fmla="*/ 27229 h 310575"/>
                  <a:gd name="connsiteX61" fmla="*/ 50578 w 316796"/>
                  <a:gd name="connsiteY61" fmla="*/ 21797 h 310575"/>
                  <a:gd name="connsiteX62" fmla="*/ 51574 w 316796"/>
                  <a:gd name="connsiteY62" fmla="*/ 20577 h 310575"/>
                  <a:gd name="connsiteX63" fmla="*/ 55471 w 316796"/>
                  <a:gd name="connsiteY63" fmla="*/ 20140 h 310575"/>
                  <a:gd name="connsiteX64" fmla="*/ 96249 w 316796"/>
                  <a:gd name="connsiteY64" fmla="*/ 25000 h 310575"/>
                  <a:gd name="connsiteX65" fmla="*/ 202781 w 316796"/>
                  <a:gd name="connsiteY65" fmla="*/ 50637 h 3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316796" h="310575">
                    <a:moveTo>
                      <a:pt x="52482" y="193"/>
                    </a:moveTo>
                    <a:cubicBezTo>
                      <a:pt x="48596" y="540"/>
                      <a:pt x="45174" y="977"/>
                      <a:pt x="41244" y="3295"/>
                    </a:cubicBezTo>
                    <a:cubicBezTo>
                      <a:pt x="38255" y="5177"/>
                      <a:pt x="36350" y="7450"/>
                      <a:pt x="34534" y="9858"/>
                    </a:cubicBezTo>
                    <a:cubicBezTo>
                      <a:pt x="33460" y="11437"/>
                      <a:pt x="32420" y="13274"/>
                      <a:pt x="31423" y="15066"/>
                    </a:cubicBezTo>
                    <a:cubicBezTo>
                      <a:pt x="29607" y="18516"/>
                      <a:pt x="27958" y="22021"/>
                      <a:pt x="26275" y="25560"/>
                    </a:cubicBezTo>
                    <a:cubicBezTo>
                      <a:pt x="26275" y="25560"/>
                      <a:pt x="26319" y="25560"/>
                      <a:pt x="26319" y="25560"/>
                    </a:cubicBezTo>
                    <a:cubicBezTo>
                      <a:pt x="23939" y="31250"/>
                      <a:pt x="21603" y="37858"/>
                      <a:pt x="19444" y="44993"/>
                    </a:cubicBezTo>
                    <a:cubicBezTo>
                      <a:pt x="19056" y="44813"/>
                      <a:pt x="18668" y="44723"/>
                      <a:pt x="18270" y="44556"/>
                    </a:cubicBezTo>
                    <a:cubicBezTo>
                      <a:pt x="16631" y="48879"/>
                      <a:pt x="15026" y="53303"/>
                      <a:pt x="13653" y="57760"/>
                    </a:cubicBezTo>
                    <a:cubicBezTo>
                      <a:pt x="14295" y="57716"/>
                      <a:pt x="15026" y="57805"/>
                      <a:pt x="15635" y="57760"/>
                    </a:cubicBezTo>
                    <a:cubicBezTo>
                      <a:pt x="12136" y="70797"/>
                      <a:pt x="8936" y="85021"/>
                      <a:pt x="6335" y="99234"/>
                    </a:cubicBezTo>
                    <a:cubicBezTo>
                      <a:pt x="2659" y="119270"/>
                      <a:pt x="278" y="139095"/>
                      <a:pt x="24" y="155279"/>
                    </a:cubicBezTo>
                    <a:cubicBezTo>
                      <a:pt x="-65" y="158829"/>
                      <a:pt x="112" y="162200"/>
                      <a:pt x="278" y="165393"/>
                    </a:cubicBezTo>
                    <a:cubicBezTo>
                      <a:pt x="323" y="166658"/>
                      <a:pt x="544" y="167968"/>
                      <a:pt x="632" y="169279"/>
                    </a:cubicBezTo>
                    <a:cubicBezTo>
                      <a:pt x="843" y="171866"/>
                      <a:pt x="1109" y="174442"/>
                      <a:pt x="1585" y="176805"/>
                    </a:cubicBezTo>
                    <a:cubicBezTo>
                      <a:pt x="2271" y="179919"/>
                      <a:pt x="3091" y="182886"/>
                      <a:pt x="4563" y="185686"/>
                    </a:cubicBezTo>
                    <a:cubicBezTo>
                      <a:pt x="5991" y="188486"/>
                      <a:pt x="8028" y="191331"/>
                      <a:pt x="11350" y="193437"/>
                    </a:cubicBezTo>
                    <a:cubicBezTo>
                      <a:pt x="14384" y="195319"/>
                      <a:pt x="17628" y="196270"/>
                      <a:pt x="20827" y="196931"/>
                    </a:cubicBezTo>
                    <a:cubicBezTo>
                      <a:pt x="27448" y="198074"/>
                      <a:pt x="34402" y="197850"/>
                      <a:pt x="42838" y="197368"/>
                    </a:cubicBezTo>
                    <a:cubicBezTo>
                      <a:pt x="55471" y="196584"/>
                      <a:pt x="71426" y="195095"/>
                      <a:pt x="92097" y="195274"/>
                    </a:cubicBezTo>
                    <a:cubicBezTo>
                      <a:pt x="112734" y="195397"/>
                      <a:pt x="138034" y="197156"/>
                      <a:pt x="168913" y="202879"/>
                    </a:cubicBezTo>
                    <a:cubicBezTo>
                      <a:pt x="173796" y="203797"/>
                      <a:pt x="178900" y="204895"/>
                      <a:pt x="184004" y="205992"/>
                    </a:cubicBezTo>
                    <a:cubicBezTo>
                      <a:pt x="188200" y="211547"/>
                      <a:pt x="199404" y="228213"/>
                      <a:pt x="215060" y="265049"/>
                    </a:cubicBezTo>
                    <a:cubicBezTo>
                      <a:pt x="218913" y="274066"/>
                      <a:pt x="224360" y="283821"/>
                      <a:pt x="231103" y="292266"/>
                    </a:cubicBezTo>
                    <a:cubicBezTo>
                      <a:pt x="234480" y="296421"/>
                      <a:pt x="238156" y="300229"/>
                      <a:pt x="242352" y="303421"/>
                    </a:cubicBezTo>
                    <a:cubicBezTo>
                      <a:pt x="246504" y="306568"/>
                      <a:pt x="251220" y="309110"/>
                      <a:pt x="256668" y="310152"/>
                    </a:cubicBezTo>
                    <a:cubicBezTo>
                      <a:pt x="261772" y="311115"/>
                      <a:pt x="267518" y="310466"/>
                      <a:pt x="272578" y="307879"/>
                    </a:cubicBezTo>
                    <a:cubicBezTo>
                      <a:pt x="280317" y="303947"/>
                      <a:pt x="286119" y="296723"/>
                      <a:pt x="290880" y="286666"/>
                    </a:cubicBezTo>
                    <a:cubicBezTo>
                      <a:pt x="295718" y="276474"/>
                      <a:pt x="299659" y="263034"/>
                      <a:pt x="302937" y="245103"/>
                    </a:cubicBezTo>
                    <a:cubicBezTo>
                      <a:pt x="311761" y="196584"/>
                      <a:pt x="317474" y="155021"/>
                      <a:pt x="316732" y="122956"/>
                    </a:cubicBezTo>
                    <a:cubicBezTo>
                      <a:pt x="316301" y="106850"/>
                      <a:pt x="314407" y="93029"/>
                      <a:pt x="309857" y="81437"/>
                    </a:cubicBezTo>
                    <a:cubicBezTo>
                      <a:pt x="305406" y="70013"/>
                      <a:pt x="297711" y="60471"/>
                      <a:pt x="286639" y="55879"/>
                    </a:cubicBezTo>
                    <a:cubicBezTo>
                      <a:pt x="280240" y="53213"/>
                      <a:pt x="269722" y="49629"/>
                      <a:pt x="256059" y="45340"/>
                    </a:cubicBezTo>
                    <a:cubicBezTo>
                      <a:pt x="215193" y="32560"/>
                      <a:pt x="147766" y="14148"/>
                      <a:pt x="99891" y="5177"/>
                    </a:cubicBezTo>
                    <a:cubicBezTo>
                      <a:pt x="86649" y="2723"/>
                      <a:pt x="74935" y="1021"/>
                      <a:pt x="65325" y="316"/>
                    </a:cubicBezTo>
                    <a:cubicBezTo>
                      <a:pt x="60575" y="-32"/>
                      <a:pt x="56290" y="-121"/>
                      <a:pt x="52482" y="193"/>
                    </a:cubicBezTo>
                    <a:close/>
                    <a:moveTo>
                      <a:pt x="202781" y="50637"/>
                    </a:moveTo>
                    <a:cubicBezTo>
                      <a:pt x="220419" y="55532"/>
                      <a:pt x="236816" y="60393"/>
                      <a:pt x="250180" y="64593"/>
                    </a:cubicBezTo>
                    <a:cubicBezTo>
                      <a:pt x="263455" y="68748"/>
                      <a:pt x="273918" y="72377"/>
                      <a:pt x="279022" y="74516"/>
                    </a:cubicBezTo>
                    <a:cubicBezTo>
                      <a:pt x="284214" y="76711"/>
                      <a:pt x="288112" y="80821"/>
                      <a:pt x="291389" y="88952"/>
                    </a:cubicBezTo>
                    <a:cubicBezTo>
                      <a:pt x="296283" y="101037"/>
                      <a:pt x="297966" y="121421"/>
                      <a:pt x="296283" y="147495"/>
                    </a:cubicBezTo>
                    <a:cubicBezTo>
                      <a:pt x="294633" y="173568"/>
                      <a:pt x="289972" y="205466"/>
                      <a:pt x="283395" y="241429"/>
                    </a:cubicBezTo>
                    <a:cubicBezTo>
                      <a:pt x="279376" y="263829"/>
                      <a:pt x="274006" y="277605"/>
                      <a:pt x="269334" y="284258"/>
                    </a:cubicBezTo>
                    <a:cubicBezTo>
                      <a:pt x="267042" y="287674"/>
                      <a:pt x="265060" y="289197"/>
                      <a:pt x="263754" y="289903"/>
                    </a:cubicBezTo>
                    <a:cubicBezTo>
                      <a:pt x="262458" y="290474"/>
                      <a:pt x="261683" y="290552"/>
                      <a:pt x="260299" y="290340"/>
                    </a:cubicBezTo>
                    <a:cubicBezTo>
                      <a:pt x="258827" y="290070"/>
                      <a:pt x="256712" y="289152"/>
                      <a:pt x="254243" y="287270"/>
                    </a:cubicBezTo>
                    <a:cubicBezTo>
                      <a:pt x="250567" y="284515"/>
                      <a:pt x="246371" y="279800"/>
                      <a:pt x="242651" y="274368"/>
                    </a:cubicBezTo>
                    <a:cubicBezTo>
                      <a:pt x="238975" y="268903"/>
                      <a:pt x="235687" y="262686"/>
                      <a:pt x="233351" y="257131"/>
                    </a:cubicBezTo>
                    <a:cubicBezTo>
                      <a:pt x="211772" y="206384"/>
                      <a:pt x="197755" y="191074"/>
                      <a:pt x="196725" y="189886"/>
                    </a:cubicBezTo>
                    <a:lnTo>
                      <a:pt x="194599" y="187703"/>
                    </a:lnTo>
                    <a:lnTo>
                      <a:pt x="191665" y="186997"/>
                    </a:lnTo>
                    <a:cubicBezTo>
                      <a:pt x="185044" y="185552"/>
                      <a:pt x="178733" y="184286"/>
                      <a:pt x="172544" y="183111"/>
                    </a:cubicBezTo>
                    <a:cubicBezTo>
                      <a:pt x="129730" y="175103"/>
                      <a:pt x="96769" y="174531"/>
                      <a:pt x="72212" y="175450"/>
                    </a:cubicBezTo>
                    <a:cubicBezTo>
                      <a:pt x="59922" y="175931"/>
                      <a:pt x="49758" y="176760"/>
                      <a:pt x="41676" y="177242"/>
                    </a:cubicBezTo>
                    <a:cubicBezTo>
                      <a:pt x="33671" y="177768"/>
                      <a:pt x="27659" y="177768"/>
                      <a:pt x="24459" y="177119"/>
                    </a:cubicBezTo>
                    <a:cubicBezTo>
                      <a:pt x="23330" y="176940"/>
                      <a:pt x="22732" y="176716"/>
                      <a:pt x="22256" y="176503"/>
                    </a:cubicBezTo>
                    <a:cubicBezTo>
                      <a:pt x="21868" y="175719"/>
                      <a:pt x="20960" y="173221"/>
                      <a:pt x="20562" y="169593"/>
                    </a:cubicBezTo>
                    <a:cubicBezTo>
                      <a:pt x="19621" y="162895"/>
                      <a:pt x="19654" y="152658"/>
                      <a:pt x="20650" y="141021"/>
                    </a:cubicBezTo>
                    <a:cubicBezTo>
                      <a:pt x="21603" y="129384"/>
                      <a:pt x="23463" y="116213"/>
                      <a:pt x="25887" y="102919"/>
                    </a:cubicBezTo>
                    <a:cubicBezTo>
                      <a:pt x="29607" y="82793"/>
                      <a:pt x="34534" y="62397"/>
                      <a:pt x="39771" y="46605"/>
                    </a:cubicBezTo>
                    <a:cubicBezTo>
                      <a:pt x="42362" y="38732"/>
                      <a:pt x="45008" y="31989"/>
                      <a:pt x="47378" y="27229"/>
                    </a:cubicBezTo>
                    <a:cubicBezTo>
                      <a:pt x="48596" y="24866"/>
                      <a:pt x="49714" y="22940"/>
                      <a:pt x="50578" y="21797"/>
                    </a:cubicBezTo>
                    <a:lnTo>
                      <a:pt x="51574" y="20577"/>
                    </a:lnTo>
                    <a:cubicBezTo>
                      <a:pt x="52183" y="20442"/>
                      <a:pt x="53567" y="20184"/>
                      <a:pt x="55471" y="20140"/>
                    </a:cubicBezTo>
                    <a:cubicBezTo>
                      <a:pt x="63255" y="19793"/>
                      <a:pt x="78301" y="21629"/>
                      <a:pt x="96249" y="25000"/>
                    </a:cubicBezTo>
                    <a:cubicBezTo>
                      <a:pt x="127216" y="30768"/>
                      <a:pt x="167529" y="40837"/>
                      <a:pt x="202781" y="50637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6AEA026-8238-4480-B0A9-417370F8AA98}"/>
                  </a:ext>
                </a:extLst>
              </p:cNvPr>
              <p:cNvSpPr/>
              <p:nvPr/>
            </p:nvSpPr>
            <p:spPr>
              <a:xfrm>
                <a:off x="3433414" y="8509162"/>
                <a:ext cx="212520" cy="240999"/>
              </a:xfrm>
              <a:custGeom>
                <a:avLst/>
                <a:gdLst>
                  <a:gd name="connsiteX0" fmla="*/ 158351 w 212520"/>
                  <a:gd name="connsiteY0" fmla="*/ 220145 h 240999"/>
                  <a:gd name="connsiteX1" fmla="*/ 73541 w 212520"/>
                  <a:gd name="connsiteY1" fmla="*/ 219092 h 240999"/>
                  <a:gd name="connsiteX2" fmla="*/ 20031 w 212520"/>
                  <a:gd name="connsiteY2" fmla="*/ 147479 h 240999"/>
                  <a:gd name="connsiteX3" fmla="*/ 32752 w 212520"/>
                  <a:gd name="connsiteY3" fmla="*/ 160774 h 240999"/>
                  <a:gd name="connsiteX4" fmla="*/ 59613 w 212520"/>
                  <a:gd name="connsiteY4" fmla="*/ 178010 h 240999"/>
                  <a:gd name="connsiteX5" fmla="*/ 63111 w 212520"/>
                  <a:gd name="connsiteY5" fmla="*/ 170013 h 240999"/>
                  <a:gd name="connsiteX6" fmla="*/ 47888 w 212520"/>
                  <a:gd name="connsiteY6" fmla="*/ 160124 h 240999"/>
                  <a:gd name="connsiteX7" fmla="*/ 27217 w 212520"/>
                  <a:gd name="connsiteY7" fmla="*/ 141353 h 240999"/>
                  <a:gd name="connsiteX8" fmla="*/ 14063 w 212520"/>
                  <a:gd name="connsiteY8" fmla="*/ 119166 h 240999"/>
                  <a:gd name="connsiteX9" fmla="*/ 23275 w 212520"/>
                  <a:gd name="connsiteY9" fmla="*/ 104729 h 240999"/>
                  <a:gd name="connsiteX10" fmla="*/ 24106 w 212520"/>
                  <a:gd name="connsiteY10" fmla="*/ 105569 h 240999"/>
                  <a:gd name="connsiteX11" fmla="*/ 67606 w 212520"/>
                  <a:gd name="connsiteY11" fmla="*/ 139818 h 240999"/>
                  <a:gd name="connsiteX12" fmla="*/ 72932 w 212520"/>
                  <a:gd name="connsiteY12" fmla="*/ 133255 h 240999"/>
                  <a:gd name="connsiteX13" fmla="*/ 33749 w 212520"/>
                  <a:gd name="connsiteY13" fmla="*/ 101100 h 240999"/>
                  <a:gd name="connsiteX14" fmla="*/ 32930 w 212520"/>
                  <a:gd name="connsiteY14" fmla="*/ 100316 h 240999"/>
                  <a:gd name="connsiteX15" fmla="*/ 29508 w 212520"/>
                  <a:gd name="connsiteY15" fmla="*/ 95242 h 240999"/>
                  <a:gd name="connsiteX16" fmla="*/ 27947 w 212520"/>
                  <a:gd name="connsiteY16" fmla="*/ 95500 h 240999"/>
                  <a:gd name="connsiteX17" fmla="*/ 14196 w 212520"/>
                  <a:gd name="connsiteY17" fmla="*/ 75900 h 240999"/>
                  <a:gd name="connsiteX18" fmla="*/ 11650 w 212520"/>
                  <a:gd name="connsiteY18" fmla="*/ 59100 h 240999"/>
                  <a:gd name="connsiteX19" fmla="*/ 38543 w 212520"/>
                  <a:gd name="connsiteY19" fmla="*/ 56826 h 240999"/>
                  <a:gd name="connsiteX20" fmla="*/ 42485 w 212520"/>
                  <a:gd name="connsiteY20" fmla="*/ 56916 h 240999"/>
                  <a:gd name="connsiteX21" fmla="*/ 86982 w 212520"/>
                  <a:gd name="connsiteY21" fmla="*/ 100271 h 240999"/>
                  <a:gd name="connsiteX22" fmla="*/ 93260 w 212520"/>
                  <a:gd name="connsiteY22" fmla="*/ 94369 h 240999"/>
                  <a:gd name="connsiteX23" fmla="*/ 49061 w 212520"/>
                  <a:gd name="connsiteY23" fmla="*/ 10537 h 240999"/>
                  <a:gd name="connsiteX24" fmla="*/ 94422 w 212520"/>
                  <a:gd name="connsiteY24" fmla="*/ 38447 h 240999"/>
                  <a:gd name="connsiteX25" fmla="*/ 125479 w 212520"/>
                  <a:gd name="connsiteY25" fmla="*/ 54026 h 240999"/>
                  <a:gd name="connsiteX26" fmla="*/ 126210 w 212520"/>
                  <a:gd name="connsiteY26" fmla="*/ 53937 h 240999"/>
                  <a:gd name="connsiteX27" fmla="*/ 144079 w 212520"/>
                  <a:gd name="connsiteY27" fmla="*/ 93529 h 240999"/>
                  <a:gd name="connsiteX28" fmla="*/ 151298 w 212520"/>
                  <a:gd name="connsiteY28" fmla="*/ 88332 h 240999"/>
                  <a:gd name="connsiteX29" fmla="*/ 154365 w 212520"/>
                  <a:gd name="connsiteY29" fmla="*/ 21087 h 240999"/>
                  <a:gd name="connsiteX30" fmla="*/ 205572 w 212520"/>
                  <a:gd name="connsiteY30" fmla="*/ 93137 h 240999"/>
                  <a:gd name="connsiteX31" fmla="*/ 212282 w 212520"/>
                  <a:gd name="connsiteY31" fmla="*/ 90650 h 240999"/>
                  <a:gd name="connsiteX32" fmla="*/ 145463 w 212520"/>
                  <a:gd name="connsiteY32" fmla="*/ 8611 h 240999"/>
                  <a:gd name="connsiteX33" fmla="*/ 124615 w 212520"/>
                  <a:gd name="connsiteY33" fmla="*/ 46937 h 240999"/>
                  <a:gd name="connsiteX34" fmla="*/ 34867 w 212520"/>
                  <a:gd name="connsiteY34" fmla="*/ 7647 h 240999"/>
                  <a:gd name="connsiteX35" fmla="*/ 35609 w 212520"/>
                  <a:gd name="connsiteY35" fmla="*/ 46634 h 240999"/>
                  <a:gd name="connsiteX36" fmla="*/ 2305 w 212520"/>
                  <a:gd name="connsiteY36" fmla="*/ 69818 h 240999"/>
                  <a:gd name="connsiteX37" fmla="*/ 17828 w 212520"/>
                  <a:gd name="connsiteY37" fmla="*/ 98916 h 240999"/>
                  <a:gd name="connsiteX38" fmla="*/ 10089 w 212520"/>
                  <a:gd name="connsiteY38" fmla="*/ 133210 h 240999"/>
                  <a:gd name="connsiteX39" fmla="*/ 14717 w 212520"/>
                  <a:gd name="connsiteY39" fmla="*/ 140524 h 240999"/>
                  <a:gd name="connsiteX40" fmla="*/ 43049 w 212520"/>
                  <a:gd name="connsiteY40" fmla="*/ 215418 h 240999"/>
                  <a:gd name="connsiteX41" fmla="*/ 159646 w 212520"/>
                  <a:gd name="connsiteY41" fmla="*/ 229116 h 240999"/>
                  <a:gd name="connsiteX42" fmla="*/ 160510 w 212520"/>
                  <a:gd name="connsiteY42" fmla="*/ 230247 h 240999"/>
                  <a:gd name="connsiteX43" fmla="*/ 166046 w 212520"/>
                  <a:gd name="connsiteY43" fmla="*/ 223337 h 240999"/>
                  <a:gd name="connsiteX44" fmla="*/ 165271 w 212520"/>
                  <a:gd name="connsiteY44" fmla="*/ 222989 h 240999"/>
                  <a:gd name="connsiteX45" fmla="*/ 158351 w 212520"/>
                  <a:gd name="connsiteY45" fmla="*/ 220145 h 24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2520" h="240999">
                    <a:moveTo>
                      <a:pt x="158351" y="220145"/>
                    </a:moveTo>
                    <a:cubicBezTo>
                      <a:pt x="134602" y="243597"/>
                      <a:pt x="99438" y="228545"/>
                      <a:pt x="73541" y="219092"/>
                    </a:cubicBezTo>
                    <a:cubicBezTo>
                      <a:pt x="57443" y="213189"/>
                      <a:pt x="-17159" y="167863"/>
                      <a:pt x="20031" y="147479"/>
                    </a:cubicBezTo>
                    <a:cubicBezTo>
                      <a:pt x="23973" y="152205"/>
                      <a:pt x="28257" y="156574"/>
                      <a:pt x="32752" y="160774"/>
                    </a:cubicBezTo>
                    <a:cubicBezTo>
                      <a:pt x="39241" y="166766"/>
                      <a:pt x="50312" y="177405"/>
                      <a:pt x="59613" y="178010"/>
                    </a:cubicBezTo>
                    <a:cubicBezTo>
                      <a:pt x="64108" y="178324"/>
                      <a:pt x="66532" y="173250"/>
                      <a:pt x="63111" y="170013"/>
                    </a:cubicBezTo>
                    <a:cubicBezTo>
                      <a:pt x="58871" y="165982"/>
                      <a:pt x="52693" y="163663"/>
                      <a:pt x="47888" y="160124"/>
                    </a:cubicBezTo>
                    <a:cubicBezTo>
                      <a:pt x="40359" y="154692"/>
                      <a:pt x="33395" y="148263"/>
                      <a:pt x="27217" y="141353"/>
                    </a:cubicBezTo>
                    <a:cubicBezTo>
                      <a:pt x="21548" y="135092"/>
                      <a:pt x="15968" y="127566"/>
                      <a:pt x="14063" y="119166"/>
                    </a:cubicBezTo>
                    <a:cubicBezTo>
                      <a:pt x="12380" y="111605"/>
                      <a:pt x="17307" y="107361"/>
                      <a:pt x="23275" y="104729"/>
                    </a:cubicBezTo>
                    <a:lnTo>
                      <a:pt x="24106" y="105569"/>
                    </a:lnTo>
                    <a:cubicBezTo>
                      <a:pt x="36296" y="117945"/>
                      <a:pt x="52084" y="132034"/>
                      <a:pt x="67606" y="139818"/>
                    </a:cubicBezTo>
                    <a:cubicBezTo>
                      <a:pt x="71327" y="141700"/>
                      <a:pt x="75833" y="136582"/>
                      <a:pt x="72932" y="133255"/>
                    </a:cubicBezTo>
                    <a:cubicBezTo>
                      <a:pt x="61993" y="120834"/>
                      <a:pt x="46116" y="112166"/>
                      <a:pt x="33749" y="101100"/>
                    </a:cubicBezTo>
                    <a:lnTo>
                      <a:pt x="32930" y="100316"/>
                    </a:lnTo>
                    <a:cubicBezTo>
                      <a:pt x="33871" y="98132"/>
                      <a:pt x="32365" y="94761"/>
                      <a:pt x="29508" y="95242"/>
                    </a:cubicBezTo>
                    <a:lnTo>
                      <a:pt x="27947" y="95500"/>
                    </a:lnTo>
                    <a:cubicBezTo>
                      <a:pt x="22367" y="89766"/>
                      <a:pt x="17783" y="83382"/>
                      <a:pt x="14196" y="75900"/>
                    </a:cubicBezTo>
                    <a:cubicBezTo>
                      <a:pt x="11650" y="70692"/>
                      <a:pt x="10996" y="64834"/>
                      <a:pt x="11650" y="59100"/>
                    </a:cubicBezTo>
                    <a:cubicBezTo>
                      <a:pt x="13421" y="43218"/>
                      <a:pt x="31579" y="52100"/>
                      <a:pt x="38543" y="56826"/>
                    </a:cubicBezTo>
                    <a:cubicBezTo>
                      <a:pt x="39927" y="57745"/>
                      <a:pt x="41400" y="57566"/>
                      <a:pt x="42485" y="56916"/>
                    </a:cubicBezTo>
                    <a:cubicBezTo>
                      <a:pt x="56236" y="75116"/>
                      <a:pt x="76697" y="91782"/>
                      <a:pt x="86982" y="100271"/>
                    </a:cubicBezTo>
                    <a:cubicBezTo>
                      <a:pt x="90791" y="103418"/>
                      <a:pt x="96194" y="98300"/>
                      <a:pt x="93260" y="94369"/>
                    </a:cubicBezTo>
                    <a:cubicBezTo>
                      <a:pt x="85476" y="83818"/>
                      <a:pt x="10996" y="18108"/>
                      <a:pt x="49061" y="10537"/>
                    </a:cubicBezTo>
                    <a:cubicBezTo>
                      <a:pt x="64152" y="7569"/>
                      <a:pt x="83960" y="29879"/>
                      <a:pt x="94422" y="38447"/>
                    </a:cubicBezTo>
                    <a:cubicBezTo>
                      <a:pt x="103379" y="45761"/>
                      <a:pt x="113455" y="54374"/>
                      <a:pt x="125479" y="54026"/>
                    </a:cubicBezTo>
                    <a:lnTo>
                      <a:pt x="126210" y="53937"/>
                    </a:lnTo>
                    <a:cubicBezTo>
                      <a:pt x="130583" y="70434"/>
                      <a:pt x="138665" y="86753"/>
                      <a:pt x="144079" y="93529"/>
                    </a:cubicBezTo>
                    <a:cubicBezTo>
                      <a:pt x="147711" y="98132"/>
                      <a:pt x="153978" y="93271"/>
                      <a:pt x="151298" y="88332"/>
                    </a:cubicBezTo>
                    <a:cubicBezTo>
                      <a:pt x="144633" y="76169"/>
                      <a:pt x="116400" y="4892"/>
                      <a:pt x="154365" y="21087"/>
                    </a:cubicBezTo>
                    <a:cubicBezTo>
                      <a:pt x="178280" y="31279"/>
                      <a:pt x="195718" y="70692"/>
                      <a:pt x="205572" y="93137"/>
                    </a:cubicBezTo>
                    <a:cubicBezTo>
                      <a:pt x="207388" y="97337"/>
                      <a:pt x="213832" y="95018"/>
                      <a:pt x="212282" y="90650"/>
                    </a:cubicBezTo>
                    <a:cubicBezTo>
                      <a:pt x="202372" y="63647"/>
                      <a:pt x="179886" y="8611"/>
                      <a:pt x="145463" y="8611"/>
                    </a:cubicBezTo>
                    <a:cubicBezTo>
                      <a:pt x="123829" y="8655"/>
                      <a:pt x="120762" y="26945"/>
                      <a:pt x="124615" y="46937"/>
                    </a:cubicBezTo>
                    <a:cubicBezTo>
                      <a:pt x="101730" y="40116"/>
                      <a:pt x="59303" y="-21137"/>
                      <a:pt x="34867" y="7647"/>
                    </a:cubicBezTo>
                    <a:cubicBezTo>
                      <a:pt x="25224" y="19026"/>
                      <a:pt x="27737" y="32937"/>
                      <a:pt x="35609" y="46634"/>
                    </a:cubicBezTo>
                    <a:cubicBezTo>
                      <a:pt x="17617" y="36969"/>
                      <a:pt x="-1160" y="43790"/>
                      <a:pt x="2305" y="69818"/>
                    </a:cubicBezTo>
                    <a:cubicBezTo>
                      <a:pt x="3778" y="80929"/>
                      <a:pt x="10432" y="90606"/>
                      <a:pt x="17828" y="98916"/>
                    </a:cubicBezTo>
                    <a:cubicBezTo>
                      <a:pt x="5593" y="105255"/>
                      <a:pt x="1607" y="117855"/>
                      <a:pt x="10089" y="133210"/>
                    </a:cubicBezTo>
                    <a:cubicBezTo>
                      <a:pt x="11517" y="135753"/>
                      <a:pt x="13034" y="138161"/>
                      <a:pt x="14717" y="140524"/>
                    </a:cubicBezTo>
                    <a:cubicBezTo>
                      <a:pt x="-23215" y="157324"/>
                      <a:pt x="21681" y="203781"/>
                      <a:pt x="43049" y="215418"/>
                    </a:cubicBezTo>
                    <a:cubicBezTo>
                      <a:pt x="74405" y="232532"/>
                      <a:pt x="127250" y="255279"/>
                      <a:pt x="159646" y="229116"/>
                    </a:cubicBezTo>
                    <a:lnTo>
                      <a:pt x="160510" y="230247"/>
                    </a:lnTo>
                    <a:lnTo>
                      <a:pt x="166046" y="223337"/>
                    </a:lnTo>
                    <a:lnTo>
                      <a:pt x="165271" y="222989"/>
                    </a:lnTo>
                    <a:cubicBezTo>
                      <a:pt x="165481" y="220010"/>
                      <a:pt x="161163" y="217434"/>
                      <a:pt x="158351" y="220145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295F372-BCD0-4EED-85C1-D8E7356F8C61}"/>
                  </a:ext>
                </a:extLst>
              </p:cNvPr>
              <p:cNvSpPr/>
              <p:nvPr/>
            </p:nvSpPr>
            <p:spPr>
              <a:xfrm>
                <a:off x="5027912" y="8696572"/>
                <a:ext cx="192443" cy="218135"/>
              </a:xfrm>
              <a:custGeom>
                <a:avLst/>
                <a:gdLst>
                  <a:gd name="connsiteX0" fmla="*/ 178475 w 192443"/>
                  <a:gd name="connsiteY0" fmla="*/ 123601 h 218135"/>
                  <a:gd name="connsiteX1" fmla="*/ 182240 w 192443"/>
                  <a:gd name="connsiteY1" fmla="*/ 116869 h 218135"/>
                  <a:gd name="connsiteX2" fmla="*/ 173803 w 192443"/>
                  <a:gd name="connsiteY2" fmla="*/ 86685 h 218135"/>
                  <a:gd name="connsiteX3" fmla="*/ 186392 w 192443"/>
                  <a:gd name="connsiteY3" fmla="*/ 60074 h 218135"/>
                  <a:gd name="connsiteX4" fmla="*/ 155590 w 192443"/>
                  <a:gd name="connsiteY4" fmla="*/ 40922 h 218135"/>
                  <a:gd name="connsiteX5" fmla="*/ 154560 w 192443"/>
                  <a:gd name="connsiteY5" fmla="*/ 6135 h 218135"/>
                  <a:gd name="connsiteX6" fmla="*/ 76360 w 192443"/>
                  <a:gd name="connsiteY6" fmla="*/ 45201 h 218135"/>
                  <a:gd name="connsiteX7" fmla="*/ 56077 w 192443"/>
                  <a:gd name="connsiteY7" fmla="*/ 12038 h 218135"/>
                  <a:gd name="connsiteX8" fmla="*/ 153 w 192443"/>
                  <a:gd name="connsiteY8" fmla="*/ 88164 h 218135"/>
                  <a:gd name="connsiteX9" fmla="*/ 6254 w 192443"/>
                  <a:gd name="connsiteY9" fmla="*/ 90045 h 218135"/>
                  <a:gd name="connsiteX10" fmla="*/ 48681 w 192443"/>
                  <a:gd name="connsiteY10" fmla="*/ 23551 h 218135"/>
                  <a:gd name="connsiteX11" fmla="*/ 54438 w 192443"/>
                  <a:gd name="connsiteY11" fmla="*/ 83269 h 218135"/>
                  <a:gd name="connsiteX12" fmla="*/ 61092 w 192443"/>
                  <a:gd name="connsiteY12" fmla="*/ 87637 h 218135"/>
                  <a:gd name="connsiteX13" fmla="*/ 75231 w 192443"/>
                  <a:gd name="connsiteY13" fmla="*/ 51506 h 218135"/>
                  <a:gd name="connsiteX14" fmla="*/ 75884 w 192443"/>
                  <a:gd name="connsiteY14" fmla="*/ 51596 h 218135"/>
                  <a:gd name="connsiteX15" fmla="*/ 102833 w 192443"/>
                  <a:gd name="connsiteY15" fmla="*/ 36285 h 218135"/>
                  <a:gd name="connsiteX16" fmla="*/ 142060 w 192443"/>
                  <a:gd name="connsiteY16" fmla="*/ 9372 h 218135"/>
                  <a:gd name="connsiteX17" fmla="*/ 106376 w 192443"/>
                  <a:gd name="connsiteY17" fmla="*/ 86024 h 218135"/>
                  <a:gd name="connsiteX18" fmla="*/ 112255 w 192443"/>
                  <a:gd name="connsiteY18" fmla="*/ 91053 h 218135"/>
                  <a:gd name="connsiteX19" fmla="*/ 149966 w 192443"/>
                  <a:gd name="connsiteY19" fmla="*/ 50319 h 218135"/>
                  <a:gd name="connsiteX20" fmla="*/ 153475 w 192443"/>
                  <a:gd name="connsiteY20" fmla="*/ 50106 h 218135"/>
                  <a:gd name="connsiteX21" fmla="*/ 177523 w 192443"/>
                  <a:gd name="connsiteY21" fmla="*/ 50890 h 218135"/>
                  <a:gd name="connsiteX22" fmla="*/ 176006 w 192443"/>
                  <a:gd name="connsiteY22" fmla="*/ 66077 h 218135"/>
                  <a:gd name="connsiteX23" fmla="*/ 164636 w 192443"/>
                  <a:gd name="connsiteY23" fmla="*/ 84098 h 218135"/>
                  <a:gd name="connsiteX24" fmla="*/ 163252 w 192443"/>
                  <a:gd name="connsiteY24" fmla="*/ 83919 h 218135"/>
                  <a:gd name="connsiteX25" fmla="*/ 160395 w 192443"/>
                  <a:gd name="connsiteY25" fmla="*/ 88645 h 218135"/>
                  <a:gd name="connsiteX26" fmla="*/ 159698 w 192443"/>
                  <a:gd name="connsiteY26" fmla="*/ 89351 h 218135"/>
                  <a:gd name="connsiteX27" fmla="*/ 126272 w 192443"/>
                  <a:gd name="connsiteY27" fmla="*/ 119804 h 218135"/>
                  <a:gd name="connsiteX28" fmla="*/ 131243 w 192443"/>
                  <a:gd name="connsiteY28" fmla="*/ 125404 h 218135"/>
                  <a:gd name="connsiteX29" fmla="*/ 168522 w 192443"/>
                  <a:gd name="connsiteY29" fmla="*/ 92890 h 218135"/>
                  <a:gd name="connsiteX30" fmla="*/ 169219 w 192443"/>
                  <a:gd name="connsiteY30" fmla="*/ 92106 h 218135"/>
                  <a:gd name="connsiteX31" fmla="*/ 178044 w 192443"/>
                  <a:gd name="connsiteY31" fmla="*/ 104572 h 218135"/>
                  <a:gd name="connsiteX32" fmla="*/ 167315 w 192443"/>
                  <a:gd name="connsiteY32" fmla="*/ 124922 h 218135"/>
                  <a:gd name="connsiteX33" fmla="*/ 149711 w 192443"/>
                  <a:gd name="connsiteY33" fmla="*/ 142596 h 218135"/>
                  <a:gd name="connsiteX34" fmla="*/ 136602 w 192443"/>
                  <a:gd name="connsiteY34" fmla="*/ 152082 h 218135"/>
                  <a:gd name="connsiteX35" fmla="*/ 140067 w 192443"/>
                  <a:gd name="connsiteY35" fmla="*/ 159082 h 218135"/>
                  <a:gd name="connsiteX36" fmla="*/ 163252 w 192443"/>
                  <a:gd name="connsiteY36" fmla="*/ 142506 h 218135"/>
                  <a:gd name="connsiteX37" fmla="*/ 173969 w 192443"/>
                  <a:gd name="connsiteY37" fmla="*/ 130074 h 218135"/>
                  <a:gd name="connsiteX38" fmla="*/ 129516 w 192443"/>
                  <a:gd name="connsiteY38" fmla="*/ 196322 h 218135"/>
                  <a:gd name="connsiteX39" fmla="*/ 54006 w 192443"/>
                  <a:gd name="connsiteY39" fmla="*/ 201127 h 218135"/>
                  <a:gd name="connsiteX40" fmla="*/ 47950 w 192443"/>
                  <a:gd name="connsiteY40" fmla="*/ 203927 h 218135"/>
                  <a:gd name="connsiteX41" fmla="*/ 47253 w 192443"/>
                  <a:gd name="connsiteY41" fmla="*/ 204285 h 218135"/>
                  <a:gd name="connsiteX42" fmla="*/ 52489 w 192443"/>
                  <a:gd name="connsiteY42" fmla="*/ 210188 h 218135"/>
                  <a:gd name="connsiteX43" fmla="*/ 53176 w 192443"/>
                  <a:gd name="connsiteY43" fmla="*/ 209135 h 218135"/>
                  <a:gd name="connsiteX44" fmla="*/ 156498 w 192443"/>
                  <a:gd name="connsiteY44" fmla="*/ 191674 h 218135"/>
                  <a:gd name="connsiteX45" fmla="*/ 178475 w 192443"/>
                  <a:gd name="connsiteY45" fmla="*/ 123601 h 2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92443" h="218135">
                    <a:moveTo>
                      <a:pt x="178475" y="123601"/>
                    </a:moveTo>
                    <a:cubicBezTo>
                      <a:pt x="179815" y="121416"/>
                      <a:pt x="181066" y="119188"/>
                      <a:pt x="182240" y="116869"/>
                    </a:cubicBezTo>
                    <a:cubicBezTo>
                      <a:pt x="189071" y="102869"/>
                      <a:pt x="185008" y="91759"/>
                      <a:pt x="173803" y="86685"/>
                    </a:cubicBezTo>
                    <a:cubicBezTo>
                      <a:pt x="180026" y="78935"/>
                      <a:pt x="185517" y="70009"/>
                      <a:pt x="186392" y="60074"/>
                    </a:cubicBezTo>
                    <a:cubicBezTo>
                      <a:pt x="188241" y="36722"/>
                      <a:pt x="171246" y="31514"/>
                      <a:pt x="155590" y="40922"/>
                    </a:cubicBezTo>
                    <a:cubicBezTo>
                      <a:pt x="162034" y="28322"/>
                      <a:pt x="163683" y="15845"/>
                      <a:pt x="154560" y="6135"/>
                    </a:cubicBezTo>
                    <a:cubicBezTo>
                      <a:pt x="131542" y="-18404"/>
                      <a:pt x="96433" y="38122"/>
                      <a:pt x="76360" y="45201"/>
                    </a:cubicBezTo>
                    <a:cubicBezTo>
                      <a:pt x="78918" y="27269"/>
                      <a:pt x="75320" y="11040"/>
                      <a:pt x="56077" y="12038"/>
                    </a:cubicBezTo>
                    <a:cubicBezTo>
                      <a:pt x="25408" y="13572"/>
                      <a:pt x="7815" y="63669"/>
                      <a:pt x="153" y="88164"/>
                    </a:cubicBezTo>
                    <a:cubicBezTo>
                      <a:pt x="-1009" y="92106"/>
                      <a:pt x="4781" y="93943"/>
                      <a:pt x="6254" y="90045"/>
                    </a:cubicBezTo>
                    <a:cubicBezTo>
                      <a:pt x="14037" y="69572"/>
                      <a:pt x="27788" y="33653"/>
                      <a:pt x="48681" y="23551"/>
                    </a:cubicBezTo>
                    <a:cubicBezTo>
                      <a:pt x="81808" y="7401"/>
                      <a:pt x="59797" y="72204"/>
                      <a:pt x="54438" y="83269"/>
                    </a:cubicBezTo>
                    <a:cubicBezTo>
                      <a:pt x="52224" y="87817"/>
                      <a:pt x="57981" y="91882"/>
                      <a:pt x="61092" y="87637"/>
                    </a:cubicBezTo>
                    <a:cubicBezTo>
                      <a:pt x="65543" y="81343"/>
                      <a:pt x="72076" y="66425"/>
                      <a:pt x="75231" y="51506"/>
                    </a:cubicBezTo>
                    <a:lnTo>
                      <a:pt x="75884" y="51596"/>
                    </a:lnTo>
                    <a:cubicBezTo>
                      <a:pt x="86657" y="51372"/>
                      <a:pt x="95216" y="43196"/>
                      <a:pt x="102833" y="36285"/>
                    </a:cubicBezTo>
                    <a:cubicBezTo>
                      <a:pt x="111823" y="28188"/>
                      <a:pt x="128431" y="7356"/>
                      <a:pt x="142060" y="9372"/>
                    </a:cubicBezTo>
                    <a:cubicBezTo>
                      <a:pt x="176261" y="14356"/>
                      <a:pt x="112908" y="76314"/>
                      <a:pt x="106376" y="86024"/>
                    </a:cubicBezTo>
                    <a:cubicBezTo>
                      <a:pt x="103951" y="89743"/>
                      <a:pt x="108967" y="94032"/>
                      <a:pt x="112255" y="91053"/>
                    </a:cubicBezTo>
                    <a:cubicBezTo>
                      <a:pt x="121035" y="83001"/>
                      <a:pt x="138506" y="67209"/>
                      <a:pt x="149966" y="50319"/>
                    </a:cubicBezTo>
                    <a:cubicBezTo>
                      <a:pt x="150962" y="50935"/>
                      <a:pt x="152258" y="51025"/>
                      <a:pt x="153475" y="50106"/>
                    </a:cubicBezTo>
                    <a:cubicBezTo>
                      <a:pt x="159487" y="45604"/>
                      <a:pt x="175276" y="36845"/>
                      <a:pt x="177523" y="50890"/>
                    </a:cubicBezTo>
                    <a:cubicBezTo>
                      <a:pt x="178343" y="56009"/>
                      <a:pt x="178044" y="61217"/>
                      <a:pt x="176006" y="66077"/>
                    </a:cubicBezTo>
                    <a:cubicBezTo>
                      <a:pt x="173106" y="72853"/>
                      <a:pt x="169308" y="78722"/>
                      <a:pt x="164636" y="84098"/>
                    </a:cubicBezTo>
                    <a:lnTo>
                      <a:pt x="163252" y="83919"/>
                    </a:lnTo>
                    <a:cubicBezTo>
                      <a:pt x="160694" y="83617"/>
                      <a:pt x="159487" y="86719"/>
                      <a:pt x="160395" y="88645"/>
                    </a:cubicBezTo>
                    <a:lnTo>
                      <a:pt x="159698" y="89351"/>
                    </a:lnTo>
                    <a:cubicBezTo>
                      <a:pt x="149191" y="99756"/>
                      <a:pt x="135395" y="108201"/>
                      <a:pt x="126272" y="119804"/>
                    </a:cubicBezTo>
                    <a:cubicBezTo>
                      <a:pt x="123803" y="122906"/>
                      <a:pt x="127999" y="127240"/>
                      <a:pt x="131243" y="125404"/>
                    </a:cubicBezTo>
                    <a:cubicBezTo>
                      <a:pt x="144784" y="117743"/>
                      <a:pt x="158236" y="104482"/>
                      <a:pt x="168522" y="92890"/>
                    </a:cubicBezTo>
                    <a:lnTo>
                      <a:pt x="169219" y="92106"/>
                    </a:lnTo>
                    <a:cubicBezTo>
                      <a:pt x="174622" y="94201"/>
                      <a:pt x="179206" y="97751"/>
                      <a:pt x="178044" y="104572"/>
                    </a:cubicBezTo>
                    <a:cubicBezTo>
                      <a:pt x="176737" y="112143"/>
                      <a:pt x="172109" y="119053"/>
                      <a:pt x="167315" y="124922"/>
                    </a:cubicBezTo>
                    <a:cubicBezTo>
                      <a:pt x="162078" y="131351"/>
                      <a:pt x="156199" y="137388"/>
                      <a:pt x="149711" y="142596"/>
                    </a:cubicBezTo>
                    <a:cubicBezTo>
                      <a:pt x="145648" y="145922"/>
                      <a:pt x="140244" y="148319"/>
                      <a:pt x="136602" y="152082"/>
                    </a:cubicBezTo>
                    <a:cubicBezTo>
                      <a:pt x="133712" y="155106"/>
                      <a:pt x="136126" y="159564"/>
                      <a:pt x="140067" y="159082"/>
                    </a:cubicBezTo>
                    <a:cubicBezTo>
                      <a:pt x="148371" y="158119"/>
                      <a:pt x="157760" y="148151"/>
                      <a:pt x="163252" y="142506"/>
                    </a:cubicBezTo>
                    <a:cubicBezTo>
                      <a:pt x="167049" y="138564"/>
                      <a:pt x="170692" y="134409"/>
                      <a:pt x="173969" y="130074"/>
                    </a:cubicBezTo>
                    <a:cubicBezTo>
                      <a:pt x="208059" y="146572"/>
                      <a:pt x="143522" y="190319"/>
                      <a:pt x="129516" y="196322"/>
                    </a:cubicBezTo>
                    <a:cubicBezTo>
                      <a:pt x="106852" y="205943"/>
                      <a:pt x="76183" y="220951"/>
                      <a:pt x="54006" y="201127"/>
                    </a:cubicBezTo>
                    <a:cubicBezTo>
                      <a:pt x="51316" y="198808"/>
                      <a:pt x="47596" y="201306"/>
                      <a:pt x="47950" y="203927"/>
                    </a:cubicBezTo>
                    <a:lnTo>
                      <a:pt x="47253" y="204285"/>
                    </a:lnTo>
                    <a:lnTo>
                      <a:pt x="52489" y="210188"/>
                    </a:lnTo>
                    <a:lnTo>
                      <a:pt x="53176" y="209135"/>
                    </a:lnTo>
                    <a:cubicBezTo>
                      <a:pt x="83236" y="230964"/>
                      <a:pt x="129295" y="208306"/>
                      <a:pt x="156498" y="191674"/>
                    </a:cubicBezTo>
                    <a:cubicBezTo>
                      <a:pt x="175054" y="180351"/>
                      <a:pt x="212942" y="136816"/>
                      <a:pt x="178475" y="123601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67B2B63-572D-4B5C-AE1D-A55084040567}"/>
                  </a:ext>
                </a:extLst>
              </p:cNvPr>
              <p:cNvSpPr/>
              <p:nvPr/>
            </p:nvSpPr>
            <p:spPr>
              <a:xfrm>
                <a:off x="3645239" y="8146968"/>
                <a:ext cx="1428431" cy="893436"/>
              </a:xfrm>
              <a:custGeom>
                <a:avLst/>
                <a:gdLst>
                  <a:gd name="connsiteX0" fmla="*/ 29210 w 1428431"/>
                  <a:gd name="connsiteY0" fmla="*/ 364163 h 893436"/>
                  <a:gd name="connsiteX1" fmla="*/ 92010 w 1428431"/>
                  <a:gd name="connsiteY1" fmla="*/ 407518 h 893436"/>
                  <a:gd name="connsiteX2" fmla="*/ 209349 w 1428431"/>
                  <a:gd name="connsiteY2" fmla="*/ 489367 h 893436"/>
                  <a:gd name="connsiteX3" fmla="*/ 227041 w 1428431"/>
                  <a:gd name="connsiteY3" fmla="*/ 491999 h 893436"/>
                  <a:gd name="connsiteX4" fmla="*/ 251167 w 1428431"/>
                  <a:gd name="connsiteY4" fmla="*/ 526339 h 893436"/>
                  <a:gd name="connsiteX5" fmla="*/ 39507 w 1428431"/>
                  <a:gd name="connsiteY5" fmla="*/ 466407 h 893436"/>
                  <a:gd name="connsiteX6" fmla="*/ 33794 w 1428431"/>
                  <a:gd name="connsiteY6" fmla="*/ 477999 h 893436"/>
                  <a:gd name="connsiteX7" fmla="*/ 279754 w 1428431"/>
                  <a:gd name="connsiteY7" fmla="*/ 546207 h 893436"/>
                  <a:gd name="connsiteX8" fmla="*/ 302894 w 1428431"/>
                  <a:gd name="connsiteY8" fmla="*/ 547518 h 893436"/>
                  <a:gd name="connsiteX9" fmla="*/ 376112 w 1428431"/>
                  <a:gd name="connsiteY9" fmla="*/ 546028 h 893436"/>
                  <a:gd name="connsiteX10" fmla="*/ 385291 w 1428431"/>
                  <a:gd name="connsiteY10" fmla="*/ 553678 h 893436"/>
                  <a:gd name="connsiteX11" fmla="*/ 385412 w 1428431"/>
                  <a:gd name="connsiteY11" fmla="*/ 553767 h 893436"/>
                  <a:gd name="connsiteX12" fmla="*/ 717444 w 1428431"/>
                  <a:gd name="connsiteY12" fmla="*/ 673775 h 893436"/>
                  <a:gd name="connsiteX13" fmla="*/ 954447 w 1428431"/>
                  <a:gd name="connsiteY13" fmla="*/ 659999 h 893436"/>
                  <a:gd name="connsiteX14" fmla="*/ 964954 w 1428431"/>
                  <a:gd name="connsiteY14" fmla="*/ 656930 h 893436"/>
                  <a:gd name="connsiteX15" fmla="*/ 964655 w 1428431"/>
                  <a:gd name="connsiteY15" fmla="*/ 666428 h 893436"/>
                  <a:gd name="connsiteX16" fmla="*/ 1349954 w 1428431"/>
                  <a:gd name="connsiteY16" fmla="*/ 659730 h 893436"/>
                  <a:gd name="connsiteX17" fmla="*/ 1354936 w 1428431"/>
                  <a:gd name="connsiteY17" fmla="*/ 656236 h 893436"/>
                  <a:gd name="connsiteX18" fmla="*/ 1356531 w 1428431"/>
                  <a:gd name="connsiteY18" fmla="*/ 659249 h 893436"/>
                  <a:gd name="connsiteX19" fmla="*/ 1400652 w 1428431"/>
                  <a:gd name="connsiteY19" fmla="*/ 788878 h 893436"/>
                  <a:gd name="connsiteX20" fmla="*/ 1399910 w 1428431"/>
                  <a:gd name="connsiteY20" fmla="*/ 788878 h 893436"/>
                  <a:gd name="connsiteX21" fmla="*/ 1260128 w 1428431"/>
                  <a:gd name="connsiteY21" fmla="*/ 839893 h 893436"/>
                  <a:gd name="connsiteX22" fmla="*/ 1067546 w 1428431"/>
                  <a:gd name="connsiteY22" fmla="*/ 879754 h 893436"/>
                  <a:gd name="connsiteX23" fmla="*/ 1068453 w 1428431"/>
                  <a:gd name="connsiteY23" fmla="*/ 893407 h 893436"/>
                  <a:gd name="connsiteX24" fmla="*/ 1232969 w 1428431"/>
                  <a:gd name="connsiteY24" fmla="*/ 863738 h 893436"/>
                  <a:gd name="connsiteX25" fmla="*/ 1402379 w 1428431"/>
                  <a:gd name="connsiteY25" fmla="*/ 801086 h 893436"/>
                  <a:gd name="connsiteX26" fmla="*/ 1403674 w 1428431"/>
                  <a:gd name="connsiteY26" fmla="*/ 800525 h 893436"/>
                  <a:gd name="connsiteX27" fmla="*/ 1411934 w 1428431"/>
                  <a:gd name="connsiteY27" fmla="*/ 796628 h 893436"/>
                  <a:gd name="connsiteX28" fmla="*/ 1364148 w 1428431"/>
                  <a:gd name="connsiteY28" fmla="*/ 650457 h 893436"/>
                  <a:gd name="connsiteX29" fmla="*/ 1355147 w 1428431"/>
                  <a:gd name="connsiteY29" fmla="*/ 652865 h 893436"/>
                  <a:gd name="connsiteX30" fmla="*/ 1349135 w 1428431"/>
                  <a:gd name="connsiteY30" fmla="*/ 647657 h 893436"/>
                  <a:gd name="connsiteX31" fmla="*/ 969361 w 1428431"/>
                  <a:gd name="connsiteY31" fmla="*/ 656807 h 893436"/>
                  <a:gd name="connsiteX32" fmla="*/ 966161 w 1428431"/>
                  <a:gd name="connsiteY32" fmla="*/ 656538 h 893436"/>
                  <a:gd name="connsiteX33" fmla="*/ 1106075 w 1428431"/>
                  <a:gd name="connsiteY33" fmla="*/ 583526 h 893436"/>
                  <a:gd name="connsiteX34" fmla="*/ 1106164 w 1428431"/>
                  <a:gd name="connsiteY34" fmla="*/ 583604 h 893436"/>
                  <a:gd name="connsiteX35" fmla="*/ 1237254 w 1428431"/>
                  <a:gd name="connsiteY35" fmla="*/ 584881 h 893436"/>
                  <a:gd name="connsiteX36" fmla="*/ 1287808 w 1428431"/>
                  <a:gd name="connsiteY36" fmla="*/ 555391 h 893436"/>
                  <a:gd name="connsiteX37" fmla="*/ 1354416 w 1428431"/>
                  <a:gd name="connsiteY37" fmla="*/ 557273 h 893436"/>
                  <a:gd name="connsiteX38" fmla="*/ 1414093 w 1428431"/>
                  <a:gd name="connsiteY38" fmla="*/ 486399 h 893436"/>
                  <a:gd name="connsiteX39" fmla="*/ 1388318 w 1428431"/>
                  <a:gd name="connsiteY39" fmla="*/ 407999 h 893436"/>
                  <a:gd name="connsiteX40" fmla="*/ 1348016 w 1428431"/>
                  <a:gd name="connsiteY40" fmla="*/ 290220 h 893436"/>
                  <a:gd name="connsiteX41" fmla="*/ 1336203 w 1428431"/>
                  <a:gd name="connsiteY41" fmla="*/ 291005 h 893436"/>
                  <a:gd name="connsiteX42" fmla="*/ 1383645 w 1428431"/>
                  <a:gd name="connsiteY42" fmla="*/ 438755 h 893436"/>
                  <a:gd name="connsiteX43" fmla="*/ 1358391 w 1428431"/>
                  <a:gd name="connsiteY43" fmla="*/ 537449 h 893436"/>
                  <a:gd name="connsiteX44" fmla="*/ 1275662 w 1428431"/>
                  <a:gd name="connsiteY44" fmla="*/ 529754 h 893436"/>
                  <a:gd name="connsiteX45" fmla="*/ 1264889 w 1428431"/>
                  <a:gd name="connsiteY45" fmla="*/ 531894 h 893436"/>
                  <a:gd name="connsiteX46" fmla="*/ 1119871 w 1428431"/>
                  <a:gd name="connsiteY46" fmla="*/ 570959 h 893436"/>
                  <a:gd name="connsiteX47" fmla="*/ 1138339 w 1428431"/>
                  <a:gd name="connsiteY47" fmla="*/ 550799 h 893436"/>
                  <a:gd name="connsiteX48" fmla="*/ 1264546 w 1428431"/>
                  <a:gd name="connsiteY48" fmla="*/ 263531 h 893436"/>
                  <a:gd name="connsiteX49" fmla="*/ 1333479 w 1428431"/>
                  <a:gd name="connsiteY49" fmla="*/ 245286 h 893436"/>
                  <a:gd name="connsiteX50" fmla="*/ 1341008 w 1428431"/>
                  <a:gd name="connsiteY50" fmla="*/ 233089 h 893436"/>
                  <a:gd name="connsiteX51" fmla="*/ 1414270 w 1428431"/>
                  <a:gd name="connsiteY51" fmla="*/ 252286 h 893436"/>
                  <a:gd name="connsiteX52" fmla="*/ 1427634 w 1428431"/>
                  <a:gd name="connsiteY52" fmla="*/ 214228 h 893436"/>
                  <a:gd name="connsiteX53" fmla="*/ 1424689 w 1428431"/>
                  <a:gd name="connsiteY53" fmla="*/ 153457 h 893436"/>
                  <a:gd name="connsiteX54" fmla="*/ 1380401 w 1428431"/>
                  <a:gd name="connsiteY54" fmla="*/ 120339 h 893436"/>
                  <a:gd name="connsiteX55" fmla="*/ 1380844 w 1428431"/>
                  <a:gd name="connsiteY55" fmla="*/ 75281 h 893436"/>
                  <a:gd name="connsiteX56" fmla="*/ 1372186 w 1428431"/>
                  <a:gd name="connsiteY56" fmla="*/ 3837 h 893436"/>
                  <a:gd name="connsiteX57" fmla="*/ 1361026 w 1428431"/>
                  <a:gd name="connsiteY57" fmla="*/ 6155 h 893436"/>
                  <a:gd name="connsiteX58" fmla="*/ 1364104 w 1428431"/>
                  <a:gd name="connsiteY58" fmla="*/ 67665 h 893436"/>
                  <a:gd name="connsiteX59" fmla="*/ 1363151 w 1428431"/>
                  <a:gd name="connsiteY59" fmla="*/ 130005 h 893436"/>
                  <a:gd name="connsiteX60" fmla="*/ 1325308 w 1428431"/>
                  <a:gd name="connsiteY60" fmla="*/ 176563 h 893436"/>
                  <a:gd name="connsiteX61" fmla="*/ 1321367 w 1428431"/>
                  <a:gd name="connsiteY61" fmla="*/ 173886 h 893436"/>
                  <a:gd name="connsiteX62" fmla="*/ 1268432 w 1428431"/>
                  <a:gd name="connsiteY62" fmla="*/ 170123 h 893436"/>
                  <a:gd name="connsiteX63" fmla="*/ 1262941 w 1428431"/>
                  <a:gd name="connsiteY63" fmla="*/ 171310 h 893436"/>
                  <a:gd name="connsiteX64" fmla="*/ 1259054 w 1428431"/>
                  <a:gd name="connsiteY64" fmla="*/ 174289 h 893436"/>
                  <a:gd name="connsiteX65" fmla="*/ 1250142 w 1428431"/>
                  <a:gd name="connsiteY65" fmla="*/ 180236 h 893436"/>
                  <a:gd name="connsiteX66" fmla="*/ 1186257 w 1428431"/>
                  <a:gd name="connsiteY66" fmla="*/ 163257 h 893436"/>
                  <a:gd name="connsiteX67" fmla="*/ 1159442 w 1428431"/>
                  <a:gd name="connsiteY67" fmla="*/ 219392 h 893436"/>
                  <a:gd name="connsiteX68" fmla="*/ 1183711 w 1428431"/>
                  <a:gd name="connsiteY68" fmla="*/ 287207 h 893436"/>
                  <a:gd name="connsiteX69" fmla="*/ 1246078 w 1428431"/>
                  <a:gd name="connsiteY69" fmla="*/ 252510 h 893436"/>
                  <a:gd name="connsiteX70" fmla="*/ 1247540 w 1428431"/>
                  <a:gd name="connsiteY70" fmla="*/ 250763 h 893436"/>
                  <a:gd name="connsiteX71" fmla="*/ 1248060 w 1428431"/>
                  <a:gd name="connsiteY71" fmla="*/ 251368 h 893436"/>
                  <a:gd name="connsiteX72" fmla="*/ 1245292 w 1428431"/>
                  <a:gd name="connsiteY72" fmla="*/ 257102 h 893436"/>
                  <a:gd name="connsiteX73" fmla="*/ 1123071 w 1428431"/>
                  <a:gd name="connsiteY73" fmla="*/ 537886 h 893436"/>
                  <a:gd name="connsiteX74" fmla="*/ 949520 w 1428431"/>
                  <a:gd name="connsiteY74" fmla="*/ 640523 h 893436"/>
                  <a:gd name="connsiteX75" fmla="*/ 719559 w 1428431"/>
                  <a:gd name="connsiteY75" fmla="*/ 653738 h 893436"/>
                  <a:gd name="connsiteX76" fmla="*/ 401810 w 1428431"/>
                  <a:gd name="connsiteY76" fmla="*/ 540910 h 893436"/>
                  <a:gd name="connsiteX77" fmla="*/ 395709 w 1428431"/>
                  <a:gd name="connsiteY77" fmla="*/ 529754 h 893436"/>
                  <a:gd name="connsiteX78" fmla="*/ 388402 w 1428431"/>
                  <a:gd name="connsiteY78" fmla="*/ 530191 h 893436"/>
                  <a:gd name="connsiteX79" fmla="*/ 241269 w 1428431"/>
                  <a:gd name="connsiteY79" fmla="*/ 186441 h 893436"/>
                  <a:gd name="connsiteX80" fmla="*/ 231791 w 1428431"/>
                  <a:gd name="connsiteY80" fmla="*/ 175947 h 893436"/>
                  <a:gd name="connsiteX81" fmla="*/ 221417 w 1428431"/>
                  <a:gd name="connsiteY81" fmla="*/ 185489 h 893436"/>
                  <a:gd name="connsiteX82" fmla="*/ 359205 w 1428431"/>
                  <a:gd name="connsiteY82" fmla="*/ 531367 h 893436"/>
                  <a:gd name="connsiteX83" fmla="*/ 338789 w 1428431"/>
                  <a:gd name="connsiteY83" fmla="*/ 531547 h 893436"/>
                  <a:gd name="connsiteX84" fmla="*/ 329367 w 1428431"/>
                  <a:gd name="connsiteY84" fmla="*/ 522799 h 893436"/>
                  <a:gd name="connsiteX85" fmla="*/ 237936 w 1428431"/>
                  <a:gd name="connsiteY85" fmla="*/ 470820 h 893436"/>
                  <a:gd name="connsiteX86" fmla="*/ 226255 w 1428431"/>
                  <a:gd name="connsiteY86" fmla="*/ 465131 h 893436"/>
                  <a:gd name="connsiteX87" fmla="*/ 109957 w 1428431"/>
                  <a:gd name="connsiteY87" fmla="*/ 387604 h 893436"/>
                  <a:gd name="connsiteX88" fmla="*/ 102827 w 1428431"/>
                  <a:gd name="connsiteY88" fmla="*/ 376539 h 893436"/>
                  <a:gd name="connsiteX89" fmla="*/ 41157 w 1428431"/>
                  <a:gd name="connsiteY89" fmla="*/ 350376 h 893436"/>
                  <a:gd name="connsiteX90" fmla="*/ 46471 w 1428431"/>
                  <a:gd name="connsiteY90" fmla="*/ 242005 h 893436"/>
                  <a:gd name="connsiteX91" fmla="*/ 145863 w 1428431"/>
                  <a:gd name="connsiteY91" fmla="*/ 127731 h 893436"/>
                  <a:gd name="connsiteX92" fmla="*/ 135776 w 1428431"/>
                  <a:gd name="connsiteY92" fmla="*/ 118805 h 893436"/>
                  <a:gd name="connsiteX93" fmla="*/ 25 w 1428431"/>
                  <a:gd name="connsiteY93" fmla="*/ 297792 h 893436"/>
                  <a:gd name="connsiteX94" fmla="*/ 29210 w 1428431"/>
                  <a:gd name="connsiteY94" fmla="*/ 364163 h 893436"/>
                  <a:gd name="connsiteX95" fmla="*/ 1370714 w 1428431"/>
                  <a:gd name="connsiteY95" fmla="*/ 143008 h 893436"/>
                  <a:gd name="connsiteX96" fmla="*/ 1376039 w 1428431"/>
                  <a:gd name="connsiteY96" fmla="*/ 139457 h 893436"/>
                  <a:gd name="connsiteX97" fmla="*/ 1376172 w 1428431"/>
                  <a:gd name="connsiteY97" fmla="*/ 139110 h 893436"/>
                  <a:gd name="connsiteX98" fmla="*/ 1407140 w 1428431"/>
                  <a:gd name="connsiteY98" fmla="*/ 147421 h 893436"/>
                  <a:gd name="connsiteX99" fmla="*/ 1412675 w 1428431"/>
                  <a:gd name="connsiteY99" fmla="*/ 215281 h 893436"/>
                  <a:gd name="connsiteX100" fmla="*/ 1374655 w 1428431"/>
                  <a:gd name="connsiteY100" fmla="*/ 244065 h 893436"/>
                  <a:gd name="connsiteX101" fmla="*/ 1345459 w 1428431"/>
                  <a:gd name="connsiteY101" fmla="*/ 216289 h 893436"/>
                  <a:gd name="connsiteX102" fmla="*/ 1344861 w 1428431"/>
                  <a:gd name="connsiteY102" fmla="*/ 215808 h 893436"/>
                  <a:gd name="connsiteX103" fmla="*/ 1344551 w 1428431"/>
                  <a:gd name="connsiteY103" fmla="*/ 209726 h 893436"/>
                  <a:gd name="connsiteX104" fmla="*/ 1362288 w 1428431"/>
                  <a:gd name="connsiteY104" fmla="*/ 204731 h 893436"/>
                  <a:gd name="connsiteX105" fmla="*/ 1384730 w 1428431"/>
                  <a:gd name="connsiteY105" fmla="*/ 206881 h 893436"/>
                  <a:gd name="connsiteX106" fmla="*/ 1388705 w 1428431"/>
                  <a:gd name="connsiteY106" fmla="*/ 195244 h 893436"/>
                  <a:gd name="connsiteX107" fmla="*/ 1340144 w 1428431"/>
                  <a:gd name="connsiteY107" fmla="*/ 194360 h 893436"/>
                  <a:gd name="connsiteX108" fmla="*/ 1334564 w 1428431"/>
                  <a:gd name="connsiteY108" fmla="*/ 185444 h 893436"/>
                  <a:gd name="connsiteX109" fmla="*/ 1370714 w 1428431"/>
                  <a:gd name="connsiteY109" fmla="*/ 143008 h 893436"/>
                  <a:gd name="connsiteX110" fmla="*/ 1325828 w 1428431"/>
                  <a:gd name="connsiteY110" fmla="*/ 226873 h 893436"/>
                  <a:gd name="connsiteX111" fmla="*/ 1277644 w 1428431"/>
                  <a:gd name="connsiteY111" fmla="*/ 249755 h 893436"/>
                  <a:gd name="connsiteX112" fmla="*/ 1254637 w 1428431"/>
                  <a:gd name="connsiteY112" fmla="*/ 231286 h 893436"/>
                  <a:gd name="connsiteX113" fmla="*/ 1268045 w 1428431"/>
                  <a:gd name="connsiteY113" fmla="*/ 185657 h 893436"/>
                  <a:gd name="connsiteX114" fmla="*/ 1325828 w 1428431"/>
                  <a:gd name="connsiteY114" fmla="*/ 226873 h 893436"/>
                  <a:gd name="connsiteX115" fmla="*/ 1195214 w 1428431"/>
                  <a:gd name="connsiteY115" fmla="*/ 275436 h 893436"/>
                  <a:gd name="connsiteX116" fmla="*/ 1175318 w 1428431"/>
                  <a:gd name="connsiteY116" fmla="*/ 226000 h 893436"/>
                  <a:gd name="connsiteX117" fmla="*/ 1186257 w 1428431"/>
                  <a:gd name="connsiteY117" fmla="*/ 179094 h 893436"/>
                  <a:gd name="connsiteX118" fmla="*/ 1242480 w 1428431"/>
                  <a:gd name="connsiteY118" fmla="*/ 191347 h 893436"/>
                  <a:gd name="connsiteX119" fmla="*/ 1235217 w 1428431"/>
                  <a:gd name="connsiteY119" fmla="*/ 208808 h 893436"/>
                  <a:gd name="connsiteX120" fmla="*/ 1234785 w 1428431"/>
                  <a:gd name="connsiteY120" fmla="*/ 208718 h 893436"/>
                  <a:gd name="connsiteX121" fmla="*/ 1207881 w 1428431"/>
                  <a:gd name="connsiteY121" fmla="*/ 209984 h 893436"/>
                  <a:gd name="connsiteX122" fmla="*/ 1210350 w 1428431"/>
                  <a:gd name="connsiteY122" fmla="*/ 222326 h 893436"/>
                  <a:gd name="connsiteX123" fmla="*/ 1235084 w 1428431"/>
                  <a:gd name="connsiteY123" fmla="*/ 221755 h 893436"/>
                  <a:gd name="connsiteX124" fmla="*/ 1240321 w 1428431"/>
                  <a:gd name="connsiteY124" fmla="*/ 239955 h 893436"/>
                  <a:gd name="connsiteX125" fmla="*/ 1239845 w 1428431"/>
                  <a:gd name="connsiteY125" fmla="*/ 239955 h 893436"/>
                  <a:gd name="connsiteX126" fmla="*/ 1195214 w 1428431"/>
                  <a:gd name="connsiteY126" fmla="*/ 275436 h 89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428431" h="893436">
                    <a:moveTo>
                      <a:pt x="29210" y="364163"/>
                    </a:moveTo>
                    <a:cubicBezTo>
                      <a:pt x="47900" y="382620"/>
                      <a:pt x="89629" y="382531"/>
                      <a:pt x="92010" y="407518"/>
                    </a:cubicBezTo>
                    <a:cubicBezTo>
                      <a:pt x="97114" y="462073"/>
                      <a:pt x="161773" y="492962"/>
                      <a:pt x="209349" y="489367"/>
                    </a:cubicBezTo>
                    <a:cubicBezTo>
                      <a:pt x="217697" y="488718"/>
                      <a:pt x="222369" y="483162"/>
                      <a:pt x="227041" y="491999"/>
                    </a:cubicBezTo>
                    <a:cubicBezTo>
                      <a:pt x="233994" y="505159"/>
                      <a:pt x="241523" y="516236"/>
                      <a:pt x="251167" y="526339"/>
                    </a:cubicBezTo>
                    <a:cubicBezTo>
                      <a:pt x="178292" y="517759"/>
                      <a:pt x="107023" y="498339"/>
                      <a:pt x="39507" y="466407"/>
                    </a:cubicBezTo>
                    <a:cubicBezTo>
                      <a:pt x="32067" y="462902"/>
                      <a:pt x="26442" y="474281"/>
                      <a:pt x="33794" y="477999"/>
                    </a:cubicBezTo>
                    <a:cubicBezTo>
                      <a:pt x="110566" y="516326"/>
                      <a:pt x="194512" y="539812"/>
                      <a:pt x="279754" y="546207"/>
                    </a:cubicBezTo>
                    <a:cubicBezTo>
                      <a:pt x="287327" y="548481"/>
                      <a:pt x="295111" y="548694"/>
                      <a:pt x="302894" y="547518"/>
                    </a:cubicBezTo>
                    <a:cubicBezTo>
                      <a:pt x="327285" y="548481"/>
                      <a:pt x="351721" y="547954"/>
                      <a:pt x="376112" y="546028"/>
                    </a:cubicBezTo>
                    <a:cubicBezTo>
                      <a:pt x="379190" y="548526"/>
                      <a:pt x="382091" y="551147"/>
                      <a:pt x="385291" y="553678"/>
                    </a:cubicBezTo>
                    <a:lnTo>
                      <a:pt x="385412" y="553767"/>
                    </a:lnTo>
                    <a:cubicBezTo>
                      <a:pt x="468019" y="616286"/>
                      <a:pt x="591237" y="659865"/>
                      <a:pt x="717444" y="673775"/>
                    </a:cubicBezTo>
                    <a:cubicBezTo>
                      <a:pt x="798534" y="682657"/>
                      <a:pt x="880875" y="679207"/>
                      <a:pt x="954447" y="659999"/>
                    </a:cubicBezTo>
                    <a:cubicBezTo>
                      <a:pt x="957990" y="659081"/>
                      <a:pt x="961456" y="657894"/>
                      <a:pt x="964954" y="656930"/>
                    </a:cubicBezTo>
                    <a:cubicBezTo>
                      <a:pt x="961456" y="658689"/>
                      <a:pt x="960116" y="664244"/>
                      <a:pt x="964655" y="666428"/>
                    </a:cubicBezTo>
                    <a:cubicBezTo>
                      <a:pt x="1088947" y="724746"/>
                      <a:pt x="1221167" y="666204"/>
                      <a:pt x="1349954" y="659730"/>
                    </a:cubicBezTo>
                    <a:cubicBezTo>
                      <a:pt x="1352689" y="659607"/>
                      <a:pt x="1354283" y="658118"/>
                      <a:pt x="1354936" y="656236"/>
                    </a:cubicBezTo>
                    <a:cubicBezTo>
                      <a:pt x="1355191" y="657278"/>
                      <a:pt x="1355578" y="658330"/>
                      <a:pt x="1356531" y="659249"/>
                    </a:cubicBezTo>
                    <a:cubicBezTo>
                      <a:pt x="1390399" y="691930"/>
                      <a:pt x="1403851" y="742509"/>
                      <a:pt x="1400652" y="788878"/>
                    </a:cubicBezTo>
                    <a:cubicBezTo>
                      <a:pt x="1400430" y="788922"/>
                      <a:pt x="1400220" y="788799"/>
                      <a:pt x="1399910" y="788878"/>
                    </a:cubicBezTo>
                    <a:cubicBezTo>
                      <a:pt x="1350696" y="798688"/>
                      <a:pt x="1306408" y="821122"/>
                      <a:pt x="1260128" y="839893"/>
                    </a:cubicBezTo>
                    <a:cubicBezTo>
                      <a:pt x="1199931" y="864265"/>
                      <a:pt x="1131463" y="871488"/>
                      <a:pt x="1067546" y="879754"/>
                    </a:cubicBezTo>
                    <a:cubicBezTo>
                      <a:pt x="1058976" y="880885"/>
                      <a:pt x="1059718" y="894146"/>
                      <a:pt x="1068453" y="893407"/>
                    </a:cubicBezTo>
                    <a:cubicBezTo>
                      <a:pt x="1124067" y="888804"/>
                      <a:pt x="1178651" y="876080"/>
                      <a:pt x="1232969" y="863738"/>
                    </a:cubicBezTo>
                    <a:cubicBezTo>
                      <a:pt x="1291794" y="850354"/>
                      <a:pt x="1342647" y="813338"/>
                      <a:pt x="1402379" y="801086"/>
                    </a:cubicBezTo>
                    <a:cubicBezTo>
                      <a:pt x="1402899" y="801007"/>
                      <a:pt x="1403242" y="800693"/>
                      <a:pt x="1403674" y="800525"/>
                    </a:cubicBezTo>
                    <a:cubicBezTo>
                      <a:pt x="1406664" y="802049"/>
                      <a:pt x="1410815" y="801130"/>
                      <a:pt x="1411934" y="796628"/>
                    </a:cubicBezTo>
                    <a:cubicBezTo>
                      <a:pt x="1424910" y="746273"/>
                      <a:pt x="1401903" y="684449"/>
                      <a:pt x="1364148" y="650457"/>
                    </a:cubicBezTo>
                    <a:cubicBezTo>
                      <a:pt x="1360638" y="647354"/>
                      <a:pt x="1356531" y="649538"/>
                      <a:pt x="1355147" y="652865"/>
                    </a:cubicBezTo>
                    <a:cubicBezTo>
                      <a:pt x="1354626" y="650199"/>
                      <a:pt x="1352644" y="647746"/>
                      <a:pt x="1349135" y="647657"/>
                    </a:cubicBezTo>
                    <a:cubicBezTo>
                      <a:pt x="1220558" y="644028"/>
                      <a:pt x="1095303" y="710657"/>
                      <a:pt x="969361" y="656807"/>
                    </a:cubicBezTo>
                    <a:cubicBezTo>
                      <a:pt x="968243" y="656325"/>
                      <a:pt x="967158" y="656325"/>
                      <a:pt x="966161" y="656538"/>
                    </a:cubicBezTo>
                    <a:cubicBezTo>
                      <a:pt x="1019151" y="641273"/>
                      <a:pt x="1067191" y="617428"/>
                      <a:pt x="1106075" y="583526"/>
                    </a:cubicBezTo>
                    <a:cubicBezTo>
                      <a:pt x="1106120" y="583559"/>
                      <a:pt x="1106120" y="583559"/>
                      <a:pt x="1106164" y="583604"/>
                    </a:cubicBezTo>
                    <a:cubicBezTo>
                      <a:pt x="1147982" y="617954"/>
                      <a:pt x="1192923" y="612399"/>
                      <a:pt x="1237254" y="584881"/>
                    </a:cubicBezTo>
                    <a:cubicBezTo>
                      <a:pt x="1256840" y="572762"/>
                      <a:pt x="1264457" y="548694"/>
                      <a:pt x="1287808" y="555391"/>
                    </a:cubicBezTo>
                    <a:cubicBezTo>
                      <a:pt x="1309088" y="561473"/>
                      <a:pt x="1332793" y="564004"/>
                      <a:pt x="1354416" y="557273"/>
                    </a:cubicBezTo>
                    <a:cubicBezTo>
                      <a:pt x="1389624" y="546286"/>
                      <a:pt x="1411679" y="524199"/>
                      <a:pt x="1414093" y="486399"/>
                    </a:cubicBezTo>
                    <a:cubicBezTo>
                      <a:pt x="1415831" y="460191"/>
                      <a:pt x="1399091" y="430612"/>
                      <a:pt x="1388318" y="407999"/>
                    </a:cubicBezTo>
                    <a:cubicBezTo>
                      <a:pt x="1369806" y="369057"/>
                      <a:pt x="1352689" y="334012"/>
                      <a:pt x="1348016" y="290220"/>
                    </a:cubicBezTo>
                    <a:cubicBezTo>
                      <a:pt x="1347186" y="282560"/>
                      <a:pt x="1336081" y="283310"/>
                      <a:pt x="1336203" y="291005"/>
                    </a:cubicBezTo>
                    <a:cubicBezTo>
                      <a:pt x="1337155" y="345044"/>
                      <a:pt x="1362852" y="390360"/>
                      <a:pt x="1383645" y="438755"/>
                    </a:cubicBezTo>
                    <a:cubicBezTo>
                      <a:pt x="1400774" y="478481"/>
                      <a:pt x="1402545" y="518375"/>
                      <a:pt x="1358391" y="537449"/>
                    </a:cubicBezTo>
                    <a:cubicBezTo>
                      <a:pt x="1331840" y="548918"/>
                      <a:pt x="1299920" y="543486"/>
                      <a:pt x="1275662" y="529754"/>
                    </a:cubicBezTo>
                    <a:cubicBezTo>
                      <a:pt x="1272329" y="527873"/>
                      <a:pt x="1267225" y="528791"/>
                      <a:pt x="1264889" y="531894"/>
                    </a:cubicBezTo>
                    <a:cubicBezTo>
                      <a:pt x="1229725" y="578844"/>
                      <a:pt x="1172805" y="609767"/>
                      <a:pt x="1119871" y="570959"/>
                    </a:cubicBezTo>
                    <a:cubicBezTo>
                      <a:pt x="1126359" y="564531"/>
                      <a:pt x="1132548" y="557844"/>
                      <a:pt x="1138339" y="550799"/>
                    </a:cubicBezTo>
                    <a:cubicBezTo>
                      <a:pt x="1209187" y="465175"/>
                      <a:pt x="1252522" y="365204"/>
                      <a:pt x="1264546" y="263531"/>
                    </a:cubicBezTo>
                    <a:cubicBezTo>
                      <a:pt x="1287719" y="273768"/>
                      <a:pt x="1317436" y="264326"/>
                      <a:pt x="1333479" y="245286"/>
                    </a:cubicBezTo>
                    <a:cubicBezTo>
                      <a:pt x="1336723" y="241444"/>
                      <a:pt x="1339148" y="237368"/>
                      <a:pt x="1341008" y="233089"/>
                    </a:cubicBezTo>
                    <a:cubicBezTo>
                      <a:pt x="1358867" y="256139"/>
                      <a:pt x="1388406" y="274428"/>
                      <a:pt x="1414270" y="252286"/>
                    </a:cubicBezTo>
                    <a:cubicBezTo>
                      <a:pt x="1425475" y="242665"/>
                      <a:pt x="1426947" y="228094"/>
                      <a:pt x="1427634" y="214228"/>
                    </a:cubicBezTo>
                    <a:cubicBezTo>
                      <a:pt x="1428763" y="194326"/>
                      <a:pt x="1429361" y="173013"/>
                      <a:pt x="1424689" y="153457"/>
                    </a:cubicBezTo>
                    <a:cubicBezTo>
                      <a:pt x="1418854" y="129355"/>
                      <a:pt x="1404759" y="111457"/>
                      <a:pt x="1380401" y="120339"/>
                    </a:cubicBezTo>
                    <a:cubicBezTo>
                      <a:pt x="1382228" y="105465"/>
                      <a:pt x="1381187" y="89931"/>
                      <a:pt x="1380844" y="75281"/>
                    </a:cubicBezTo>
                    <a:cubicBezTo>
                      <a:pt x="1380324" y="51873"/>
                      <a:pt x="1379416" y="26237"/>
                      <a:pt x="1372186" y="3837"/>
                    </a:cubicBezTo>
                    <a:cubicBezTo>
                      <a:pt x="1370071" y="-2727"/>
                      <a:pt x="1361114" y="-150"/>
                      <a:pt x="1361026" y="6155"/>
                    </a:cubicBezTo>
                    <a:cubicBezTo>
                      <a:pt x="1360683" y="26584"/>
                      <a:pt x="1363628" y="47192"/>
                      <a:pt x="1364104" y="67665"/>
                    </a:cubicBezTo>
                    <a:cubicBezTo>
                      <a:pt x="1364668" y="88005"/>
                      <a:pt x="1361203" y="109710"/>
                      <a:pt x="1363151" y="130005"/>
                    </a:cubicBezTo>
                    <a:cubicBezTo>
                      <a:pt x="1347108" y="141608"/>
                      <a:pt x="1332915" y="159360"/>
                      <a:pt x="1325308" y="176563"/>
                    </a:cubicBezTo>
                    <a:cubicBezTo>
                      <a:pt x="1324057" y="175600"/>
                      <a:pt x="1322751" y="174726"/>
                      <a:pt x="1321367" y="173886"/>
                    </a:cubicBezTo>
                    <a:cubicBezTo>
                      <a:pt x="1305800" y="164613"/>
                      <a:pt x="1285782" y="164008"/>
                      <a:pt x="1268432" y="170123"/>
                    </a:cubicBezTo>
                    <a:cubicBezTo>
                      <a:pt x="1266794" y="169641"/>
                      <a:pt x="1264889" y="169910"/>
                      <a:pt x="1262941" y="171310"/>
                    </a:cubicBezTo>
                    <a:cubicBezTo>
                      <a:pt x="1261645" y="172273"/>
                      <a:pt x="1260350" y="173281"/>
                      <a:pt x="1259054" y="174289"/>
                    </a:cubicBezTo>
                    <a:cubicBezTo>
                      <a:pt x="1255888" y="176036"/>
                      <a:pt x="1252954" y="178008"/>
                      <a:pt x="1250142" y="180236"/>
                    </a:cubicBezTo>
                    <a:cubicBezTo>
                      <a:pt x="1231286" y="167636"/>
                      <a:pt x="1208877" y="158229"/>
                      <a:pt x="1186257" y="163257"/>
                    </a:cubicBezTo>
                    <a:cubicBezTo>
                      <a:pt x="1161523" y="168813"/>
                      <a:pt x="1158844" y="198739"/>
                      <a:pt x="1159442" y="219392"/>
                    </a:cubicBezTo>
                    <a:cubicBezTo>
                      <a:pt x="1160183" y="241400"/>
                      <a:pt x="1164291" y="273510"/>
                      <a:pt x="1183711" y="287207"/>
                    </a:cubicBezTo>
                    <a:cubicBezTo>
                      <a:pt x="1208921" y="305049"/>
                      <a:pt x="1230722" y="266241"/>
                      <a:pt x="1246078" y="252510"/>
                    </a:cubicBezTo>
                    <a:cubicBezTo>
                      <a:pt x="1246676" y="251939"/>
                      <a:pt x="1247108" y="251368"/>
                      <a:pt x="1247540" y="250763"/>
                    </a:cubicBezTo>
                    <a:cubicBezTo>
                      <a:pt x="1247717" y="250976"/>
                      <a:pt x="1247938" y="251200"/>
                      <a:pt x="1248060" y="251368"/>
                    </a:cubicBezTo>
                    <a:cubicBezTo>
                      <a:pt x="1246632" y="252947"/>
                      <a:pt x="1245558" y="254784"/>
                      <a:pt x="1245292" y="257102"/>
                    </a:cubicBezTo>
                    <a:cubicBezTo>
                      <a:pt x="1234486" y="356020"/>
                      <a:pt x="1192535" y="453931"/>
                      <a:pt x="1123071" y="537886"/>
                    </a:cubicBezTo>
                    <a:cubicBezTo>
                      <a:pt x="1081164" y="588644"/>
                      <a:pt x="1020181" y="622020"/>
                      <a:pt x="949520" y="640523"/>
                    </a:cubicBezTo>
                    <a:cubicBezTo>
                      <a:pt x="878849" y="658991"/>
                      <a:pt x="798656" y="662441"/>
                      <a:pt x="719559" y="653738"/>
                    </a:cubicBezTo>
                    <a:cubicBezTo>
                      <a:pt x="598721" y="640567"/>
                      <a:pt x="480386" y="598791"/>
                      <a:pt x="401810" y="540910"/>
                    </a:cubicBezTo>
                    <a:cubicBezTo>
                      <a:pt x="404578" y="536531"/>
                      <a:pt x="402374" y="529318"/>
                      <a:pt x="395709" y="529754"/>
                    </a:cubicBezTo>
                    <a:cubicBezTo>
                      <a:pt x="393284" y="529923"/>
                      <a:pt x="390860" y="530012"/>
                      <a:pt x="388402" y="530191"/>
                    </a:cubicBezTo>
                    <a:cubicBezTo>
                      <a:pt x="280064" y="439841"/>
                      <a:pt x="235511" y="314289"/>
                      <a:pt x="241269" y="186441"/>
                    </a:cubicBezTo>
                    <a:cubicBezTo>
                      <a:pt x="241523" y="180886"/>
                      <a:pt x="237283" y="176205"/>
                      <a:pt x="231791" y="175947"/>
                    </a:cubicBezTo>
                    <a:cubicBezTo>
                      <a:pt x="226300" y="175678"/>
                      <a:pt x="221672" y="179968"/>
                      <a:pt x="221417" y="185489"/>
                    </a:cubicBezTo>
                    <a:cubicBezTo>
                      <a:pt x="215538" y="311926"/>
                      <a:pt x="257655" y="438004"/>
                      <a:pt x="359205" y="531367"/>
                    </a:cubicBezTo>
                    <a:cubicBezTo>
                      <a:pt x="352418" y="531457"/>
                      <a:pt x="345631" y="531547"/>
                      <a:pt x="338789" y="531547"/>
                    </a:cubicBezTo>
                    <a:cubicBezTo>
                      <a:pt x="339741" y="526641"/>
                      <a:pt x="334947" y="520481"/>
                      <a:pt x="329367" y="522799"/>
                    </a:cubicBezTo>
                    <a:cubicBezTo>
                      <a:pt x="284338" y="541391"/>
                      <a:pt x="253979" y="509449"/>
                      <a:pt x="237936" y="470820"/>
                    </a:cubicBezTo>
                    <a:cubicBezTo>
                      <a:pt x="236032" y="466273"/>
                      <a:pt x="231149" y="463249"/>
                      <a:pt x="226255" y="465131"/>
                    </a:cubicBezTo>
                    <a:cubicBezTo>
                      <a:pt x="175569" y="484518"/>
                      <a:pt x="105938" y="447849"/>
                      <a:pt x="109957" y="387604"/>
                    </a:cubicBezTo>
                    <a:cubicBezTo>
                      <a:pt x="110311" y="382755"/>
                      <a:pt x="108230" y="377457"/>
                      <a:pt x="102827" y="376539"/>
                    </a:cubicBezTo>
                    <a:cubicBezTo>
                      <a:pt x="79122" y="372776"/>
                      <a:pt x="60178" y="365160"/>
                      <a:pt x="41157" y="350376"/>
                    </a:cubicBezTo>
                    <a:cubicBezTo>
                      <a:pt x="623" y="319004"/>
                      <a:pt x="22257" y="274473"/>
                      <a:pt x="46471" y="242005"/>
                    </a:cubicBezTo>
                    <a:cubicBezTo>
                      <a:pt x="76786" y="201360"/>
                      <a:pt x="117574" y="170168"/>
                      <a:pt x="145863" y="127731"/>
                    </a:cubicBezTo>
                    <a:cubicBezTo>
                      <a:pt x="150524" y="120686"/>
                      <a:pt x="141279" y="111760"/>
                      <a:pt x="135776" y="118805"/>
                    </a:cubicBezTo>
                    <a:cubicBezTo>
                      <a:pt x="97424" y="167984"/>
                      <a:pt x="1531" y="228486"/>
                      <a:pt x="25" y="297792"/>
                    </a:cubicBezTo>
                    <a:cubicBezTo>
                      <a:pt x="-584" y="325612"/>
                      <a:pt x="9879" y="344910"/>
                      <a:pt x="29210" y="364163"/>
                    </a:cubicBezTo>
                    <a:close/>
                    <a:moveTo>
                      <a:pt x="1370714" y="143008"/>
                    </a:moveTo>
                    <a:cubicBezTo>
                      <a:pt x="1372884" y="143176"/>
                      <a:pt x="1374998" y="142257"/>
                      <a:pt x="1376039" y="139457"/>
                    </a:cubicBezTo>
                    <a:cubicBezTo>
                      <a:pt x="1376083" y="139323"/>
                      <a:pt x="1376128" y="139244"/>
                      <a:pt x="1376172" y="139110"/>
                    </a:cubicBezTo>
                    <a:cubicBezTo>
                      <a:pt x="1388672" y="131147"/>
                      <a:pt x="1400696" y="130363"/>
                      <a:pt x="1407140" y="147421"/>
                    </a:cubicBezTo>
                    <a:cubicBezTo>
                      <a:pt x="1415045" y="168331"/>
                      <a:pt x="1413583" y="193273"/>
                      <a:pt x="1412675" y="215281"/>
                    </a:cubicBezTo>
                    <a:cubicBezTo>
                      <a:pt x="1411768" y="237457"/>
                      <a:pt x="1398659" y="254481"/>
                      <a:pt x="1374655" y="244065"/>
                    </a:cubicBezTo>
                    <a:cubicBezTo>
                      <a:pt x="1362454" y="238813"/>
                      <a:pt x="1354106" y="225820"/>
                      <a:pt x="1345459" y="216289"/>
                    </a:cubicBezTo>
                    <a:cubicBezTo>
                      <a:pt x="1345248" y="216021"/>
                      <a:pt x="1345027" y="215976"/>
                      <a:pt x="1344861" y="215808"/>
                    </a:cubicBezTo>
                    <a:cubicBezTo>
                      <a:pt x="1344861" y="213792"/>
                      <a:pt x="1344772" y="211731"/>
                      <a:pt x="1344551" y="209726"/>
                    </a:cubicBezTo>
                    <a:cubicBezTo>
                      <a:pt x="1350352" y="207710"/>
                      <a:pt x="1355490" y="205302"/>
                      <a:pt x="1362288" y="204731"/>
                    </a:cubicBezTo>
                    <a:cubicBezTo>
                      <a:pt x="1369772" y="204126"/>
                      <a:pt x="1377512" y="204865"/>
                      <a:pt x="1384730" y="206881"/>
                    </a:cubicBezTo>
                    <a:cubicBezTo>
                      <a:pt x="1391396" y="208718"/>
                      <a:pt x="1395282" y="197518"/>
                      <a:pt x="1388705" y="195244"/>
                    </a:cubicBezTo>
                    <a:cubicBezTo>
                      <a:pt x="1376991" y="191123"/>
                      <a:pt x="1353419" y="186710"/>
                      <a:pt x="1340144" y="194360"/>
                    </a:cubicBezTo>
                    <a:cubicBezTo>
                      <a:pt x="1338627" y="191213"/>
                      <a:pt x="1336767" y="188244"/>
                      <a:pt x="1334564" y="185444"/>
                    </a:cubicBezTo>
                    <a:cubicBezTo>
                      <a:pt x="1340100" y="175768"/>
                      <a:pt x="1355235" y="155081"/>
                      <a:pt x="1370714" y="143008"/>
                    </a:cubicBezTo>
                    <a:close/>
                    <a:moveTo>
                      <a:pt x="1325828" y="226873"/>
                    </a:moveTo>
                    <a:cubicBezTo>
                      <a:pt x="1318521" y="245555"/>
                      <a:pt x="1295813" y="252992"/>
                      <a:pt x="1277644" y="249755"/>
                    </a:cubicBezTo>
                    <a:cubicBezTo>
                      <a:pt x="1267314" y="247918"/>
                      <a:pt x="1259088" y="240739"/>
                      <a:pt x="1254637" y="231286"/>
                    </a:cubicBezTo>
                    <a:cubicBezTo>
                      <a:pt x="1246510" y="213881"/>
                      <a:pt x="1255290" y="197249"/>
                      <a:pt x="1268045" y="185657"/>
                    </a:cubicBezTo>
                    <a:cubicBezTo>
                      <a:pt x="1297928" y="175678"/>
                      <a:pt x="1340875" y="188413"/>
                      <a:pt x="1325828" y="226873"/>
                    </a:cubicBezTo>
                    <a:close/>
                    <a:moveTo>
                      <a:pt x="1195214" y="275436"/>
                    </a:moveTo>
                    <a:cubicBezTo>
                      <a:pt x="1179769" y="273118"/>
                      <a:pt x="1176492" y="237155"/>
                      <a:pt x="1175318" y="226000"/>
                    </a:cubicBezTo>
                    <a:cubicBezTo>
                      <a:pt x="1173635" y="210331"/>
                      <a:pt x="1171775" y="189331"/>
                      <a:pt x="1186257" y="179094"/>
                    </a:cubicBezTo>
                    <a:cubicBezTo>
                      <a:pt x="1201403" y="168376"/>
                      <a:pt x="1227223" y="181368"/>
                      <a:pt x="1242480" y="191347"/>
                    </a:cubicBezTo>
                    <a:cubicBezTo>
                      <a:pt x="1238937" y="196600"/>
                      <a:pt x="1236213" y="202413"/>
                      <a:pt x="1235217" y="208808"/>
                    </a:cubicBezTo>
                    <a:cubicBezTo>
                      <a:pt x="1235051" y="208808"/>
                      <a:pt x="1234962" y="208763"/>
                      <a:pt x="1234785" y="208718"/>
                    </a:cubicBezTo>
                    <a:cubicBezTo>
                      <a:pt x="1225750" y="208192"/>
                      <a:pt x="1216749" y="207710"/>
                      <a:pt x="1207881" y="209984"/>
                    </a:cubicBezTo>
                    <a:cubicBezTo>
                      <a:pt x="1201049" y="211686"/>
                      <a:pt x="1203430" y="223413"/>
                      <a:pt x="1210350" y="222326"/>
                    </a:cubicBezTo>
                    <a:cubicBezTo>
                      <a:pt x="1218654" y="221049"/>
                      <a:pt x="1226825" y="221273"/>
                      <a:pt x="1235084" y="221755"/>
                    </a:cubicBezTo>
                    <a:cubicBezTo>
                      <a:pt x="1235826" y="228139"/>
                      <a:pt x="1237597" y="234310"/>
                      <a:pt x="1240321" y="239955"/>
                    </a:cubicBezTo>
                    <a:cubicBezTo>
                      <a:pt x="1240155" y="239955"/>
                      <a:pt x="1240022" y="239955"/>
                      <a:pt x="1239845" y="239955"/>
                    </a:cubicBezTo>
                    <a:cubicBezTo>
                      <a:pt x="1222075" y="243886"/>
                      <a:pt x="1213206" y="278057"/>
                      <a:pt x="1195214" y="275436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D1335D8-F59A-4EBD-A1FB-502E7B9DD0CC}"/>
                  </a:ext>
                </a:extLst>
              </p:cNvPr>
              <p:cNvSpPr/>
              <p:nvPr/>
            </p:nvSpPr>
            <p:spPr>
              <a:xfrm>
                <a:off x="3724535" y="7628934"/>
                <a:ext cx="1293583" cy="644084"/>
              </a:xfrm>
              <a:custGeom>
                <a:avLst/>
                <a:gdLst>
                  <a:gd name="connsiteX0" fmla="*/ 83728 w 1293583"/>
                  <a:gd name="connsiteY0" fmla="*/ 561854 h 644084"/>
                  <a:gd name="connsiteX1" fmla="*/ 87924 w 1293583"/>
                  <a:gd name="connsiteY1" fmla="*/ 574018 h 644084"/>
                  <a:gd name="connsiteX2" fmla="*/ 162792 w 1293583"/>
                  <a:gd name="connsiteY2" fmla="*/ 601760 h 644084"/>
                  <a:gd name="connsiteX3" fmla="*/ 172524 w 1293583"/>
                  <a:gd name="connsiteY3" fmla="*/ 595802 h 644084"/>
                  <a:gd name="connsiteX4" fmla="*/ 172734 w 1293583"/>
                  <a:gd name="connsiteY4" fmla="*/ 596194 h 644084"/>
                  <a:gd name="connsiteX5" fmla="*/ 227661 w 1293583"/>
                  <a:gd name="connsiteY5" fmla="*/ 642875 h 644084"/>
                  <a:gd name="connsiteX6" fmla="*/ 263169 w 1293583"/>
                  <a:gd name="connsiteY6" fmla="*/ 585173 h 644084"/>
                  <a:gd name="connsiteX7" fmla="*/ 252451 w 1293583"/>
                  <a:gd name="connsiteY7" fmla="*/ 522475 h 644084"/>
                  <a:gd name="connsiteX8" fmla="*/ 181514 w 1293583"/>
                  <a:gd name="connsiteY8" fmla="*/ 525320 h 644084"/>
                  <a:gd name="connsiteX9" fmla="*/ 172391 w 1293583"/>
                  <a:gd name="connsiteY9" fmla="*/ 516752 h 644084"/>
                  <a:gd name="connsiteX10" fmla="*/ 170055 w 1293583"/>
                  <a:gd name="connsiteY10" fmla="*/ 514210 h 644084"/>
                  <a:gd name="connsiteX11" fmla="*/ 164995 w 1293583"/>
                  <a:gd name="connsiteY11" fmla="*/ 512194 h 644084"/>
                  <a:gd name="connsiteX12" fmla="*/ 118981 w 1293583"/>
                  <a:gd name="connsiteY12" fmla="*/ 505720 h 644084"/>
                  <a:gd name="connsiteX13" fmla="*/ 123786 w 1293583"/>
                  <a:gd name="connsiteY13" fmla="*/ 497847 h 644084"/>
                  <a:gd name="connsiteX14" fmla="*/ 126809 w 1293583"/>
                  <a:gd name="connsiteY14" fmla="*/ 459789 h 644084"/>
                  <a:gd name="connsiteX15" fmla="*/ 330076 w 1293583"/>
                  <a:gd name="connsiteY15" fmla="*/ 103753 h 644084"/>
                  <a:gd name="connsiteX16" fmla="*/ 712484 w 1293583"/>
                  <a:gd name="connsiteY16" fmla="*/ 24434 h 644084"/>
                  <a:gd name="connsiteX17" fmla="*/ 1064711 w 1293583"/>
                  <a:gd name="connsiteY17" fmla="*/ 158610 h 644084"/>
                  <a:gd name="connsiteX18" fmla="*/ 1273991 w 1293583"/>
                  <a:gd name="connsiteY18" fmla="*/ 455197 h 644084"/>
                  <a:gd name="connsiteX19" fmla="*/ 1286059 w 1293583"/>
                  <a:gd name="connsiteY19" fmla="*/ 462455 h 644084"/>
                  <a:gd name="connsiteX20" fmla="*/ 1293278 w 1293583"/>
                  <a:gd name="connsiteY20" fmla="*/ 450247 h 644084"/>
                  <a:gd name="connsiteX21" fmla="*/ 1076303 w 1293583"/>
                  <a:gd name="connsiteY21" fmla="*/ 142292 h 644084"/>
                  <a:gd name="connsiteX22" fmla="*/ 714654 w 1293583"/>
                  <a:gd name="connsiteY22" fmla="*/ 4397 h 644084"/>
                  <a:gd name="connsiteX23" fmla="*/ 319314 w 1293583"/>
                  <a:gd name="connsiteY23" fmla="*/ 86818 h 644084"/>
                  <a:gd name="connsiteX24" fmla="*/ 107045 w 1293583"/>
                  <a:gd name="connsiteY24" fmla="*/ 457594 h 644084"/>
                  <a:gd name="connsiteX25" fmla="*/ 103967 w 1293583"/>
                  <a:gd name="connsiteY25" fmla="*/ 496794 h 644084"/>
                  <a:gd name="connsiteX26" fmla="*/ 104056 w 1293583"/>
                  <a:gd name="connsiteY26" fmla="*/ 497499 h 644084"/>
                  <a:gd name="connsiteX27" fmla="*/ 15913 w 1293583"/>
                  <a:gd name="connsiteY27" fmla="*/ 464683 h 644084"/>
                  <a:gd name="connsiteX28" fmla="*/ 1553 w 1293583"/>
                  <a:gd name="connsiteY28" fmla="*/ 523483 h 644084"/>
                  <a:gd name="connsiteX29" fmla="*/ 6879 w 1293583"/>
                  <a:gd name="connsiteY29" fmla="*/ 567891 h 644084"/>
                  <a:gd name="connsiteX30" fmla="*/ 83728 w 1293583"/>
                  <a:gd name="connsiteY30" fmla="*/ 561854 h 644084"/>
                  <a:gd name="connsiteX31" fmla="*/ 236873 w 1293583"/>
                  <a:gd name="connsiteY31" fmla="*/ 530797 h 644084"/>
                  <a:gd name="connsiteX32" fmla="*/ 249030 w 1293583"/>
                  <a:gd name="connsiteY32" fmla="*/ 578397 h 644084"/>
                  <a:gd name="connsiteX33" fmla="*/ 225325 w 1293583"/>
                  <a:gd name="connsiteY33" fmla="*/ 626389 h 644084"/>
                  <a:gd name="connsiteX34" fmla="*/ 181647 w 1293583"/>
                  <a:gd name="connsiteY34" fmla="*/ 585923 h 644084"/>
                  <a:gd name="connsiteX35" fmla="*/ 181437 w 1293583"/>
                  <a:gd name="connsiteY35" fmla="*/ 585878 h 644084"/>
                  <a:gd name="connsiteX36" fmla="*/ 189652 w 1293583"/>
                  <a:gd name="connsiteY36" fmla="*/ 568854 h 644084"/>
                  <a:gd name="connsiteX37" fmla="*/ 213999 w 1293583"/>
                  <a:gd name="connsiteY37" fmla="*/ 573581 h 644084"/>
                  <a:gd name="connsiteX38" fmla="*/ 218062 w 1293583"/>
                  <a:gd name="connsiteY38" fmla="*/ 561642 h 644084"/>
                  <a:gd name="connsiteX39" fmla="*/ 191811 w 1293583"/>
                  <a:gd name="connsiteY39" fmla="*/ 556042 h 644084"/>
                  <a:gd name="connsiteX40" fmla="*/ 191678 w 1293583"/>
                  <a:gd name="connsiteY40" fmla="*/ 556042 h 644084"/>
                  <a:gd name="connsiteX41" fmla="*/ 187183 w 1293583"/>
                  <a:gd name="connsiteY41" fmla="*/ 537618 h 644084"/>
                  <a:gd name="connsiteX42" fmla="*/ 236873 w 1293583"/>
                  <a:gd name="connsiteY42" fmla="*/ 530797 h 644084"/>
                  <a:gd name="connsiteX43" fmla="*/ 162880 w 1293583"/>
                  <a:gd name="connsiteY43" fmla="*/ 527683 h 644084"/>
                  <a:gd name="connsiteX44" fmla="*/ 146228 w 1293583"/>
                  <a:gd name="connsiteY44" fmla="*/ 589115 h 644084"/>
                  <a:gd name="connsiteX45" fmla="*/ 100258 w 1293583"/>
                  <a:gd name="connsiteY45" fmla="*/ 561989 h 644084"/>
                  <a:gd name="connsiteX46" fmla="*/ 162880 w 1293583"/>
                  <a:gd name="connsiteY46" fmla="*/ 527683 h 644084"/>
                  <a:gd name="connsiteX47" fmla="*/ 112537 w 1293583"/>
                  <a:gd name="connsiteY47" fmla="*/ 507165 h 644084"/>
                  <a:gd name="connsiteX48" fmla="*/ 107909 w 1293583"/>
                  <a:gd name="connsiteY48" fmla="*/ 508834 h 644084"/>
                  <a:gd name="connsiteX49" fmla="*/ 106436 w 1293583"/>
                  <a:gd name="connsiteY49" fmla="*/ 503928 h 644084"/>
                  <a:gd name="connsiteX50" fmla="*/ 112537 w 1293583"/>
                  <a:gd name="connsiteY50" fmla="*/ 507165 h 644084"/>
                  <a:gd name="connsiteX51" fmla="*/ 32134 w 1293583"/>
                  <a:gd name="connsiteY51" fmla="*/ 466565 h 644084"/>
                  <a:gd name="connsiteX52" fmla="*/ 97047 w 1293583"/>
                  <a:gd name="connsiteY52" fmla="*/ 515655 h 644084"/>
                  <a:gd name="connsiteX53" fmla="*/ 89962 w 1293583"/>
                  <a:gd name="connsiteY53" fmla="*/ 523965 h 644084"/>
                  <a:gd name="connsiteX54" fmla="*/ 43726 w 1293583"/>
                  <a:gd name="connsiteY54" fmla="*/ 516842 h 644084"/>
                  <a:gd name="connsiteX55" fmla="*/ 44589 w 1293583"/>
                  <a:gd name="connsiteY55" fmla="*/ 529173 h 644084"/>
                  <a:gd name="connsiteX56" fmla="*/ 67120 w 1293583"/>
                  <a:gd name="connsiteY56" fmla="*/ 530920 h 644084"/>
                  <a:gd name="connsiteX57" fmla="*/ 83773 w 1293583"/>
                  <a:gd name="connsiteY57" fmla="*/ 538794 h 644084"/>
                  <a:gd name="connsiteX58" fmla="*/ 82820 w 1293583"/>
                  <a:gd name="connsiteY58" fmla="*/ 544439 h 644084"/>
                  <a:gd name="connsiteX59" fmla="*/ 81359 w 1293583"/>
                  <a:gd name="connsiteY59" fmla="*/ 545189 h 644084"/>
                  <a:gd name="connsiteX60" fmla="*/ 52328 w 1293583"/>
                  <a:gd name="connsiteY60" fmla="*/ 566010 h 644084"/>
                  <a:gd name="connsiteX61" fmla="*/ 14884 w 1293583"/>
                  <a:gd name="connsiteY61" fmla="*/ 538323 h 644084"/>
                  <a:gd name="connsiteX62" fmla="*/ 32134 w 1293583"/>
                  <a:gd name="connsiteY62" fmla="*/ 466565 h 64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293583" h="644084">
                    <a:moveTo>
                      <a:pt x="83728" y="561854"/>
                    </a:moveTo>
                    <a:cubicBezTo>
                      <a:pt x="84680" y="566010"/>
                      <a:pt x="85976" y="570120"/>
                      <a:pt x="87924" y="574018"/>
                    </a:cubicBezTo>
                    <a:cubicBezTo>
                      <a:pt x="101033" y="600841"/>
                      <a:pt x="135843" y="613397"/>
                      <a:pt x="162792" y="601760"/>
                    </a:cubicBezTo>
                    <a:cubicBezTo>
                      <a:pt x="166423" y="600181"/>
                      <a:pt x="169623" y="598165"/>
                      <a:pt x="172524" y="595802"/>
                    </a:cubicBezTo>
                    <a:cubicBezTo>
                      <a:pt x="172612" y="595936"/>
                      <a:pt x="172657" y="596070"/>
                      <a:pt x="172734" y="596194"/>
                    </a:cubicBezTo>
                    <a:cubicBezTo>
                      <a:pt x="186840" y="613789"/>
                      <a:pt x="199118" y="651275"/>
                      <a:pt x="227661" y="642875"/>
                    </a:cubicBezTo>
                    <a:cubicBezTo>
                      <a:pt x="249074" y="636581"/>
                      <a:pt x="258242" y="603854"/>
                      <a:pt x="263169" y="585173"/>
                    </a:cubicBezTo>
                    <a:cubicBezTo>
                      <a:pt x="268705" y="563915"/>
                      <a:pt x="271738" y="537573"/>
                      <a:pt x="252451" y="522475"/>
                    </a:cubicBezTo>
                    <a:cubicBezTo>
                      <a:pt x="233242" y="507389"/>
                      <a:pt x="202628" y="515744"/>
                      <a:pt x="181514" y="525320"/>
                    </a:cubicBezTo>
                    <a:cubicBezTo>
                      <a:pt x="178702" y="522128"/>
                      <a:pt x="175724" y="519194"/>
                      <a:pt x="172391" y="516752"/>
                    </a:cubicBezTo>
                    <a:cubicBezTo>
                      <a:pt x="171616" y="515923"/>
                      <a:pt x="170841" y="515039"/>
                      <a:pt x="170055" y="514210"/>
                    </a:cubicBezTo>
                    <a:cubicBezTo>
                      <a:pt x="168416" y="512597"/>
                      <a:pt x="166645" y="512026"/>
                      <a:pt x="164995" y="512194"/>
                    </a:cubicBezTo>
                    <a:cubicBezTo>
                      <a:pt x="151155" y="504891"/>
                      <a:pt x="134725" y="502875"/>
                      <a:pt x="118981" y="505720"/>
                    </a:cubicBezTo>
                    <a:cubicBezTo>
                      <a:pt x="121660" y="504062"/>
                      <a:pt x="123609" y="501262"/>
                      <a:pt x="123786" y="497847"/>
                    </a:cubicBezTo>
                    <a:cubicBezTo>
                      <a:pt x="124517" y="484855"/>
                      <a:pt x="125513" y="472165"/>
                      <a:pt x="126809" y="459789"/>
                    </a:cubicBezTo>
                    <a:cubicBezTo>
                      <a:pt x="145232" y="289292"/>
                      <a:pt x="222867" y="173876"/>
                      <a:pt x="330076" y="103753"/>
                    </a:cubicBezTo>
                    <a:cubicBezTo>
                      <a:pt x="437383" y="33663"/>
                      <a:pt x="575039" y="9292"/>
                      <a:pt x="712484" y="24434"/>
                    </a:cubicBezTo>
                    <a:cubicBezTo>
                      <a:pt x="838127" y="38166"/>
                      <a:pt x="963415" y="84847"/>
                      <a:pt x="1064711" y="158610"/>
                    </a:cubicBezTo>
                    <a:cubicBezTo>
                      <a:pt x="1165996" y="232463"/>
                      <a:pt x="1243200" y="333128"/>
                      <a:pt x="1273991" y="455197"/>
                    </a:cubicBezTo>
                    <a:cubicBezTo>
                      <a:pt x="1275330" y="460573"/>
                      <a:pt x="1280788" y="463810"/>
                      <a:pt x="1286059" y="462455"/>
                    </a:cubicBezTo>
                    <a:cubicBezTo>
                      <a:pt x="1291384" y="461099"/>
                      <a:pt x="1294628" y="455634"/>
                      <a:pt x="1293278" y="450247"/>
                    </a:cubicBezTo>
                    <a:cubicBezTo>
                      <a:pt x="1261147" y="322802"/>
                      <a:pt x="1180622" y="218284"/>
                      <a:pt x="1076303" y="142292"/>
                    </a:cubicBezTo>
                    <a:cubicBezTo>
                      <a:pt x="971941" y="66300"/>
                      <a:pt x="843619" y="18566"/>
                      <a:pt x="714654" y="4397"/>
                    </a:cubicBezTo>
                    <a:cubicBezTo>
                      <a:pt x="573578" y="-11047"/>
                      <a:pt x="431460" y="13671"/>
                      <a:pt x="319314" y="86818"/>
                    </a:cubicBezTo>
                    <a:cubicBezTo>
                      <a:pt x="207168" y="159921"/>
                      <a:pt x="125768" y="281944"/>
                      <a:pt x="107045" y="457594"/>
                    </a:cubicBezTo>
                    <a:cubicBezTo>
                      <a:pt x="105706" y="470373"/>
                      <a:pt x="104621" y="483410"/>
                      <a:pt x="103967" y="496794"/>
                    </a:cubicBezTo>
                    <a:cubicBezTo>
                      <a:pt x="103934" y="497062"/>
                      <a:pt x="104012" y="497275"/>
                      <a:pt x="104056" y="497499"/>
                    </a:cubicBezTo>
                    <a:cubicBezTo>
                      <a:pt x="87969" y="457907"/>
                      <a:pt x="42995" y="411965"/>
                      <a:pt x="15913" y="464683"/>
                    </a:cubicBezTo>
                    <a:cubicBezTo>
                      <a:pt x="6790" y="482357"/>
                      <a:pt x="4155" y="504018"/>
                      <a:pt x="1553" y="523483"/>
                    </a:cubicBezTo>
                    <a:cubicBezTo>
                      <a:pt x="-694" y="539847"/>
                      <a:pt x="-1647" y="553197"/>
                      <a:pt x="6879" y="567891"/>
                    </a:cubicBezTo>
                    <a:cubicBezTo>
                      <a:pt x="24572" y="598557"/>
                      <a:pt x="62968" y="580715"/>
                      <a:pt x="83728" y="561854"/>
                    </a:cubicBezTo>
                    <a:close/>
                    <a:moveTo>
                      <a:pt x="236873" y="530797"/>
                    </a:moveTo>
                    <a:cubicBezTo>
                      <a:pt x="258065" y="535994"/>
                      <a:pt x="252529" y="563042"/>
                      <a:pt x="249030" y="578397"/>
                    </a:cubicBezTo>
                    <a:cubicBezTo>
                      <a:pt x="245266" y="594670"/>
                      <a:pt x="239088" y="615794"/>
                      <a:pt x="225325" y="626389"/>
                    </a:cubicBezTo>
                    <a:cubicBezTo>
                      <a:pt x="210367" y="637802"/>
                      <a:pt x="194922" y="591210"/>
                      <a:pt x="181647" y="585923"/>
                    </a:cubicBezTo>
                    <a:cubicBezTo>
                      <a:pt x="181559" y="585878"/>
                      <a:pt x="181470" y="585878"/>
                      <a:pt x="181437" y="585878"/>
                    </a:cubicBezTo>
                    <a:cubicBezTo>
                      <a:pt x="184935" y="580670"/>
                      <a:pt x="187615" y="574891"/>
                      <a:pt x="189652" y="568854"/>
                    </a:cubicBezTo>
                    <a:cubicBezTo>
                      <a:pt x="197912" y="569773"/>
                      <a:pt x="206038" y="570960"/>
                      <a:pt x="213999" y="573581"/>
                    </a:cubicBezTo>
                    <a:cubicBezTo>
                      <a:pt x="220786" y="575854"/>
                      <a:pt x="224506" y="564520"/>
                      <a:pt x="218062" y="561642"/>
                    </a:cubicBezTo>
                    <a:cubicBezTo>
                      <a:pt x="209758" y="557957"/>
                      <a:pt x="200768" y="557039"/>
                      <a:pt x="191811" y="556042"/>
                    </a:cubicBezTo>
                    <a:cubicBezTo>
                      <a:pt x="191767" y="556042"/>
                      <a:pt x="191723" y="556075"/>
                      <a:pt x="191678" y="556042"/>
                    </a:cubicBezTo>
                    <a:cubicBezTo>
                      <a:pt x="191601" y="549691"/>
                      <a:pt x="189951" y="543475"/>
                      <a:pt x="187183" y="537618"/>
                    </a:cubicBezTo>
                    <a:cubicBezTo>
                      <a:pt x="202839" y="530965"/>
                      <a:pt x="220188" y="526675"/>
                      <a:pt x="236873" y="530797"/>
                    </a:cubicBezTo>
                    <a:close/>
                    <a:moveTo>
                      <a:pt x="162880" y="527683"/>
                    </a:moveTo>
                    <a:cubicBezTo>
                      <a:pt x="179400" y="549210"/>
                      <a:pt x="177672" y="584075"/>
                      <a:pt x="146228" y="589115"/>
                    </a:cubicBezTo>
                    <a:cubicBezTo>
                      <a:pt x="127108" y="592128"/>
                      <a:pt x="107344" y="579707"/>
                      <a:pt x="100258" y="561989"/>
                    </a:cubicBezTo>
                    <a:cubicBezTo>
                      <a:pt x="83817" y="521042"/>
                      <a:pt x="133728" y="513078"/>
                      <a:pt x="162880" y="527683"/>
                    </a:cubicBezTo>
                    <a:close/>
                    <a:moveTo>
                      <a:pt x="112537" y="507165"/>
                    </a:moveTo>
                    <a:cubicBezTo>
                      <a:pt x="110931" y="507647"/>
                      <a:pt x="109381" y="508173"/>
                      <a:pt x="107909" y="508834"/>
                    </a:cubicBezTo>
                    <a:cubicBezTo>
                      <a:pt x="107477" y="507210"/>
                      <a:pt x="106957" y="505597"/>
                      <a:pt x="106436" y="503928"/>
                    </a:cubicBezTo>
                    <a:cubicBezTo>
                      <a:pt x="107953" y="505675"/>
                      <a:pt x="110112" y="506818"/>
                      <a:pt x="112537" y="507165"/>
                    </a:cubicBezTo>
                    <a:close/>
                    <a:moveTo>
                      <a:pt x="32134" y="466565"/>
                    </a:moveTo>
                    <a:cubicBezTo>
                      <a:pt x="51852" y="428597"/>
                      <a:pt x="89187" y="495707"/>
                      <a:pt x="97047" y="515655"/>
                    </a:cubicBezTo>
                    <a:cubicBezTo>
                      <a:pt x="94324" y="518107"/>
                      <a:pt x="91910" y="520907"/>
                      <a:pt x="89962" y="523965"/>
                    </a:cubicBezTo>
                    <a:cubicBezTo>
                      <a:pt x="78192" y="514870"/>
                      <a:pt x="55362" y="514826"/>
                      <a:pt x="43726" y="516842"/>
                    </a:cubicBezTo>
                    <a:cubicBezTo>
                      <a:pt x="36119" y="518152"/>
                      <a:pt x="36596" y="530047"/>
                      <a:pt x="44589" y="529173"/>
                    </a:cubicBezTo>
                    <a:cubicBezTo>
                      <a:pt x="52207" y="528434"/>
                      <a:pt x="59647" y="529262"/>
                      <a:pt x="67120" y="530920"/>
                    </a:cubicBezTo>
                    <a:cubicBezTo>
                      <a:pt x="73741" y="532410"/>
                      <a:pt x="78414" y="535826"/>
                      <a:pt x="83773" y="538794"/>
                    </a:cubicBezTo>
                    <a:cubicBezTo>
                      <a:pt x="83341" y="540642"/>
                      <a:pt x="83042" y="542557"/>
                      <a:pt x="82820" y="544439"/>
                    </a:cubicBezTo>
                    <a:cubicBezTo>
                      <a:pt x="82344" y="544662"/>
                      <a:pt x="81824" y="544842"/>
                      <a:pt x="81359" y="545189"/>
                    </a:cubicBezTo>
                    <a:cubicBezTo>
                      <a:pt x="71793" y="552715"/>
                      <a:pt x="63323" y="560544"/>
                      <a:pt x="52328" y="566010"/>
                    </a:cubicBezTo>
                    <a:cubicBezTo>
                      <a:pt x="31270" y="576470"/>
                      <a:pt x="12847" y="560018"/>
                      <a:pt x="14884" y="538323"/>
                    </a:cubicBezTo>
                    <a:cubicBezTo>
                      <a:pt x="17131" y="514120"/>
                      <a:pt x="20896" y="488270"/>
                      <a:pt x="32134" y="466565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5D92D9F-4021-4BA8-959B-01E134560747}"/>
                  </a:ext>
                </a:extLst>
              </p:cNvPr>
              <p:cNvSpPr/>
              <p:nvPr/>
            </p:nvSpPr>
            <p:spPr>
              <a:xfrm>
                <a:off x="4264172" y="8526352"/>
                <a:ext cx="156773" cy="140928"/>
              </a:xfrm>
              <a:custGeom>
                <a:avLst/>
                <a:gdLst>
                  <a:gd name="connsiteX0" fmla="*/ 156206 w 156773"/>
                  <a:gd name="connsiteY0" fmla="*/ 44273 h 140928"/>
                  <a:gd name="connsiteX1" fmla="*/ 146430 w 156773"/>
                  <a:gd name="connsiteY1" fmla="*/ 35526 h 140928"/>
                  <a:gd name="connsiteX2" fmla="*/ 145522 w 156773"/>
                  <a:gd name="connsiteY2" fmla="*/ 35616 h 140928"/>
                  <a:gd name="connsiteX3" fmla="*/ 141669 w 156773"/>
                  <a:gd name="connsiteY3" fmla="*/ 33376 h 140928"/>
                  <a:gd name="connsiteX4" fmla="*/ 22603 w 156773"/>
                  <a:gd name="connsiteY4" fmla="*/ 3024 h 140928"/>
                  <a:gd name="connsiteX5" fmla="*/ 20178 w 156773"/>
                  <a:gd name="connsiteY5" fmla="*/ 1579 h 140928"/>
                  <a:gd name="connsiteX6" fmla="*/ 15727 w 156773"/>
                  <a:gd name="connsiteY6" fmla="*/ 1142 h 140928"/>
                  <a:gd name="connsiteX7" fmla="*/ 12395 w 156773"/>
                  <a:gd name="connsiteY7" fmla="*/ 257 h 140928"/>
                  <a:gd name="connsiteX8" fmla="*/ 7080 w 156773"/>
                  <a:gd name="connsiteY8" fmla="*/ 10505 h 140928"/>
                  <a:gd name="connsiteX9" fmla="*/ 9106 w 156773"/>
                  <a:gd name="connsiteY9" fmla="*/ 96029 h 140928"/>
                  <a:gd name="connsiteX10" fmla="*/ 53659 w 156773"/>
                  <a:gd name="connsiteY10" fmla="*/ 137289 h 140928"/>
                  <a:gd name="connsiteX11" fmla="*/ 123334 w 156773"/>
                  <a:gd name="connsiteY11" fmla="*/ 122505 h 140928"/>
                  <a:gd name="connsiteX12" fmla="*/ 156206 w 156773"/>
                  <a:gd name="connsiteY12" fmla="*/ 44273 h 140928"/>
                  <a:gd name="connsiteX13" fmla="*/ 121729 w 156773"/>
                  <a:gd name="connsiteY13" fmla="*/ 90563 h 140928"/>
                  <a:gd name="connsiteX14" fmla="*/ 66326 w 156773"/>
                  <a:gd name="connsiteY14" fmla="*/ 116502 h 140928"/>
                  <a:gd name="connsiteX15" fmla="*/ 34239 w 156773"/>
                  <a:gd name="connsiteY15" fmla="*/ 96947 h 140928"/>
                  <a:gd name="connsiteX16" fmla="*/ 24895 w 156773"/>
                  <a:gd name="connsiteY16" fmla="*/ 19645 h 140928"/>
                  <a:gd name="connsiteX17" fmla="*/ 135436 w 156773"/>
                  <a:gd name="connsiteY17" fmla="*/ 48171 h 140928"/>
                  <a:gd name="connsiteX18" fmla="*/ 133321 w 156773"/>
                  <a:gd name="connsiteY18" fmla="*/ 56873 h 140928"/>
                  <a:gd name="connsiteX19" fmla="*/ 121729 w 156773"/>
                  <a:gd name="connsiteY19" fmla="*/ 90563 h 14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6773" h="140928">
                    <a:moveTo>
                      <a:pt x="156206" y="44273"/>
                    </a:moveTo>
                    <a:cubicBezTo>
                      <a:pt x="155553" y="38976"/>
                      <a:pt x="150792" y="35873"/>
                      <a:pt x="146430" y="35526"/>
                    </a:cubicBezTo>
                    <a:cubicBezTo>
                      <a:pt x="146120" y="35481"/>
                      <a:pt x="145821" y="35616"/>
                      <a:pt x="145522" y="35616"/>
                    </a:cubicBezTo>
                    <a:cubicBezTo>
                      <a:pt x="144525" y="34608"/>
                      <a:pt x="143352" y="33734"/>
                      <a:pt x="141669" y="33376"/>
                    </a:cubicBezTo>
                    <a:cubicBezTo>
                      <a:pt x="101401" y="24371"/>
                      <a:pt x="62174" y="14257"/>
                      <a:pt x="22603" y="3024"/>
                    </a:cubicBezTo>
                    <a:cubicBezTo>
                      <a:pt x="21872" y="2452"/>
                      <a:pt x="21042" y="1881"/>
                      <a:pt x="20178" y="1579"/>
                    </a:cubicBezTo>
                    <a:cubicBezTo>
                      <a:pt x="18673" y="1008"/>
                      <a:pt x="17156" y="963"/>
                      <a:pt x="15727" y="1142"/>
                    </a:cubicBezTo>
                    <a:cubicBezTo>
                      <a:pt x="14598" y="829"/>
                      <a:pt x="13524" y="571"/>
                      <a:pt x="12395" y="257"/>
                    </a:cubicBezTo>
                    <a:cubicBezTo>
                      <a:pt x="6294" y="-1535"/>
                      <a:pt x="3570" y="6473"/>
                      <a:pt x="7080" y="10505"/>
                    </a:cubicBezTo>
                    <a:cubicBezTo>
                      <a:pt x="-2962" y="38505"/>
                      <a:pt x="-2353" y="70873"/>
                      <a:pt x="9106" y="96029"/>
                    </a:cubicBezTo>
                    <a:cubicBezTo>
                      <a:pt x="18318" y="116289"/>
                      <a:pt x="33719" y="130547"/>
                      <a:pt x="53659" y="137289"/>
                    </a:cubicBezTo>
                    <a:cubicBezTo>
                      <a:pt x="76921" y="145342"/>
                      <a:pt x="102309" y="139865"/>
                      <a:pt x="123334" y="122505"/>
                    </a:cubicBezTo>
                    <a:cubicBezTo>
                      <a:pt x="146817" y="103028"/>
                      <a:pt x="159705" y="72408"/>
                      <a:pt x="156206" y="44273"/>
                    </a:cubicBezTo>
                    <a:close/>
                    <a:moveTo>
                      <a:pt x="121729" y="90563"/>
                    </a:moveTo>
                    <a:cubicBezTo>
                      <a:pt x="111266" y="107755"/>
                      <a:pt x="88558" y="118339"/>
                      <a:pt x="66326" y="116502"/>
                    </a:cubicBezTo>
                    <a:cubicBezTo>
                      <a:pt x="52840" y="115416"/>
                      <a:pt x="41979" y="108718"/>
                      <a:pt x="34239" y="96947"/>
                    </a:cubicBezTo>
                    <a:cubicBezTo>
                      <a:pt x="20267" y="75779"/>
                      <a:pt x="19104" y="42660"/>
                      <a:pt x="24895" y="19645"/>
                    </a:cubicBezTo>
                    <a:cubicBezTo>
                      <a:pt x="59538" y="34473"/>
                      <a:pt x="99020" y="41171"/>
                      <a:pt x="135436" y="48171"/>
                    </a:cubicBezTo>
                    <a:lnTo>
                      <a:pt x="133321" y="56873"/>
                    </a:lnTo>
                    <a:cubicBezTo>
                      <a:pt x="130774" y="68779"/>
                      <a:pt x="128261" y="79934"/>
                      <a:pt x="121729" y="90563"/>
                    </a:cubicBezTo>
                  </a:path>
                </a:pathLst>
              </a:custGeom>
              <a:solidFill>
                <a:srgbClr val="231F20"/>
              </a:solidFill>
              <a:ln w="11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TextBox 8">
              <a:extLst>
                <a:ext uri="{FF2B5EF4-FFF2-40B4-BE49-F238E27FC236}">
                  <a16:creationId xmlns:a16="http://schemas.microsoft.com/office/drawing/2014/main" id="{B060CA92-2A02-451E-9952-8C37A7652941}"/>
                </a:ext>
              </a:extLst>
            </p:cNvPr>
            <p:cNvSpPr txBox="1"/>
            <p:nvPr/>
          </p:nvSpPr>
          <p:spPr>
            <a:xfrm>
              <a:off x="2457656" y="4414045"/>
              <a:ext cx="4232901" cy="1456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11 – 6 = </a:t>
              </a:r>
            </a:p>
          </p:txBody>
        </p:sp>
      </p:grpSp>
      <p:sp>
        <p:nvSpPr>
          <p:cNvPr id="109" name="TextBox 8">
            <a:extLst>
              <a:ext uri="{FF2B5EF4-FFF2-40B4-BE49-F238E27FC236}">
                <a16:creationId xmlns:a16="http://schemas.microsoft.com/office/drawing/2014/main" id="{43DFFFBE-D5B3-4DD0-926A-33B7895200CB}"/>
              </a:ext>
            </a:extLst>
          </p:cNvPr>
          <p:cNvSpPr txBox="1"/>
          <p:nvPr/>
        </p:nvSpPr>
        <p:spPr>
          <a:xfrm>
            <a:off x="9808619" y="5611035"/>
            <a:ext cx="4232901" cy="1780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/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3461" y="6047745"/>
            <a:ext cx="19054923" cy="78826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83700"/>
          <a:stretch/>
        </p:blipFill>
        <p:spPr>
          <a:xfrm rot="5320224">
            <a:off x="7988604" y="313238"/>
            <a:ext cx="2064770" cy="197929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330782" y="8691244"/>
            <a:ext cx="2353882" cy="7091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884" y="7739281"/>
            <a:ext cx="1845633" cy="16610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95434" flipH="1">
            <a:off x="15900331" y="4695538"/>
            <a:ext cx="3840603" cy="472538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6D9D6B4-18B7-49B2-B226-146F548B53AE}"/>
              </a:ext>
            </a:extLst>
          </p:cNvPr>
          <p:cNvGrpSpPr/>
          <p:nvPr/>
        </p:nvGrpSpPr>
        <p:grpSpPr>
          <a:xfrm>
            <a:off x="1845633" y="1312303"/>
            <a:ext cx="14596734" cy="5431397"/>
            <a:chOff x="1845633" y="1312303"/>
            <a:chExt cx="14596734" cy="543139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845633" y="1312303"/>
              <a:ext cx="14596734" cy="5431397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3554939" y="2937386"/>
              <a:ext cx="11169978" cy="27734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500"/>
                </a:lnSpc>
              </a:pPr>
              <a:r>
                <a:rPr lang="en-US" sz="6600" b="1" dirty="0">
                  <a:solidFill>
                    <a:srgbClr val="A66E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TRỪ (CÓ NHỚ) TRONG PHẠM VI 100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CE57D6-C057-4DBB-AE75-218C8BE7829F}"/>
              </a:ext>
            </a:extLst>
          </p:cNvPr>
          <p:cNvGrpSpPr/>
          <p:nvPr/>
        </p:nvGrpSpPr>
        <p:grpSpPr>
          <a:xfrm>
            <a:off x="3868468" y="1093798"/>
            <a:ext cx="10542920" cy="1700040"/>
            <a:chOff x="3868468" y="1666366"/>
            <a:chExt cx="10542920" cy="170004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117082">
              <a:off x="4270307" y="1666366"/>
              <a:ext cx="9739242" cy="1700040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3868468" y="2137818"/>
              <a:ext cx="10542920" cy="98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9"/>
                </a:lnSpc>
              </a:pPr>
              <a:r>
                <a:rPr lang="en-US" sz="7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33</a:t>
              </a:r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3CFC8A77-6304-43C2-AA5D-D1CCEAEB3F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982773" y="6134100"/>
            <a:ext cx="13923135" cy="41108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31493" flipH="1" flipV="1">
            <a:off x="-2570370" y="-4440891"/>
            <a:ext cx="22781990" cy="98309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9B2263-D3EA-431F-9C7C-2389EE3C8E0E}"/>
              </a:ext>
            </a:extLst>
          </p:cNvPr>
          <p:cNvSpPr txBox="1"/>
          <p:nvPr/>
        </p:nvSpPr>
        <p:spPr>
          <a:xfrm>
            <a:off x="2428280" y="1181100"/>
            <a:ext cx="13639800" cy="2039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bức tranh và cho biết: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Làm thế nào tính được phép tính 52 – 24 = ?</a:t>
            </a:r>
            <a:endParaRPr kumimoji="0" lang="vi-VN" sz="4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669D50A-CC56-4586-87EE-657312032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1" y="3858843"/>
            <a:ext cx="16769077" cy="5964511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F72641C3-E280-4FA6-A293-7527E3E1E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82470" cy="2705100"/>
          </a:xfrm>
          <a:prstGeom prst="rect">
            <a:avLst/>
          </a:prstGeom>
        </p:spPr>
      </p:pic>
      <p:pic>
        <p:nvPicPr>
          <p:cNvPr id="22" name="Picture 16">
            <a:extLst>
              <a:ext uri="{FF2B5EF4-FFF2-40B4-BE49-F238E27FC236}">
                <a16:creationId xmlns:a16="http://schemas.microsoft.com/office/drawing/2014/main" id="{33AA532F-7FC4-4D0C-9212-A5DF9143E7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626188" y="7499894"/>
            <a:ext cx="1661812" cy="27871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0405E014-0CE5-4E3E-9412-31DC67C0F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58232">
            <a:off x="-1151453" y="3595554"/>
            <a:ext cx="5863890" cy="7541981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AB77137-1DDD-4193-ABFB-C781E82C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60965" flipV="1">
            <a:off x="14642161" y="-2931398"/>
            <a:ext cx="5234278" cy="5129592"/>
          </a:xfrm>
          <a:prstGeom prst="rect">
            <a:avLst/>
          </a:prstGeom>
        </p:spPr>
      </p:pic>
      <p:pic>
        <p:nvPicPr>
          <p:cNvPr id="9" name="Picture 8" descr="Diagram, table&#10;&#10;Description automatically generated with medium confidence">
            <a:extLst>
              <a:ext uri="{FF2B5EF4-FFF2-40B4-BE49-F238E27FC236}">
                <a16:creationId xmlns:a16="http://schemas.microsoft.com/office/drawing/2014/main" id="{B5A7D4FE-B906-43F4-8328-01A2A67B7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5" y="1583171"/>
            <a:ext cx="16660629" cy="6574116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3731F24-5C5A-4C05-804C-11286696D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9" y="2423035"/>
            <a:ext cx="16423379" cy="5692265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00FA83A-0358-4C1C-90CA-570A451411D2}"/>
              </a:ext>
            </a:extLst>
          </p:cNvPr>
          <p:cNvSpPr txBox="1"/>
          <p:nvPr/>
        </p:nvSpPr>
        <p:spPr>
          <a:xfrm>
            <a:off x="5237600" y="8211000"/>
            <a:ext cx="7684607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52 – 24 = 28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D7046E6E-B271-42FA-8DF4-AE52464B3D12}"/>
              </a:ext>
            </a:extLst>
          </p:cNvPr>
          <p:cNvSpPr txBox="1"/>
          <p:nvPr/>
        </p:nvSpPr>
        <p:spPr>
          <a:xfrm>
            <a:off x="4480739" y="1104900"/>
            <a:ext cx="9326519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849302" flipH="1" flipV="1">
            <a:off x="-5497105" y="-2258546"/>
            <a:ext cx="16216036" cy="9830972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1E3479D-0D25-4CE5-89C8-A09A8F5E9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9201" y="876300"/>
            <a:ext cx="16002000" cy="84740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CBC8EC-0A6F-4ABE-9DBC-FFB71047CE06}"/>
              </a:ext>
            </a:extLst>
          </p:cNvPr>
          <p:cNvSpPr txBox="1"/>
          <p:nvPr/>
        </p:nvSpPr>
        <p:spPr>
          <a:xfrm>
            <a:off x="2585514" y="1562100"/>
            <a:ext cx="13374136" cy="901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C8A147-1A29-4777-BA84-B4649254FB9A}"/>
              </a:ext>
            </a:extLst>
          </p:cNvPr>
          <p:cNvGrpSpPr/>
          <p:nvPr/>
        </p:nvGrpSpPr>
        <p:grpSpPr>
          <a:xfrm>
            <a:off x="3573131" y="2400300"/>
            <a:ext cx="8928124" cy="2791918"/>
            <a:chOff x="2984696" y="3619500"/>
            <a:chExt cx="8928124" cy="2791918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F6D2AB9-A054-44A4-981E-BF238AB12380}"/>
                </a:ext>
              </a:extLst>
            </p:cNvPr>
            <p:cNvSpPr txBox="1"/>
            <p:nvPr/>
          </p:nvSpPr>
          <p:spPr>
            <a:xfrm>
              <a:off x="2984696" y="3950043"/>
              <a:ext cx="2438400" cy="23265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65</a:t>
              </a: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509ABB81-6F45-4DCF-9C20-EEEB9A78392C}"/>
                </a:ext>
              </a:extLst>
            </p:cNvPr>
            <p:cNvSpPr txBox="1"/>
            <p:nvPr/>
          </p:nvSpPr>
          <p:spPr>
            <a:xfrm>
              <a:off x="5404021" y="3619500"/>
              <a:ext cx="1556304" cy="2791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8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7A20EA08-B5B2-4E15-8BC1-2309FB2DE6D1}"/>
                </a:ext>
              </a:extLst>
            </p:cNvPr>
            <p:cNvSpPr txBox="1"/>
            <p:nvPr/>
          </p:nvSpPr>
          <p:spPr>
            <a:xfrm>
              <a:off x="7635902" y="3950042"/>
              <a:ext cx="2198009" cy="23265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B7F52AC7-60DC-4205-BEBD-3EDFBCE7B5A1}"/>
                </a:ext>
              </a:extLst>
            </p:cNvPr>
            <p:cNvSpPr txBox="1"/>
            <p:nvPr/>
          </p:nvSpPr>
          <p:spPr>
            <a:xfrm>
              <a:off x="10356516" y="3619500"/>
              <a:ext cx="1556304" cy="2791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8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8" name="TextBox 8">
            <a:extLst>
              <a:ext uri="{FF2B5EF4-FFF2-40B4-BE49-F238E27FC236}">
                <a16:creationId xmlns:a16="http://schemas.microsoft.com/office/drawing/2014/main" id="{D4336726-D01F-4FB3-9DAE-515BCF3C5762}"/>
              </a:ext>
            </a:extLst>
          </p:cNvPr>
          <p:cNvSpPr txBox="1"/>
          <p:nvPr/>
        </p:nvSpPr>
        <p:spPr>
          <a:xfrm>
            <a:off x="13150296" y="2730841"/>
            <a:ext cx="1556304" cy="2326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4771DDFB-78CD-47DE-AF33-A7F683178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373041" y="5497001"/>
            <a:ext cx="12454450" cy="4779397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65085CD6-2598-4804-BAA5-52638B77D694}"/>
              </a:ext>
            </a:extLst>
          </p:cNvPr>
          <p:cNvSpPr txBox="1"/>
          <p:nvPr/>
        </p:nvSpPr>
        <p:spPr>
          <a:xfrm>
            <a:off x="13019243" y="2730841"/>
            <a:ext cx="2013504" cy="2326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8" grpId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196D3DBA-D843-4CAC-B803-8381A60F5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58232">
            <a:off x="-1903245" y="-1805412"/>
            <a:ext cx="5863890" cy="7541981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85A2A20D-1E98-4772-8687-8F518CE18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60965" flipV="1">
            <a:off x="14642161" y="-1955666"/>
            <a:ext cx="5234278" cy="512959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33DA906-93CC-453A-85FD-2B613FA1ECF0}"/>
              </a:ext>
            </a:extLst>
          </p:cNvPr>
          <p:cNvGrpSpPr/>
          <p:nvPr/>
        </p:nvGrpSpPr>
        <p:grpSpPr>
          <a:xfrm>
            <a:off x="3259262" y="801704"/>
            <a:ext cx="11769469" cy="1903396"/>
            <a:chOff x="3259266" y="2019301"/>
            <a:chExt cx="11769469" cy="1903396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83871F1A-E105-40A5-9964-DF7B868B5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59266" y="2019301"/>
              <a:ext cx="11769469" cy="190339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45D320-CA43-4824-9569-1D66FA74111C}"/>
                </a:ext>
              </a:extLst>
            </p:cNvPr>
            <p:cNvSpPr txBox="1"/>
            <p:nvPr/>
          </p:nvSpPr>
          <p:spPr>
            <a:xfrm>
              <a:off x="3771900" y="2080046"/>
              <a:ext cx="10744200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TRÒ CHƠI ONG TÌM HOA 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554E39-B1F6-4150-90CE-4FCCB6935390}"/>
              </a:ext>
            </a:extLst>
          </p:cNvPr>
          <p:cNvSpPr txBox="1"/>
          <p:nvPr/>
        </p:nvSpPr>
        <p:spPr>
          <a:xfrm>
            <a:off x="2990696" y="3400227"/>
            <a:ext cx="12306599" cy="2762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Luật chơi: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ong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F673B43D-D932-4CA9-B1D7-C4C6156A2B7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4296" y="5932715"/>
            <a:ext cx="3657600" cy="4354285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B433B6C8-354E-451F-BAF6-32DB93CF1D9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14630401" y="5894615"/>
            <a:ext cx="3657599" cy="4354284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EF54B8-5F52-40B1-974C-48EDBE15EDEE}"/>
              </a:ext>
            </a:extLst>
          </p:cNvPr>
          <p:cNvGrpSpPr/>
          <p:nvPr/>
        </p:nvGrpSpPr>
        <p:grpSpPr>
          <a:xfrm>
            <a:off x="10896600" y="1866447"/>
            <a:ext cx="6968040" cy="6554106"/>
            <a:chOff x="10820400" y="1980295"/>
            <a:chExt cx="6968040" cy="6554106"/>
          </a:xfrm>
        </p:grpSpPr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B877E1EA-FA18-4193-A1B8-1AF206AA1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049000" y="1980295"/>
              <a:ext cx="6739440" cy="6554106"/>
            </a:xfrm>
            <a:prstGeom prst="rect">
              <a:avLst/>
            </a:prstGeom>
          </p:spPr>
        </p:pic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1CD373F8-C5D9-41ED-96F7-11D49EE5C427}"/>
                </a:ext>
              </a:extLst>
            </p:cNvPr>
            <p:cNvSpPr txBox="1"/>
            <p:nvPr/>
          </p:nvSpPr>
          <p:spPr>
            <a:xfrm>
              <a:off x="10820400" y="5448300"/>
              <a:ext cx="5573557" cy="23265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51 - 23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AA55F3-66E5-4624-8591-B46E6A7FC5EC}"/>
              </a:ext>
            </a:extLst>
          </p:cNvPr>
          <p:cNvGrpSpPr/>
          <p:nvPr/>
        </p:nvGrpSpPr>
        <p:grpSpPr>
          <a:xfrm>
            <a:off x="1422418" y="1104512"/>
            <a:ext cx="4158214" cy="3558601"/>
            <a:chOff x="1422418" y="1104512"/>
            <a:chExt cx="4158214" cy="3558601"/>
          </a:xfrm>
        </p:grpSpPr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id="{682BEA24-B989-46C3-B5D0-82A2DF4A6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E93F3712-4FDD-40C9-B337-C85B5E2EC343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272D7B-7B76-4FA6-AC4E-7486CB3CD7B0}"/>
              </a:ext>
            </a:extLst>
          </p:cNvPr>
          <p:cNvGrpSpPr/>
          <p:nvPr/>
        </p:nvGrpSpPr>
        <p:grpSpPr>
          <a:xfrm>
            <a:off x="5894631" y="1104512"/>
            <a:ext cx="4158214" cy="3558601"/>
            <a:chOff x="1422418" y="1104512"/>
            <a:chExt cx="4158214" cy="3558601"/>
          </a:xfrm>
        </p:grpSpPr>
        <p:pic>
          <p:nvPicPr>
            <p:cNvPr id="42" name="Picture 4">
              <a:extLst>
                <a:ext uri="{FF2B5EF4-FFF2-40B4-BE49-F238E27FC236}">
                  <a16:creationId xmlns:a16="http://schemas.microsoft.com/office/drawing/2014/main" id="{6690544C-D24E-429E-9C38-A8A208AA9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3" name="TextBox 8">
              <a:extLst>
                <a:ext uri="{FF2B5EF4-FFF2-40B4-BE49-F238E27FC236}">
                  <a16:creationId xmlns:a16="http://schemas.microsoft.com/office/drawing/2014/main" id="{5C030A62-4F46-499D-BFC9-CD3E6CEB144B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60D53A0-B499-409B-9544-633AD663A396}"/>
              </a:ext>
            </a:extLst>
          </p:cNvPr>
          <p:cNvGrpSpPr/>
          <p:nvPr/>
        </p:nvGrpSpPr>
        <p:grpSpPr>
          <a:xfrm>
            <a:off x="1422418" y="5753101"/>
            <a:ext cx="4158214" cy="3558601"/>
            <a:chOff x="1422418" y="1104512"/>
            <a:chExt cx="4158214" cy="3558601"/>
          </a:xfrm>
        </p:grpSpPr>
        <p:pic>
          <p:nvPicPr>
            <p:cNvPr id="45" name="Picture 4">
              <a:extLst>
                <a:ext uri="{FF2B5EF4-FFF2-40B4-BE49-F238E27FC236}">
                  <a16:creationId xmlns:a16="http://schemas.microsoft.com/office/drawing/2014/main" id="{F7DB499F-43DE-496A-A2CA-F7F5ECCA1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D855FA3F-69A9-4B5C-8C1F-FCCCA0E22895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24D1990-39E2-4349-95F4-1DF79434AEAB}"/>
              </a:ext>
            </a:extLst>
          </p:cNvPr>
          <p:cNvGrpSpPr/>
          <p:nvPr/>
        </p:nvGrpSpPr>
        <p:grpSpPr>
          <a:xfrm>
            <a:off x="5894631" y="5753100"/>
            <a:ext cx="4158214" cy="3558601"/>
            <a:chOff x="1422418" y="1104512"/>
            <a:chExt cx="4158214" cy="3558601"/>
          </a:xfrm>
        </p:grpSpPr>
        <p:pic>
          <p:nvPicPr>
            <p:cNvPr id="48" name="Picture 4">
              <a:extLst>
                <a:ext uri="{FF2B5EF4-FFF2-40B4-BE49-F238E27FC236}">
                  <a16:creationId xmlns:a16="http://schemas.microsoft.com/office/drawing/2014/main" id="{4961685B-0B90-413D-9059-8696A2450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14AFA932-2C41-44BB-8DEE-8FFD5F9E9FEF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F0E04D1-9E90-4289-AB1F-A3B63CEB5C4B}"/>
              </a:ext>
            </a:extLst>
          </p:cNvPr>
          <p:cNvGrpSpPr/>
          <p:nvPr/>
        </p:nvGrpSpPr>
        <p:grpSpPr>
          <a:xfrm>
            <a:off x="5894631" y="1104900"/>
            <a:ext cx="4158214" cy="3558601"/>
            <a:chOff x="1422418" y="1104512"/>
            <a:chExt cx="4158214" cy="3558601"/>
          </a:xfrm>
          <a:solidFill>
            <a:srgbClr val="FFCDCC"/>
          </a:solidFill>
        </p:grpSpPr>
        <p:pic>
          <p:nvPicPr>
            <p:cNvPr id="51" name="Picture 4">
              <a:extLst>
                <a:ext uri="{FF2B5EF4-FFF2-40B4-BE49-F238E27FC236}">
                  <a16:creationId xmlns:a16="http://schemas.microsoft.com/office/drawing/2014/main" id="{43658961-FC37-4C60-822D-3BF7EB841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22418" y="1104512"/>
              <a:ext cx="4158214" cy="3558601"/>
            </a:xfrm>
            <a:prstGeom prst="rect">
              <a:avLst/>
            </a:prstGeom>
          </p:spPr>
        </p:pic>
        <p:sp>
          <p:nvSpPr>
            <p:cNvPr id="52" name="TextBox 8">
              <a:extLst>
                <a:ext uri="{FF2B5EF4-FFF2-40B4-BE49-F238E27FC236}">
                  <a16:creationId xmlns:a16="http://schemas.microsoft.com/office/drawing/2014/main" id="{73FF0E8D-16D5-43D7-BCE3-D530677686B6}"/>
                </a:ext>
              </a:extLst>
            </p:cNvPr>
            <p:cNvSpPr txBox="1"/>
            <p:nvPr/>
          </p:nvSpPr>
          <p:spPr>
            <a:xfrm>
              <a:off x="2494773" y="1998956"/>
              <a:ext cx="2013504" cy="176971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56667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Colorful Illustrations Domestic and Wild Animals School Presentation</Template>
  <TotalTime>235</TotalTime>
  <Words>596</Words>
  <Application>Microsoft Office PowerPoint</Application>
  <PresentationFormat>Custom</PresentationFormat>
  <Paragraphs>114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dell</cp:lastModifiedBy>
  <cp:revision>7</cp:revision>
  <dcterms:created xsi:type="dcterms:W3CDTF">2021-10-02T06:55:29Z</dcterms:created>
  <dcterms:modified xsi:type="dcterms:W3CDTF">2022-09-21T06:49:15Z</dcterms:modified>
  <dc:identifier>DAEqv35LgKs</dc:identifier>
</cp:coreProperties>
</file>