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84" r:id="rId3"/>
    <p:sldId id="257" r:id="rId4"/>
    <p:sldId id="256" r:id="rId5"/>
    <p:sldId id="261" r:id="rId6"/>
    <p:sldId id="273" r:id="rId7"/>
    <p:sldId id="258" r:id="rId8"/>
    <p:sldId id="259" r:id="rId9"/>
    <p:sldId id="276" r:id="rId10"/>
    <p:sldId id="262" r:id="rId11"/>
    <p:sldId id="278" r:id="rId12"/>
    <p:sldId id="279" r:id="rId13"/>
    <p:sldId id="263" r:id="rId14"/>
    <p:sldId id="280" r:id="rId15"/>
    <p:sldId id="260" r:id="rId16"/>
    <p:sldId id="281" r:id="rId17"/>
    <p:sldId id="282" r:id="rId18"/>
    <p:sldId id="283" r:id="rId19"/>
    <p:sldId id="277" r:id="rId20"/>
    <p:sldId id="265" r:id="rId21"/>
  </p:sldIdLst>
  <p:sldSz cx="18288000" cy="10287000"/>
  <p:notesSz cx="6858000" cy="9144000"/>
  <p:embeddedFontLs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8CE"/>
    <a:srgbClr val="886B3F"/>
    <a:srgbClr val="5DB6CD"/>
    <a:srgbClr val="DF2D2B"/>
    <a:srgbClr val="5DBB57"/>
    <a:srgbClr val="FFD6CE"/>
    <a:srgbClr val="A7C1E7"/>
    <a:srgbClr val="E6E2BE"/>
    <a:srgbClr val="FFD558"/>
    <a:srgbClr val="745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8.png"/><Relationship Id="rId7" Type="http://schemas.openxmlformats.org/officeDocument/2006/relationships/image" Target="../media/image48.sv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1.svg"/><Relationship Id="rId9" Type="http://schemas.openxmlformats.org/officeDocument/2006/relationships/image" Target="../media/image50.svg"/></Relationships>
</file>

<file path=ppt/slides/_rels/slide11.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8.png"/><Relationship Id="rId7" Type="http://schemas.openxmlformats.org/officeDocument/2006/relationships/image" Target="../media/image38.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37.pn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8.png"/><Relationship Id="rId7" Type="http://schemas.openxmlformats.org/officeDocument/2006/relationships/image" Target="../media/image38.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37.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39.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6.png"/><Relationship Id="rId10" Type="http://schemas.openxmlformats.org/officeDocument/2006/relationships/image" Target="../media/image54.svg"/><Relationship Id="rId4" Type="http://schemas.openxmlformats.org/officeDocument/2006/relationships/image" Target="../media/image52.sv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62.svg"/></Relationships>
</file>

<file path=ppt/slides/_rels/slide16.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53.png"/><Relationship Id="rId18" Type="http://schemas.openxmlformats.org/officeDocument/2006/relationships/image" Target="../media/image78.svg"/><Relationship Id="rId3" Type="http://schemas.openxmlformats.org/officeDocument/2006/relationships/image" Target="../media/image48.png"/><Relationship Id="rId21" Type="http://schemas.openxmlformats.org/officeDocument/2006/relationships/image" Target="../media/image57.png"/><Relationship Id="rId7" Type="http://schemas.openxmlformats.org/officeDocument/2006/relationships/image" Target="../media/image50.png"/><Relationship Id="rId12" Type="http://schemas.openxmlformats.org/officeDocument/2006/relationships/image" Target="../media/image72.svg"/><Relationship Id="rId17" Type="http://schemas.openxmlformats.org/officeDocument/2006/relationships/image" Target="../media/image55.png"/><Relationship Id="rId2" Type="http://schemas.openxmlformats.org/officeDocument/2006/relationships/image" Target="../media/image15.jpeg"/><Relationship Id="rId16" Type="http://schemas.openxmlformats.org/officeDocument/2006/relationships/image" Target="../media/image76.svg"/><Relationship Id="rId20" Type="http://schemas.openxmlformats.org/officeDocument/2006/relationships/image" Target="../media/image80.svg"/><Relationship Id="rId1" Type="http://schemas.openxmlformats.org/officeDocument/2006/relationships/slideLayout" Target="../slideLayouts/slideLayout7.xml"/><Relationship Id="rId6" Type="http://schemas.openxmlformats.org/officeDocument/2006/relationships/image" Target="../media/image66.svg"/><Relationship Id="rId11" Type="http://schemas.openxmlformats.org/officeDocument/2006/relationships/image" Target="../media/image52.png"/><Relationship Id="rId5" Type="http://schemas.openxmlformats.org/officeDocument/2006/relationships/image" Target="../media/image49.png"/><Relationship Id="rId15" Type="http://schemas.openxmlformats.org/officeDocument/2006/relationships/image" Target="../media/image54.png"/><Relationship Id="rId10" Type="http://schemas.openxmlformats.org/officeDocument/2006/relationships/image" Target="../media/image70.svg"/><Relationship Id="rId19" Type="http://schemas.openxmlformats.org/officeDocument/2006/relationships/image" Target="../media/image56.png"/><Relationship Id="rId4" Type="http://schemas.openxmlformats.org/officeDocument/2006/relationships/image" Target="../media/image64.svg"/><Relationship Id="rId9" Type="http://schemas.openxmlformats.org/officeDocument/2006/relationships/image" Target="../media/image51.png"/><Relationship Id="rId14" Type="http://schemas.openxmlformats.org/officeDocument/2006/relationships/image" Target="../media/image74.svg"/><Relationship Id="rId22" Type="http://schemas.openxmlformats.org/officeDocument/2006/relationships/image" Target="../media/image82.svg"/></Relationships>
</file>

<file path=ppt/slides/_rels/slide1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58.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6.svg"/><Relationship Id="rId5" Type="http://schemas.openxmlformats.org/officeDocument/2006/relationships/image" Target="../media/image59.png"/><Relationship Id="rId4" Type="http://schemas.openxmlformats.org/officeDocument/2006/relationships/image" Target="../media/image84.svg"/></Relationships>
</file>

<file path=ppt/slides/_rels/slide18.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0.svg"/><Relationship Id="rId5" Type="http://schemas.openxmlformats.org/officeDocument/2006/relationships/image" Target="../media/image61.png"/><Relationship Id="rId10" Type="http://schemas.openxmlformats.org/officeDocument/2006/relationships/image" Target="../media/image94.svg"/><Relationship Id="rId4" Type="http://schemas.openxmlformats.org/officeDocument/2006/relationships/image" Target="../media/image88.svg"/><Relationship Id="rId9" Type="http://schemas.openxmlformats.org/officeDocument/2006/relationships/image" Target="../media/image63.png"/></Relationships>
</file>

<file path=ppt/slides/_rels/slide1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4.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5.png"/><Relationship Id="rId12" Type="http://schemas.openxmlformats.org/officeDocument/2006/relationships/image" Target="../media/image9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3.svg"/><Relationship Id="rId11" Type="http://schemas.openxmlformats.org/officeDocument/2006/relationships/image" Target="../media/image66.png"/><Relationship Id="rId5" Type="http://schemas.openxmlformats.org/officeDocument/2006/relationships/image" Target="../media/image64.png"/><Relationship Id="rId10" Type="http://schemas.openxmlformats.org/officeDocument/2006/relationships/image" Target="../media/image30.svg"/><Relationship Id="rId4" Type="http://schemas.openxmlformats.org/officeDocument/2006/relationships/image" Target="../media/image7.sv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9.png"/><Relationship Id="rId12" Type="http://schemas.openxmlformats.org/officeDocument/2006/relationships/image" Target="../media/image9.svg"/><Relationship Id="rId2" Type="http://schemas.openxmlformats.org/officeDocument/2006/relationships/image" Target="../media/image1.jpeg"/><Relationship Id="rId16"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1.png"/><Relationship Id="rId5" Type="http://schemas.openxmlformats.org/officeDocument/2006/relationships/image" Target="../media/image3.png"/><Relationship Id="rId15" Type="http://schemas.openxmlformats.org/officeDocument/2006/relationships/image" Target="../media/image14.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0.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4.png"/><Relationship Id="rId12" Type="http://schemas.openxmlformats.org/officeDocument/2006/relationships/image" Target="../media/image20.png"/><Relationship Id="rId2" Type="http://schemas.openxmlformats.org/officeDocument/2006/relationships/image" Target="../media/image15.jpeg"/><Relationship Id="rId16"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19.png"/><Relationship Id="rId5" Type="http://schemas.openxmlformats.org/officeDocument/2006/relationships/image" Target="../media/image17.png"/><Relationship Id="rId15" Type="http://schemas.openxmlformats.org/officeDocument/2006/relationships/image" Target="../media/image22.png"/><Relationship Id="rId10" Type="http://schemas.openxmlformats.org/officeDocument/2006/relationships/image" Target="../media/image9.svg"/><Relationship Id="rId4" Type="http://schemas.openxmlformats.org/officeDocument/2006/relationships/image" Target="../media/image20.svg"/><Relationship Id="rId9" Type="http://schemas.openxmlformats.org/officeDocument/2006/relationships/image" Target="../media/image18.png"/><Relationship Id="rId14"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25.png"/><Relationship Id="rId18" Type="http://schemas.openxmlformats.org/officeDocument/2006/relationships/image" Target="../media/image7.svg"/><Relationship Id="rId3"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9.svg"/><Relationship Id="rId17" Type="http://schemas.openxmlformats.org/officeDocument/2006/relationships/image" Target="../media/image4.png"/><Relationship Id="rId2" Type="http://schemas.openxmlformats.org/officeDocument/2006/relationships/image" Target="../media/image1.jpeg"/><Relationship Id="rId16" Type="http://schemas.openxmlformats.org/officeDocument/2006/relationships/image" Target="../media/image34.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19.png"/><Relationship Id="rId5" Type="http://schemas.openxmlformats.org/officeDocument/2006/relationships/image" Target="../media/image10.png"/><Relationship Id="rId15" Type="http://schemas.openxmlformats.org/officeDocument/2006/relationships/image" Target="../media/image26.png"/><Relationship Id="rId10" Type="http://schemas.openxmlformats.org/officeDocument/2006/relationships/image" Target="../media/image30.svg"/><Relationship Id="rId4" Type="http://schemas.openxmlformats.org/officeDocument/2006/relationships/image" Target="../media/image28.svg"/><Relationship Id="rId9" Type="http://schemas.openxmlformats.org/officeDocument/2006/relationships/image" Target="../media/image24.png"/><Relationship Id="rId14" Type="http://schemas.openxmlformats.org/officeDocument/2006/relationships/image" Target="../media/image32.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14.png"/><Relationship Id="rId7" Type="http://schemas.openxmlformats.org/officeDocument/2006/relationships/image" Target="../media/image22.png"/><Relationship Id="rId12" Type="http://schemas.openxmlformats.org/officeDocument/2006/relationships/image" Target="../media/image30.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38.svg"/><Relationship Id="rId5" Type="http://schemas.openxmlformats.org/officeDocument/2006/relationships/image" Target="../media/image19.png"/><Relationship Id="rId10" Type="http://schemas.openxmlformats.org/officeDocument/2006/relationships/image" Target="../media/image29.png"/><Relationship Id="rId4" Type="http://schemas.openxmlformats.org/officeDocument/2006/relationships/image" Target="../media/image17.svg"/><Relationship Id="rId9" Type="http://schemas.openxmlformats.org/officeDocument/2006/relationships/image" Target="../media/image28.pn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5.png"/><Relationship Id="rId7" Type="http://schemas.openxmlformats.org/officeDocument/2006/relationships/image" Target="../media/image4.png"/><Relationship Id="rId12" Type="http://schemas.openxmlformats.org/officeDocument/2006/relationships/image" Target="../media/image4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3.svg"/><Relationship Id="rId11" Type="http://schemas.openxmlformats.org/officeDocument/2006/relationships/image" Target="../media/image35.png"/><Relationship Id="rId5" Type="http://schemas.openxmlformats.org/officeDocument/2006/relationships/image" Target="../media/image33.png"/><Relationship Id="rId10" Type="http://schemas.openxmlformats.org/officeDocument/2006/relationships/image" Target="../media/image9.svg"/><Relationship Id="rId4" Type="http://schemas.openxmlformats.org/officeDocument/2006/relationships/image" Target="../media/image32.sv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35.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t="4789" b="4789"/>
          <a:stretch>
            <a:fillRect/>
          </a:stretch>
        </a:blipFill>
        <a:effectLst/>
      </p:bgPr>
    </p:bg>
    <p:spTree>
      <p:nvGrpSpPr>
        <p:cNvPr id="1" name=""/>
        <p:cNvGrpSpPr/>
        <p:nvPr/>
      </p:nvGrpSpPr>
      <p:grpSpPr>
        <a:xfrm>
          <a:off x="0" y="0"/>
          <a:ext cx="0" cy="0"/>
          <a:chOff x="0" y="0"/>
          <a:chExt cx="0" cy="0"/>
        </a:xfrm>
      </p:grpSpPr>
      <p:grpSp>
        <p:nvGrpSpPr>
          <p:cNvPr id="3" name="Group 3"/>
          <p:cNvGrpSpPr/>
          <p:nvPr/>
        </p:nvGrpSpPr>
        <p:grpSpPr>
          <a:xfrm>
            <a:off x="2935169" y="1495425"/>
            <a:ext cx="12417661" cy="6540446"/>
            <a:chOff x="0" y="0"/>
            <a:chExt cx="13989050" cy="6400800"/>
          </a:xfrm>
        </p:grpSpPr>
        <p:sp>
          <p:nvSpPr>
            <p:cNvPr id="4" name="Freeform 4"/>
            <p:cNvSpPr/>
            <p:nvPr/>
          </p:nvSpPr>
          <p:spPr>
            <a:xfrm>
              <a:off x="0" y="0"/>
              <a:ext cx="13989050" cy="6400800"/>
            </a:xfrm>
            <a:custGeom>
              <a:avLst/>
              <a:gdLst/>
              <a:ahLst/>
              <a:cxnLst/>
              <a:rect l="l" t="t" r="r" b="b"/>
              <a:pathLst>
                <a:path w="13989050" h="6400800">
                  <a:moveTo>
                    <a:pt x="12553950" y="6400800"/>
                  </a:moveTo>
                  <a:lnTo>
                    <a:pt x="1436370" y="6400800"/>
                  </a:lnTo>
                  <a:cubicBezTo>
                    <a:pt x="643890" y="6400800"/>
                    <a:pt x="0" y="5756910"/>
                    <a:pt x="0" y="4964430"/>
                  </a:cubicBezTo>
                  <a:lnTo>
                    <a:pt x="0" y="4921250"/>
                  </a:lnTo>
                  <a:cubicBezTo>
                    <a:pt x="0" y="3548380"/>
                    <a:pt x="541020" y="2292350"/>
                    <a:pt x="1524000" y="1383030"/>
                  </a:cubicBezTo>
                  <a:cubicBezTo>
                    <a:pt x="2487930" y="491490"/>
                    <a:pt x="3793490" y="0"/>
                    <a:pt x="5200650" y="0"/>
                  </a:cubicBezTo>
                  <a:lnTo>
                    <a:pt x="8788400" y="0"/>
                  </a:lnTo>
                  <a:cubicBezTo>
                    <a:pt x="10195560" y="0"/>
                    <a:pt x="11502390" y="491490"/>
                    <a:pt x="12465050" y="1383030"/>
                  </a:cubicBezTo>
                  <a:cubicBezTo>
                    <a:pt x="13448030" y="2292350"/>
                    <a:pt x="13989050" y="3548380"/>
                    <a:pt x="13989050" y="4921250"/>
                  </a:cubicBezTo>
                  <a:lnTo>
                    <a:pt x="13989050" y="4964430"/>
                  </a:lnTo>
                  <a:cubicBezTo>
                    <a:pt x="13989050" y="5756910"/>
                    <a:pt x="13345161" y="6400800"/>
                    <a:pt x="12553950" y="6400800"/>
                  </a:cubicBezTo>
                  <a:close/>
                </a:path>
              </a:pathLst>
            </a:custGeom>
            <a:solidFill>
              <a:srgbClr val="AAC9E1"/>
            </a:solidFill>
          </p:spPr>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804255" y="8064446"/>
            <a:ext cx="8363291" cy="5793480"/>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28700" y="6854330"/>
            <a:ext cx="2517856" cy="2849059"/>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3305828" y="3458649"/>
            <a:ext cx="3030144" cy="2151402"/>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377390" y="3244235"/>
            <a:ext cx="1048685" cy="701665"/>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198290" y="7263785"/>
            <a:ext cx="712320" cy="476607"/>
          </a:xfrm>
          <a:prstGeom prst="rect">
            <a:avLst/>
          </a:prstGeom>
        </p:spPr>
      </p:pic>
      <p:sp>
        <p:nvSpPr>
          <p:cNvPr id="13" name="TextBox 10">
            <a:extLst>
              <a:ext uri="{FF2B5EF4-FFF2-40B4-BE49-F238E27FC236}">
                <a16:creationId xmlns:a16="http://schemas.microsoft.com/office/drawing/2014/main" id="{EC0473A4-0002-43F4-883D-21C540B8E999}"/>
              </a:ext>
            </a:extLst>
          </p:cNvPr>
          <p:cNvSpPr txBox="1"/>
          <p:nvPr/>
        </p:nvSpPr>
        <p:spPr>
          <a:xfrm>
            <a:off x="3810000" y="2725032"/>
            <a:ext cx="10345612" cy="4780668"/>
          </a:xfrm>
          <a:prstGeom prst="rect">
            <a:avLst/>
          </a:prstGeom>
        </p:spPr>
        <p:txBody>
          <a:bodyPr wrap="square" lIns="0" tIns="0" rIns="0" bIns="0" rtlCol="0" anchor="t">
            <a:spAutoFit/>
          </a:bodyPr>
          <a:lstStyle/>
          <a:p>
            <a:pPr algn="ctr">
              <a:lnSpc>
                <a:spcPct val="150000"/>
              </a:lnSpc>
            </a:pPr>
            <a:r>
              <a:rPr lang="en-US" sz="7200" b="1" dirty="0">
                <a:solidFill>
                  <a:srgbClr val="000000"/>
                </a:solidFill>
                <a:latin typeface="Arial" panose="020B0604020202020204" pitchFamily="34" charset="0"/>
                <a:cs typeface="Arial" panose="020B0604020202020204" pitchFamily="34" charset="0"/>
              </a:rPr>
              <a:t>CHÀO MỪNG CÁC EM ĐẾN VỚI BÀI HỌC NGÀY HÔM NAY!</a:t>
            </a: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rcRect t="4789" b="4789"/>
          <a:stretch>
            <a:fillRect/>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7858650" y="-1692426"/>
            <a:ext cx="2570700" cy="22091951"/>
          </a:xfrm>
          <a:prstGeom prst="rect">
            <a:avLst/>
          </a:prstGeom>
        </p:spPr>
      </p:pic>
      <p:sp>
        <p:nvSpPr>
          <p:cNvPr id="15" name="TextBox 14">
            <a:extLst>
              <a:ext uri="{FF2B5EF4-FFF2-40B4-BE49-F238E27FC236}">
                <a16:creationId xmlns:a16="http://schemas.microsoft.com/office/drawing/2014/main" id="{4E19292E-BA50-4774-8DE9-7F0A18194297}"/>
              </a:ext>
            </a:extLst>
          </p:cNvPr>
          <p:cNvSpPr txBox="1"/>
          <p:nvPr/>
        </p:nvSpPr>
        <p:spPr>
          <a:xfrm>
            <a:off x="2590800" y="723900"/>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745345"/>
                </a:solidFill>
                <a:latin typeface="Arial" panose="020B0604020202020204" pitchFamily="34" charset="0"/>
                <a:ea typeface="Arial" panose="020B0604020202020204" pitchFamily="34" charset="0"/>
                <a:cs typeface="Times New Roman" panose="02020603050405020304" pitchFamily="18" charset="0"/>
              </a:rPr>
              <a:t>Bài 4:</a:t>
            </a:r>
            <a:endParaRPr lang="vi-VN" sz="4800" b="1" i="1" dirty="0">
              <a:solidFill>
                <a:srgbClr val="745345"/>
              </a:solidFill>
              <a:effectLst/>
              <a:latin typeface="Arial" panose="020B0604020202020204" pitchFamily="34" charset="0"/>
              <a:ea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6093F4E-049A-45B8-86F0-D113F5E8E74C}"/>
              </a:ext>
            </a:extLst>
          </p:cNvPr>
          <p:cNvSpPr txBox="1"/>
          <p:nvPr/>
        </p:nvSpPr>
        <p:spPr>
          <a:xfrm>
            <a:off x="1495425" y="1787333"/>
            <a:ext cx="15297150" cy="1911549"/>
          </a:xfrm>
          <a:prstGeom prst="rect">
            <a:avLst/>
          </a:prstGeom>
          <a:noFill/>
        </p:spPr>
        <p:txBody>
          <a:bodyPr wrap="square">
            <a:spAutoFit/>
          </a:bodyPr>
          <a:lstStyle/>
          <a:p>
            <a:pPr algn="ctr">
              <a:lnSpc>
                <a:spcPct val="150000"/>
              </a:lnSpc>
              <a:spcAft>
                <a:spcPts val="1000"/>
              </a:spcAft>
            </a:pPr>
            <a:r>
              <a:rPr lang="nl-NL" sz="4200" i="1" dirty="0">
                <a:latin typeface="Arial" panose="020B0604020202020204" pitchFamily="34" charset="0"/>
                <a:ea typeface="Arial" panose="020B0604020202020204" pitchFamily="34" charset="0"/>
                <a:cs typeface="Times New Roman" panose="02020603050405020304" pitchFamily="18" charset="0"/>
              </a:rPr>
              <a:t>a. Các em hãy quan sát mẫu sau và thực hành đặt tính rồi tính, sau đó nhắc lại cách tính của mình:</a:t>
            </a:r>
            <a:endParaRPr lang="vi-VN" sz="4200" i="1" dirty="0">
              <a:effectLst/>
              <a:latin typeface="Arial" panose="020B0604020202020204" pitchFamily="34" charset="0"/>
              <a:ea typeface="Arial" panose="020B0604020202020204" pitchFamily="34" charset="0"/>
              <a:cs typeface="Arial" panose="020B0604020202020204" pitchFamily="34" charset="0"/>
            </a:endParaRPr>
          </a:p>
        </p:txBody>
      </p:sp>
      <p:pic>
        <p:nvPicPr>
          <p:cNvPr id="18" name="Picture 17" descr="Graphical user interface, text, application, chat or text message&#10;&#10;Description automatically generated">
            <a:extLst>
              <a:ext uri="{FF2B5EF4-FFF2-40B4-BE49-F238E27FC236}">
                <a16:creationId xmlns:a16="http://schemas.microsoft.com/office/drawing/2014/main" id="{CAEFE511-2D76-46D6-BC0B-E575698F2674}"/>
              </a:ext>
            </a:extLst>
          </p:cNvPr>
          <p:cNvPicPr>
            <a:picLocks noChangeAspect="1"/>
          </p:cNvPicPr>
          <p:nvPr/>
        </p:nvPicPr>
        <p:blipFill rotWithShape="1">
          <a:blip r:embed="rId5">
            <a:extLst>
              <a:ext uri="{28A0092B-C50C-407E-A947-70E740481C1C}">
                <a14:useLocalDpi xmlns:a14="http://schemas.microsoft.com/office/drawing/2010/main" val="0"/>
              </a:ext>
            </a:extLst>
          </a:blip>
          <a:srcRect l="12021" t="31331" r="3882" b="23682"/>
          <a:stretch/>
        </p:blipFill>
        <p:spPr>
          <a:xfrm>
            <a:off x="741637" y="4159447"/>
            <a:ext cx="16784363" cy="3653169"/>
          </a:xfrm>
          <a:prstGeom prst="rect">
            <a:avLst/>
          </a:prstGeom>
        </p:spPr>
      </p:pic>
      <p:pic>
        <p:nvPicPr>
          <p:cNvPr id="19" name="Picture 6">
            <a:extLst>
              <a:ext uri="{FF2B5EF4-FFF2-40B4-BE49-F238E27FC236}">
                <a16:creationId xmlns:a16="http://schemas.microsoft.com/office/drawing/2014/main" id="{CF5AE992-932A-4C87-A1D7-DB9C5B537B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85395"/>
            <a:ext cx="1470253" cy="2366603"/>
          </a:xfrm>
          <a:prstGeom prst="rect">
            <a:avLst/>
          </a:prstGeom>
        </p:spPr>
      </p:pic>
      <p:pic>
        <p:nvPicPr>
          <p:cNvPr id="20" name="Picture 7">
            <a:extLst>
              <a:ext uri="{FF2B5EF4-FFF2-40B4-BE49-F238E27FC236}">
                <a16:creationId xmlns:a16="http://schemas.microsoft.com/office/drawing/2014/main" id="{A563510D-E4E7-49C3-98F8-06ACE67A87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742247" y="7348267"/>
            <a:ext cx="1545753" cy="230279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rcRect t="4789" b="4789"/>
          <a:stretch>
            <a:fillRect/>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7858650" y="-1692426"/>
            <a:ext cx="2570700" cy="22091951"/>
          </a:xfrm>
          <a:prstGeom prst="rect">
            <a:avLst/>
          </a:prstGeom>
        </p:spPr>
      </p:pic>
      <p:sp>
        <p:nvSpPr>
          <p:cNvPr id="15" name="TextBox 14">
            <a:extLst>
              <a:ext uri="{FF2B5EF4-FFF2-40B4-BE49-F238E27FC236}">
                <a16:creationId xmlns:a16="http://schemas.microsoft.com/office/drawing/2014/main" id="{4E19292E-BA50-4774-8DE9-7F0A18194297}"/>
              </a:ext>
            </a:extLst>
          </p:cNvPr>
          <p:cNvSpPr txBox="1"/>
          <p:nvPr/>
        </p:nvSpPr>
        <p:spPr>
          <a:xfrm>
            <a:off x="2590800" y="723900"/>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745345"/>
                </a:solidFill>
                <a:latin typeface="Arial" panose="020B0604020202020204" pitchFamily="34" charset="0"/>
                <a:ea typeface="Arial" panose="020B0604020202020204" pitchFamily="34" charset="0"/>
                <a:cs typeface="Times New Roman" panose="02020603050405020304" pitchFamily="18" charset="0"/>
              </a:rPr>
              <a:t>Bài 4:</a:t>
            </a:r>
            <a:endParaRPr lang="vi-VN" sz="4800" b="1" i="1" dirty="0">
              <a:solidFill>
                <a:srgbClr val="745345"/>
              </a:solidFill>
              <a:effectLst/>
              <a:latin typeface="Arial" panose="020B0604020202020204" pitchFamily="34" charset="0"/>
              <a:ea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6093F4E-049A-45B8-86F0-D113F5E8E74C}"/>
              </a:ext>
            </a:extLst>
          </p:cNvPr>
          <p:cNvSpPr txBox="1"/>
          <p:nvPr/>
        </p:nvSpPr>
        <p:spPr>
          <a:xfrm>
            <a:off x="1495425" y="1787333"/>
            <a:ext cx="15297150" cy="1911549"/>
          </a:xfrm>
          <a:prstGeom prst="rect">
            <a:avLst/>
          </a:prstGeom>
          <a:noFill/>
        </p:spPr>
        <p:txBody>
          <a:bodyPr wrap="square">
            <a:spAutoFit/>
          </a:bodyPr>
          <a:lstStyle/>
          <a:p>
            <a:pPr algn="ctr">
              <a:lnSpc>
                <a:spcPct val="150000"/>
              </a:lnSpc>
              <a:spcAft>
                <a:spcPts val="1000"/>
              </a:spcAft>
            </a:pPr>
            <a:r>
              <a:rPr lang="nl-NL" sz="4200" i="1" dirty="0">
                <a:latin typeface="Arial" panose="020B0604020202020204" pitchFamily="34" charset="0"/>
                <a:ea typeface="Arial" panose="020B0604020202020204" pitchFamily="34" charset="0"/>
                <a:cs typeface="Times New Roman" panose="02020603050405020304" pitchFamily="18" charset="0"/>
              </a:rPr>
              <a:t>a. Các em hãy quan sát mẫu sau và thực hành đặt tính rồi tính, sau đó nhắc lại cách tính của mình:</a:t>
            </a:r>
            <a:endParaRPr lang="vi-VN" sz="4200" i="1"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AFD432B6-7C00-4F9C-ABC6-BAC8FC05C573}"/>
              </a:ext>
            </a:extLst>
          </p:cNvPr>
          <p:cNvGrpSpPr/>
          <p:nvPr/>
        </p:nvGrpSpPr>
        <p:grpSpPr>
          <a:xfrm>
            <a:off x="1282422" y="3930642"/>
            <a:ext cx="7114816" cy="1618520"/>
            <a:chOff x="1267185" y="4614253"/>
            <a:chExt cx="7114816" cy="1618520"/>
          </a:xfrm>
        </p:grpSpPr>
        <p:sp>
          <p:nvSpPr>
            <p:cNvPr id="7" name="TextBox 8">
              <a:extLst>
                <a:ext uri="{FF2B5EF4-FFF2-40B4-BE49-F238E27FC236}">
                  <a16:creationId xmlns:a16="http://schemas.microsoft.com/office/drawing/2014/main" id="{4685D7A0-4C7D-44A8-9EB7-AE8686BC6877}"/>
                </a:ext>
              </a:extLst>
            </p:cNvPr>
            <p:cNvSpPr txBox="1"/>
            <p:nvPr/>
          </p:nvSpPr>
          <p:spPr>
            <a:xfrm>
              <a:off x="1267185" y="4614253"/>
              <a:ext cx="4572000" cy="1618520"/>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97 + 3 = </a:t>
              </a:r>
            </a:p>
          </p:txBody>
        </p:sp>
        <p:sp>
          <p:nvSpPr>
            <p:cNvPr id="8" name="Rectangle 7">
              <a:extLst>
                <a:ext uri="{FF2B5EF4-FFF2-40B4-BE49-F238E27FC236}">
                  <a16:creationId xmlns:a16="http://schemas.microsoft.com/office/drawing/2014/main" id="{6F4F7504-4280-46DA-8583-C3B2BEADCE92}"/>
                </a:ext>
              </a:extLst>
            </p:cNvPr>
            <p:cNvSpPr/>
            <p:nvPr/>
          </p:nvSpPr>
          <p:spPr>
            <a:xfrm>
              <a:off x="5943601" y="5143500"/>
              <a:ext cx="2438400" cy="9860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grpSp>
        <p:nvGrpSpPr>
          <p:cNvPr id="9" name="Group 8">
            <a:extLst>
              <a:ext uri="{FF2B5EF4-FFF2-40B4-BE49-F238E27FC236}">
                <a16:creationId xmlns:a16="http://schemas.microsoft.com/office/drawing/2014/main" id="{E99C6DE4-E77F-4423-90E6-B7B76D67B2F9}"/>
              </a:ext>
            </a:extLst>
          </p:cNvPr>
          <p:cNvGrpSpPr/>
          <p:nvPr/>
        </p:nvGrpSpPr>
        <p:grpSpPr>
          <a:xfrm>
            <a:off x="1259583" y="5872183"/>
            <a:ext cx="7137655" cy="1618520"/>
            <a:chOff x="1244346" y="6555794"/>
            <a:chExt cx="7137655" cy="1618520"/>
          </a:xfrm>
        </p:grpSpPr>
        <p:sp>
          <p:nvSpPr>
            <p:cNvPr id="10" name="TextBox 8">
              <a:extLst>
                <a:ext uri="{FF2B5EF4-FFF2-40B4-BE49-F238E27FC236}">
                  <a16:creationId xmlns:a16="http://schemas.microsoft.com/office/drawing/2014/main" id="{67001C45-414F-4A6D-9746-6F6819F30E1A}"/>
                </a:ext>
              </a:extLst>
            </p:cNvPr>
            <p:cNvSpPr txBox="1"/>
            <p:nvPr/>
          </p:nvSpPr>
          <p:spPr>
            <a:xfrm>
              <a:off x="1244346" y="6555794"/>
              <a:ext cx="4572000" cy="1618520"/>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92 + 8 = </a:t>
              </a:r>
            </a:p>
          </p:txBody>
        </p:sp>
        <p:sp>
          <p:nvSpPr>
            <p:cNvPr id="11" name="Rectangle 10">
              <a:extLst>
                <a:ext uri="{FF2B5EF4-FFF2-40B4-BE49-F238E27FC236}">
                  <a16:creationId xmlns:a16="http://schemas.microsoft.com/office/drawing/2014/main" id="{84D419C4-3583-4EDB-9B42-577A4780C7D0}"/>
                </a:ext>
              </a:extLst>
            </p:cNvPr>
            <p:cNvSpPr/>
            <p:nvPr/>
          </p:nvSpPr>
          <p:spPr>
            <a:xfrm>
              <a:off x="5943601" y="7105650"/>
              <a:ext cx="2438400" cy="9860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grpSp>
        <p:nvGrpSpPr>
          <p:cNvPr id="12" name="Group 11">
            <a:extLst>
              <a:ext uri="{FF2B5EF4-FFF2-40B4-BE49-F238E27FC236}">
                <a16:creationId xmlns:a16="http://schemas.microsoft.com/office/drawing/2014/main" id="{4267F4C9-A7A4-48CE-A129-23AB121FB299}"/>
              </a:ext>
            </a:extLst>
          </p:cNvPr>
          <p:cNvGrpSpPr/>
          <p:nvPr/>
        </p:nvGrpSpPr>
        <p:grpSpPr>
          <a:xfrm>
            <a:off x="9753600" y="3953055"/>
            <a:ext cx="7178038" cy="1618520"/>
            <a:chOff x="9738363" y="4636666"/>
            <a:chExt cx="7178038" cy="1618520"/>
          </a:xfrm>
        </p:grpSpPr>
        <p:sp>
          <p:nvSpPr>
            <p:cNvPr id="13" name="TextBox 8">
              <a:extLst>
                <a:ext uri="{FF2B5EF4-FFF2-40B4-BE49-F238E27FC236}">
                  <a16:creationId xmlns:a16="http://schemas.microsoft.com/office/drawing/2014/main" id="{24CA8B26-700E-4ACF-935D-221513528261}"/>
                </a:ext>
              </a:extLst>
            </p:cNvPr>
            <p:cNvSpPr txBox="1"/>
            <p:nvPr/>
          </p:nvSpPr>
          <p:spPr>
            <a:xfrm>
              <a:off x="9738363" y="4636666"/>
              <a:ext cx="4572000" cy="1618520"/>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91 + 9 = </a:t>
              </a:r>
            </a:p>
          </p:txBody>
        </p:sp>
        <p:sp>
          <p:nvSpPr>
            <p:cNvPr id="14" name="Rectangle 13">
              <a:extLst>
                <a:ext uri="{FF2B5EF4-FFF2-40B4-BE49-F238E27FC236}">
                  <a16:creationId xmlns:a16="http://schemas.microsoft.com/office/drawing/2014/main" id="{D1FF3963-59DF-4D0E-BF06-F0603306D191}"/>
                </a:ext>
              </a:extLst>
            </p:cNvPr>
            <p:cNvSpPr/>
            <p:nvPr/>
          </p:nvSpPr>
          <p:spPr>
            <a:xfrm>
              <a:off x="14478001" y="5143500"/>
              <a:ext cx="2438400" cy="9860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grpSp>
        <p:nvGrpSpPr>
          <p:cNvPr id="17" name="Group 16">
            <a:extLst>
              <a:ext uri="{FF2B5EF4-FFF2-40B4-BE49-F238E27FC236}">
                <a16:creationId xmlns:a16="http://schemas.microsoft.com/office/drawing/2014/main" id="{12B41307-8AE6-44C2-8C6E-505A0B0F359C}"/>
              </a:ext>
            </a:extLst>
          </p:cNvPr>
          <p:cNvGrpSpPr/>
          <p:nvPr/>
        </p:nvGrpSpPr>
        <p:grpSpPr>
          <a:xfrm>
            <a:off x="9692641" y="5855545"/>
            <a:ext cx="7238997" cy="1618520"/>
            <a:chOff x="9677404" y="6539156"/>
            <a:chExt cx="7238997" cy="1618520"/>
          </a:xfrm>
        </p:grpSpPr>
        <p:sp>
          <p:nvSpPr>
            <p:cNvPr id="19" name="TextBox 8">
              <a:extLst>
                <a:ext uri="{FF2B5EF4-FFF2-40B4-BE49-F238E27FC236}">
                  <a16:creationId xmlns:a16="http://schemas.microsoft.com/office/drawing/2014/main" id="{62F33A1C-DB02-497A-B319-9F4C4901EB11}"/>
                </a:ext>
              </a:extLst>
            </p:cNvPr>
            <p:cNvSpPr txBox="1"/>
            <p:nvPr/>
          </p:nvSpPr>
          <p:spPr>
            <a:xfrm>
              <a:off x="9677404" y="6539156"/>
              <a:ext cx="4572000" cy="1618520"/>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98 + 2 = </a:t>
              </a:r>
            </a:p>
          </p:txBody>
        </p:sp>
        <p:sp>
          <p:nvSpPr>
            <p:cNvPr id="20" name="Rectangle 19">
              <a:extLst>
                <a:ext uri="{FF2B5EF4-FFF2-40B4-BE49-F238E27FC236}">
                  <a16:creationId xmlns:a16="http://schemas.microsoft.com/office/drawing/2014/main" id="{C2B2A86A-7CC2-46DC-8EE0-B9F70DC0AF84}"/>
                </a:ext>
              </a:extLst>
            </p:cNvPr>
            <p:cNvSpPr/>
            <p:nvPr/>
          </p:nvSpPr>
          <p:spPr>
            <a:xfrm>
              <a:off x="14478001" y="7043973"/>
              <a:ext cx="2438400" cy="9860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sp>
        <p:nvSpPr>
          <p:cNvPr id="25" name="Rectangle 24">
            <a:extLst>
              <a:ext uri="{FF2B5EF4-FFF2-40B4-BE49-F238E27FC236}">
                <a16:creationId xmlns:a16="http://schemas.microsoft.com/office/drawing/2014/main" id="{53D4CDDE-37C9-4531-B81A-954B065F76B8}"/>
              </a:ext>
            </a:extLst>
          </p:cNvPr>
          <p:cNvSpPr/>
          <p:nvPr/>
        </p:nvSpPr>
        <p:spPr>
          <a:xfrm>
            <a:off x="5958838" y="4455963"/>
            <a:ext cx="2438400" cy="98607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100</a:t>
            </a:r>
          </a:p>
        </p:txBody>
      </p:sp>
      <p:sp>
        <p:nvSpPr>
          <p:cNvPr id="26" name="Rectangle 25">
            <a:extLst>
              <a:ext uri="{FF2B5EF4-FFF2-40B4-BE49-F238E27FC236}">
                <a16:creationId xmlns:a16="http://schemas.microsoft.com/office/drawing/2014/main" id="{9936EB89-2F55-468F-9581-F7E16D552213}"/>
              </a:ext>
            </a:extLst>
          </p:cNvPr>
          <p:cNvSpPr/>
          <p:nvPr/>
        </p:nvSpPr>
        <p:spPr>
          <a:xfrm>
            <a:off x="5958838" y="6418113"/>
            <a:ext cx="2438400" cy="98607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100</a:t>
            </a:r>
          </a:p>
        </p:txBody>
      </p:sp>
      <p:sp>
        <p:nvSpPr>
          <p:cNvPr id="27" name="Rectangle 26">
            <a:extLst>
              <a:ext uri="{FF2B5EF4-FFF2-40B4-BE49-F238E27FC236}">
                <a16:creationId xmlns:a16="http://schemas.microsoft.com/office/drawing/2014/main" id="{02239E4A-D56F-4E55-8D3D-D533DC426F22}"/>
              </a:ext>
            </a:extLst>
          </p:cNvPr>
          <p:cNvSpPr/>
          <p:nvPr/>
        </p:nvSpPr>
        <p:spPr>
          <a:xfrm>
            <a:off x="14493238" y="4455962"/>
            <a:ext cx="2438400" cy="98607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100</a:t>
            </a:r>
          </a:p>
        </p:txBody>
      </p:sp>
      <p:sp>
        <p:nvSpPr>
          <p:cNvPr id="28" name="Rectangle 27">
            <a:extLst>
              <a:ext uri="{FF2B5EF4-FFF2-40B4-BE49-F238E27FC236}">
                <a16:creationId xmlns:a16="http://schemas.microsoft.com/office/drawing/2014/main" id="{7AB5E7B7-45E3-4098-827A-D41C59BD2DAC}"/>
              </a:ext>
            </a:extLst>
          </p:cNvPr>
          <p:cNvSpPr/>
          <p:nvPr/>
        </p:nvSpPr>
        <p:spPr>
          <a:xfrm>
            <a:off x="14493238" y="6359438"/>
            <a:ext cx="2438400" cy="98607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100</a:t>
            </a:r>
          </a:p>
        </p:txBody>
      </p:sp>
      <p:pic>
        <p:nvPicPr>
          <p:cNvPr id="29" name="Picture 6">
            <a:extLst>
              <a:ext uri="{FF2B5EF4-FFF2-40B4-BE49-F238E27FC236}">
                <a16:creationId xmlns:a16="http://schemas.microsoft.com/office/drawing/2014/main" id="{2CBF42DE-0136-4DA1-8566-0D7CB1E1A4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85395"/>
            <a:ext cx="1470253" cy="2366603"/>
          </a:xfrm>
          <a:prstGeom prst="rect">
            <a:avLst/>
          </a:prstGeom>
        </p:spPr>
      </p:pic>
      <p:pic>
        <p:nvPicPr>
          <p:cNvPr id="30" name="Picture 7">
            <a:extLst>
              <a:ext uri="{FF2B5EF4-FFF2-40B4-BE49-F238E27FC236}">
                <a16:creationId xmlns:a16="http://schemas.microsoft.com/office/drawing/2014/main" id="{0100113B-3C8D-48E2-B285-6CFB4897DA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742247" y="7348267"/>
            <a:ext cx="1545753" cy="2302799"/>
          </a:xfrm>
          <a:prstGeom prst="rect">
            <a:avLst/>
          </a:prstGeom>
        </p:spPr>
      </p:pic>
    </p:spTree>
    <p:extLst>
      <p:ext uri="{BB962C8B-B14F-4D97-AF65-F5344CB8AC3E}">
        <p14:creationId xmlns:p14="http://schemas.microsoft.com/office/powerpoint/2010/main" val="1269075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inVertic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rcRect t="4789" b="4789"/>
          <a:stretch>
            <a:fillRect/>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7858650" y="-1692426"/>
            <a:ext cx="2570700" cy="22091951"/>
          </a:xfrm>
          <a:prstGeom prst="rect">
            <a:avLst/>
          </a:prstGeom>
        </p:spPr>
      </p:pic>
      <p:sp>
        <p:nvSpPr>
          <p:cNvPr id="15" name="TextBox 14">
            <a:extLst>
              <a:ext uri="{FF2B5EF4-FFF2-40B4-BE49-F238E27FC236}">
                <a16:creationId xmlns:a16="http://schemas.microsoft.com/office/drawing/2014/main" id="{4E19292E-BA50-4774-8DE9-7F0A18194297}"/>
              </a:ext>
            </a:extLst>
          </p:cNvPr>
          <p:cNvSpPr txBox="1"/>
          <p:nvPr/>
        </p:nvSpPr>
        <p:spPr>
          <a:xfrm>
            <a:off x="2590800" y="1638300"/>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745345"/>
                </a:solidFill>
                <a:latin typeface="Arial" panose="020B0604020202020204" pitchFamily="34" charset="0"/>
                <a:ea typeface="Arial" panose="020B0604020202020204" pitchFamily="34" charset="0"/>
                <a:cs typeface="Times New Roman" panose="02020603050405020304" pitchFamily="18" charset="0"/>
              </a:rPr>
              <a:t>Bài 4:</a:t>
            </a:r>
            <a:endParaRPr lang="vi-VN" sz="4800" b="1" i="1" dirty="0">
              <a:solidFill>
                <a:srgbClr val="745345"/>
              </a:solidFill>
              <a:effectLst/>
              <a:latin typeface="Arial" panose="020B0604020202020204" pitchFamily="34" charset="0"/>
              <a:ea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6093F4E-049A-45B8-86F0-D113F5E8E74C}"/>
              </a:ext>
            </a:extLst>
          </p:cNvPr>
          <p:cNvSpPr txBox="1"/>
          <p:nvPr/>
        </p:nvSpPr>
        <p:spPr>
          <a:xfrm>
            <a:off x="1282422" y="2701733"/>
            <a:ext cx="15725775" cy="942053"/>
          </a:xfrm>
          <a:prstGeom prst="rect">
            <a:avLst/>
          </a:prstGeom>
          <a:noFill/>
        </p:spPr>
        <p:txBody>
          <a:bodyPr wrap="square">
            <a:spAutoFit/>
          </a:bodyPr>
          <a:lstStyle/>
          <a:p>
            <a:pPr algn="ctr">
              <a:lnSpc>
                <a:spcPct val="150000"/>
              </a:lnSpc>
              <a:spcAft>
                <a:spcPts val="1000"/>
              </a:spcAft>
            </a:pPr>
            <a:r>
              <a:rPr lang="nl-NL" sz="4200" i="1" dirty="0">
                <a:latin typeface="Arial" panose="020B0604020202020204" pitchFamily="34" charset="0"/>
                <a:ea typeface="Arial" panose="020B0604020202020204" pitchFamily="34" charset="0"/>
                <a:cs typeface="Times New Roman" panose="02020603050405020304" pitchFamily="18" charset="0"/>
              </a:rPr>
              <a:t>b. Các em thực hành tính nhẩm và nêu cách tính nhẩm của mình:</a:t>
            </a:r>
            <a:endParaRPr lang="vi-VN" sz="4200" i="1"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AFD432B6-7C00-4F9C-ABC6-BAC8FC05C573}"/>
              </a:ext>
            </a:extLst>
          </p:cNvPr>
          <p:cNvGrpSpPr/>
          <p:nvPr/>
        </p:nvGrpSpPr>
        <p:grpSpPr>
          <a:xfrm>
            <a:off x="1282422" y="3930642"/>
            <a:ext cx="7114816" cy="1618520"/>
            <a:chOff x="1267185" y="4614253"/>
            <a:chExt cx="7114816" cy="1618520"/>
          </a:xfrm>
        </p:grpSpPr>
        <p:sp>
          <p:nvSpPr>
            <p:cNvPr id="7" name="TextBox 8">
              <a:extLst>
                <a:ext uri="{FF2B5EF4-FFF2-40B4-BE49-F238E27FC236}">
                  <a16:creationId xmlns:a16="http://schemas.microsoft.com/office/drawing/2014/main" id="{4685D7A0-4C7D-44A8-9EB7-AE8686BC6877}"/>
                </a:ext>
              </a:extLst>
            </p:cNvPr>
            <p:cNvSpPr txBox="1"/>
            <p:nvPr/>
          </p:nvSpPr>
          <p:spPr>
            <a:xfrm>
              <a:off x="1267185" y="4614253"/>
              <a:ext cx="4572000" cy="1618520"/>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99 + 1 = </a:t>
              </a:r>
            </a:p>
          </p:txBody>
        </p:sp>
        <p:sp>
          <p:nvSpPr>
            <p:cNvPr id="8" name="Rectangle 7">
              <a:extLst>
                <a:ext uri="{FF2B5EF4-FFF2-40B4-BE49-F238E27FC236}">
                  <a16:creationId xmlns:a16="http://schemas.microsoft.com/office/drawing/2014/main" id="{6F4F7504-4280-46DA-8583-C3B2BEADCE92}"/>
                </a:ext>
              </a:extLst>
            </p:cNvPr>
            <p:cNvSpPr/>
            <p:nvPr/>
          </p:nvSpPr>
          <p:spPr>
            <a:xfrm>
              <a:off x="5943601" y="5143500"/>
              <a:ext cx="2438400" cy="9860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grpSp>
        <p:nvGrpSpPr>
          <p:cNvPr id="9" name="Group 8">
            <a:extLst>
              <a:ext uri="{FF2B5EF4-FFF2-40B4-BE49-F238E27FC236}">
                <a16:creationId xmlns:a16="http://schemas.microsoft.com/office/drawing/2014/main" id="{E99C6DE4-E77F-4423-90E6-B7B76D67B2F9}"/>
              </a:ext>
            </a:extLst>
          </p:cNvPr>
          <p:cNvGrpSpPr/>
          <p:nvPr/>
        </p:nvGrpSpPr>
        <p:grpSpPr>
          <a:xfrm>
            <a:off x="1259583" y="5872183"/>
            <a:ext cx="7137655" cy="1618520"/>
            <a:chOff x="1244346" y="6555794"/>
            <a:chExt cx="7137655" cy="1618520"/>
          </a:xfrm>
        </p:grpSpPr>
        <p:sp>
          <p:nvSpPr>
            <p:cNvPr id="10" name="TextBox 8">
              <a:extLst>
                <a:ext uri="{FF2B5EF4-FFF2-40B4-BE49-F238E27FC236}">
                  <a16:creationId xmlns:a16="http://schemas.microsoft.com/office/drawing/2014/main" id="{67001C45-414F-4A6D-9746-6F6819F30E1A}"/>
                </a:ext>
              </a:extLst>
            </p:cNvPr>
            <p:cNvSpPr txBox="1"/>
            <p:nvPr/>
          </p:nvSpPr>
          <p:spPr>
            <a:xfrm>
              <a:off x="1244346" y="6555794"/>
              <a:ext cx="4572000" cy="1618520"/>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94 + 6 = </a:t>
              </a:r>
            </a:p>
          </p:txBody>
        </p:sp>
        <p:sp>
          <p:nvSpPr>
            <p:cNvPr id="11" name="Rectangle 10">
              <a:extLst>
                <a:ext uri="{FF2B5EF4-FFF2-40B4-BE49-F238E27FC236}">
                  <a16:creationId xmlns:a16="http://schemas.microsoft.com/office/drawing/2014/main" id="{84D419C4-3583-4EDB-9B42-577A4780C7D0}"/>
                </a:ext>
              </a:extLst>
            </p:cNvPr>
            <p:cNvSpPr/>
            <p:nvPr/>
          </p:nvSpPr>
          <p:spPr>
            <a:xfrm>
              <a:off x="5943601" y="7105650"/>
              <a:ext cx="2438400" cy="9860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grpSp>
        <p:nvGrpSpPr>
          <p:cNvPr id="12" name="Group 11">
            <a:extLst>
              <a:ext uri="{FF2B5EF4-FFF2-40B4-BE49-F238E27FC236}">
                <a16:creationId xmlns:a16="http://schemas.microsoft.com/office/drawing/2014/main" id="{4267F4C9-A7A4-48CE-A129-23AB121FB299}"/>
              </a:ext>
            </a:extLst>
          </p:cNvPr>
          <p:cNvGrpSpPr/>
          <p:nvPr/>
        </p:nvGrpSpPr>
        <p:grpSpPr>
          <a:xfrm>
            <a:off x="9753600" y="3953055"/>
            <a:ext cx="7178038" cy="1618520"/>
            <a:chOff x="9738363" y="4636666"/>
            <a:chExt cx="7178038" cy="1618520"/>
          </a:xfrm>
        </p:grpSpPr>
        <p:sp>
          <p:nvSpPr>
            <p:cNvPr id="13" name="TextBox 8">
              <a:extLst>
                <a:ext uri="{FF2B5EF4-FFF2-40B4-BE49-F238E27FC236}">
                  <a16:creationId xmlns:a16="http://schemas.microsoft.com/office/drawing/2014/main" id="{24CA8B26-700E-4ACF-935D-221513528261}"/>
                </a:ext>
              </a:extLst>
            </p:cNvPr>
            <p:cNvSpPr txBox="1"/>
            <p:nvPr/>
          </p:nvSpPr>
          <p:spPr>
            <a:xfrm>
              <a:off x="9738363" y="4636666"/>
              <a:ext cx="4572000" cy="1618520"/>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96 + 4 = </a:t>
              </a:r>
            </a:p>
          </p:txBody>
        </p:sp>
        <p:sp>
          <p:nvSpPr>
            <p:cNvPr id="14" name="Rectangle 13">
              <a:extLst>
                <a:ext uri="{FF2B5EF4-FFF2-40B4-BE49-F238E27FC236}">
                  <a16:creationId xmlns:a16="http://schemas.microsoft.com/office/drawing/2014/main" id="{D1FF3963-59DF-4D0E-BF06-F0603306D191}"/>
                </a:ext>
              </a:extLst>
            </p:cNvPr>
            <p:cNvSpPr/>
            <p:nvPr/>
          </p:nvSpPr>
          <p:spPr>
            <a:xfrm>
              <a:off x="14478001" y="5143500"/>
              <a:ext cx="2438400" cy="9860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grpSp>
        <p:nvGrpSpPr>
          <p:cNvPr id="17" name="Group 16">
            <a:extLst>
              <a:ext uri="{FF2B5EF4-FFF2-40B4-BE49-F238E27FC236}">
                <a16:creationId xmlns:a16="http://schemas.microsoft.com/office/drawing/2014/main" id="{12B41307-8AE6-44C2-8C6E-505A0B0F359C}"/>
              </a:ext>
            </a:extLst>
          </p:cNvPr>
          <p:cNvGrpSpPr/>
          <p:nvPr/>
        </p:nvGrpSpPr>
        <p:grpSpPr>
          <a:xfrm>
            <a:off x="9692641" y="5855545"/>
            <a:ext cx="7238997" cy="1618520"/>
            <a:chOff x="9677404" y="6539156"/>
            <a:chExt cx="7238997" cy="1618520"/>
          </a:xfrm>
        </p:grpSpPr>
        <p:sp>
          <p:nvSpPr>
            <p:cNvPr id="19" name="TextBox 8">
              <a:extLst>
                <a:ext uri="{FF2B5EF4-FFF2-40B4-BE49-F238E27FC236}">
                  <a16:creationId xmlns:a16="http://schemas.microsoft.com/office/drawing/2014/main" id="{62F33A1C-DB02-497A-B319-9F4C4901EB11}"/>
                </a:ext>
              </a:extLst>
            </p:cNvPr>
            <p:cNvSpPr txBox="1"/>
            <p:nvPr/>
          </p:nvSpPr>
          <p:spPr>
            <a:xfrm>
              <a:off x="9677404" y="6539156"/>
              <a:ext cx="4572000" cy="1618520"/>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95 + 5 = </a:t>
              </a:r>
            </a:p>
          </p:txBody>
        </p:sp>
        <p:sp>
          <p:nvSpPr>
            <p:cNvPr id="20" name="Rectangle 19">
              <a:extLst>
                <a:ext uri="{FF2B5EF4-FFF2-40B4-BE49-F238E27FC236}">
                  <a16:creationId xmlns:a16="http://schemas.microsoft.com/office/drawing/2014/main" id="{C2B2A86A-7CC2-46DC-8EE0-B9F70DC0AF84}"/>
                </a:ext>
              </a:extLst>
            </p:cNvPr>
            <p:cNvSpPr/>
            <p:nvPr/>
          </p:nvSpPr>
          <p:spPr>
            <a:xfrm>
              <a:off x="14478001" y="7043973"/>
              <a:ext cx="2438400" cy="9860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sp>
        <p:nvSpPr>
          <p:cNvPr id="25" name="Rectangle 24">
            <a:extLst>
              <a:ext uri="{FF2B5EF4-FFF2-40B4-BE49-F238E27FC236}">
                <a16:creationId xmlns:a16="http://schemas.microsoft.com/office/drawing/2014/main" id="{53D4CDDE-37C9-4531-B81A-954B065F76B8}"/>
              </a:ext>
            </a:extLst>
          </p:cNvPr>
          <p:cNvSpPr/>
          <p:nvPr/>
        </p:nvSpPr>
        <p:spPr>
          <a:xfrm>
            <a:off x="5958838" y="4455963"/>
            <a:ext cx="2438400" cy="98607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100</a:t>
            </a:r>
          </a:p>
        </p:txBody>
      </p:sp>
      <p:sp>
        <p:nvSpPr>
          <p:cNvPr id="26" name="Rectangle 25">
            <a:extLst>
              <a:ext uri="{FF2B5EF4-FFF2-40B4-BE49-F238E27FC236}">
                <a16:creationId xmlns:a16="http://schemas.microsoft.com/office/drawing/2014/main" id="{9936EB89-2F55-468F-9581-F7E16D552213}"/>
              </a:ext>
            </a:extLst>
          </p:cNvPr>
          <p:cNvSpPr/>
          <p:nvPr/>
        </p:nvSpPr>
        <p:spPr>
          <a:xfrm>
            <a:off x="5958838" y="6418113"/>
            <a:ext cx="2438400" cy="98607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100</a:t>
            </a:r>
          </a:p>
        </p:txBody>
      </p:sp>
      <p:sp>
        <p:nvSpPr>
          <p:cNvPr id="27" name="Rectangle 26">
            <a:extLst>
              <a:ext uri="{FF2B5EF4-FFF2-40B4-BE49-F238E27FC236}">
                <a16:creationId xmlns:a16="http://schemas.microsoft.com/office/drawing/2014/main" id="{02239E4A-D56F-4E55-8D3D-D533DC426F22}"/>
              </a:ext>
            </a:extLst>
          </p:cNvPr>
          <p:cNvSpPr/>
          <p:nvPr/>
        </p:nvSpPr>
        <p:spPr>
          <a:xfrm>
            <a:off x="14493238" y="4455962"/>
            <a:ext cx="2438400" cy="98607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100</a:t>
            </a:r>
          </a:p>
        </p:txBody>
      </p:sp>
      <p:sp>
        <p:nvSpPr>
          <p:cNvPr id="28" name="Rectangle 27">
            <a:extLst>
              <a:ext uri="{FF2B5EF4-FFF2-40B4-BE49-F238E27FC236}">
                <a16:creationId xmlns:a16="http://schemas.microsoft.com/office/drawing/2014/main" id="{7AB5E7B7-45E3-4098-827A-D41C59BD2DAC}"/>
              </a:ext>
            </a:extLst>
          </p:cNvPr>
          <p:cNvSpPr/>
          <p:nvPr/>
        </p:nvSpPr>
        <p:spPr>
          <a:xfrm>
            <a:off x="14493238" y="6359438"/>
            <a:ext cx="2438400" cy="98607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100</a:t>
            </a:r>
          </a:p>
        </p:txBody>
      </p:sp>
      <p:pic>
        <p:nvPicPr>
          <p:cNvPr id="21" name="Picture 6">
            <a:extLst>
              <a:ext uri="{FF2B5EF4-FFF2-40B4-BE49-F238E27FC236}">
                <a16:creationId xmlns:a16="http://schemas.microsoft.com/office/drawing/2014/main" id="{D0BB96B6-B1A2-4781-9227-531FF101E7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85395"/>
            <a:ext cx="1470253" cy="2366603"/>
          </a:xfrm>
          <a:prstGeom prst="rect">
            <a:avLst/>
          </a:prstGeom>
        </p:spPr>
      </p:pic>
      <p:pic>
        <p:nvPicPr>
          <p:cNvPr id="22" name="Picture 7">
            <a:extLst>
              <a:ext uri="{FF2B5EF4-FFF2-40B4-BE49-F238E27FC236}">
                <a16:creationId xmlns:a16="http://schemas.microsoft.com/office/drawing/2014/main" id="{055F699A-E6B7-492D-946E-89DA888138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742247" y="7348267"/>
            <a:ext cx="1545753" cy="2302799"/>
          </a:xfrm>
          <a:prstGeom prst="rect">
            <a:avLst/>
          </a:prstGeom>
        </p:spPr>
      </p:pic>
    </p:spTree>
    <p:extLst>
      <p:ext uri="{BB962C8B-B14F-4D97-AF65-F5344CB8AC3E}">
        <p14:creationId xmlns:p14="http://schemas.microsoft.com/office/powerpoint/2010/main" val="214050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inVertic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5"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rcRect t="4789" b="4789"/>
          <a:stretch>
            <a:fillRect/>
          </a:stretch>
        </a:blip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995264">
            <a:off x="13116654" y="3514537"/>
            <a:ext cx="11574523" cy="3978742"/>
          </a:xfrm>
          <a:prstGeom prst="rect">
            <a:avLst/>
          </a:prstGeom>
        </p:spPr>
      </p:pic>
      <p:pic>
        <p:nvPicPr>
          <p:cNvPr id="17" name="Picture 5">
            <a:extLst>
              <a:ext uri="{FF2B5EF4-FFF2-40B4-BE49-F238E27FC236}">
                <a16:creationId xmlns:a16="http://schemas.microsoft.com/office/drawing/2014/main" id="{D24A8540-7A86-4041-BB24-EC43AB6921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1630" y="36055"/>
            <a:ext cx="2744283" cy="2301767"/>
          </a:xfrm>
          <a:prstGeom prst="rect">
            <a:avLst/>
          </a:prstGeom>
        </p:spPr>
      </p:pic>
      <p:pic>
        <p:nvPicPr>
          <p:cNvPr id="18" name="Picture 6">
            <a:extLst>
              <a:ext uri="{FF2B5EF4-FFF2-40B4-BE49-F238E27FC236}">
                <a16:creationId xmlns:a16="http://schemas.microsoft.com/office/drawing/2014/main" id="{4AE226A8-E2AF-4433-80EC-CD7D137005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600432" y="7330164"/>
            <a:ext cx="2687568" cy="3041095"/>
          </a:xfrm>
          <a:prstGeom prst="rect">
            <a:avLst/>
          </a:prstGeom>
        </p:spPr>
      </p:pic>
      <p:pic>
        <p:nvPicPr>
          <p:cNvPr id="23" name="Picture 11">
            <a:extLst>
              <a:ext uri="{FF2B5EF4-FFF2-40B4-BE49-F238E27FC236}">
                <a16:creationId xmlns:a16="http://schemas.microsoft.com/office/drawing/2014/main" id="{DDF2C1C3-73A9-4259-8B7D-8F10184110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53342" y="9639300"/>
            <a:ext cx="3771106" cy="263977"/>
          </a:xfrm>
          <a:prstGeom prst="rect">
            <a:avLst/>
          </a:prstGeom>
        </p:spPr>
      </p:pic>
      <p:pic>
        <p:nvPicPr>
          <p:cNvPr id="24" name="Picture 12">
            <a:extLst>
              <a:ext uri="{FF2B5EF4-FFF2-40B4-BE49-F238E27FC236}">
                <a16:creationId xmlns:a16="http://schemas.microsoft.com/office/drawing/2014/main" id="{C48166C0-82E7-4E17-A01E-FB8BC2E22C8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836275">
            <a:off x="2447195" y="279291"/>
            <a:ext cx="3771106" cy="263977"/>
          </a:xfrm>
          <a:prstGeom prst="rect">
            <a:avLst/>
          </a:prstGeom>
        </p:spPr>
      </p:pic>
      <p:sp>
        <p:nvSpPr>
          <p:cNvPr id="25" name="TextBox 24">
            <a:extLst>
              <a:ext uri="{FF2B5EF4-FFF2-40B4-BE49-F238E27FC236}">
                <a16:creationId xmlns:a16="http://schemas.microsoft.com/office/drawing/2014/main" id="{A994CBDA-68DD-45F6-B609-E8F0D52DEBB8}"/>
              </a:ext>
            </a:extLst>
          </p:cNvPr>
          <p:cNvSpPr txBox="1"/>
          <p:nvPr/>
        </p:nvSpPr>
        <p:spPr>
          <a:xfrm>
            <a:off x="2590800" y="1638300"/>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745345"/>
                </a:solidFill>
                <a:latin typeface="Arial" panose="020B0604020202020204" pitchFamily="34" charset="0"/>
                <a:ea typeface="Arial" panose="020B0604020202020204" pitchFamily="34" charset="0"/>
                <a:cs typeface="Times New Roman" panose="02020603050405020304" pitchFamily="18" charset="0"/>
              </a:rPr>
              <a:t>Bài 5:</a:t>
            </a:r>
            <a:endParaRPr lang="vi-VN" sz="4800" b="1" i="1" dirty="0">
              <a:solidFill>
                <a:srgbClr val="745345"/>
              </a:solidFill>
              <a:effectLst/>
              <a:latin typeface="Arial" panose="020B0604020202020204" pitchFamily="34" charset="0"/>
              <a:ea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F8F19DDC-3981-4A9C-B62F-E04BE94AEB55}"/>
              </a:ext>
            </a:extLst>
          </p:cNvPr>
          <p:cNvSpPr txBox="1"/>
          <p:nvPr/>
        </p:nvSpPr>
        <p:spPr>
          <a:xfrm>
            <a:off x="1673480" y="2855196"/>
            <a:ext cx="14941039" cy="3978782"/>
          </a:xfrm>
          <a:prstGeom prst="rect">
            <a:avLst/>
          </a:prstGeom>
          <a:noFill/>
        </p:spPr>
        <p:txBody>
          <a:bodyPr wrap="square">
            <a:spAutoFit/>
          </a:bodyPr>
          <a:lstStyle/>
          <a:p>
            <a:pPr marL="571500" indent="-571500" algn="just">
              <a:lnSpc>
                <a:spcPct val="150000"/>
              </a:lnSpc>
              <a:spcAft>
                <a:spcPts val="1000"/>
              </a:spcAft>
              <a:buFont typeface="Arial" panose="020B0604020202020204" pitchFamily="34" charset="0"/>
              <a:buChar char="•"/>
            </a:pPr>
            <a:r>
              <a:rPr lang="nl-NL" sz="4200" dirty="0">
                <a:latin typeface="Arial" panose="020B0604020202020204" pitchFamily="34" charset="0"/>
                <a:ea typeface="Arial" panose="020B0604020202020204" pitchFamily="34" charset="0"/>
                <a:cs typeface="Times New Roman" panose="02020603050405020304" pitchFamily="18" charset="0"/>
              </a:rPr>
              <a:t>Có ba chú thỏ đang đi tìm cà rốt của mình. Các em hãy giúp các chú thỏ tìm được đúng củ cà rốt của mình. </a:t>
            </a:r>
          </a:p>
          <a:p>
            <a:pPr marL="571500" indent="-571500" algn="just">
              <a:lnSpc>
                <a:spcPct val="150000"/>
              </a:lnSpc>
              <a:spcAft>
                <a:spcPts val="1000"/>
              </a:spcAft>
              <a:buFont typeface="Arial" panose="020B0604020202020204" pitchFamily="34" charset="0"/>
              <a:buChar char="•"/>
            </a:pPr>
            <a:r>
              <a:rPr lang="nl-NL" sz="42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Gợi ý:</a:t>
            </a:r>
            <a:r>
              <a:rPr lang="nl-NL" sz="4200" i="1" dirty="0">
                <a:latin typeface="Arial" panose="020B0604020202020204" pitchFamily="34" charset="0"/>
                <a:ea typeface="Arial" panose="020B0604020202020204" pitchFamily="34" charset="0"/>
                <a:cs typeface="Times New Roman" panose="02020603050405020304" pitchFamily="18" charset="0"/>
              </a:rPr>
              <a:t> </a:t>
            </a:r>
            <a:r>
              <a:rPr lang="nl-NL" sz="4200" dirty="0">
                <a:latin typeface="Arial" panose="020B0604020202020204" pitchFamily="34" charset="0"/>
                <a:ea typeface="Arial" panose="020B0604020202020204" pitchFamily="34" charset="0"/>
                <a:cs typeface="Times New Roman" panose="02020603050405020304" pitchFamily="18" charset="0"/>
              </a:rPr>
              <a:t>Kết quả phép tính chú thỏ đang mang phải bằng với kết quả phép tính trên củ cà rốt.</a:t>
            </a:r>
            <a:endParaRPr lang="vi-VN" sz="4200"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rcRect t="4789" b="4789"/>
          <a:stretch>
            <a:fillRect/>
          </a:stretch>
        </a:blipFill>
        <a:effectLst/>
      </p:bgPr>
    </p:bg>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BEBDD71E-10C1-408D-999F-6E891E6BB969}"/>
              </a:ext>
            </a:extLst>
          </p:cNvPr>
          <p:cNvCxnSpPr/>
          <p:nvPr/>
        </p:nvCxnSpPr>
        <p:spPr>
          <a:xfrm>
            <a:off x="10263358" y="4914423"/>
            <a:ext cx="4495799" cy="266700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3D5AEFAF-6920-4237-B0E9-C4D306F30163}"/>
              </a:ext>
            </a:extLst>
          </p:cNvPr>
          <p:cNvCxnSpPr/>
          <p:nvPr/>
        </p:nvCxnSpPr>
        <p:spPr>
          <a:xfrm>
            <a:off x="4648200" y="4914900"/>
            <a:ext cx="4495799" cy="2667000"/>
          </a:xfrm>
          <a:prstGeom prst="line">
            <a:avLst/>
          </a:prstGeom>
          <a:ln>
            <a:prstDash val="dash"/>
          </a:ln>
        </p:spPr>
        <p:style>
          <a:lnRef idx="3">
            <a:schemeClr val="dk1"/>
          </a:lnRef>
          <a:fillRef idx="0">
            <a:schemeClr val="dk1"/>
          </a:fillRef>
          <a:effectRef idx="2">
            <a:schemeClr val="dk1"/>
          </a:effectRef>
          <a:fontRef idx="minor">
            <a:schemeClr val="tx1"/>
          </a:fontRef>
        </p:style>
      </p:cxnSp>
      <p:pic>
        <p:nvPicPr>
          <p:cNvPr id="3" name="Picture 2" descr="A picture containing text, clipart&#10;&#10;Description automatically generated">
            <a:extLst>
              <a:ext uri="{FF2B5EF4-FFF2-40B4-BE49-F238E27FC236}">
                <a16:creationId xmlns:a16="http://schemas.microsoft.com/office/drawing/2014/main" id="{F1F1C2A5-2A43-4C61-B641-DF6007CBF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78" y="0"/>
            <a:ext cx="5956141" cy="5956141"/>
          </a:xfrm>
          <a:prstGeom prst="rect">
            <a:avLst/>
          </a:prstGeom>
        </p:spPr>
      </p:pic>
      <p:cxnSp>
        <p:nvCxnSpPr>
          <p:cNvPr id="28" name="Straight Connector 27">
            <a:extLst>
              <a:ext uri="{FF2B5EF4-FFF2-40B4-BE49-F238E27FC236}">
                <a16:creationId xmlns:a16="http://schemas.microsoft.com/office/drawing/2014/main" id="{7C1685DE-327E-4EBA-9217-28AF5D1D10E3}"/>
              </a:ext>
            </a:extLst>
          </p:cNvPr>
          <p:cNvCxnSpPr>
            <a:cxnSpLocks/>
          </p:cNvCxnSpPr>
          <p:nvPr/>
        </p:nvCxnSpPr>
        <p:spPr>
          <a:xfrm flipH="1">
            <a:off x="3358350" y="4977843"/>
            <a:ext cx="10097222" cy="2603580"/>
          </a:xfrm>
          <a:prstGeom prst="line">
            <a:avLst/>
          </a:prstGeom>
          <a:ln>
            <a:prstDash val="dash"/>
          </a:ln>
        </p:spPr>
        <p:style>
          <a:lnRef idx="3">
            <a:schemeClr val="dk1"/>
          </a:lnRef>
          <a:fillRef idx="0">
            <a:schemeClr val="dk1"/>
          </a:fillRef>
          <a:effectRef idx="2">
            <a:schemeClr val="dk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2D820E89-103B-4AF9-90E3-02504C2B54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0848" y="5372099"/>
            <a:ext cx="5079365" cy="5079365"/>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0574677A-9C3D-40B3-B0E2-7D286C6ADA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165" y="5372100"/>
            <a:ext cx="5079365" cy="5079365"/>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B5A650F2-E06B-42CF-8EA2-A67E1F63DB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5929" y="0"/>
            <a:ext cx="5956141" cy="5956141"/>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86E03D34-8173-4176-B9BD-C33EC15205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88706" y="5372099"/>
            <a:ext cx="5079365" cy="5079365"/>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9CCDD19E-8AF3-49A3-B164-BD368B5A58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50859" y="64135"/>
            <a:ext cx="5956141" cy="5956141"/>
          </a:xfrm>
          <a:prstGeom prst="rect">
            <a:avLst/>
          </a:prstGeom>
        </p:spPr>
      </p:pic>
    </p:spTree>
    <p:extLst>
      <p:ext uri="{BB962C8B-B14F-4D97-AF65-F5344CB8AC3E}">
        <p14:creationId xmlns:p14="http://schemas.microsoft.com/office/powerpoint/2010/main" val="241982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right)">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rcRect t="4789" b="4789"/>
          <a:stretch>
            <a:fillRect/>
          </a:stretch>
        </a:blipFill>
        <a:effectLst/>
      </p:bgPr>
    </p:bg>
    <p:spTree>
      <p:nvGrpSpPr>
        <p:cNvPr id="1" name=""/>
        <p:cNvGrpSpPr/>
        <p:nvPr/>
      </p:nvGrpSpPr>
      <p:grpSpPr>
        <a:xfrm>
          <a:off x="0" y="0"/>
          <a:ext cx="0" cy="0"/>
          <a:chOff x="0" y="0"/>
          <a:chExt cx="0" cy="0"/>
        </a:xfrm>
      </p:grpSpPr>
      <p:sp>
        <p:nvSpPr>
          <p:cNvPr id="14" name="TextBox 14">
            <a:extLst>
              <a:ext uri="{FF2B5EF4-FFF2-40B4-BE49-F238E27FC236}">
                <a16:creationId xmlns:a16="http://schemas.microsoft.com/office/drawing/2014/main" id="{B8D2C4FE-749C-4843-BC40-3FA4827817A3}"/>
              </a:ext>
            </a:extLst>
          </p:cNvPr>
          <p:cNvSpPr txBox="1"/>
          <p:nvPr/>
        </p:nvSpPr>
        <p:spPr>
          <a:xfrm>
            <a:off x="2499167" y="1181100"/>
            <a:ext cx="13289665" cy="1075807"/>
          </a:xfrm>
          <a:prstGeom prst="rect">
            <a:avLst/>
          </a:prstGeom>
        </p:spPr>
        <p:txBody>
          <a:bodyPr wrap="square" lIns="0" tIns="0" rIns="0" bIns="0" rtlCol="0" anchor="t">
            <a:spAutoFit/>
          </a:bodyPr>
          <a:lstStyle/>
          <a:p>
            <a:pPr algn="ctr">
              <a:lnSpc>
                <a:spcPts val="9000"/>
              </a:lnSpc>
            </a:pPr>
            <a:r>
              <a:rPr lang="en-US" sz="7200" b="1" dirty="0">
                <a:solidFill>
                  <a:srgbClr val="745345"/>
                </a:solidFill>
                <a:latin typeface="Arial" panose="020B0604020202020204" pitchFamily="34" charset="0"/>
                <a:cs typeface="Arial" panose="020B0604020202020204" pitchFamily="34" charset="0"/>
              </a:rPr>
              <a:t>TRÒ CHƠI TÌM VỀ ĐÚNG NHÀ</a:t>
            </a:r>
          </a:p>
        </p:txBody>
      </p:sp>
      <p:sp>
        <p:nvSpPr>
          <p:cNvPr id="15" name="TextBox 14">
            <a:extLst>
              <a:ext uri="{FF2B5EF4-FFF2-40B4-BE49-F238E27FC236}">
                <a16:creationId xmlns:a16="http://schemas.microsoft.com/office/drawing/2014/main" id="{81B9369E-A407-455B-B329-4F70D8A0C11B}"/>
              </a:ext>
            </a:extLst>
          </p:cNvPr>
          <p:cNvSpPr txBox="1"/>
          <p:nvPr/>
        </p:nvSpPr>
        <p:spPr>
          <a:xfrm>
            <a:off x="1673479" y="2733481"/>
            <a:ext cx="14941039" cy="4820037"/>
          </a:xfrm>
          <a:prstGeom prst="rect">
            <a:avLst/>
          </a:prstGeom>
          <a:noFill/>
        </p:spPr>
        <p:txBody>
          <a:bodyPr wrap="square">
            <a:spAutoFit/>
          </a:bodyPr>
          <a:lstStyle/>
          <a:p>
            <a:pPr marL="571500" indent="-571500" algn="just">
              <a:lnSpc>
                <a:spcPct val="150000"/>
              </a:lnSpc>
              <a:spcAft>
                <a:spcPts val="1000"/>
              </a:spcAft>
              <a:buFont typeface="Arial" panose="020B0604020202020204" pitchFamily="34" charset="0"/>
              <a:buChar char="•"/>
            </a:pPr>
            <a:r>
              <a:rPr lang="nl-NL" sz="42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Luật chơi: </a:t>
            </a:r>
            <a:r>
              <a:rPr lang="nl-NL" sz="4200" dirty="0">
                <a:latin typeface="Arial" panose="020B0604020202020204" pitchFamily="34" charset="0"/>
                <a:ea typeface="Arial" panose="020B0604020202020204" pitchFamily="34" charset="0"/>
                <a:cs typeface="Times New Roman" panose="02020603050405020304" pitchFamily="18" charset="0"/>
              </a:rPr>
              <a:t>Mỗi chú mèo của An đang đi nhầm ngôi nhà của mình. Kết quả phép tính trên mỗi ngôi nhà đều bằng với kết quả phép tính mà chú mèo đang mang. Các em hãy tính các phép tính để giúp mỗi chú mèo trở về đúng ngôi nhà của mình</a:t>
            </a:r>
          </a:p>
        </p:txBody>
      </p:sp>
      <p:pic>
        <p:nvPicPr>
          <p:cNvPr id="16" name="Picture 3">
            <a:extLst>
              <a:ext uri="{FF2B5EF4-FFF2-40B4-BE49-F238E27FC236}">
                <a16:creationId xmlns:a16="http://schemas.microsoft.com/office/drawing/2014/main" id="{5925DCF6-1759-407D-A6BC-2EE56FE13E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637385" y="6629400"/>
            <a:ext cx="12558283" cy="36576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rcRect t="4789" b="4789"/>
          <a:stretch>
            <a:fillRect/>
          </a:stretch>
        </a:blip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575D899A-58D9-4C8A-909E-5DB5D4136ABD}"/>
              </a:ext>
            </a:extLst>
          </p:cNvPr>
          <p:cNvCxnSpPr>
            <a:cxnSpLocks/>
          </p:cNvCxnSpPr>
          <p:nvPr/>
        </p:nvCxnSpPr>
        <p:spPr>
          <a:xfrm>
            <a:off x="12206412" y="3733283"/>
            <a:ext cx="2847954" cy="2773770"/>
          </a:xfrm>
          <a:prstGeom prst="line">
            <a:avLst/>
          </a:prstGeom>
          <a:ln w="57150">
            <a:solidFill>
              <a:srgbClr val="886B3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45956AD-64F4-4931-979B-6A6C5C197A6A}"/>
              </a:ext>
            </a:extLst>
          </p:cNvPr>
          <p:cNvCxnSpPr>
            <a:cxnSpLocks/>
          </p:cNvCxnSpPr>
          <p:nvPr/>
        </p:nvCxnSpPr>
        <p:spPr>
          <a:xfrm flipH="1">
            <a:off x="12441035" y="3530981"/>
            <a:ext cx="2836664" cy="3834978"/>
          </a:xfrm>
          <a:prstGeom prst="line">
            <a:avLst/>
          </a:prstGeom>
          <a:ln w="57150">
            <a:solidFill>
              <a:srgbClr val="5588CE"/>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2E89559-9FCC-4A1D-8DA0-3224441E7786}"/>
              </a:ext>
            </a:extLst>
          </p:cNvPr>
          <p:cNvCxnSpPr>
            <a:cxnSpLocks/>
          </p:cNvCxnSpPr>
          <p:nvPr/>
        </p:nvCxnSpPr>
        <p:spPr>
          <a:xfrm>
            <a:off x="5533323" y="3828782"/>
            <a:ext cx="3686877" cy="3537177"/>
          </a:xfrm>
          <a:prstGeom prst="line">
            <a:avLst/>
          </a:prstGeom>
          <a:ln w="57150">
            <a:solidFill>
              <a:srgbClr val="5DB6C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02E7932-CFA8-4D08-B97F-C7E67BF6A863}"/>
              </a:ext>
            </a:extLst>
          </p:cNvPr>
          <p:cNvCxnSpPr>
            <a:cxnSpLocks/>
          </p:cNvCxnSpPr>
          <p:nvPr/>
        </p:nvCxnSpPr>
        <p:spPr>
          <a:xfrm>
            <a:off x="2139835" y="3779948"/>
            <a:ext cx="3346565" cy="3344752"/>
          </a:xfrm>
          <a:prstGeom prst="line">
            <a:avLst/>
          </a:prstGeom>
          <a:ln w="57150">
            <a:solidFill>
              <a:srgbClr val="5DBB57"/>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A6D36705-36C3-4DED-BDF7-F2DEE6EF7295}"/>
              </a:ext>
            </a:extLst>
          </p:cNvPr>
          <p:cNvGrpSpPr/>
          <p:nvPr/>
        </p:nvGrpSpPr>
        <p:grpSpPr>
          <a:xfrm>
            <a:off x="840068" y="488200"/>
            <a:ext cx="2408833" cy="3423034"/>
            <a:chOff x="692464" y="279632"/>
            <a:chExt cx="2735437" cy="3640018"/>
          </a:xfrm>
        </p:grpSpPr>
        <p:pic>
          <p:nvPicPr>
            <p:cNvPr id="8" name="Picture 9">
              <a:extLst>
                <a:ext uri="{FF2B5EF4-FFF2-40B4-BE49-F238E27FC236}">
                  <a16:creationId xmlns:a16="http://schemas.microsoft.com/office/drawing/2014/main" id="{7A1CF801-7CFE-4EFD-9403-1817D08EC7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77025" y="1267838"/>
              <a:ext cx="2519221" cy="2651812"/>
            </a:xfrm>
            <a:prstGeom prst="rect">
              <a:avLst/>
            </a:prstGeom>
          </p:spPr>
        </p:pic>
        <p:sp>
          <p:nvSpPr>
            <p:cNvPr id="2" name="Rectangle 1">
              <a:extLst>
                <a:ext uri="{FF2B5EF4-FFF2-40B4-BE49-F238E27FC236}">
                  <a16:creationId xmlns:a16="http://schemas.microsoft.com/office/drawing/2014/main" id="{06A1C9AF-EA91-48FB-A0D9-D9C95BAD4CF0}"/>
                </a:ext>
              </a:extLst>
            </p:cNvPr>
            <p:cNvSpPr/>
            <p:nvPr/>
          </p:nvSpPr>
          <p:spPr>
            <a:xfrm>
              <a:off x="692464" y="279632"/>
              <a:ext cx="2735437" cy="93872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28 + 22</a:t>
              </a:r>
            </a:p>
          </p:txBody>
        </p:sp>
      </p:grpSp>
      <p:grpSp>
        <p:nvGrpSpPr>
          <p:cNvPr id="28" name="Group 27">
            <a:extLst>
              <a:ext uri="{FF2B5EF4-FFF2-40B4-BE49-F238E27FC236}">
                <a16:creationId xmlns:a16="http://schemas.microsoft.com/office/drawing/2014/main" id="{8AEFE167-E714-454D-AC89-C073EFA19222}"/>
              </a:ext>
            </a:extLst>
          </p:cNvPr>
          <p:cNvGrpSpPr/>
          <p:nvPr/>
        </p:nvGrpSpPr>
        <p:grpSpPr>
          <a:xfrm>
            <a:off x="4171950" y="508036"/>
            <a:ext cx="2700475" cy="3384704"/>
            <a:chOff x="4191000" y="299468"/>
            <a:chExt cx="2735436" cy="3599258"/>
          </a:xfrm>
        </p:grpSpPr>
        <p:pic>
          <p:nvPicPr>
            <p:cNvPr id="5" name="Picture 5">
              <a:extLst>
                <a:ext uri="{FF2B5EF4-FFF2-40B4-BE49-F238E27FC236}">
                  <a16:creationId xmlns:a16="http://schemas.microsoft.com/office/drawing/2014/main" id="{F0C9E03A-D32E-4539-AD90-53E5E1895A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191000" y="299468"/>
              <a:ext cx="2735436" cy="3599258"/>
            </a:xfrm>
            <a:prstGeom prst="rect">
              <a:avLst/>
            </a:prstGeom>
          </p:spPr>
        </p:pic>
        <p:sp>
          <p:nvSpPr>
            <p:cNvPr id="19" name="Rectangle 18">
              <a:extLst>
                <a:ext uri="{FF2B5EF4-FFF2-40B4-BE49-F238E27FC236}">
                  <a16:creationId xmlns:a16="http://schemas.microsoft.com/office/drawing/2014/main" id="{25434DC1-5F23-48EB-B9D9-F306D904DAD6}"/>
                </a:ext>
              </a:extLst>
            </p:cNvPr>
            <p:cNvSpPr/>
            <p:nvPr/>
          </p:nvSpPr>
          <p:spPr>
            <a:xfrm>
              <a:off x="4462323" y="2448898"/>
              <a:ext cx="2237240" cy="105265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55 + 5</a:t>
              </a:r>
            </a:p>
          </p:txBody>
        </p:sp>
      </p:grpSp>
      <p:grpSp>
        <p:nvGrpSpPr>
          <p:cNvPr id="25" name="Group 24">
            <a:extLst>
              <a:ext uri="{FF2B5EF4-FFF2-40B4-BE49-F238E27FC236}">
                <a16:creationId xmlns:a16="http://schemas.microsoft.com/office/drawing/2014/main" id="{D48334EB-F281-4EE4-BAA7-A9B92F5EC444}"/>
              </a:ext>
            </a:extLst>
          </p:cNvPr>
          <p:cNvGrpSpPr/>
          <p:nvPr/>
        </p:nvGrpSpPr>
        <p:grpSpPr>
          <a:xfrm>
            <a:off x="11101264" y="471564"/>
            <a:ext cx="2415671" cy="3354219"/>
            <a:chOff x="10953448" y="261941"/>
            <a:chExt cx="2743200" cy="3566841"/>
          </a:xfrm>
        </p:grpSpPr>
        <p:sp>
          <p:nvSpPr>
            <p:cNvPr id="21" name="Rectangle 20">
              <a:extLst>
                <a:ext uri="{FF2B5EF4-FFF2-40B4-BE49-F238E27FC236}">
                  <a16:creationId xmlns:a16="http://schemas.microsoft.com/office/drawing/2014/main" id="{DC7E2C23-3490-409E-AF56-9FE5D87EE78E}"/>
                </a:ext>
              </a:extLst>
            </p:cNvPr>
            <p:cNvSpPr/>
            <p:nvPr/>
          </p:nvSpPr>
          <p:spPr>
            <a:xfrm>
              <a:off x="10953448" y="261941"/>
              <a:ext cx="2743200" cy="93872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36 + 44</a:t>
              </a:r>
            </a:p>
          </p:txBody>
        </p:sp>
        <p:pic>
          <p:nvPicPr>
            <p:cNvPr id="24" name="Picture 2">
              <a:extLst>
                <a:ext uri="{FF2B5EF4-FFF2-40B4-BE49-F238E27FC236}">
                  <a16:creationId xmlns:a16="http://schemas.microsoft.com/office/drawing/2014/main" id="{700639EE-B706-4B84-BB61-2EDF44BBDC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039758" y="1218353"/>
              <a:ext cx="2571272" cy="2610429"/>
            </a:xfrm>
            <a:prstGeom prst="rect">
              <a:avLst/>
            </a:prstGeom>
          </p:spPr>
        </p:pic>
      </p:grpSp>
      <p:grpSp>
        <p:nvGrpSpPr>
          <p:cNvPr id="26" name="Group 25">
            <a:extLst>
              <a:ext uri="{FF2B5EF4-FFF2-40B4-BE49-F238E27FC236}">
                <a16:creationId xmlns:a16="http://schemas.microsoft.com/office/drawing/2014/main" id="{264FE649-DBC0-431B-B753-EC0D36184F6F}"/>
              </a:ext>
            </a:extLst>
          </p:cNvPr>
          <p:cNvGrpSpPr/>
          <p:nvPr/>
        </p:nvGrpSpPr>
        <p:grpSpPr>
          <a:xfrm>
            <a:off x="14729329" y="488200"/>
            <a:ext cx="2470122" cy="3291660"/>
            <a:chOff x="14591822" y="279632"/>
            <a:chExt cx="2805035" cy="3500316"/>
          </a:xfrm>
        </p:grpSpPr>
        <p:pic>
          <p:nvPicPr>
            <p:cNvPr id="10" name="Picture 10">
              <a:extLst>
                <a:ext uri="{FF2B5EF4-FFF2-40B4-BE49-F238E27FC236}">
                  <a16:creationId xmlns:a16="http://schemas.microsoft.com/office/drawing/2014/main" id="{8A3276C0-5F9B-464B-9B74-10BA8ED60ED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591822" y="1201340"/>
              <a:ext cx="2743200" cy="2578608"/>
            </a:xfrm>
            <a:prstGeom prst="rect">
              <a:avLst/>
            </a:prstGeom>
          </p:spPr>
        </p:pic>
        <p:sp>
          <p:nvSpPr>
            <p:cNvPr id="22" name="Rectangle 21">
              <a:extLst>
                <a:ext uri="{FF2B5EF4-FFF2-40B4-BE49-F238E27FC236}">
                  <a16:creationId xmlns:a16="http://schemas.microsoft.com/office/drawing/2014/main" id="{284D1BAB-FC78-4534-8762-24DA471A66D8}"/>
                </a:ext>
              </a:extLst>
            </p:cNvPr>
            <p:cNvSpPr/>
            <p:nvPr/>
          </p:nvSpPr>
          <p:spPr>
            <a:xfrm>
              <a:off x="14699072" y="279632"/>
              <a:ext cx="2697785" cy="93872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73 + 17</a:t>
              </a:r>
            </a:p>
          </p:txBody>
        </p:sp>
      </p:grpSp>
      <p:grpSp>
        <p:nvGrpSpPr>
          <p:cNvPr id="32" name="Group 31">
            <a:extLst>
              <a:ext uri="{FF2B5EF4-FFF2-40B4-BE49-F238E27FC236}">
                <a16:creationId xmlns:a16="http://schemas.microsoft.com/office/drawing/2014/main" id="{56C3FAE9-2A7D-4AA6-AC00-6DA8490D6AC2}"/>
              </a:ext>
            </a:extLst>
          </p:cNvPr>
          <p:cNvGrpSpPr/>
          <p:nvPr/>
        </p:nvGrpSpPr>
        <p:grpSpPr>
          <a:xfrm>
            <a:off x="4120067" y="6271787"/>
            <a:ext cx="2700475" cy="3085632"/>
            <a:chOff x="4120067" y="6388275"/>
            <a:chExt cx="2733217" cy="3600043"/>
          </a:xfrm>
        </p:grpSpPr>
        <p:pic>
          <p:nvPicPr>
            <p:cNvPr id="17" name="Picture 20">
              <a:extLst>
                <a:ext uri="{FF2B5EF4-FFF2-40B4-BE49-F238E27FC236}">
                  <a16:creationId xmlns:a16="http://schemas.microsoft.com/office/drawing/2014/main" id="{4419D9A5-D7FF-4227-BF60-12D2C670F4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120067" y="6388275"/>
              <a:ext cx="2733217" cy="2638798"/>
            </a:xfrm>
            <a:prstGeom prst="rect">
              <a:avLst/>
            </a:prstGeom>
          </p:spPr>
        </p:pic>
        <p:sp>
          <p:nvSpPr>
            <p:cNvPr id="31" name="Rectangle 30">
              <a:extLst>
                <a:ext uri="{FF2B5EF4-FFF2-40B4-BE49-F238E27FC236}">
                  <a16:creationId xmlns:a16="http://schemas.microsoft.com/office/drawing/2014/main" id="{5E1F5950-0296-49A6-9CFE-6F6C525D458F}"/>
                </a:ext>
              </a:extLst>
            </p:cNvPr>
            <p:cNvSpPr/>
            <p:nvPr/>
          </p:nvSpPr>
          <p:spPr>
            <a:xfrm>
              <a:off x="4343400" y="9049597"/>
              <a:ext cx="2286000" cy="938721"/>
            </a:xfrm>
            <a:prstGeom prst="rect">
              <a:avLst/>
            </a:prstGeom>
            <a:solidFill>
              <a:srgbClr val="FFD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4 + 46</a:t>
              </a:r>
            </a:p>
          </p:txBody>
        </p:sp>
      </p:grpSp>
      <p:grpSp>
        <p:nvGrpSpPr>
          <p:cNvPr id="34" name="Group 33">
            <a:extLst>
              <a:ext uri="{FF2B5EF4-FFF2-40B4-BE49-F238E27FC236}">
                <a16:creationId xmlns:a16="http://schemas.microsoft.com/office/drawing/2014/main" id="{F2D6FC0B-2E53-455E-BBEF-82660D5C5163}"/>
              </a:ext>
            </a:extLst>
          </p:cNvPr>
          <p:cNvGrpSpPr/>
          <p:nvPr/>
        </p:nvGrpSpPr>
        <p:grpSpPr>
          <a:xfrm>
            <a:off x="8210753" y="6095229"/>
            <a:ext cx="2422704" cy="3262190"/>
            <a:chOff x="8205422" y="6229017"/>
            <a:chExt cx="2326009" cy="3759301"/>
          </a:xfrm>
        </p:grpSpPr>
        <p:pic>
          <p:nvPicPr>
            <p:cNvPr id="11" name="Picture 3">
              <a:extLst>
                <a:ext uri="{FF2B5EF4-FFF2-40B4-BE49-F238E27FC236}">
                  <a16:creationId xmlns:a16="http://schemas.microsoft.com/office/drawing/2014/main" id="{1211B466-6518-4682-B0C1-BB2AD0D450E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205422" y="6229017"/>
              <a:ext cx="1943643" cy="2951408"/>
            </a:xfrm>
            <a:prstGeom prst="rect">
              <a:avLst/>
            </a:prstGeom>
          </p:spPr>
        </p:pic>
        <p:sp>
          <p:nvSpPr>
            <p:cNvPr id="33" name="Rectangle 32">
              <a:extLst>
                <a:ext uri="{FF2B5EF4-FFF2-40B4-BE49-F238E27FC236}">
                  <a16:creationId xmlns:a16="http://schemas.microsoft.com/office/drawing/2014/main" id="{455C1664-8EAF-4746-894D-DAE096166DBC}"/>
                </a:ext>
              </a:extLst>
            </p:cNvPr>
            <p:cNvSpPr/>
            <p:nvPr/>
          </p:nvSpPr>
          <p:spPr>
            <a:xfrm>
              <a:off x="8245431" y="9049597"/>
              <a:ext cx="2286000" cy="938721"/>
            </a:xfrm>
            <a:prstGeom prst="rect">
              <a:avLst/>
            </a:prstGeom>
            <a:solidFill>
              <a:srgbClr val="FFD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27 + 33</a:t>
              </a:r>
            </a:p>
          </p:txBody>
        </p:sp>
      </p:grpSp>
      <p:grpSp>
        <p:nvGrpSpPr>
          <p:cNvPr id="36" name="Group 35">
            <a:extLst>
              <a:ext uri="{FF2B5EF4-FFF2-40B4-BE49-F238E27FC236}">
                <a16:creationId xmlns:a16="http://schemas.microsoft.com/office/drawing/2014/main" id="{83C04D74-C3EA-40AF-ACAC-5236F2535F98}"/>
              </a:ext>
            </a:extLst>
          </p:cNvPr>
          <p:cNvGrpSpPr/>
          <p:nvPr/>
        </p:nvGrpSpPr>
        <p:grpSpPr>
          <a:xfrm>
            <a:off x="11247416" y="6291320"/>
            <a:ext cx="2519924" cy="3066100"/>
            <a:chOff x="11247415" y="6410921"/>
            <a:chExt cx="2286000" cy="3554873"/>
          </a:xfrm>
        </p:grpSpPr>
        <p:pic>
          <p:nvPicPr>
            <p:cNvPr id="12" name="Picture 5">
              <a:extLst>
                <a:ext uri="{FF2B5EF4-FFF2-40B4-BE49-F238E27FC236}">
                  <a16:creationId xmlns:a16="http://schemas.microsoft.com/office/drawing/2014/main" id="{1FDBB604-51B4-4C19-B022-9618AE12D56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1523779" y="6410921"/>
              <a:ext cx="1635925" cy="2610429"/>
            </a:xfrm>
            <a:prstGeom prst="rect">
              <a:avLst/>
            </a:prstGeom>
          </p:spPr>
        </p:pic>
        <p:sp>
          <p:nvSpPr>
            <p:cNvPr id="35" name="Rectangle 34">
              <a:extLst>
                <a:ext uri="{FF2B5EF4-FFF2-40B4-BE49-F238E27FC236}">
                  <a16:creationId xmlns:a16="http://schemas.microsoft.com/office/drawing/2014/main" id="{FF32288C-3F00-400D-8A84-EA3A2202052A}"/>
                </a:ext>
              </a:extLst>
            </p:cNvPr>
            <p:cNvSpPr/>
            <p:nvPr/>
          </p:nvSpPr>
          <p:spPr>
            <a:xfrm>
              <a:off x="11247415" y="9027073"/>
              <a:ext cx="2286000" cy="938721"/>
            </a:xfrm>
            <a:prstGeom prst="rect">
              <a:avLst/>
            </a:prstGeom>
            <a:solidFill>
              <a:srgbClr val="FFD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81 + 9</a:t>
              </a:r>
            </a:p>
          </p:txBody>
        </p:sp>
      </p:grpSp>
      <p:cxnSp>
        <p:nvCxnSpPr>
          <p:cNvPr id="44" name="Straight Connector 43">
            <a:extLst>
              <a:ext uri="{FF2B5EF4-FFF2-40B4-BE49-F238E27FC236}">
                <a16:creationId xmlns:a16="http://schemas.microsoft.com/office/drawing/2014/main" id="{452DA607-E08C-44C0-A029-1E30BA0AB16E}"/>
              </a:ext>
            </a:extLst>
          </p:cNvPr>
          <p:cNvCxnSpPr>
            <a:cxnSpLocks/>
          </p:cNvCxnSpPr>
          <p:nvPr/>
        </p:nvCxnSpPr>
        <p:spPr>
          <a:xfrm flipH="1">
            <a:off x="2977067" y="3863754"/>
            <a:ext cx="6095432" cy="2916436"/>
          </a:xfrm>
          <a:prstGeom prst="line">
            <a:avLst/>
          </a:prstGeom>
          <a:ln w="57150">
            <a:solidFill>
              <a:srgbClr val="DF2D2B"/>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7E14CE1D-5A0E-43F4-8A22-274010F1BEF7}"/>
              </a:ext>
            </a:extLst>
          </p:cNvPr>
          <p:cNvGrpSpPr/>
          <p:nvPr/>
        </p:nvGrpSpPr>
        <p:grpSpPr>
          <a:xfrm>
            <a:off x="14725187" y="6243112"/>
            <a:ext cx="2327648" cy="3114306"/>
            <a:chOff x="14721492" y="6364886"/>
            <a:chExt cx="2286000" cy="3623431"/>
          </a:xfrm>
        </p:grpSpPr>
        <p:pic>
          <p:nvPicPr>
            <p:cNvPr id="18" name="Picture 4">
              <a:extLst>
                <a:ext uri="{FF2B5EF4-FFF2-40B4-BE49-F238E27FC236}">
                  <a16:creationId xmlns:a16="http://schemas.microsoft.com/office/drawing/2014/main" id="{EB50EC45-8CA3-41B5-9024-C3FD485B320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4775134" y="6364886"/>
              <a:ext cx="1986405" cy="2699800"/>
            </a:xfrm>
            <a:prstGeom prst="rect">
              <a:avLst/>
            </a:prstGeom>
          </p:spPr>
        </p:pic>
        <p:sp>
          <p:nvSpPr>
            <p:cNvPr id="37" name="Rectangle 36">
              <a:extLst>
                <a:ext uri="{FF2B5EF4-FFF2-40B4-BE49-F238E27FC236}">
                  <a16:creationId xmlns:a16="http://schemas.microsoft.com/office/drawing/2014/main" id="{62A72C29-AEAC-41FE-A1A6-3923EFB264B9}"/>
                </a:ext>
              </a:extLst>
            </p:cNvPr>
            <p:cNvSpPr/>
            <p:nvPr/>
          </p:nvSpPr>
          <p:spPr>
            <a:xfrm>
              <a:off x="14721492" y="9049596"/>
              <a:ext cx="2286000" cy="938721"/>
            </a:xfrm>
            <a:prstGeom prst="rect">
              <a:avLst/>
            </a:prstGeom>
            <a:solidFill>
              <a:srgbClr val="FFD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55 + 25</a:t>
              </a:r>
            </a:p>
          </p:txBody>
        </p:sp>
      </p:grpSp>
      <p:grpSp>
        <p:nvGrpSpPr>
          <p:cNvPr id="27" name="Group 26">
            <a:extLst>
              <a:ext uri="{FF2B5EF4-FFF2-40B4-BE49-F238E27FC236}">
                <a16:creationId xmlns:a16="http://schemas.microsoft.com/office/drawing/2014/main" id="{5AB233C4-6A67-4B54-8B3E-04502E3A1931}"/>
              </a:ext>
            </a:extLst>
          </p:cNvPr>
          <p:cNvGrpSpPr/>
          <p:nvPr/>
        </p:nvGrpSpPr>
        <p:grpSpPr>
          <a:xfrm>
            <a:off x="7836842" y="1019994"/>
            <a:ext cx="2360909" cy="2904307"/>
            <a:chOff x="7699333" y="810317"/>
            <a:chExt cx="2681014" cy="3088409"/>
          </a:xfrm>
        </p:grpSpPr>
        <p:pic>
          <p:nvPicPr>
            <p:cNvPr id="6" name="Picture 6">
              <a:extLst>
                <a:ext uri="{FF2B5EF4-FFF2-40B4-BE49-F238E27FC236}">
                  <a16:creationId xmlns:a16="http://schemas.microsoft.com/office/drawing/2014/main" id="{B77412DB-BA92-484B-9D06-82339A432BC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7699333" y="1767632"/>
              <a:ext cx="2663867" cy="2131094"/>
            </a:xfrm>
            <a:prstGeom prst="rect">
              <a:avLst/>
            </a:prstGeom>
          </p:spPr>
        </p:pic>
        <p:sp>
          <p:nvSpPr>
            <p:cNvPr id="20" name="Rectangle 19">
              <a:extLst>
                <a:ext uri="{FF2B5EF4-FFF2-40B4-BE49-F238E27FC236}">
                  <a16:creationId xmlns:a16="http://schemas.microsoft.com/office/drawing/2014/main" id="{4F9F0C9F-ED9B-4A12-B266-66599C4BB450}"/>
                </a:ext>
              </a:extLst>
            </p:cNvPr>
            <p:cNvSpPr/>
            <p:nvPr/>
          </p:nvSpPr>
          <p:spPr>
            <a:xfrm>
              <a:off x="7716481" y="810317"/>
              <a:ext cx="2663866" cy="93872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41 + 29</a:t>
              </a:r>
            </a:p>
          </p:txBody>
        </p:sp>
      </p:grpSp>
      <p:grpSp>
        <p:nvGrpSpPr>
          <p:cNvPr id="30" name="Group 29">
            <a:extLst>
              <a:ext uri="{FF2B5EF4-FFF2-40B4-BE49-F238E27FC236}">
                <a16:creationId xmlns:a16="http://schemas.microsoft.com/office/drawing/2014/main" id="{0AFB7DC9-0DDB-42E8-B022-2C4424FBA167}"/>
              </a:ext>
            </a:extLst>
          </p:cNvPr>
          <p:cNvGrpSpPr/>
          <p:nvPr/>
        </p:nvGrpSpPr>
        <p:grpSpPr>
          <a:xfrm>
            <a:off x="528533" y="6288621"/>
            <a:ext cx="2930651" cy="3198529"/>
            <a:chOff x="520771" y="6703792"/>
            <a:chExt cx="2857500" cy="3583208"/>
          </a:xfrm>
        </p:grpSpPr>
        <p:pic>
          <p:nvPicPr>
            <p:cNvPr id="13" name="Picture 6">
              <a:extLst>
                <a:ext uri="{FF2B5EF4-FFF2-40B4-BE49-F238E27FC236}">
                  <a16:creationId xmlns:a16="http://schemas.microsoft.com/office/drawing/2014/main" id="{8188BB51-26EF-4131-9C90-A1B846EEA7A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520771" y="6703792"/>
              <a:ext cx="2857500" cy="2644487"/>
            </a:xfrm>
            <a:prstGeom prst="rect">
              <a:avLst/>
            </a:prstGeom>
          </p:spPr>
        </p:pic>
        <p:sp>
          <p:nvSpPr>
            <p:cNvPr id="29" name="Rectangle 28">
              <a:extLst>
                <a:ext uri="{FF2B5EF4-FFF2-40B4-BE49-F238E27FC236}">
                  <a16:creationId xmlns:a16="http://schemas.microsoft.com/office/drawing/2014/main" id="{7A0F67FC-88B1-4140-A379-CD85C54C1B96}"/>
                </a:ext>
              </a:extLst>
            </p:cNvPr>
            <p:cNvSpPr/>
            <p:nvPr/>
          </p:nvSpPr>
          <p:spPr>
            <a:xfrm>
              <a:off x="1092271" y="9348279"/>
              <a:ext cx="2286000" cy="938721"/>
            </a:xfrm>
            <a:prstGeom prst="rect">
              <a:avLst/>
            </a:prstGeom>
            <a:solidFill>
              <a:srgbClr val="FFD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18 + 52</a:t>
              </a:r>
            </a:p>
          </p:txBody>
        </p:sp>
      </p:grpSp>
      <p:sp>
        <p:nvSpPr>
          <p:cNvPr id="39" name="Rectangle 38">
            <a:extLst>
              <a:ext uri="{FF2B5EF4-FFF2-40B4-BE49-F238E27FC236}">
                <a16:creationId xmlns:a16="http://schemas.microsoft.com/office/drawing/2014/main" id="{35BF0EE9-5E44-4147-AB43-72305C110DCF}"/>
              </a:ext>
            </a:extLst>
          </p:cNvPr>
          <p:cNvSpPr/>
          <p:nvPr/>
        </p:nvSpPr>
        <p:spPr>
          <a:xfrm>
            <a:off x="1025729" y="3887977"/>
            <a:ext cx="1599158" cy="882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DBB57"/>
                </a:solidFill>
                <a:latin typeface="Arial" panose="020B0604020202020204" pitchFamily="34" charset="0"/>
                <a:cs typeface="Arial" panose="020B0604020202020204" pitchFamily="34" charset="0"/>
              </a:rPr>
              <a:t>= 50</a:t>
            </a:r>
          </a:p>
        </p:txBody>
      </p:sp>
      <p:sp>
        <p:nvSpPr>
          <p:cNvPr id="41" name="Rectangle 40">
            <a:extLst>
              <a:ext uri="{FF2B5EF4-FFF2-40B4-BE49-F238E27FC236}">
                <a16:creationId xmlns:a16="http://schemas.microsoft.com/office/drawing/2014/main" id="{212F34E4-3BE3-4A5E-84BE-546579987A1F}"/>
              </a:ext>
            </a:extLst>
          </p:cNvPr>
          <p:cNvSpPr/>
          <p:nvPr/>
        </p:nvSpPr>
        <p:spPr>
          <a:xfrm>
            <a:off x="4686821" y="9274498"/>
            <a:ext cx="1599158" cy="882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DBB57"/>
                </a:solidFill>
                <a:latin typeface="Arial" panose="020B0604020202020204" pitchFamily="34" charset="0"/>
                <a:cs typeface="Arial" panose="020B0604020202020204" pitchFamily="34" charset="0"/>
              </a:rPr>
              <a:t>= 50</a:t>
            </a:r>
          </a:p>
        </p:txBody>
      </p:sp>
      <p:sp>
        <p:nvSpPr>
          <p:cNvPr id="43" name="Rectangle 42">
            <a:extLst>
              <a:ext uri="{FF2B5EF4-FFF2-40B4-BE49-F238E27FC236}">
                <a16:creationId xmlns:a16="http://schemas.microsoft.com/office/drawing/2014/main" id="{0FF3BFB3-C687-43A6-8233-35FD1164B90B}"/>
              </a:ext>
            </a:extLst>
          </p:cNvPr>
          <p:cNvSpPr/>
          <p:nvPr/>
        </p:nvSpPr>
        <p:spPr>
          <a:xfrm>
            <a:off x="4207547" y="3853919"/>
            <a:ext cx="1599158" cy="882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DB6CD"/>
                </a:solidFill>
                <a:latin typeface="Arial" panose="020B0604020202020204" pitchFamily="34" charset="0"/>
                <a:cs typeface="Arial" panose="020B0604020202020204" pitchFamily="34" charset="0"/>
              </a:rPr>
              <a:t>= 60</a:t>
            </a:r>
          </a:p>
        </p:txBody>
      </p:sp>
      <p:sp>
        <p:nvSpPr>
          <p:cNvPr id="45" name="Rectangle 44">
            <a:extLst>
              <a:ext uri="{FF2B5EF4-FFF2-40B4-BE49-F238E27FC236}">
                <a16:creationId xmlns:a16="http://schemas.microsoft.com/office/drawing/2014/main" id="{161BE702-3334-4482-A3F5-625AED095D65}"/>
              </a:ext>
            </a:extLst>
          </p:cNvPr>
          <p:cNvSpPr/>
          <p:nvPr/>
        </p:nvSpPr>
        <p:spPr>
          <a:xfrm>
            <a:off x="8703233" y="9284294"/>
            <a:ext cx="1599158" cy="882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DB6CD"/>
                </a:solidFill>
                <a:latin typeface="Arial" panose="020B0604020202020204" pitchFamily="34" charset="0"/>
                <a:cs typeface="Arial" panose="020B0604020202020204" pitchFamily="34" charset="0"/>
              </a:rPr>
              <a:t>= 60</a:t>
            </a:r>
          </a:p>
        </p:txBody>
      </p:sp>
      <p:sp>
        <p:nvSpPr>
          <p:cNvPr id="47" name="Rectangle 46">
            <a:extLst>
              <a:ext uri="{FF2B5EF4-FFF2-40B4-BE49-F238E27FC236}">
                <a16:creationId xmlns:a16="http://schemas.microsoft.com/office/drawing/2014/main" id="{196F0DC6-59D8-4063-9988-DC7D1C4C95E3}"/>
              </a:ext>
            </a:extLst>
          </p:cNvPr>
          <p:cNvSpPr/>
          <p:nvPr/>
        </p:nvSpPr>
        <p:spPr>
          <a:xfrm>
            <a:off x="8831143" y="3853919"/>
            <a:ext cx="1599158" cy="882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DF2D2B"/>
                </a:solidFill>
                <a:latin typeface="Arial" panose="020B0604020202020204" pitchFamily="34" charset="0"/>
                <a:cs typeface="Arial" panose="020B0604020202020204" pitchFamily="34" charset="0"/>
              </a:rPr>
              <a:t>= 70</a:t>
            </a:r>
          </a:p>
        </p:txBody>
      </p:sp>
      <p:sp>
        <p:nvSpPr>
          <p:cNvPr id="48" name="Rectangle 47">
            <a:extLst>
              <a:ext uri="{FF2B5EF4-FFF2-40B4-BE49-F238E27FC236}">
                <a16:creationId xmlns:a16="http://schemas.microsoft.com/office/drawing/2014/main" id="{B2ECA192-947F-4073-B504-371968046BC3}"/>
              </a:ext>
            </a:extLst>
          </p:cNvPr>
          <p:cNvSpPr/>
          <p:nvPr/>
        </p:nvSpPr>
        <p:spPr>
          <a:xfrm>
            <a:off x="1550560" y="9357418"/>
            <a:ext cx="1599158" cy="882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DF2D2B"/>
                </a:solidFill>
                <a:latin typeface="Arial" panose="020B0604020202020204" pitchFamily="34" charset="0"/>
                <a:cs typeface="Arial" panose="020B0604020202020204" pitchFamily="34" charset="0"/>
              </a:rPr>
              <a:t>= 70</a:t>
            </a:r>
          </a:p>
        </p:txBody>
      </p:sp>
      <p:sp>
        <p:nvSpPr>
          <p:cNvPr id="50" name="Rectangle 49">
            <a:extLst>
              <a:ext uri="{FF2B5EF4-FFF2-40B4-BE49-F238E27FC236}">
                <a16:creationId xmlns:a16="http://schemas.microsoft.com/office/drawing/2014/main" id="{F3C66E00-2E3D-4457-9993-97A7CC63739A}"/>
              </a:ext>
            </a:extLst>
          </p:cNvPr>
          <p:cNvSpPr/>
          <p:nvPr/>
        </p:nvSpPr>
        <p:spPr>
          <a:xfrm>
            <a:off x="11102636" y="3834869"/>
            <a:ext cx="1599158" cy="882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86B3F"/>
                </a:solidFill>
                <a:latin typeface="Arial" panose="020B0604020202020204" pitchFamily="34" charset="0"/>
                <a:cs typeface="Arial" panose="020B0604020202020204" pitchFamily="34" charset="0"/>
              </a:rPr>
              <a:t>= 80</a:t>
            </a:r>
          </a:p>
        </p:txBody>
      </p:sp>
      <p:sp>
        <p:nvSpPr>
          <p:cNvPr id="51" name="Rectangle 50">
            <a:extLst>
              <a:ext uri="{FF2B5EF4-FFF2-40B4-BE49-F238E27FC236}">
                <a16:creationId xmlns:a16="http://schemas.microsoft.com/office/drawing/2014/main" id="{5B51D231-F42D-4FAC-A4B5-89C9DC355473}"/>
              </a:ext>
            </a:extLst>
          </p:cNvPr>
          <p:cNvSpPr/>
          <p:nvPr/>
        </p:nvSpPr>
        <p:spPr>
          <a:xfrm>
            <a:off x="11756230" y="9283257"/>
            <a:ext cx="1599158" cy="882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588CE"/>
                </a:solidFill>
                <a:latin typeface="Arial" panose="020B0604020202020204" pitchFamily="34" charset="0"/>
                <a:cs typeface="Arial" panose="020B0604020202020204" pitchFamily="34" charset="0"/>
              </a:rPr>
              <a:t>= 90</a:t>
            </a:r>
          </a:p>
        </p:txBody>
      </p:sp>
      <p:sp>
        <p:nvSpPr>
          <p:cNvPr id="52" name="Rectangle 51">
            <a:extLst>
              <a:ext uri="{FF2B5EF4-FFF2-40B4-BE49-F238E27FC236}">
                <a16:creationId xmlns:a16="http://schemas.microsoft.com/office/drawing/2014/main" id="{5BAAFB54-A23D-4FDB-80D8-F2BC11977515}"/>
              </a:ext>
            </a:extLst>
          </p:cNvPr>
          <p:cNvSpPr/>
          <p:nvPr/>
        </p:nvSpPr>
        <p:spPr>
          <a:xfrm>
            <a:off x="15348586" y="3671178"/>
            <a:ext cx="1599158" cy="882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588CE"/>
                </a:solidFill>
                <a:latin typeface="Arial" panose="020B0604020202020204" pitchFamily="34" charset="0"/>
                <a:cs typeface="Arial" panose="020B0604020202020204" pitchFamily="34" charset="0"/>
              </a:rPr>
              <a:t>= 90</a:t>
            </a:r>
          </a:p>
        </p:txBody>
      </p:sp>
      <p:sp>
        <p:nvSpPr>
          <p:cNvPr id="53" name="Rectangle 52">
            <a:extLst>
              <a:ext uri="{FF2B5EF4-FFF2-40B4-BE49-F238E27FC236}">
                <a16:creationId xmlns:a16="http://schemas.microsoft.com/office/drawing/2014/main" id="{6ED1BB0E-F836-4231-909A-5E2E385ADFB7}"/>
              </a:ext>
            </a:extLst>
          </p:cNvPr>
          <p:cNvSpPr/>
          <p:nvPr/>
        </p:nvSpPr>
        <p:spPr>
          <a:xfrm>
            <a:off x="15089432" y="9274497"/>
            <a:ext cx="1599158" cy="882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86B3F"/>
                </a:solidFill>
                <a:latin typeface="Arial" panose="020B0604020202020204" pitchFamily="34" charset="0"/>
                <a:cs typeface="Arial" panose="020B0604020202020204" pitchFamily="34" charset="0"/>
              </a:rPr>
              <a:t>= 80</a:t>
            </a:r>
          </a:p>
        </p:txBody>
      </p:sp>
    </p:spTree>
    <p:extLst>
      <p:ext uri="{BB962C8B-B14F-4D97-AF65-F5344CB8AC3E}">
        <p14:creationId xmlns:p14="http://schemas.microsoft.com/office/powerpoint/2010/main" val="2940658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par>
                                <p:cTn id="11" presetID="16" presetClass="entr" presetSubtype="21"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par>
                                <p:cTn id="14" presetID="16" presetClass="entr" presetSubtype="21"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par>
                                <p:cTn id="17" presetID="16" presetClass="entr" presetSubtype="21"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par>
                                <p:cTn id="25" presetID="16" presetClass="entr" presetSubtype="21"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par>
                                <p:cTn id="28" presetID="16" presetClass="entr" presetSubtype="21"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arn(inVertical)">
                                      <p:cBhvr>
                                        <p:cTn id="30" dur="500"/>
                                        <p:tgtEl>
                                          <p:spTgt spid="34"/>
                                        </p:tgtEl>
                                      </p:cBhvr>
                                    </p:animEffect>
                                  </p:childTnLst>
                                </p:cTn>
                              </p:par>
                              <p:par>
                                <p:cTn id="31" presetID="16" presetClass="entr" presetSubtype="21"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barn(inVertical)">
                                      <p:cBhvr>
                                        <p:cTn id="33" dur="500"/>
                                        <p:tgtEl>
                                          <p:spTgt spid="36"/>
                                        </p:tgtEl>
                                      </p:cBhvr>
                                    </p:animEffect>
                                  </p:childTnLst>
                                </p:cTn>
                              </p:par>
                              <p:par>
                                <p:cTn id="34" presetID="16" presetClass="entr" presetSubtype="21"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arn(inVertical)">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barn(inVertical)">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barn(inVertical)">
                                      <p:cBhvr>
                                        <p:cTn id="46" dur="5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left)">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barn(inVertical)">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barn(inVertical)">
                                      <p:cBhvr>
                                        <p:cTn id="61" dur="500"/>
                                        <p:tgtEl>
                                          <p:spTgt spid="4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ipe(left)">
                                      <p:cBhvr>
                                        <p:cTn id="66" dur="500"/>
                                        <p:tgtEl>
                                          <p:spTgt spid="4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barn(inVertical)">
                                      <p:cBhvr>
                                        <p:cTn id="71" dur="500"/>
                                        <p:tgtEl>
                                          <p:spTgt spid="47"/>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barn(inVertical)">
                                      <p:cBhvr>
                                        <p:cTn id="76" dur="500"/>
                                        <p:tgtEl>
                                          <p:spTgt spid="4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nodeType="click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wipe(right)">
                                      <p:cBhvr>
                                        <p:cTn id="81" dur="500"/>
                                        <p:tgtEl>
                                          <p:spTgt spid="44"/>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barn(inVertical)">
                                      <p:cBhvr>
                                        <p:cTn id="86" dur="500"/>
                                        <p:tgtEl>
                                          <p:spTgt spid="50"/>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500"/>
                                        <p:tgtEl>
                                          <p:spTgt spid="53"/>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nodeType="click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wipe(up)">
                                      <p:cBhvr>
                                        <p:cTn id="96" dur="500"/>
                                        <p:tgtEl>
                                          <p:spTgt spid="46"/>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barn(inVertical)">
                                      <p:cBhvr>
                                        <p:cTn id="101" dur="500"/>
                                        <p:tgtEl>
                                          <p:spTgt spid="52"/>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barn(inVertical)">
                                      <p:cBhvr>
                                        <p:cTn id="106" dur="500"/>
                                        <p:tgtEl>
                                          <p:spTgt spid="51"/>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nodeType="click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wipe(up)">
                                      <p:cBhvr>
                                        <p:cTn id="1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43" grpId="0"/>
      <p:bldP spid="45" grpId="0"/>
      <p:bldP spid="47" grpId="0"/>
      <p:bldP spid="48" grpId="0"/>
      <p:bldP spid="50"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rcRect t="4789" b="4789"/>
          <a:stretch>
            <a:fillRect/>
          </a:stretch>
        </a:blipFill>
        <a:effectLst/>
      </p:bgPr>
    </p:bg>
    <p:spTree>
      <p:nvGrpSpPr>
        <p:cNvPr id="1" name=""/>
        <p:cNvGrpSpPr/>
        <p:nvPr/>
      </p:nvGrpSpPr>
      <p:grpSpPr>
        <a:xfrm>
          <a:off x="0" y="0"/>
          <a:ext cx="0" cy="0"/>
          <a:chOff x="0" y="0"/>
          <a:chExt cx="0" cy="0"/>
        </a:xfrm>
      </p:grpSpPr>
      <p:sp>
        <p:nvSpPr>
          <p:cNvPr id="28" name="TextBox 14">
            <a:extLst>
              <a:ext uri="{FF2B5EF4-FFF2-40B4-BE49-F238E27FC236}">
                <a16:creationId xmlns:a16="http://schemas.microsoft.com/office/drawing/2014/main" id="{1669C3C2-0397-47DF-AB55-A1AF65AAFE40}"/>
              </a:ext>
            </a:extLst>
          </p:cNvPr>
          <p:cNvSpPr txBox="1"/>
          <p:nvPr/>
        </p:nvSpPr>
        <p:spPr>
          <a:xfrm>
            <a:off x="2499167" y="1181100"/>
            <a:ext cx="13289665" cy="1075807"/>
          </a:xfrm>
          <a:prstGeom prst="rect">
            <a:avLst/>
          </a:prstGeom>
        </p:spPr>
        <p:txBody>
          <a:bodyPr wrap="square" lIns="0" tIns="0" rIns="0" bIns="0" rtlCol="0" anchor="t">
            <a:spAutoFit/>
          </a:bodyPr>
          <a:lstStyle/>
          <a:p>
            <a:pPr algn="ctr">
              <a:lnSpc>
                <a:spcPts val="9000"/>
              </a:lnSpc>
            </a:pPr>
            <a:r>
              <a:rPr lang="en-US" sz="7200" b="1" dirty="0">
                <a:solidFill>
                  <a:srgbClr val="745345"/>
                </a:solidFill>
                <a:latin typeface="Arial" panose="020B0604020202020204" pitchFamily="34" charset="0"/>
                <a:cs typeface="Arial" panose="020B0604020202020204" pitchFamily="34" charset="0"/>
              </a:rPr>
              <a:t>VẬN DỤNG</a:t>
            </a:r>
          </a:p>
        </p:txBody>
      </p:sp>
      <p:sp>
        <p:nvSpPr>
          <p:cNvPr id="29" name="TextBox 28">
            <a:extLst>
              <a:ext uri="{FF2B5EF4-FFF2-40B4-BE49-F238E27FC236}">
                <a16:creationId xmlns:a16="http://schemas.microsoft.com/office/drawing/2014/main" id="{11C6896A-225C-489A-B991-C0B4AC78EFC9}"/>
              </a:ext>
            </a:extLst>
          </p:cNvPr>
          <p:cNvSpPr txBox="1"/>
          <p:nvPr/>
        </p:nvSpPr>
        <p:spPr>
          <a:xfrm>
            <a:off x="1523999" y="2628900"/>
            <a:ext cx="15240000" cy="4594912"/>
          </a:xfrm>
          <a:prstGeom prst="rect">
            <a:avLst/>
          </a:prstGeom>
          <a:noFill/>
        </p:spPr>
        <p:txBody>
          <a:bodyPr wrap="square">
            <a:spAutoFit/>
          </a:bodyPr>
          <a:lstStyle/>
          <a:p>
            <a:pPr algn="ctr">
              <a:lnSpc>
                <a:spcPct val="150000"/>
              </a:lnSpc>
            </a:pPr>
            <a:r>
              <a:rPr lang="nl-NL" sz="4000" b="1" i="1" dirty="0">
                <a:solidFill>
                  <a:srgbClr val="DF2D2B"/>
                </a:solidFill>
                <a:latin typeface="Arial" panose="020B0604020202020204" pitchFamily="34" charset="0"/>
                <a:ea typeface="Arial" panose="020B0604020202020204" pitchFamily="34" charset="0"/>
                <a:cs typeface="Arial" panose="020B0604020202020204" pitchFamily="34" charset="0"/>
              </a:rPr>
              <a:t>Bài 5:</a:t>
            </a:r>
            <a:r>
              <a:rPr lang="nl-NL" sz="4000" dirty="0">
                <a:solidFill>
                  <a:srgbClr val="DF2D2B"/>
                </a:solidFill>
                <a:latin typeface="Arial" panose="020B0604020202020204" pitchFamily="34" charset="0"/>
                <a:cs typeface="Arial" panose="020B0604020202020204" pitchFamily="34" charset="0"/>
              </a:rPr>
              <a:t> </a:t>
            </a:r>
            <a:r>
              <a:rPr lang="nl-NL" sz="4000" b="1" i="1" dirty="0">
                <a:solidFill>
                  <a:srgbClr val="DF2D2B"/>
                </a:solidFill>
                <a:latin typeface="Arial" panose="020B0604020202020204" pitchFamily="34" charset="0"/>
                <a:cs typeface="Arial" panose="020B0604020202020204" pitchFamily="34" charset="0"/>
              </a:rPr>
              <a:t>Các em hãy đọc bài toán và thực hiện các yêu cầu sau:</a:t>
            </a:r>
          </a:p>
          <a:p>
            <a:pPr marL="285750" indent="-285750" algn="just">
              <a:lnSpc>
                <a:spcPct val="150000"/>
              </a:lnSpc>
              <a:buFont typeface="Arial" panose="020B0604020202020204" pitchFamily="34" charset="0"/>
              <a:buChar char="•"/>
            </a:pPr>
            <a:r>
              <a:rPr lang="nl-NL" sz="4000" dirty="0">
                <a:latin typeface="Arial" panose="020B0604020202020204" pitchFamily="34" charset="0"/>
                <a:cs typeface="Arial" panose="020B0604020202020204" pitchFamily="34" charset="0"/>
              </a:rPr>
              <a:t>Nói cho bạn nghe bài toán cho biết gì và hỏi gì. </a:t>
            </a:r>
          </a:p>
          <a:p>
            <a:pPr marL="285750" indent="-285750" algn="just">
              <a:lnSpc>
                <a:spcPct val="150000"/>
              </a:lnSpc>
              <a:buFont typeface="Arial" panose="020B0604020202020204" pitchFamily="34" charset="0"/>
              <a:buChar char="•"/>
            </a:pPr>
            <a:r>
              <a:rPr lang="nl-NL" sz="4000" dirty="0">
                <a:latin typeface="Arial" panose="020B0604020202020204" pitchFamily="34" charset="0"/>
                <a:cs typeface="Arial" panose="020B0604020202020204" pitchFamily="34" charset="0"/>
              </a:rPr>
              <a:t>Bài toán thuộc dạng liên quan tới nhiều hơn hay ít hơn.</a:t>
            </a:r>
            <a:endParaRPr lang="en-US" sz="4000"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4000" dirty="0">
                <a:latin typeface="Arial" panose="020B0604020202020204" pitchFamily="34" charset="0"/>
                <a:cs typeface="Arial" panose="020B0604020202020204" pitchFamily="34" charset="0"/>
              </a:rPr>
              <a:t>X</a:t>
            </a:r>
            <a:r>
              <a:rPr lang="nl-NL" sz="4000" dirty="0">
                <a:latin typeface="Arial" panose="020B0604020202020204" pitchFamily="34" charset="0"/>
                <a:cs typeface="Arial" panose="020B0604020202020204" pitchFamily="34" charset="0"/>
              </a:rPr>
              <a:t>ác định phép tính để trả lời cho câu hỏi mà bài toán đặt ra.</a:t>
            </a:r>
          </a:p>
          <a:p>
            <a:pPr marL="285750" indent="-285750" algn="just">
              <a:lnSpc>
                <a:spcPct val="150000"/>
              </a:lnSpc>
              <a:buFont typeface="Arial" panose="020B0604020202020204" pitchFamily="34" charset="0"/>
              <a:buChar char="•"/>
            </a:pPr>
            <a:r>
              <a:rPr lang="nl-NL" sz="4000" dirty="0">
                <a:latin typeface="Arial" panose="020B0604020202020204" pitchFamily="34" charset="0"/>
                <a:cs typeface="Arial" panose="020B0604020202020204" pitchFamily="34" charset="0"/>
              </a:rPr>
              <a:t>Trình bày </a:t>
            </a:r>
            <a:r>
              <a:rPr lang="nl-NL" sz="4000">
                <a:latin typeface="Arial" panose="020B0604020202020204" pitchFamily="34" charset="0"/>
                <a:cs typeface="Arial" panose="020B0604020202020204" pitchFamily="34" charset="0"/>
              </a:rPr>
              <a:t>bài giải </a:t>
            </a:r>
            <a:r>
              <a:rPr lang="nl-NL" sz="4000" dirty="0">
                <a:latin typeface="Arial" panose="020B0604020202020204" pitchFamily="34" charset="0"/>
                <a:cs typeface="Arial" panose="020B0604020202020204" pitchFamily="34" charset="0"/>
              </a:rPr>
              <a:t>cho bài toán.</a:t>
            </a:r>
            <a:endParaRPr lang="en-US" sz="4000" dirty="0">
              <a:latin typeface="Arial" panose="020B0604020202020204" pitchFamily="34" charset="0"/>
              <a:cs typeface="Arial" panose="020B0604020202020204" pitchFamily="34" charset="0"/>
            </a:endParaRPr>
          </a:p>
        </p:txBody>
      </p:sp>
      <p:pic>
        <p:nvPicPr>
          <p:cNvPr id="30" name="Picture 3">
            <a:extLst>
              <a:ext uri="{FF2B5EF4-FFF2-40B4-BE49-F238E27FC236}">
                <a16:creationId xmlns:a16="http://schemas.microsoft.com/office/drawing/2014/main" id="{6163A68E-F44C-4F61-85E6-72A00FBCC6E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8100" y="7204762"/>
            <a:ext cx="3049148" cy="3063188"/>
          </a:xfrm>
          <a:prstGeom prst="rect">
            <a:avLst/>
          </a:prstGeom>
        </p:spPr>
      </p:pic>
      <p:pic>
        <p:nvPicPr>
          <p:cNvPr id="31" name="Picture 5">
            <a:extLst>
              <a:ext uri="{FF2B5EF4-FFF2-40B4-BE49-F238E27FC236}">
                <a16:creationId xmlns:a16="http://schemas.microsoft.com/office/drawing/2014/main" id="{A66C7C68-D8E7-4A5E-9A78-7EEEB7A56D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240001" y="6300938"/>
            <a:ext cx="3048000" cy="3991428"/>
          </a:xfrm>
          <a:prstGeom prst="rect">
            <a:avLst/>
          </a:prstGeom>
        </p:spPr>
      </p:pic>
      <p:pic>
        <p:nvPicPr>
          <p:cNvPr id="32" name="Picture 19">
            <a:extLst>
              <a:ext uri="{FF2B5EF4-FFF2-40B4-BE49-F238E27FC236}">
                <a16:creationId xmlns:a16="http://schemas.microsoft.com/office/drawing/2014/main" id="{ECABEB61-E84B-4AFD-93FB-2ED3C81560E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76421" y="-321934"/>
            <a:ext cx="1739258" cy="1509676"/>
          </a:xfrm>
          <a:prstGeom prst="rect">
            <a:avLst/>
          </a:prstGeom>
        </p:spPr>
      </p:pic>
      <p:pic>
        <p:nvPicPr>
          <p:cNvPr id="33" name="Picture 20">
            <a:extLst>
              <a:ext uri="{FF2B5EF4-FFF2-40B4-BE49-F238E27FC236}">
                <a16:creationId xmlns:a16="http://schemas.microsoft.com/office/drawing/2014/main" id="{29AE9669-2B5A-4FFC-917A-195AFA671C6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76421" y="1269708"/>
            <a:ext cx="1739258" cy="1509676"/>
          </a:xfrm>
          <a:prstGeom prst="rect">
            <a:avLst/>
          </a:prstGeom>
        </p:spPr>
      </p:pic>
      <p:pic>
        <p:nvPicPr>
          <p:cNvPr id="34" name="Picture 21">
            <a:extLst>
              <a:ext uri="{FF2B5EF4-FFF2-40B4-BE49-F238E27FC236}">
                <a16:creationId xmlns:a16="http://schemas.microsoft.com/office/drawing/2014/main" id="{76B377B8-6AA1-48E5-84CD-7C632FCC24C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22595" y="482415"/>
            <a:ext cx="1739258" cy="1509676"/>
          </a:xfrm>
          <a:prstGeom prst="rect">
            <a:avLst/>
          </a:prstGeom>
        </p:spPr>
      </p:pic>
    </p:spTree>
    <p:extLst>
      <p:ext uri="{BB962C8B-B14F-4D97-AF65-F5344CB8AC3E}">
        <p14:creationId xmlns:p14="http://schemas.microsoft.com/office/powerpoint/2010/main" val="2593900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rcRect t="4789" b="4789"/>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DA234CF-9B1D-442E-9870-839865F175D0}"/>
              </a:ext>
            </a:extLst>
          </p:cNvPr>
          <p:cNvGrpSpPr/>
          <p:nvPr/>
        </p:nvGrpSpPr>
        <p:grpSpPr>
          <a:xfrm>
            <a:off x="308404" y="2173455"/>
            <a:ext cx="3861226" cy="5621505"/>
            <a:chOff x="2241337" y="328558"/>
            <a:chExt cx="4928026" cy="7069305"/>
          </a:xfrm>
        </p:grpSpPr>
        <p:grpSp>
          <p:nvGrpSpPr>
            <p:cNvPr id="3" name="Group 2">
              <a:extLst>
                <a:ext uri="{FF2B5EF4-FFF2-40B4-BE49-F238E27FC236}">
                  <a16:creationId xmlns:a16="http://schemas.microsoft.com/office/drawing/2014/main" id="{D06BB3C6-CEDD-4EDB-94AB-31CCB8194A1D}"/>
                </a:ext>
              </a:extLst>
            </p:cNvPr>
            <p:cNvGrpSpPr/>
            <p:nvPr/>
          </p:nvGrpSpPr>
          <p:grpSpPr>
            <a:xfrm>
              <a:off x="2241337" y="328558"/>
              <a:ext cx="4928026" cy="7069305"/>
              <a:chOff x="2241337" y="328558"/>
              <a:chExt cx="4928026" cy="7069305"/>
            </a:xfrm>
          </p:grpSpPr>
          <p:grpSp>
            <p:nvGrpSpPr>
              <p:cNvPr id="2" name="Group 1">
                <a:extLst>
                  <a:ext uri="{FF2B5EF4-FFF2-40B4-BE49-F238E27FC236}">
                    <a16:creationId xmlns:a16="http://schemas.microsoft.com/office/drawing/2014/main" id="{8AC33F3E-3C3D-490F-A741-A98EF2B4527E}"/>
                  </a:ext>
                </a:extLst>
              </p:cNvPr>
              <p:cNvGrpSpPr/>
              <p:nvPr/>
            </p:nvGrpSpPr>
            <p:grpSpPr>
              <a:xfrm>
                <a:off x="2727611" y="328558"/>
                <a:ext cx="3955478" cy="2428073"/>
                <a:chOff x="2629152" y="482415"/>
                <a:chExt cx="3955478" cy="2428073"/>
              </a:xfrm>
            </p:grpSpPr>
            <p:sp>
              <p:nvSpPr>
                <p:cNvPr id="10" name="TextBox 14">
                  <a:extLst>
                    <a:ext uri="{FF2B5EF4-FFF2-40B4-BE49-F238E27FC236}">
                      <a16:creationId xmlns:a16="http://schemas.microsoft.com/office/drawing/2014/main" id="{187CF7D7-7D48-4FD8-A51A-C0CA0C3F879B}"/>
                    </a:ext>
                  </a:extLst>
                </p:cNvPr>
                <p:cNvSpPr txBox="1"/>
                <p:nvPr/>
              </p:nvSpPr>
              <p:spPr>
                <a:xfrm>
                  <a:off x="2629152" y="1309930"/>
                  <a:ext cx="3063433" cy="1075807"/>
                </a:xfrm>
                <a:prstGeom prst="rect">
                  <a:avLst/>
                </a:prstGeom>
              </p:spPr>
              <p:txBody>
                <a:bodyPr wrap="square" lIns="0" tIns="0" rIns="0" bIns="0" rtlCol="0" anchor="t">
                  <a:spAutoFit/>
                </a:bodyPr>
                <a:lstStyle/>
                <a:p>
                  <a:pPr algn="ctr">
                    <a:lnSpc>
                      <a:spcPts val="9000"/>
                    </a:lnSpc>
                  </a:pPr>
                  <a:r>
                    <a:rPr lang="en-US" sz="7200" b="1" dirty="0" err="1">
                      <a:solidFill>
                        <a:srgbClr val="745345"/>
                      </a:solidFill>
                      <a:latin typeface="Arial" panose="020B0604020202020204" pitchFamily="34" charset="0"/>
                      <a:cs typeface="Arial" panose="020B0604020202020204" pitchFamily="34" charset="0"/>
                    </a:rPr>
                    <a:t>Ngày</a:t>
                  </a:r>
                  <a:endParaRPr lang="en-US" sz="7200" b="1" dirty="0">
                    <a:solidFill>
                      <a:srgbClr val="745345"/>
                    </a:solidFill>
                    <a:latin typeface="Arial" panose="020B0604020202020204" pitchFamily="34" charset="0"/>
                    <a:cs typeface="Arial" panose="020B0604020202020204" pitchFamily="34" charset="0"/>
                  </a:endParaRPr>
                </a:p>
              </p:txBody>
            </p:sp>
            <p:pic>
              <p:nvPicPr>
                <p:cNvPr id="11" name="Picture 2">
                  <a:extLst>
                    <a:ext uri="{FF2B5EF4-FFF2-40B4-BE49-F238E27FC236}">
                      <a16:creationId xmlns:a16="http://schemas.microsoft.com/office/drawing/2014/main" id="{BC6A0D82-050C-4FE5-9BF8-0C8E70E010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325067" y="482415"/>
                  <a:ext cx="1259563" cy="2428073"/>
                </a:xfrm>
                <a:prstGeom prst="rect">
                  <a:avLst/>
                </a:prstGeom>
              </p:spPr>
            </p:pic>
          </p:grpSp>
          <p:sp>
            <p:nvSpPr>
              <p:cNvPr id="13" name="Rectangle 12">
                <a:extLst>
                  <a:ext uri="{FF2B5EF4-FFF2-40B4-BE49-F238E27FC236}">
                    <a16:creationId xmlns:a16="http://schemas.microsoft.com/office/drawing/2014/main" id="{2EA5E8BE-EA31-45B4-A477-8BCAF588FDF2}"/>
                  </a:ext>
                </a:extLst>
              </p:cNvPr>
              <p:cNvSpPr/>
              <p:nvPr/>
            </p:nvSpPr>
            <p:spPr>
              <a:xfrm>
                <a:off x="2241337" y="6515100"/>
                <a:ext cx="4928026" cy="882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65 </a:t>
                </a:r>
                <a:r>
                  <a:rPr lang="en-US" sz="6000" b="1" dirty="0" err="1">
                    <a:solidFill>
                      <a:schemeClr val="tx1"/>
                    </a:solidFill>
                    <a:latin typeface="Arial" panose="020B0604020202020204" pitchFamily="34" charset="0"/>
                    <a:cs typeface="Arial" panose="020B0604020202020204" pitchFamily="34" charset="0"/>
                  </a:rPr>
                  <a:t>cây</a:t>
                </a:r>
                <a:endParaRPr lang="en-US" sz="6000" b="1" dirty="0">
                  <a:solidFill>
                    <a:schemeClr val="tx1"/>
                  </a:solidFill>
                  <a:latin typeface="Arial" panose="020B0604020202020204" pitchFamily="34" charset="0"/>
                  <a:cs typeface="Arial" panose="020B0604020202020204" pitchFamily="34" charset="0"/>
                </a:endParaRPr>
              </a:p>
            </p:txBody>
          </p:sp>
        </p:grpSp>
        <p:pic>
          <p:nvPicPr>
            <p:cNvPr id="21" name="Picture 2">
              <a:extLst>
                <a:ext uri="{FF2B5EF4-FFF2-40B4-BE49-F238E27FC236}">
                  <a16:creationId xmlns:a16="http://schemas.microsoft.com/office/drawing/2014/main" id="{1BF25CA4-690A-4DF4-824E-18C0C7F8BA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708561" y="2929585"/>
              <a:ext cx="3848100" cy="3092910"/>
            </a:xfrm>
            <a:prstGeom prst="rect">
              <a:avLst/>
            </a:prstGeom>
          </p:spPr>
        </p:pic>
      </p:grpSp>
      <p:grpSp>
        <p:nvGrpSpPr>
          <p:cNvPr id="6" name="Group 5">
            <a:extLst>
              <a:ext uri="{FF2B5EF4-FFF2-40B4-BE49-F238E27FC236}">
                <a16:creationId xmlns:a16="http://schemas.microsoft.com/office/drawing/2014/main" id="{7517C60C-6E14-44B4-8DC0-370FA7AC73AE}"/>
              </a:ext>
            </a:extLst>
          </p:cNvPr>
          <p:cNvGrpSpPr/>
          <p:nvPr/>
        </p:nvGrpSpPr>
        <p:grpSpPr>
          <a:xfrm>
            <a:off x="3606024" y="1651973"/>
            <a:ext cx="7010400" cy="6198382"/>
            <a:chOff x="8219420" y="316718"/>
            <a:chExt cx="9544050" cy="7004945"/>
          </a:xfrm>
        </p:grpSpPr>
        <p:grpSp>
          <p:nvGrpSpPr>
            <p:cNvPr id="4" name="Group 3">
              <a:extLst>
                <a:ext uri="{FF2B5EF4-FFF2-40B4-BE49-F238E27FC236}">
                  <a16:creationId xmlns:a16="http://schemas.microsoft.com/office/drawing/2014/main" id="{3CE3DC62-F16B-437C-802C-6562AA5CB143}"/>
                </a:ext>
              </a:extLst>
            </p:cNvPr>
            <p:cNvGrpSpPr/>
            <p:nvPr/>
          </p:nvGrpSpPr>
          <p:grpSpPr>
            <a:xfrm>
              <a:off x="8219420" y="316718"/>
              <a:ext cx="9544050" cy="7004945"/>
              <a:chOff x="8219420" y="316718"/>
              <a:chExt cx="9544050" cy="7004945"/>
            </a:xfrm>
          </p:grpSpPr>
          <p:sp>
            <p:nvSpPr>
              <p:cNvPr id="14" name="TextBox 14">
                <a:extLst>
                  <a:ext uri="{FF2B5EF4-FFF2-40B4-BE49-F238E27FC236}">
                    <a16:creationId xmlns:a16="http://schemas.microsoft.com/office/drawing/2014/main" id="{26F210A9-1DF5-45CD-9D9E-86F4B19F8CF6}"/>
                  </a:ext>
                </a:extLst>
              </p:cNvPr>
              <p:cNvSpPr txBox="1"/>
              <p:nvPr/>
            </p:nvSpPr>
            <p:spPr>
              <a:xfrm>
                <a:off x="10571909" y="1156073"/>
                <a:ext cx="3063433" cy="1075806"/>
              </a:xfrm>
              <a:prstGeom prst="rect">
                <a:avLst/>
              </a:prstGeom>
            </p:spPr>
            <p:txBody>
              <a:bodyPr wrap="square" lIns="0" tIns="0" rIns="0" bIns="0" rtlCol="0" anchor="t">
                <a:spAutoFit/>
              </a:bodyPr>
              <a:lstStyle/>
              <a:p>
                <a:pPr algn="ctr">
                  <a:lnSpc>
                    <a:spcPts val="9000"/>
                  </a:lnSpc>
                </a:pPr>
                <a:r>
                  <a:rPr lang="en-US" sz="7200" b="1" dirty="0" err="1">
                    <a:solidFill>
                      <a:srgbClr val="745345"/>
                    </a:solidFill>
                    <a:latin typeface="Arial" panose="020B0604020202020204" pitchFamily="34" charset="0"/>
                    <a:cs typeface="Arial" panose="020B0604020202020204" pitchFamily="34" charset="0"/>
                  </a:rPr>
                  <a:t>Ngày</a:t>
                </a:r>
                <a:endParaRPr lang="en-US" sz="7200" b="1" dirty="0">
                  <a:solidFill>
                    <a:srgbClr val="745345"/>
                  </a:solidFill>
                  <a:latin typeface="Arial" panose="020B0604020202020204" pitchFamily="34" charset="0"/>
                  <a:cs typeface="Arial" panose="020B0604020202020204" pitchFamily="34" charset="0"/>
                </a:endParaRPr>
              </a:p>
            </p:txBody>
          </p:sp>
          <p:pic>
            <p:nvPicPr>
              <p:cNvPr id="15" name="Picture 3">
                <a:extLst>
                  <a:ext uri="{FF2B5EF4-FFF2-40B4-BE49-F238E27FC236}">
                    <a16:creationId xmlns:a16="http://schemas.microsoft.com/office/drawing/2014/main" id="{9975265B-87B6-4FDB-B186-3C8A1EC418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3677899" y="316718"/>
                <a:ext cx="2163808" cy="2462666"/>
              </a:xfrm>
              <a:prstGeom prst="rect">
                <a:avLst/>
              </a:prstGeom>
            </p:spPr>
          </p:pic>
          <p:sp>
            <p:nvSpPr>
              <p:cNvPr id="17" name="Rectangle 16">
                <a:extLst>
                  <a:ext uri="{FF2B5EF4-FFF2-40B4-BE49-F238E27FC236}">
                    <a16:creationId xmlns:a16="http://schemas.microsoft.com/office/drawing/2014/main" id="{78D8D8A3-4113-44AC-9A1B-A6FC1E511D38}"/>
                  </a:ext>
                </a:extLst>
              </p:cNvPr>
              <p:cNvSpPr/>
              <p:nvPr/>
            </p:nvSpPr>
            <p:spPr>
              <a:xfrm>
                <a:off x="8219420" y="6438900"/>
                <a:ext cx="9544050" cy="882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chemeClr val="tx1"/>
                    </a:solidFill>
                    <a:latin typeface="Arial" panose="020B0604020202020204" pitchFamily="34" charset="0"/>
                    <a:cs typeface="Arial" panose="020B0604020202020204" pitchFamily="34" charset="0"/>
                  </a:rPr>
                  <a:t>Nhiều</a:t>
                </a:r>
                <a:r>
                  <a:rPr lang="en-US" sz="6000" b="1" dirty="0">
                    <a:solidFill>
                      <a:schemeClr val="tx1"/>
                    </a:solidFill>
                    <a:latin typeface="Arial" panose="020B0604020202020204" pitchFamily="34" charset="0"/>
                    <a:cs typeface="Arial" panose="020B0604020202020204" pitchFamily="34" charset="0"/>
                  </a:rPr>
                  <a:t> </a:t>
                </a:r>
                <a:r>
                  <a:rPr lang="en-US" sz="6000" b="1" dirty="0" err="1">
                    <a:solidFill>
                      <a:schemeClr val="tx1"/>
                    </a:solidFill>
                    <a:latin typeface="Arial" panose="020B0604020202020204" pitchFamily="34" charset="0"/>
                    <a:cs typeface="Arial" panose="020B0604020202020204" pitchFamily="34" charset="0"/>
                  </a:rPr>
                  <a:t>hơn</a:t>
                </a:r>
                <a:r>
                  <a:rPr lang="en-US" sz="6000" b="1" dirty="0">
                    <a:solidFill>
                      <a:schemeClr val="tx1"/>
                    </a:solidFill>
                    <a:latin typeface="Arial" panose="020B0604020202020204" pitchFamily="34" charset="0"/>
                    <a:cs typeface="Arial" panose="020B0604020202020204" pitchFamily="34" charset="0"/>
                  </a:rPr>
                  <a:t> 35 </a:t>
                </a:r>
                <a:r>
                  <a:rPr lang="en-US" sz="6000" b="1" dirty="0" err="1">
                    <a:solidFill>
                      <a:schemeClr val="tx1"/>
                    </a:solidFill>
                    <a:latin typeface="Arial" panose="020B0604020202020204" pitchFamily="34" charset="0"/>
                    <a:cs typeface="Arial" panose="020B0604020202020204" pitchFamily="34" charset="0"/>
                  </a:rPr>
                  <a:t>cây</a:t>
                </a:r>
                <a:endParaRPr lang="en-US" sz="6000" b="1" dirty="0">
                  <a:solidFill>
                    <a:schemeClr val="tx1"/>
                  </a:solidFill>
                  <a:latin typeface="Arial" panose="020B0604020202020204" pitchFamily="34" charset="0"/>
                  <a:cs typeface="Arial" panose="020B0604020202020204" pitchFamily="34" charset="0"/>
                </a:endParaRPr>
              </a:p>
            </p:txBody>
          </p:sp>
        </p:grpSp>
        <p:pic>
          <p:nvPicPr>
            <p:cNvPr id="22" name="Picture 4">
              <a:extLst>
                <a:ext uri="{FF2B5EF4-FFF2-40B4-BE49-F238E27FC236}">
                  <a16:creationId xmlns:a16="http://schemas.microsoft.com/office/drawing/2014/main" id="{A108DC1A-579E-4362-8EC5-44944DC71DA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930758" y="2801766"/>
              <a:ext cx="6346833" cy="3441469"/>
            </a:xfrm>
            <a:prstGeom prst="rect">
              <a:avLst/>
            </a:prstGeom>
          </p:spPr>
        </p:pic>
      </p:grpSp>
      <p:sp>
        <p:nvSpPr>
          <p:cNvPr id="25" name="Rectangle 24">
            <a:extLst>
              <a:ext uri="{FF2B5EF4-FFF2-40B4-BE49-F238E27FC236}">
                <a16:creationId xmlns:a16="http://schemas.microsoft.com/office/drawing/2014/main" id="{3F05BB43-3E9B-4973-9E74-0267434BE7B9}"/>
              </a:ext>
            </a:extLst>
          </p:cNvPr>
          <p:cNvSpPr/>
          <p:nvPr/>
        </p:nvSpPr>
        <p:spPr>
          <a:xfrm>
            <a:off x="10698492" y="1028700"/>
            <a:ext cx="7084959" cy="8229600"/>
          </a:xfrm>
          <a:prstGeom prst="rect">
            <a:avLst/>
          </a:prstGeom>
          <a:solidFill>
            <a:srgbClr val="FFE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Bài </a:t>
            </a:r>
            <a:r>
              <a:rPr lang="en-US" sz="3600" dirty="0" err="1">
                <a:solidFill>
                  <a:schemeClr val="tx1"/>
                </a:solidFill>
                <a:latin typeface="Arial" panose="020B0604020202020204" pitchFamily="34" charset="0"/>
                <a:cs typeface="Arial" panose="020B0604020202020204" pitchFamily="34" charset="0"/>
              </a:rPr>
              <a:t>toán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cho</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biết</a:t>
            </a:r>
            <a:r>
              <a:rPr lang="en-US" sz="3600" dirty="0">
                <a:solidFill>
                  <a:schemeClr val="tx1"/>
                </a:solidFill>
                <a:latin typeface="Arial" panose="020B0604020202020204" pitchFamily="34" charset="0"/>
                <a:cs typeface="Arial" panose="020B0604020202020204" pitchFamily="34" charset="0"/>
              </a:rPr>
              <a:t>: </a:t>
            </a:r>
          </a:p>
          <a:p>
            <a:pPr marL="571500" indent="-571500" algn="just">
              <a:lnSpc>
                <a:spcPct val="150000"/>
              </a:lnSpc>
              <a:buFontTx/>
              <a:buChar char="-"/>
            </a:pPr>
            <a:r>
              <a:rPr lang="en-US" sz="3600" dirty="0" err="1">
                <a:solidFill>
                  <a:schemeClr val="tx1"/>
                </a:solidFill>
                <a:latin typeface="Arial" panose="020B0604020202020204" pitchFamily="34" charset="0"/>
                <a:cs typeface="Arial" panose="020B0604020202020204" pitchFamily="34" charset="0"/>
              </a:rPr>
              <a:t>Ngày</a:t>
            </a:r>
            <a:r>
              <a:rPr lang="en-US" sz="3600" dirty="0">
                <a:solidFill>
                  <a:schemeClr val="tx1"/>
                </a:solidFill>
                <a:latin typeface="Arial" panose="020B0604020202020204" pitchFamily="34" charset="0"/>
                <a:cs typeface="Arial" panose="020B0604020202020204" pitchFamily="34" charset="0"/>
              </a:rPr>
              <a:t> 1: </a:t>
            </a:r>
            <a:r>
              <a:rPr lang="en-US" sz="3600" dirty="0" err="1">
                <a:solidFill>
                  <a:schemeClr val="tx1"/>
                </a:solidFill>
                <a:latin typeface="Arial" panose="020B0604020202020204" pitchFamily="34" charset="0"/>
                <a:cs typeface="Arial" panose="020B0604020202020204" pitchFamily="34" charset="0"/>
              </a:rPr>
              <a:t>cô</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Liên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thu</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hoạch</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được</a:t>
            </a:r>
            <a:r>
              <a:rPr lang="en-US" sz="3600" dirty="0">
                <a:solidFill>
                  <a:schemeClr val="tx1"/>
                </a:solidFill>
                <a:latin typeface="Arial" panose="020B0604020202020204" pitchFamily="34" charset="0"/>
                <a:cs typeface="Arial" panose="020B0604020202020204" pitchFamily="34" charset="0"/>
              </a:rPr>
              <a:t> 65 </a:t>
            </a:r>
            <a:r>
              <a:rPr lang="en-US" sz="3600" dirty="0" err="1">
                <a:solidFill>
                  <a:schemeClr val="tx1"/>
                </a:solidFill>
                <a:latin typeface="Arial" panose="020B0604020202020204" pitchFamily="34" charset="0"/>
                <a:cs typeface="Arial" panose="020B0604020202020204" pitchFamily="34" charset="0"/>
              </a:rPr>
              <a:t>cây</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bắp</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cải</a:t>
            </a:r>
            <a:endParaRPr lang="en-US" sz="3600" dirty="0">
              <a:solidFill>
                <a:schemeClr val="tx1"/>
              </a:solidFill>
              <a:latin typeface="Arial" panose="020B0604020202020204" pitchFamily="34" charset="0"/>
              <a:cs typeface="Arial" panose="020B0604020202020204" pitchFamily="34" charset="0"/>
            </a:endParaRPr>
          </a:p>
          <a:p>
            <a:pPr marL="571500" indent="-571500" algn="just">
              <a:lnSpc>
                <a:spcPct val="150000"/>
              </a:lnSpc>
              <a:buFontTx/>
              <a:buChar char="-"/>
            </a:pPr>
            <a:r>
              <a:rPr lang="en-US" sz="3600" dirty="0" err="1">
                <a:solidFill>
                  <a:schemeClr val="tx1"/>
                </a:solidFill>
                <a:latin typeface="Arial" panose="020B0604020202020204" pitchFamily="34" charset="0"/>
                <a:cs typeface="Arial" panose="020B0604020202020204" pitchFamily="34" charset="0"/>
              </a:rPr>
              <a:t>Ngày</a:t>
            </a:r>
            <a:r>
              <a:rPr lang="en-US" sz="3600" dirty="0">
                <a:solidFill>
                  <a:schemeClr val="tx1"/>
                </a:solidFill>
                <a:latin typeface="Arial" panose="020B0604020202020204" pitchFamily="34" charset="0"/>
                <a:cs typeface="Arial" panose="020B0604020202020204" pitchFamily="34" charset="0"/>
              </a:rPr>
              <a:t> 2: </a:t>
            </a:r>
            <a:r>
              <a:rPr lang="en-US" sz="3600" dirty="0" err="1">
                <a:solidFill>
                  <a:schemeClr val="tx1"/>
                </a:solidFill>
                <a:latin typeface="Arial" panose="020B0604020202020204" pitchFamily="34" charset="0"/>
                <a:cs typeface="Arial" panose="020B0604020202020204" pitchFamily="34" charset="0"/>
              </a:rPr>
              <a:t>cô</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Liên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thu</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hoạch</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được</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nhiều</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hơn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ngày</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thứ</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nhất</a:t>
            </a:r>
            <a:r>
              <a:rPr lang="en-US" sz="3600" dirty="0">
                <a:solidFill>
                  <a:schemeClr val="tx1"/>
                </a:solidFill>
                <a:latin typeface="Arial" panose="020B0604020202020204" pitchFamily="34" charset="0"/>
                <a:cs typeface="Arial" panose="020B0604020202020204" pitchFamily="34" charset="0"/>
              </a:rPr>
              <a:t> 35 </a:t>
            </a:r>
            <a:r>
              <a:rPr lang="en-US" sz="3600" dirty="0" err="1">
                <a:solidFill>
                  <a:schemeClr val="tx1"/>
                </a:solidFill>
                <a:latin typeface="Arial" panose="020B0604020202020204" pitchFamily="34" charset="0"/>
                <a:cs typeface="Arial" panose="020B0604020202020204" pitchFamily="34" charset="0"/>
              </a:rPr>
              <a:t>cây</a:t>
            </a:r>
            <a:r>
              <a:rPr lang="en-US" sz="3600" dirty="0">
                <a:solidFill>
                  <a:schemeClr val="tx1"/>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3600" dirty="0" err="1">
                <a:solidFill>
                  <a:schemeClr val="tx1"/>
                </a:solidFill>
                <a:latin typeface="Arial" panose="020B0604020202020204" pitchFamily="34" charset="0"/>
                <a:cs typeface="Arial" panose="020B0604020202020204" pitchFamily="34" charset="0"/>
              </a:rPr>
              <a:t>Bài</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toán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hỏi</a:t>
            </a:r>
            <a:r>
              <a:rPr lang="en-US" sz="3600" dirty="0">
                <a:solidFill>
                  <a:schemeClr val="tx1"/>
                </a:solidFill>
                <a:latin typeface="Arial" panose="020B0604020202020204" pitchFamily="34" charset="0"/>
                <a:cs typeface="Arial" panose="020B0604020202020204" pitchFamily="34" charset="0"/>
              </a:rPr>
              <a:t>: </a:t>
            </a:r>
            <a:r>
              <a:rPr lang="en-US" sz="3600" b="1" i="1" dirty="0" err="1">
                <a:solidFill>
                  <a:schemeClr val="tx1"/>
                </a:solidFill>
                <a:latin typeface="Arial" panose="020B0604020202020204" pitchFamily="34" charset="0"/>
                <a:cs typeface="Arial" panose="020B0604020202020204" pitchFamily="34" charset="0"/>
              </a:rPr>
              <a:t>Ngày</a:t>
            </a:r>
            <a:r>
              <a:rPr lang="en-US" sz="3600" b="1" i="1" dirty="0">
                <a:solidFill>
                  <a:schemeClr val="tx1"/>
                </a:solidFill>
                <a:latin typeface="Arial" panose="020B0604020202020204" pitchFamily="34" charset="0"/>
                <a:cs typeface="Arial" panose="020B0604020202020204" pitchFamily="34" charset="0"/>
              </a:rPr>
              <a:t> </a:t>
            </a:r>
            <a:r>
              <a:rPr lang="en-US" sz="3600" b="1" i="1" dirty="0" err="1">
                <a:solidFill>
                  <a:schemeClr val="tx1"/>
                </a:solidFill>
                <a:latin typeface="Arial" panose="020B0604020202020204" pitchFamily="34" charset="0"/>
                <a:cs typeface="Arial" panose="020B0604020202020204" pitchFamily="34" charset="0"/>
              </a:rPr>
              <a:t>thứ</a:t>
            </a:r>
            <a:r>
              <a:rPr lang="en-US" sz="3600" b="1" i="1" dirty="0">
                <a:solidFill>
                  <a:schemeClr val="tx1"/>
                </a:solidFill>
                <a:latin typeface="Arial" panose="020B0604020202020204" pitchFamily="34" charset="0"/>
                <a:cs typeface="Arial" panose="020B0604020202020204" pitchFamily="34" charset="0"/>
              </a:rPr>
              <a:t> 2 </a:t>
            </a:r>
            <a:r>
              <a:rPr lang="en-US" sz="3600" b="1" i="1" dirty="0" err="1">
                <a:solidFill>
                  <a:schemeClr val="tx1"/>
                </a:solidFill>
                <a:latin typeface="Arial" panose="020B0604020202020204" pitchFamily="34" charset="0"/>
                <a:cs typeface="Arial" panose="020B0604020202020204" pitchFamily="34" charset="0"/>
              </a:rPr>
              <a:t>cô</a:t>
            </a:r>
            <a:r>
              <a:rPr lang="en-US" sz="3600" b="1" i="1" dirty="0">
                <a:solidFill>
                  <a:schemeClr val="tx1"/>
                </a:solidFill>
                <a:latin typeface="Arial" panose="020B0604020202020204" pitchFamily="34" charset="0"/>
                <a:cs typeface="Arial" panose="020B0604020202020204" pitchFamily="34" charset="0"/>
              </a:rPr>
              <a:t> </a:t>
            </a:r>
            <a:r>
              <a:rPr lang="en-US" sz="3600" b="1" i="1" dirty="0" err="1">
                <a:solidFill>
                  <a:schemeClr val="tx1"/>
                </a:solidFill>
                <a:latin typeface="Arial" panose="020B0604020202020204" pitchFamily="34" charset="0"/>
                <a:cs typeface="Arial" panose="020B0604020202020204" pitchFamily="34" charset="0"/>
              </a:rPr>
              <a:t>Liên</a:t>
            </a:r>
            <a:r>
              <a:rPr lang="en-US" sz="3600" b="1" i="1" dirty="0">
                <a:solidFill>
                  <a:schemeClr val="tx1"/>
                </a:solidFill>
                <a:latin typeface="Arial" panose="020B0604020202020204" pitchFamily="34" charset="0"/>
                <a:cs typeface="Arial" panose="020B0604020202020204" pitchFamily="34" charset="0"/>
              </a:rPr>
              <a:t> </a:t>
            </a:r>
            <a:r>
              <a:rPr lang="en-US" sz="3600" b="1" i="1" dirty="0" err="1">
                <a:solidFill>
                  <a:schemeClr val="tx1"/>
                </a:solidFill>
                <a:latin typeface="Arial" panose="020B0604020202020204" pitchFamily="34" charset="0"/>
                <a:cs typeface="Arial" panose="020B0604020202020204" pitchFamily="34" charset="0"/>
              </a:rPr>
              <a:t>thu</a:t>
            </a:r>
            <a:r>
              <a:rPr lang="en-US" sz="3600" b="1" i="1" dirty="0">
                <a:solidFill>
                  <a:schemeClr val="tx1"/>
                </a:solidFill>
                <a:latin typeface="Arial" panose="020B0604020202020204" pitchFamily="34" charset="0"/>
                <a:cs typeface="Arial" panose="020B0604020202020204" pitchFamily="34" charset="0"/>
              </a:rPr>
              <a:t> </a:t>
            </a:r>
            <a:r>
              <a:rPr lang="en-US" sz="3600" b="1" i="1" dirty="0" err="1">
                <a:solidFill>
                  <a:schemeClr val="tx1"/>
                </a:solidFill>
                <a:latin typeface="Arial" panose="020B0604020202020204" pitchFamily="34" charset="0"/>
                <a:cs typeface="Arial" panose="020B0604020202020204" pitchFamily="34" charset="0"/>
              </a:rPr>
              <a:t>hoạch</a:t>
            </a:r>
            <a:r>
              <a:rPr lang="en-US" sz="3600" b="1" i="1" dirty="0">
                <a:solidFill>
                  <a:schemeClr val="tx1"/>
                </a:solidFill>
                <a:latin typeface="Arial" panose="020B0604020202020204" pitchFamily="34" charset="0"/>
                <a:cs typeface="Arial" panose="020B0604020202020204" pitchFamily="34" charset="0"/>
              </a:rPr>
              <a:t> </a:t>
            </a:r>
            <a:r>
              <a:rPr lang="en-US" sz="3600" b="1" i="1" dirty="0" err="1">
                <a:solidFill>
                  <a:schemeClr val="tx1"/>
                </a:solidFill>
                <a:latin typeface="Arial" panose="020B0604020202020204" pitchFamily="34" charset="0"/>
                <a:cs typeface="Arial" panose="020B0604020202020204" pitchFamily="34" charset="0"/>
              </a:rPr>
              <a:t>được</a:t>
            </a:r>
            <a:r>
              <a:rPr lang="en-US" sz="3600" b="1" i="1" dirty="0">
                <a:solidFill>
                  <a:schemeClr val="tx1"/>
                </a:solidFill>
                <a:latin typeface="Arial" panose="020B0604020202020204" pitchFamily="34" charset="0"/>
                <a:cs typeface="Arial" panose="020B0604020202020204" pitchFamily="34" charset="0"/>
              </a:rPr>
              <a:t> bao </a:t>
            </a:r>
            <a:r>
              <a:rPr lang="en-US" sz="3600" b="1" i="1" dirty="0" err="1">
                <a:solidFill>
                  <a:schemeClr val="tx1"/>
                </a:solidFill>
                <a:latin typeface="Arial" panose="020B0604020202020204" pitchFamily="34" charset="0"/>
                <a:cs typeface="Arial" panose="020B0604020202020204" pitchFamily="34" charset="0"/>
              </a:rPr>
              <a:t>nhiêu</a:t>
            </a:r>
            <a:r>
              <a:rPr lang="en-US" sz="3600" b="1" i="1" dirty="0">
                <a:solidFill>
                  <a:schemeClr val="tx1"/>
                </a:solidFill>
                <a:latin typeface="Arial" panose="020B0604020202020204" pitchFamily="34" charset="0"/>
                <a:cs typeface="Arial" panose="020B0604020202020204" pitchFamily="34" charset="0"/>
              </a:rPr>
              <a:t> </a:t>
            </a:r>
            <a:r>
              <a:rPr lang="en-US" sz="3600" b="1" i="1" dirty="0" err="1">
                <a:solidFill>
                  <a:schemeClr val="tx1"/>
                </a:solidFill>
                <a:latin typeface="Arial" panose="020B0604020202020204" pitchFamily="34" charset="0"/>
                <a:cs typeface="Arial" panose="020B0604020202020204" pitchFamily="34" charset="0"/>
              </a:rPr>
              <a:t>cây</a:t>
            </a:r>
            <a:r>
              <a:rPr lang="en-US" sz="3600" b="1" i="1" dirty="0">
                <a:solidFill>
                  <a:schemeClr val="tx1"/>
                </a:solidFill>
                <a:latin typeface="Arial" panose="020B0604020202020204" pitchFamily="34" charset="0"/>
                <a:cs typeface="Arial" panose="020B0604020202020204" pitchFamily="34" charset="0"/>
              </a:rPr>
              <a:t> </a:t>
            </a:r>
            <a:r>
              <a:rPr lang="en-US" sz="3600" b="1" i="1" dirty="0" err="1">
                <a:solidFill>
                  <a:schemeClr val="tx1"/>
                </a:solidFill>
                <a:latin typeface="Arial" panose="020B0604020202020204" pitchFamily="34" charset="0"/>
                <a:cs typeface="Arial" panose="020B0604020202020204" pitchFamily="34" charset="0"/>
              </a:rPr>
              <a:t>bắp</a:t>
            </a:r>
            <a:r>
              <a:rPr lang="en-US" sz="3600" b="1" i="1" dirty="0">
                <a:solidFill>
                  <a:schemeClr val="tx1"/>
                </a:solidFill>
                <a:latin typeface="Arial" panose="020B0604020202020204" pitchFamily="34" charset="0"/>
                <a:cs typeface="Arial" panose="020B0604020202020204" pitchFamily="34" charset="0"/>
              </a:rPr>
              <a:t> </a:t>
            </a:r>
            <a:r>
              <a:rPr lang="en-US" sz="3600" b="1" i="1" dirty="0" err="1">
                <a:solidFill>
                  <a:schemeClr val="tx1"/>
                </a:solidFill>
                <a:latin typeface="Arial" panose="020B0604020202020204" pitchFamily="34" charset="0"/>
                <a:cs typeface="Arial" panose="020B0604020202020204" pitchFamily="34" charset="0"/>
              </a:rPr>
              <a:t>cải</a:t>
            </a:r>
            <a:r>
              <a:rPr lang="en-US" sz="3600" b="1" i="1" dirty="0">
                <a:solidFill>
                  <a:schemeClr val="tx1"/>
                </a:solidFill>
                <a:latin typeface="Arial" panose="020B0604020202020204" pitchFamily="34" charset="0"/>
                <a:cs typeface="Arial" panose="020B0604020202020204" pitchFamily="34" charset="0"/>
              </a:rPr>
              <a:t>?</a:t>
            </a:r>
          </a:p>
        </p:txBody>
      </p:sp>
      <p:sp>
        <p:nvSpPr>
          <p:cNvPr id="26" name="Rectangle 25">
            <a:extLst>
              <a:ext uri="{FF2B5EF4-FFF2-40B4-BE49-F238E27FC236}">
                <a16:creationId xmlns:a16="http://schemas.microsoft.com/office/drawing/2014/main" id="{DD24719C-AE03-4B91-ACD8-E65D84FB08D4}"/>
              </a:ext>
            </a:extLst>
          </p:cNvPr>
          <p:cNvSpPr/>
          <p:nvPr/>
        </p:nvSpPr>
        <p:spPr>
          <a:xfrm>
            <a:off x="10704834" y="3346619"/>
            <a:ext cx="6781800" cy="4591472"/>
          </a:xfrm>
          <a:prstGeom prst="rect">
            <a:avLst/>
          </a:prstGeom>
          <a:solidFill>
            <a:srgbClr val="FFD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i="1" dirty="0" err="1">
                <a:solidFill>
                  <a:srgbClr val="DF2D2B"/>
                </a:solidFill>
                <a:latin typeface="Arial" panose="020B0604020202020204" pitchFamily="34" charset="0"/>
                <a:cs typeface="Arial" panose="020B0604020202020204" pitchFamily="34" charset="0"/>
              </a:rPr>
              <a:t>Bài</a:t>
            </a:r>
            <a:r>
              <a:rPr lang="en-US" sz="3600" b="1" i="1" dirty="0">
                <a:solidFill>
                  <a:srgbClr val="DF2D2B"/>
                </a:solidFill>
                <a:latin typeface="Arial" panose="020B0604020202020204" pitchFamily="34" charset="0"/>
                <a:cs typeface="Arial" panose="020B0604020202020204" pitchFamily="34" charset="0"/>
              </a:rPr>
              <a:t> </a:t>
            </a:r>
            <a:r>
              <a:rPr lang="en-US" sz="3600" b="1" i="1" dirty="0" err="1">
                <a:solidFill>
                  <a:srgbClr val="DF2D2B"/>
                </a:solidFill>
                <a:latin typeface="Arial" panose="020B0604020202020204" pitchFamily="34" charset="0"/>
                <a:cs typeface="Arial" panose="020B0604020202020204" pitchFamily="34" charset="0"/>
              </a:rPr>
              <a:t>giải</a:t>
            </a:r>
            <a:r>
              <a:rPr lang="en-US" sz="3600" b="1" i="1" dirty="0">
                <a:solidFill>
                  <a:srgbClr val="DF2D2B"/>
                </a:solidFill>
                <a:latin typeface="Arial" panose="020B0604020202020204" pitchFamily="34" charset="0"/>
                <a:cs typeface="Arial" panose="020B0604020202020204" pitchFamily="34" charset="0"/>
              </a:rPr>
              <a:t>:</a:t>
            </a:r>
          </a:p>
          <a:p>
            <a:pPr algn="ctr">
              <a:lnSpc>
                <a:spcPct val="150000"/>
              </a:lnSpc>
            </a:pPr>
            <a:r>
              <a:rPr lang="vi-VN" sz="3600" dirty="0" err="1">
                <a:solidFill>
                  <a:schemeClr val="tx1"/>
                </a:solidFill>
                <a:cs typeface="Arial" panose="020B0604020202020204" pitchFamily="34" charset="0"/>
              </a:rPr>
              <a:t>Ngày</a:t>
            </a:r>
            <a:r>
              <a:rPr lang="vi-VN" sz="3600" dirty="0">
                <a:solidFill>
                  <a:schemeClr val="tx1"/>
                </a:solidFill>
                <a:cs typeface="Arial" panose="020B0604020202020204" pitchFamily="34" charset="0"/>
              </a:rPr>
              <a:t> </a:t>
            </a:r>
            <a:r>
              <a:rPr lang="vi-VN" sz="3600" dirty="0" err="1">
                <a:solidFill>
                  <a:schemeClr val="tx1"/>
                </a:solidFill>
                <a:cs typeface="Arial" panose="020B0604020202020204" pitchFamily="34" charset="0"/>
              </a:rPr>
              <a:t>thứ</a:t>
            </a:r>
            <a:r>
              <a:rPr lang="vi-VN" sz="3600" dirty="0">
                <a:solidFill>
                  <a:schemeClr val="tx1"/>
                </a:solidFill>
                <a:cs typeface="Arial" panose="020B0604020202020204" pitchFamily="34" charset="0"/>
              </a:rPr>
              <a:t> hai cô Liên thu </a:t>
            </a:r>
            <a:r>
              <a:rPr lang="vi-VN" sz="3600" dirty="0" err="1">
                <a:solidFill>
                  <a:schemeClr val="tx1"/>
                </a:solidFill>
                <a:cs typeface="Arial" panose="020B0604020202020204" pitchFamily="34" charset="0"/>
              </a:rPr>
              <a:t>hoạch</a:t>
            </a:r>
            <a:r>
              <a:rPr lang="vi-VN" sz="3600" dirty="0">
                <a:solidFill>
                  <a:schemeClr val="tx1"/>
                </a:solidFill>
                <a:cs typeface="Arial" panose="020B0604020202020204" pitchFamily="34" charset="0"/>
              </a:rPr>
              <a:t> </a:t>
            </a:r>
            <a:r>
              <a:rPr lang="vi-VN" sz="3600" dirty="0" err="1">
                <a:solidFill>
                  <a:schemeClr val="tx1"/>
                </a:solidFill>
                <a:cs typeface="Arial" panose="020B0604020202020204" pitchFamily="34" charset="0"/>
              </a:rPr>
              <a:t>được</a:t>
            </a:r>
            <a:r>
              <a:rPr lang="vi-VN" sz="3600" dirty="0">
                <a:solidFill>
                  <a:schemeClr val="tx1"/>
                </a:solidFill>
                <a:cs typeface="Arial" panose="020B0604020202020204" pitchFamily="34" charset="0"/>
              </a:rPr>
              <a:t> </a:t>
            </a:r>
            <a:r>
              <a:rPr lang="vi-VN" sz="3600" dirty="0" err="1">
                <a:solidFill>
                  <a:schemeClr val="tx1"/>
                </a:solidFill>
                <a:cs typeface="Arial" panose="020B0604020202020204" pitchFamily="34" charset="0"/>
              </a:rPr>
              <a:t>số</a:t>
            </a:r>
            <a:r>
              <a:rPr lang="vi-VN" sz="3600" dirty="0">
                <a:solidFill>
                  <a:schemeClr val="tx1"/>
                </a:solidFill>
                <a:cs typeface="Arial" panose="020B0604020202020204" pitchFamily="34" charset="0"/>
              </a:rPr>
              <a:t> cây </a:t>
            </a:r>
            <a:r>
              <a:rPr lang="vi-VN" sz="3600" dirty="0" err="1">
                <a:solidFill>
                  <a:schemeClr val="tx1"/>
                </a:solidFill>
                <a:cs typeface="Arial" panose="020B0604020202020204" pitchFamily="34" charset="0"/>
              </a:rPr>
              <a:t>bắp</a:t>
            </a:r>
            <a:r>
              <a:rPr lang="vi-VN" sz="3600" dirty="0">
                <a:solidFill>
                  <a:schemeClr val="tx1"/>
                </a:solidFill>
                <a:cs typeface="Arial" panose="020B0604020202020204" pitchFamily="34" charset="0"/>
              </a:rPr>
              <a:t> </a:t>
            </a:r>
            <a:r>
              <a:rPr lang="vi-VN" sz="3600" dirty="0" err="1">
                <a:solidFill>
                  <a:schemeClr val="tx1"/>
                </a:solidFill>
                <a:cs typeface="Arial" panose="020B0604020202020204" pitchFamily="34" charset="0"/>
              </a:rPr>
              <a:t>cải</a:t>
            </a:r>
            <a:r>
              <a:rPr lang="vi-VN" sz="3600" dirty="0">
                <a:solidFill>
                  <a:schemeClr val="tx1"/>
                </a:solidFill>
                <a:cs typeface="Arial" panose="020B0604020202020204" pitchFamily="34" charset="0"/>
              </a:rPr>
              <a:t> </a:t>
            </a:r>
            <a:r>
              <a:rPr lang="vi-VN" sz="3600" dirty="0" err="1">
                <a:solidFill>
                  <a:schemeClr val="tx1"/>
                </a:solidFill>
                <a:cs typeface="Arial" panose="020B0604020202020204" pitchFamily="34" charset="0"/>
              </a:rPr>
              <a:t>là</a:t>
            </a:r>
            <a:r>
              <a:rPr lang="vi-VN" sz="3600" dirty="0">
                <a:solidFill>
                  <a:schemeClr val="tx1"/>
                </a:solidFill>
                <a:cs typeface="Arial" panose="020B0604020202020204" pitchFamily="34" charset="0"/>
              </a:rPr>
              <a:t>:</a:t>
            </a:r>
          </a:p>
          <a:p>
            <a:pPr algn="ctr">
              <a:lnSpc>
                <a:spcPct val="150000"/>
              </a:lnSpc>
            </a:pPr>
            <a:r>
              <a:rPr lang="vi-VN" sz="3600" dirty="0">
                <a:solidFill>
                  <a:schemeClr val="tx1"/>
                </a:solidFill>
                <a:cs typeface="Arial" panose="020B0604020202020204" pitchFamily="34" charset="0"/>
              </a:rPr>
              <a:t>65 + 35 = 100 (cây)</a:t>
            </a:r>
          </a:p>
          <a:p>
            <a:pPr algn="ctr">
              <a:lnSpc>
                <a:spcPct val="150000"/>
              </a:lnSpc>
            </a:pPr>
            <a:r>
              <a:rPr lang="vi-VN" sz="3600" dirty="0" err="1">
                <a:solidFill>
                  <a:schemeClr val="tx1"/>
                </a:solidFill>
                <a:cs typeface="Arial" panose="020B0604020202020204" pitchFamily="34" charset="0"/>
              </a:rPr>
              <a:t>Đáp</a:t>
            </a:r>
            <a:r>
              <a:rPr lang="vi-VN" sz="3600" dirty="0">
                <a:solidFill>
                  <a:schemeClr val="tx1"/>
                </a:solidFill>
                <a:cs typeface="Arial" panose="020B0604020202020204" pitchFamily="34" charset="0"/>
              </a:rPr>
              <a:t> </a:t>
            </a:r>
            <a:r>
              <a:rPr lang="vi-VN" sz="3600" dirty="0" err="1">
                <a:solidFill>
                  <a:schemeClr val="tx1"/>
                </a:solidFill>
                <a:cs typeface="Arial" panose="020B0604020202020204" pitchFamily="34" charset="0"/>
              </a:rPr>
              <a:t>số</a:t>
            </a:r>
            <a:r>
              <a:rPr lang="vi-VN" sz="3600" dirty="0">
                <a:solidFill>
                  <a:schemeClr val="tx1"/>
                </a:solidFill>
                <a:cs typeface="Arial" panose="020B0604020202020204" pitchFamily="34" charset="0"/>
              </a:rPr>
              <a:t>: 100 cây </a:t>
            </a:r>
            <a:r>
              <a:rPr lang="vi-VN" sz="3600" dirty="0" err="1">
                <a:solidFill>
                  <a:schemeClr val="tx1"/>
                </a:solidFill>
                <a:cs typeface="Arial" panose="020B0604020202020204" pitchFamily="34" charset="0"/>
              </a:rPr>
              <a:t>bắp</a:t>
            </a:r>
            <a:r>
              <a:rPr lang="vi-VN" sz="3600" dirty="0">
                <a:solidFill>
                  <a:schemeClr val="tx1"/>
                </a:solidFill>
                <a:cs typeface="Arial" panose="020B0604020202020204" pitchFamily="34" charset="0"/>
              </a:rPr>
              <a:t> </a:t>
            </a:r>
            <a:r>
              <a:rPr lang="vi-VN" sz="3600" dirty="0" err="1">
                <a:solidFill>
                  <a:schemeClr val="tx1"/>
                </a:solidFill>
                <a:cs typeface="Arial" panose="020B0604020202020204" pitchFamily="34" charset="0"/>
              </a:rPr>
              <a:t>cải</a:t>
            </a:r>
            <a:endParaRPr lang="vi-VN" sz="3600" dirty="0">
              <a:solidFill>
                <a:schemeClr val="tx1"/>
              </a:solidFill>
              <a:cs typeface="Arial" panose="020B0604020202020204" pitchFamily="34" charset="0"/>
            </a:endParaRPr>
          </a:p>
        </p:txBody>
      </p:sp>
    </p:spTree>
    <p:extLst>
      <p:ext uri="{BB962C8B-B14F-4D97-AF65-F5344CB8AC3E}">
        <p14:creationId xmlns:p14="http://schemas.microsoft.com/office/powerpoint/2010/main" val="3529917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1" nodeType="clickEffect">
                                  <p:stCondLst>
                                    <p:cond delay="0"/>
                                  </p:stCondLst>
                                  <p:childTnLst>
                                    <p:animEffect transition="out" filter="randombar(horizontal)">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rcRect t="4789" b="4789"/>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872690" y="1181100"/>
            <a:ext cx="14542620" cy="1075807"/>
          </a:xfrm>
          <a:prstGeom prst="rect">
            <a:avLst/>
          </a:prstGeom>
        </p:spPr>
        <p:txBody>
          <a:bodyPr lIns="0" tIns="0" rIns="0" bIns="0" rtlCol="0" anchor="t">
            <a:spAutoFit/>
          </a:bodyPr>
          <a:lstStyle/>
          <a:p>
            <a:pPr algn="ctr">
              <a:lnSpc>
                <a:spcPts val="9000"/>
              </a:lnSpc>
            </a:pPr>
            <a:r>
              <a:rPr lang="en-US" sz="7200" b="1" dirty="0">
                <a:solidFill>
                  <a:srgbClr val="745345"/>
                </a:solidFill>
                <a:latin typeface="Arial" panose="020B0604020202020204" pitchFamily="34" charset="0"/>
                <a:cs typeface="Arial" panose="020B0604020202020204" pitchFamily="34" charset="0"/>
              </a:rPr>
              <a:t>HƯỚNG DẪN VỀ NHÀ</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7858650" y="-1692426"/>
            <a:ext cx="2570700" cy="2209195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70537" y="4666735"/>
            <a:ext cx="3771106" cy="263977"/>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87431" y="4534747"/>
            <a:ext cx="3771106" cy="263977"/>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580948" y="3680142"/>
            <a:ext cx="935604" cy="626004"/>
          </a:xfrm>
          <a:prstGeom prst="rect">
            <a:avLst/>
          </a:prstGeom>
        </p:spPr>
      </p:pic>
      <p:grpSp>
        <p:nvGrpSpPr>
          <p:cNvPr id="16" name="Group 15">
            <a:extLst>
              <a:ext uri="{FF2B5EF4-FFF2-40B4-BE49-F238E27FC236}">
                <a16:creationId xmlns:a16="http://schemas.microsoft.com/office/drawing/2014/main" id="{31214E83-9F7B-4E7E-B53E-AF83F0E65EE6}"/>
              </a:ext>
            </a:extLst>
          </p:cNvPr>
          <p:cNvGrpSpPr/>
          <p:nvPr/>
        </p:nvGrpSpPr>
        <p:grpSpPr>
          <a:xfrm>
            <a:off x="890228" y="3190824"/>
            <a:ext cx="8288190" cy="5793065"/>
            <a:chOff x="890228" y="3190824"/>
            <a:chExt cx="8288190" cy="5793065"/>
          </a:xfrm>
        </p:grpSpPr>
        <p:grpSp>
          <p:nvGrpSpPr>
            <p:cNvPr id="5" name="Group 5"/>
            <p:cNvGrpSpPr/>
            <p:nvPr/>
          </p:nvGrpSpPr>
          <p:grpSpPr>
            <a:xfrm>
              <a:off x="890228" y="3190824"/>
              <a:ext cx="8288190" cy="5793065"/>
              <a:chOff x="0" y="0"/>
              <a:chExt cx="7685911" cy="5372100"/>
            </a:xfrm>
          </p:grpSpPr>
          <p:sp>
            <p:nvSpPr>
              <p:cNvPr id="6" name="Freeform 6"/>
              <p:cNvSpPr/>
              <p:nvPr/>
            </p:nvSpPr>
            <p:spPr>
              <a:xfrm>
                <a:off x="0" y="0"/>
                <a:ext cx="7685911" cy="5372100"/>
              </a:xfrm>
              <a:custGeom>
                <a:avLst/>
                <a:gdLst/>
                <a:ahLst/>
                <a:cxnLst/>
                <a:rect l="l" t="t" r="r" b="b"/>
                <a:pathLst>
                  <a:path w="7685911" h="5372100">
                    <a:moveTo>
                      <a:pt x="6135241" y="0"/>
                    </a:moveTo>
                    <a:lnTo>
                      <a:pt x="1550670" y="0"/>
                    </a:lnTo>
                    <a:lnTo>
                      <a:pt x="0" y="2686050"/>
                    </a:lnTo>
                    <a:lnTo>
                      <a:pt x="1550670" y="5372100"/>
                    </a:lnTo>
                    <a:lnTo>
                      <a:pt x="6135241" y="5372100"/>
                    </a:lnTo>
                    <a:lnTo>
                      <a:pt x="7685911" y="2686050"/>
                    </a:lnTo>
                    <a:lnTo>
                      <a:pt x="6135241" y="0"/>
                    </a:lnTo>
                    <a:close/>
                  </a:path>
                </a:pathLst>
              </a:custGeom>
              <a:solidFill>
                <a:srgbClr val="FFD796"/>
              </a:solidFill>
            </p:spPr>
          </p:sp>
        </p:grpSp>
        <p:sp>
          <p:nvSpPr>
            <p:cNvPr id="15" name="TextBox 10">
              <a:extLst>
                <a:ext uri="{FF2B5EF4-FFF2-40B4-BE49-F238E27FC236}">
                  <a16:creationId xmlns:a16="http://schemas.microsoft.com/office/drawing/2014/main" id="{55C7E61D-3CF5-43D3-A4CB-FFCFBA5676DD}"/>
                </a:ext>
              </a:extLst>
            </p:cNvPr>
            <p:cNvSpPr txBox="1"/>
            <p:nvPr/>
          </p:nvSpPr>
          <p:spPr>
            <a:xfrm>
              <a:off x="2132645" y="5143500"/>
              <a:ext cx="5803356" cy="1905844"/>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600"/>
                </a:spcBef>
                <a:spcAft>
                  <a:spcPts val="600"/>
                </a:spcAft>
                <a:buClrTx/>
                <a:buSzTx/>
                <a:buFontTx/>
                <a:buNone/>
                <a:tabLst>
                  <a:tab pos="360045" algn="l"/>
                  <a:tab pos="720090" algn="l"/>
                </a:tabLst>
                <a:defRPr/>
              </a:pPr>
              <a:r>
                <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Hoàn </a:t>
              </a:r>
              <a:r>
                <a:rPr kumimoji="0" lang="vi-VN" sz="4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thành</a:t>
              </a:r>
              <a:r>
                <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4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4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a:t>
              </a:r>
              <a:r>
                <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4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tập</a:t>
              </a:r>
              <a:r>
                <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trong </a:t>
              </a:r>
              <a:r>
                <a:rPr kumimoji="0" lang="vi-VN" sz="4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vở</a:t>
              </a:r>
              <a:r>
                <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4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a:t>
              </a:r>
              <a:r>
                <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4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tập</a:t>
              </a:r>
              <a:endPar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41D87F9E-0533-4460-A552-F92ACA0F7F71}"/>
              </a:ext>
            </a:extLst>
          </p:cNvPr>
          <p:cNvGrpSpPr/>
          <p:nvPr/>
        </p:nvGrpSpPr>
        <p:grpSpPr>
          <a:xfrm>
            <a:off x="9109583" y="3190824"/>
            <a:ext cx="8288190" cy="5793065"/>
            <a:chOff x="9109583" y="3190824"/>
            <a:chExt cx="8288190" cy="5793065"/>
          </a:xfrm>
        </p:grpSpPr>
        <p:grpSp>
          <p:nvGrpSpPr>
            <p:cNvPr id="8" name="Group 8"/>
            <p:cNvGrpSpPr/>
            <p:nvPr/>
          </p:nvGrpSpPr>
          <p:grpSpPr>
            <a:xfrm>
              <a:off x="9109583" y="3190824"/>
              <a:ext cx="8288190" cy="5793065"/>
              <a:chOff x="0" y="0"/>
              <a:chExt cx="7685911" cy="5372100"/>
            </a:xfrm>
          </p:grpSpPr>
          <p:sp>
            <p:nvSpPr>
              <p:cNvPr id="9" name="Freeform 9"/>
              <p:cNvSpPr/>
              <p:nvPr/>
            </p:nvSpPr>
            <p:spPr>
              <a:xfrm>
                <a:off x="0" y="0"/>
                <a:ext cx="7685911" cy="5372100"/>
              </a:xfrm>
              <a:custGeom>
                <a:avLst/>
                <a:gdLst/>
                <a:ahLst/>
                <a:cxnLst/>
                <a:rect l="l" t="t" r="r" b="b"/>
                <a:pathLst>
                  <a:path w="7685911" h="5372100">
                    <a:moveTo>
                      <a:pt x="6135241" y="0"/>
                    </a:moveTo>
                    <a:lnTo>
                      <a:pt x="1550670" y="0"/>
                    </a:lnTo>
                    <a:lnTo>
                      <a:pt x="0" y="2686050"/>
                    </a:lnTo>
                    <a:lnTo>
                      <a:pt x="1550670" y="5372100"/>
                    </a:lnTo>
                    <a:lnTo>
                      <a:pt x="6135241" y="5372100"/>
                    </a:lnTo>
                    <a:lnTo>
                      <a:pt x="7685911" y="2686050"/>
                    </a:lnTo>
                    <a:lnTo>
                      <a:pt x="6135241" y="0"/>
                    </a:lnTo>
                    <a:close/>
                  </a:path>
                </a:pathLst>
              </a:custGeom>
              <a:solidFill>
                <a:srgbClr val="FFD6CE"/>
              </a:solidFill>
            </p:spPr>
          </p:sp>
        </p:grpSp>
        <p:sp>
          <p:nvSpPr>
            <p:cNvPr id="18" name="TextBox 17">
              <a:extLst>
                <a:ext uri="{FF2B5EF4-FFF2-40B4-BE49-F238E27FC236}">
                  <a16:creationId xmlns:a16="http://schemas.microsoft.com/office/drawing/2014/main" id="{B2F67E3B-71A7-48F5-B592-661134A01870}"/>
                </a:ext>
              </a:extLst>
            </p:cNvPr>
            <p:cNvSpPr txBox="1"/>
            <p:nvPr/>
          </p:nvSpPr>
          <p:spPr>
            <a:xfrm>
              <a:off x="10352000" y="4798723"/>
              <a:ext cx="6215741" cy="2902141"/>
            </a:xfrm>
            <a:prstGeom prst="rect">
              <a:avLst/>
            </a:prstGeom>
            <a:noFill/>
          </p:spPr>
          <p:txBody>
            <a:bodyPr wrap="square">
              <a:spAutoFit/>
            </a:bodyPr>
            <a:lstStyle/>
            <a:p>
              <a:pPr marL="0" marR="0" lvl="0" indent="0" algn="ctr" defTabSz="914400" rtl="0" eaLnBrk="1" fontAlgn="auto" latinLnBrk="0" hangingPunct="1">
                <a:lnSpc>
                  <a:spcPct val="150000"/>
                </a:lnSpc>
                <a:spcBef>
                  <a:spcPts val="600"/>
                </a:spcBef>
                <a:spcAft>
                  <a:spcPts val="600"/>
                </a:spcAft>
                <a:buClrTx/>
                <a:buSzTx/>
                <a:buFontTx/>
                <a:buNone/>
                <a:tabLst>
                  <a:tab pos="360045" algn="l"/>
                  <a:tab pos="720090" algn="l"/>
                </a:tabLst>
                <a:defRPr/>
              </a:pPr>
              <a:r>
                <a:rPr kumimoji="0" lang="vi-VN"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Đọc</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chuẩn</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bị</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trước</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4000" b="1"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Phép</a:t>
              </a:r>
              <a:r>
                <a:rPr kumimoji="0" lang="vi-VN" sz="4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trừ</a:t>
              </a:r>
              <a:r>
                <a:rPr kumimoji="0" lang="vi-VN" sz="4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4000" b="1"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vi-VN" sz="4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4000" b="1"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nhớ</a:t>
              </a:r>
              <a:r>
                <a:rPr kumimoji="0" lang="vi-VN" sz="4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4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50000"/>
                </a:lnSpc>
                <a:spcBef>
                  <a:spcPts val="600"/>
                </a:spcBef>
                <a:spcAft>
                  <a:spcPts val="600"/>
                </a:spcAft>
                <a:buClrTx/>
                <a:buSzTx/>
                <a:buFontTx/>
                <a:buNone/>
                <a:tabLst>
                  <a:tab pos="360045" algn="l"/>
                  <a:tab pos="720090" algn="l"/>
                </a:tabLst>
                <a:defRPr/>
              </a:pPr>
              <a:r>
                <a:rPr kumimoji="0" lang="vi-VN" sz="4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trong </a:t>
              </a:r>
              <a:r>
                <a:rPr kumimoji="0" lang="vi-VN" sz="4000" b="1"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phạm</a:t>
              </a:r>
              <a:r>
                <a:rPr kumimoji="0" lang="vi-VN" sz="4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vi 100</a:t>
              </a:r>
              <a:r>
                <a:rPr kumimoji="0" lang="en-US" sz="4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p:txBody>
        </p:sp>
      </p:grpSp>
    </p:spTree>
    <p:extLst>
      <p:ext uri="{BB962C8B-B14F-4D97-AF65-F5344CB8AC3E}">
        <p14:creationId xmlns:p14="http://schemas.microsoft.com/office/powerpoint/2010/main" val="266986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 MÈO CON ĐI HỌC - Sáng tác- Hoàng Long - Hoàng Lân - Trình bày- Tốp ca Tuổi Thơ - Nhạc Thiếu Nh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8425" y="98424"/>
            <a:ext cx="18113022" cy="10188575"/>
          </a:xfrm>
          <a:prstGeom prst="rect">
            <a:avLst/>
          </a:prstGeom>
        </p:spPr>
      </p:pic>
    </p:spTree>
    <p:extLst>
      <p:ext uri="{BB962C8B-B14F-4D97-AF65-F5344CB8AC3E}">
        <p14:creationId xmlns:p14="http://schemas.microsoft.com/office/powerpoint/2010/main" val="3045691270"/>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rcRect t="4789" b="4789"/>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628928" y="876300"/>
            <a:ext cx="3030144" cy="2151402"/>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393898" y="7310877"/>
            <a:ext cx="1500203" cy="1719430"/>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173094" y="1581150"/>
            <a:ext cx="1389548" cy="929734"/>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031844" y="7677150"/>
            <a:ext cx="1389548" cy="929734"/>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049024">
            <a:off x="-1262755" y="7224905"/>
            <a:ext cx="8363291" cy="5793480"/>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0049024">
            <a:off x="13077655" y="-3175545"/>
            <a:ext cx="8363291" cy="5793480"/>
          </a:xfrm>
          <a:prstGeom prst="rect">
            <a:avLst/>
          </a:prstGeom>
        </p:spPr>
      </p:pic>
      <p:sp>
        <p:nvSpPr>
          <p:cNvPr id="11" name="TextBox 10">
            <a:extLst>
              <a:ext uri="{FF2B5EF4-FFF2-40B4-BE49-F238E27FC236}">
                <a16:creationId xmlns:a16="http://schemas.microsoft.com/office/drawing/2014/main" id="{117275E4-A4DF-4F0B-8715-8804986B098A}"/>
              </a:ext>
            </a:extLst>
          </p:cNvPr>
          <p:cNvSpPr txBox="1"/>
          <p:nvPr/>
        </p:nvSpPr>
        <p:spPr>
          <a:xfrm>
            <a:off x="2247899" y="2976123"/>
            <a:ext cx="13792200" cy="3118674"/>
          </a:xfrm>
          <a:prstGeom prst="rect">
            <a:avLst/>
          </a:prstGeom>
        </p:spPr>
        <p:txBody>
          <a:bodyPr wrap="square" lIns="0" tIns="0" rIns="0" bIns="0" rtlCol="0" anchor="t">
            <a:spAutoFit/>
          </a:bodyPr>
          <a:lstStyle/>
          <a:p>
            <a:pPr algn="ctr">
              <a:lnSpc>
                <a:spcPct val="150000"/>
              </a:lnSpc>
            </a:pPr>
            <a:r>
              <a:rPr lang="en-US" sz="7200" b="1" dirty="0">
                <a:solidFill>
                  <a:srgbClr val="000000"/>
                </a:solidFill>
                <a:latin typeface="Arial" panose="020B0604020202020204" pitchFamily="34" charset="0"/>
                <a:cs typeface="Arial" panose="020B0604020202020204" pitchFamily="34" charset="0"/>
              </a:rPr>
              <a:t>CẢM ƠN CÁC EM</a:t>
            </a:r>
          </a:p>
          <a:p>
            <a:pPr algn="ctr">
              <a:lnSpc>
                <a:spcPct val="150000"/>
              </a:lnSpc>
            </a:pPr>
            <a:r>
              <a:rPr lang="en-US" sz="7200" b="1" dirty="0">
                <a:solidFill>
                  <a:srgbClr val="000000"/>
                </a:solidFill>
                <a:latin typeface="Arial" panose="020B0604020202020204" pitchFamily="34" charset="0"/>
                <a:cs typeface="Arial" panose="020B0604020202020204" pitchFamily="34" charset="0"/>
              </a:rPr>
              <a:t>ĐÃ LẮNG NGHE BÀI GIẢNG!</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t="4789" b="4789"/>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7884363" y="-1305783"/>
            <a:ext cx="2519275" cy="2165001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9605" y="7200900"/>
            <a:ext cx="2423091" cy="274182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303135" y="557015"/>
            <a:ext cx="820797" cy="767072"/>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855427" y="772308"/>
            <a:ext cx="617286" cy="576881"/>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3618289" y="1028700"/>
            <a:ext cx="957983" cy="640978"/>
          </a:xfrm>
          <a:prstGeom prst="rect">
            <a:avLst/>
          </a:prstGeom>
        </p:spPr>
      </p:pic>
      <p:pic>
        <p:nvPicPr>
          <p:cNvPr id="8"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82877" y="-117747"/>
            <a:ext cx="1790885" cy="1584598"/>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404999" y="7782138"/>
            <a:ext cx="957983" cy="380976"/>
          </a:xfrm>
          <a:prstGeom prst="rect">
            <a:avLst/>
          </a:prstGeom>
        </p:spPr>
      </p:pic>
      <p:sp>
        <p:nvSpPr>
          <p:cNvPr id="14" name="TextBox 14"/>
          <p:cNvSpPr txBox="1"/>
          <p:nvPr/>
        </p:nvSpPr>
        <p:spPr>
          <a:xfrm>
            <a:off x="5303135" y="1237563"/>
            <a:ext cx="7681729" cy="1075807"/>
          </a:xfrm>
          <a:prstGeom prst="rect">
            <a:avLst/>
          </a:prstGeom>
        </p:spPr>
        <p:txBody>
          <a:bodyPr lIns="0" tIns="0" rIns="0" bIns="0" rtlCol="0" anchor="t">
            <a:spAutoFit/>
          </a:bodyPr>
          <a:lstStyle/>
          <a:p>
            <a:pPr algn="ctr">
              <a:lnSpc>
                <a:spcPts val="9000"/>
              </a:lnSpc>
            </a:pPr>
            <a:r>
              <a:rPr lang="en-US" sz="7200" b="1" dirty="0">
                <a:solidFill>
                  <a:srgbClr val="745345"/>
                </a:solidFill>
                <a:latin typeface="Arial" panose="020B0604020202020204" pitchFamily="34" charset="0"/>
                <a:cs typeface="Arial" panose="020B0604020202020204" pitchFamily="34" charset="0"/>
              </a:rPr>
              <a:t>KHỞI ĐỘNG</a:t>
            </a:r>
          </a:p>
        </p:txBody>
      </p:sp>
      <p:sp>
        <p:nvSpPr>
          <p:cNvPr id="17" name="TextBox 16">
            <a:extLst>
              <a:ext uri="{FF2B5EF4-FFF2-40B4-BE49-F238E27FC236}">
                <a16:creationId xmlns:a16="http://schemas.microsoft.com/office/drawing/2014/main" id="{3D14105F-4F25-4340-B893-3A82F05B4CBE}"/>
              </a:ext>
            </a:extLst>
          </p:cNvPr>
          <p:cNvSpPr txBox="1"/>
          <p:nvPr/>
        </p:nvSpPr>
        <p:spPr>
          <a:xfrm>
            <a:off x="2216131" y="2561016"/>
            <a:ext cx="13855736" cy="2482667"/>
          </a:xfrm>
          <a:prstGeom prst="rect">
            <a:avLst/>
          </a:prstGeom>
          <a:noFill/>
        </p:spPr>
        <p:txBody>
          <a:bodyPr wrap="square">
            <a:spAutoFit/>
          </a:bodyPr>
          <a:lstStyle/>
          <a:p>
            <a:pPr lvl="0" algn="ctr">
              <a:lnSpc>
                <a:spcPct val="150000"/>
              </a:lnSpc>
              <a:defRPr/>
            </a:pPr>
            <a:r>
              <a:rPr kumimoji="0" lang="nl-NL" sz="3600" b="0" i="0" u="none" strike="noStrike" kern="1200" cap="none" spc="0" normalizeH="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Các em </a:t>
            </a:r>
            <a:r>
              <a:rPr lang="nl-NL" sz="3600" dirty="0">
                <a:solidFill>
                  <a:prstClr val="black"/>
                </a:solidFill>
                <a:latin typeface="Arial" panose="020B0604020202020204" pitchFamily="34" charset="0"/>
                <a:ea typeface="Arial" panose="020B0604020202020204" pitchFamily="34" charset="0"/>
                <a:cs typeface="Arial" panose="020B0604020202020204" pitchFamily="34" charset="0"/>
              </a:rPr>
              <a:t>hãy nêu lại cách đặt tính và cách thực hiện phép tính cộng (có nhớ) trong phạm vi 100. </a:t>
            </a:r>
          </a:p>
          <a:p>
            <a:pPr lvl="0" algn="ctr">
              <a:lnSpc>
                <a:spcPct val="150000"/>
              </a:lnSpc>
              <a:defRPr/>
            </a:pPr>
            <a:r>
              <a:rPr lang="nl-NL" sz="3600" dirty="0">
                <a:solidFill>
                  <a:prstClr val="black"/>
                </a:solidFill>
                <a:latin typeface="Arial" panose="020B0604020202020204" pitchFamily="34" charset="0"/>
                <a:ea typeface="Arial" panose="020B0604020202020204" pitchFamily="34" charset="0"/>
                <a:cs typeface="Arial" panose="020B0604020202020204" pitchFamily="34" charset="0"/>
              </a:rPr>
              <a:t>Sau đó, thực hiện đặt tính rồi tính các phép tính sau:</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B952BA71-8BE8-43CD-A54C-71FAAD876C57}"/>
              </a:ext>
            </a:extLst>
          </p:cNvPr>
          <p:cNvGrpSpPr/>
          <p:nvPr/>
        </p:nvGrpSpPr>
        <p:grpSpPr>
          <a:xfrm>
            <a:off x="2743200" y="5326080"/>
            <a:ext cx="6561299" cy="4555791"/>
            <a:chOff x="3192300" y="5326080"/>
            <a:chExt cx="6561299" cy="4555791"/>
          </a:xfrm>
        </p:grpSpPr>
        <p:grpSp>
          <p:nvGrpSpPr>
            <p:cNvPr id="18" name="Group 3">
              <a:extLst>
                <a:ext uri="{FF2B5EF4-FFF2-40B4-BE49-F238E27FC236}">
                  <a16:creationId xmlns:a16="http://schemas.microsoft.com/office/drawing/2014/main" id="{CF89A1DE-6F82-44EB-AA67-5517A9CC6354}"/>
                </a:ext>
              </a:extLst>
            </p:cNvPr>
            <p:cNvGrpSpPr/>
            <p:nvPr/>
          </p:nvGrpSpPr>
          <p:grpSpPr>
            <a:xfrm>
              <a:off x="3192300" y="5326080"/>
              <a:ext cx="6561299" cy="4555791"/>
              <a:chOff x="0" y="0"/>
              <a:chExt cx="6586795" cy="5372100"/>
            </a:xfrm>
          </p:grpSpPr>
          <p:sp>
            <p:nvSpPr>
              <p:cNvPr id="19" name="Freeform 4">
                <a:extLst>
                  <a:ext uri="{FF2B5EF4-FFF2-40B4-BE49-F238E27FC236}">
                    <a16:creationId xmlns:a16="http://schemas.microsoft.com/office/drawing/2014/main" id="{BBDCB506-2F24-4F10-80CD-B8208E0AB9B7}"/>
                  </a:ext>
                </a:extLst>
              </p:cNvPr>
              <p:cNvSpPr/>
              <p:nvPr/>
            </p:nvSpPr>
            <p:spPr>
              <a:xfrm>
                <a:off x="0" y="0"/>
                <a:ext cx="6586795" cy="5372100"/>
              </a:xfrm>
              <a:custGeom>
                <a:avLst/>
                <a:gdLst/>
                <a:ahLst/>
                <a:cxnLst/>
                <a:rect l="l" t="t" r="r" b="b"/>
                <a:pathLst>
                  <a:path w="6586795" h="5372100">
                    <a:moveTo>
                      <a:pt x="5036125" y="0"/>
                    </a:moveTo>
                    <a:lnTo>
                      <a:pt x="1550670" y="0"/>
                    </a:lnTo>
                    <a:lnTo>
                      <a:pt x="0" y="2686050"/>
                    </a:lnTo>
                    <a:lnTo>
                      <a:pt x="1550670" y="5372100"/>
                    </a:lnTo>
                    <a:lnTo>
                      <a:pt x="5036125" y="5372100"/>
                    </a:lnTo>
                    <a:lnTo>
                      <a:pt x="6586795" y="2686050"/>
                    </a:lnTo>
                    <a:lnTo>
                      <a:pt x="5036125" y="0"/>
                    </a:lnTo>
                    <a:close/>
                  </a:path>
                </a:pathLst>
              </a:custGeom>
              <a:solidFill>
                <a:srgbClr val="FFD796"/>
              </a:solidFill>
            </p:spPr>
          </p:sp>
        </p:grpSp>
        <p:sp>
          <p:nvSpPr>
            <p:cNvPr id="20" name="TextBox 5">
              <a:extLst>
                <a:ext uri="{FF2B5EF4-FFF2-40B4-BE49-F238E27FC236}">
                  <a16:creationId xmlns:a16="http://schemas.microsoft.com/office/drawing/2014/main" id="{21A78865-AD48-4B86-8787-502EF41B5E4D}"/>
                </a:ext>
              </a:extLst>
            </p:cNvPr>
            <p:cNvSpPr txBox="1"/>
            <p:nvPr/>
          </p:nvSpPr>
          <p:spPr>
            <a:xfrm>
              <a:off x="4890546" y="5561728"/>
              <a:ext cx="3241003" cy="1231106"/>
            </a:xfrm>
            <a:prstGeom prst="rect">
              <a:avLst/>
            </a:prstGeom>
          </p:spPr>
          <p:txBody>
            <a:bodyPr lIns="0" tIns="0" rIns="0" bIns="0" rtlCol="0" anchor="t">
              <a:spAutoFit/>
            </a:bodyPr>
            <a:lstStyle/>
            <a:p>
              <a:pPr algn="ctr"/>
              <a:r>
                <a:rPr lang="en-US" sz="8000" b="1" spc="169" dirty="0">
                  <a:solidFill>
                    <a:srgbClr val="2A2A2A"/>
                  </a:solidFill>
                  <a:latin typeface="Arial" panose="020B0604020202020204" pitchFamily="34" charset="0"/>
                  <a:cs typeface="Arial" panose="020B0604020202020204" pitchFamily="34" charset="0"/>
                </a:rPr>
                <a:t>89 + 2</a:t>
              </a:r>
            </a:p>
          </p:txBody>
        </p:sp>
        <p:sp>
          <p:nvSpPr>
            <p:cNvPr id="21" name="TextBox 6">
              <a:extLst>
                <a:ext uri="{FF2B5EF4-FFF2-40B4-BE49-F238E27FC236}">
                  <a16:creationId xmlns:a16="http://schemas.microsoft.com/office/drawing/2014/main" id="{DB92FE82-4564-4A70-8AE5-387640BABE07}"/>
                </a:ext>
              </a:extLst>
            </p:cNvPr>
            <p:cNvSpPr txBox="1"/>
            <p:nvPr/>
          </p:nvSpPr>
          <p:spPr>
            <a:xfrm>
              <a:off x="5111146" y="7524638"/>
              <a:ext cx="2723602" cy="438262"/>
            </a:xfrm>
            <a:prstGeom prst="rect">
              <a:avLst/>
            </a:prstGeom>
          </p:spPr>
          <p:txBody>
            <a:bodyPr lIns="0" tIns="0" rIns="0" bIns="0" rtlCol="0" anchor="t">
              <a:spAutoFit/>
            </a:bodyPr>
            <a:lstStyle/>
            <a:p>
              <a:pPr algn="ctr">
                <a:lnSpc>
                  <a:spcPts val="3142"/>
                </a:lnSpc>
              </a:pPr>
              <a:r>
                <a:rPr lang="en-US" sz="4800" dirty="0" err="1">
                  <a:solidFill>
                    <a:srgbClr val="2A2A2A"/>
                  </a:solidFill>
                  <a:latin typeface="Arial" panose="020B0604020202020204" pitchFamily="34" charset="0"/>
                  <a:cs typeface="Arial" panose="020B0604020202020204" pitchFamily="34" charset="0"/>
                </a:rPr>
                <a:t>Kết</a:t>
              </a:r>
              <a:r>
                <a:rPr lang="en-US" sz="4800" dirty="0">
                  <a:solidFill>
                    <a:srgbClr val="2A2A2A"/>
                  </a:solidFill>
                  <a:latin typeface="Arial" panose="020B0604020202020204" pitchFamily="34" charset="0"/>
                  <a:cs typeface="Arial" panose="020B0604020202020204" pitchFamily="34" charset="0"/>
                </a:rPr>
                <a:t> </a:t>
              </a:r>
              <a:r>
                <a:rPr lang="en-US" sz="4800" dirty="0" err="1">
                  <a:solidFill>
                    <a:srgbClr val="2A2A2A"/>
                  </a:solidFill>
                  <a:latin typeface="Arial" panose="020B0604020202020204" pitchFamily="34" charset="0"/>
                  <a:cs typeface="Arial" panose="020B0604020202020204" pitchFamily="34" charset="0"/>
                </a:rPr>
                <a:t>quả</a:t>
              </a:r>
              <a:endParaRPr lang="en-US" sz="4800" dirty="0">
                <a:solidFill>
                  <a:srgbClr val="2A2A2A"/>
                </a:solidFill>
                <a:latin typeface="Arial" panose="020B0604020202020204" pitchFamily="34" charset="0"/>
                <a:cs typeface="Arial" panose="020B0604020202020204" pitchFamily="34" charset="0"/>
              </a:endParaRPr>
            </a:p>
          </p:txBody>
        </p:sp>
        <p:grpSp>
          <p:nvGrpSpPr>
            <p:cNvPr id="22" name="Group 7">
              <a:extLst>
                <a:ext uri="{FF2B5EF4-FFF2-40B4-BE49-F238E27FC236}">
                  <a16:creationId xmlns:a16="http://schemas.microsoft.com/office/drawing/2014/main" id="{3BE86057-2919-4176-BFAD-39CB1D29895A}"/>
                </a:ext>
              </a:extLst>
            </p:cNvPr>
            <p:cNvGrpSpPr/>
            <p:nvPr/>
          </p:nvGrpSpPr>
          <p:grpSpPr>
            <a:xfrm>
              <a:off x="4620405" y="8224145"/>
              <a:ext cx="3705087" cy="1376936"/>
              <a:chOff x="0" y="0"/>
              <a:chExt cx="19000978" cy="5372100"/>
            </a:xfrm>
          </p:grpSpPr>
          <p:sp>
            <p:nvSpPr>
              <p:cNvPr id="23" name="Freeform 8">
                <a:extLst>
                  <a:ext uri="{FF2B5EF4-FFF2-40B4-BE49-F238E27FC236}">
                    <a16:creationId xmlns:a16="http://schemas.microsoft.com/office/drawing/2014/main" id="{448FDB28-8100-468A-A731-B80B89F4AC9C}"/>
                  </a:ext>
                </a:extLst>
              </p:cNvPr>
              <p:cNvSpPr/>
              <p:nvPr/>
            </p:nvSpPr>
            <p:spPr>
              <a:xfrm>
                <a:off x="0" y="0"/>
                <a:ext cx="19000978" cy="5372100"/>
              </a:xfrm>
              <a:custGeom>
                <a:avLst/>
                <a:gdLst/>
                <a:ahLst/>
                <a:cxnLst/>
                <a:rect l="l" t="t" r="r" b="b"/>
                <a:pathLst>
                  <a:path w="19000978" h="5372100">
                    <a:moveTo>
                      <a:pt x="17450308" y="0"/>
                    </a:moveTo>
                    <a:lnTo>
                      <a:pt x="1550670" y="0"/>
                    </a:lnTo>
                    <a:lnTo>
                      <a:pt x="0" y="2686050"/>
                    </a:lnTo>
                    <a:lnTo>
                      <a:pt x="1550670" y="5372100"/>
                    </a:lnTo>
                    <a:lnTo>
                      <a:pt x="17450308" y="5372100"/>
                    </a:lnTo>
                    <a:lnTo>
                      <a:pt x="19000978" y="2686050"/>
                    </a:lnTo>
                    <a:lnTo>
                      <a:pt x="17450308" y="0"/>
                    </a:lnTo>
                    <a:close/>
                  </a:path>
                </a:pathLst>
              </a:custGeom>
              <a:solidFill>
                <a:srgbClr val="FFFBF6"/>
              </a:solidFill>
            </p:spPr>
          </p:sp>
        </p:grpSp>
        <p:pic>
          <p:nvPicPr>
            <p:cNvPr id="24" name="Picture 9">
              <a:extLst>
                <a:ext uri="{FF2B5EF4-FFF2-40B4-BE49-F238E27FC236}">
                  <a16:creationId xmlns:a16="http://schemas.microsoft.com/office/drawing/2014/main" id="{7ED79E03-90D2-480F-B88F-3C1E5811E92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4473554" y="6896100"/>
              <a:ext cx="3657995" cy="152194"/>
            </a:xfrm>
            <a:prstGeom prst="rect">
              <a:avLst/>
            </a:prstGeom>
          </p:spPr>
        </p:pic>
      </p:grpSp>
      <p:sp>
        <p:nvSpPr>
          <p:cNvPr id="39" name="TextBox 5">
            <a:extLst>
              <a:ext uri="{FF2B5EF4-FFF2-40B4-BE49-F238E27FC236}">
                <a16:creationId xmlns:a16="http://schemas.microsoft.com/office/drawing/2014/main" id="{D52D1A09-23DE-41A5-BA52-0DD782AB1A40}"/>
              </a:ext>
            </a:extLst>
          </p:cNvPr>
          <p:cNvSpPr txBox="1"/>
          <p:nvPr/>
        </p:nvSpPr>
        <p:spPr>
          <a:xfrm>
            <a:off x="4441446" y="8331994"/>
            <a:ext cx="3241003" cy="1231106"/>
          </a:xfrm>
          <a:prstGeom prst="rect">
            <a:avLst/>
          </a:prstGeom>
        </p:spPr>
        <p:txBody>
          <a:bodyPr lIns="0" tIns="0" rIns="0" bIns="0" rtlCol="0" anchor="t">
            <a:spAutoFit/>
          </a:bodyPr>
          <a:lstStyle/>
          <a:p>
            <a:pPr algn="ctr"/>
            <a:r>
              <a:rPr lang="en-US" sz="8000" b="1" spc="169" dirty="0">
                <a:solidFill>
                  <a:srgbClr val="FF0000"/>
                </a:solidFill>
                <a:latin typeface="Arial" panose="020B0604020202020204" pitchFamily="34" charset="0"/>
                <a:cs typeface="Arial" panose="020B0604020202020204" pitchFamily="34" charset="0"/>
              </a:rPr>
              <a:t>91</a:t>
            </a:r>
          </a:p>
        </p:txBody>
      </p:sp>
      <p:grpSp>
        <p:nvGrpSpPr>
          <p:cNvPr id="40" name="Group 39">
            <a:extLst>
              <a:ext uri="{FF2B5EF4-FFF2-40B4-BE49-F238E27FC236}">
                <a16:creationId xmlns:a16="http://schemas.microsoft.com/office/drawing/2014/main" id="{6E0A5CF3-E746-435E-9AB3-88FD37EE8441}"/>
              </a:ext>
            </a:extLst>
          </p:cNvPr>
          <p:cNvGrpSpPr/>
          <p:nvPr/>
        </p:nvGrpSpPr>
        <p:grpSpPr>
          <a:xfrm>
            <a:off x="9394600" y="5281212"/>
            <a:ext cx="6561299" cy="4555791"/>
            <a:chOff x="3192300" y="5326080"/>
            <a:chExt cx="6561299" cy="4555791"/>
          </a:xfrm>
        </p:grpSpPr>
        <p:grpSp>
          <p:nvGrpSpPr>
            <p:cNvPr id="41" name="Group 3">
              <a:extLst>
                <a:ext uri="{FF2B5EF4-FFF2-40B4-BE49-F238E27FC236}">
                  <a16:creationId xmlns:a16="http://schemas.microsoft.com/office/drawing/2014/main" id="{689591AD-DF95-4C40-8959-3D124B33AF50}"/>
                </a:ext>
              </a:extLst>
            </p:cNvPr>
            <p:cNvGrpSpPr/>
            <p:nvPr/>
          </p:nvGrpSpPr>
          <p:grpSpPr>
            <a:xfrm>
              <a:off x="3192300" y="5326080"/>
              <a:ext cx="6561299" cy="4555791"/>
              <a:chOff x="0" y="0"/>
              <a:chExt cx="6586795" cy="5372100"/>
            </a:xfrm>
          </p:grpSpPr>
          <p:sp>
            <p:nvSpPr>
              <p:cNvPr id="47" name="Freeform 4">
                <a:extLst>
                  <a:ext uri="{FF2B5EF4-FFF2-40B4-BE49-F238E27FC236}">
                    <a16:creationId xmlns:a16="http://schemas.microsoft.com/office/drawing/2014/main" id="{54C9883B-FB73-4203-8074-8DEF1EA82FD0}"/>
                  </a:ext>
                </a:extLst>
              </p:cNvPr>
              <p:cNvSpPr/>
              <p:nvPr/>
            </p:nvSpPr>
            <p:spPr>
              <a:xfrm>
                <a:off x="0" y="0"/>
                <a:ext cx="6586795" cy="5372100"/>
              </a:xfrm>
              <a:custGeom>
                <a:avLst/>
                <a:gdLst/>
                <a:ahLst/>
                <a:cxnLst/>
                <a:rect l="l" t="t" r="r" b="b"/>
                <a:pathLst>
                  <a:path w="6586795" h="5372100">
                    <a:moveTo>
                      <a:pt x="5036125" y="0"/>
                    </a:moveTo>
                    <a:lnTo>
                      <a:pt x="1550670" y="0"/>
                    </a:lnTo>
                    <a:lnTo>
                      <a:pt x="0" y="2686050"/>
                    </a:lnTo>
                    <a:lnTo>
                      <a:pt x="1550670" y="5372100"/>
                    </a:lnTo>
                    <a:lnTo>
                      <a:pt x="5036125" y="5372100"/>
                    </a:lnTo>
                    <a:lnTo>
                      <a:pt x="6586795" y="2686050"/>
                    </a:lnTo>
                    <a:lnTo>
                      <a:pt x="5036125" y="0"/>
                    </a:lnTo>
                    <a:close/>
                  </a:path>
                </a:pathLst>
              </a:custGeom>
              <a:solidFill>
                <a:srgbClr val="FFD6CE"/>
              </a:solidFill>
            </p:spPr>
          </p:sp>
        </p:grpSp>
        <p:sp>
          <p:nvSpPr>
            <p:cNvPr id="42" name="TextBox 5">
              <a:extLst>
                <a:ext uri="{FF2B5EF4-FFF2-40B4-BE49-F238E27FC236}">
                  <a16:creationId xmlns:a16="http://schemas.microsoft.com/office/drawing/2014/main" id="{79512C71-5D59-43C9-BE40-C98EB4671159}"/>
                </a:ext>
              </a:extLst>
            </p:cNvPr>
            <p:cNvSpPr txBox="1"/>
            <p:nvPr/>
          </p:nvSpPr>
          <p:spPr>
            <a:xfrm>
              <a:off x="4890546" y="5561728"/>
              <a:ext cx="3241003" cy="1231106"/>
            </a:xfrm>
            <a:prstGeom prst="rect">
              <a:avLst/>
            </a:prstGeom>
          </p:spPr>
          <p:txBody>
            <a:bodyPr lIns="0" tIns="0" rIns="0" bIns="0" rtlCol="0" anchor="t">
              <a:spAutoFit/>
            </a:bodyPr>
            <a:lstStyle/>
            <a:p>
              <a:pPr algn="ctr"/>
              <a:r>
                <a:rPr lang="en-US" sz="8000" b="1" spc="169" dirty="0">
                  <a:solidFill>
                    <a:srgbClr val="2A2A2A"/>
                  </a:solidFill>
                  <a:latin typeface="Arial" panose="020B0604020202020204" pitchFamily="34" charset="0"/>
                  <a:cs typeface="Arial" panose="020B0604020202020204" pitchFamily="34" charset="0"/>
                </a:rPr>
                <a:t>58 + 7</a:t>
              </a:r>
            </a:p>
          </p:txBody>
        </p:sp>
        <p:sp>
          <p:nvSpPr>
            <p:cNvPr id="43" name="TextBox 6">
              <a:extLst>
                <a:ext uri="{FF2B5EF4-FFF2-40B4-BE49-F238E27FC236}">
                  <a16:creationId xmlns:a16="http://schemas.microsoft.com/office/drawing/2014/main" id="{8F757973-1D43-40B6-AAC8-3A15F2176C60}"/>
                </a:ext>
              </a:extLst>
            </p:cNvPr>
            <p:cNvSpPr txBox="1"/>
            <p:nvPr/>
          </p:nvSpPr>
          <p:spPr>
            <a:xfrm>
              <a:off x="5111146" y="7524638"/>
              <a:ext cx="2723602" cy="438262"/>
            </a:xfrm>
            <a:prstGeom prst="rect">
              <a:avLst/>
            </a:prstGeom>
          </p:spPr>
          <p:txBody>
            <a:bodyPr lIns="0" tIns="0" rIns="0" bIns="0" rtlCol="0" anchor="t">
              <a:spAutoFit/>
            </a:bodyPr>
            <a:lstStyle/>
            <a:p>
              <a:pPr algn="ctr">
                <a:lnSpc>
                  <a:spcPts val="3142"/>
                </a:lnSpc>
              </a:pPr>
              <a:r>
                <a:rPr lang="en-US" sz="4800" dirty="0" err="1">
                  <a:solidFill>
                    <a:srgbClr val="2A2A2A"/>
                  </a:solidFill>
                  <a:latin typeface="Arial" panose="020B0604020202020204" pitchFamily="34" charset="0"/>
                  <a:cs typeface="Arial" panose="020B0604020202020204" pitchFamily="34" charset="0"/>
                </a:rPr>
                <a:t>Kết</a:t>
              </a:r>
              <a:r>
                <a:rPr lang="en-US" sz="4800" dirty="0">
                  <a:solidFill>
                    <a:srgbClr val="2A2A2A"/>
                  </a:solidFill>
                  <a:latin typeface="Arial" panose="020B0604020202020204" pitchFamily="34" charset="0"/>
                  <a:cs typeface="Arial" panose="020B0604020202020204" pitchFamily="34" charset="0"/>
                </a:rPr>
                <a:t> </a:t>
              </a:r>
              <a:r>
                <a:rPr lang="en-US" sz="4800" dirty="0" err="1">
                  <a:solidFill>
                    <a:srgbClr val="2A2A2A"/>
                  </a:solidFill>
                  <a:latin typeface="Arial" panose="020B0604020202020204" pitchFamily="34" charset="0"/>
                  <a:cs typeface="Arial" panose="020B0604020202020204" pitchFamily="34" charset="0"/>
                </a:rPr>
                <a:t>quả</a:t>
              </a:r>
              <a:endParaRPr lang="en-US" sz="4800" dirty="0">
                <a:solidFill>
                  <a:srgbClr val="2A2A2A"/>
                </a:solidFill>
                <a:latin typeface="Arial" panose="020B0604020202020204" pitchFamily="34" charset="0"/>
                <a:cs typeface="Arial" panose="020B0604020202020204" pitchFamily="34" charset="0"/>
              </a:endParaRPr>
            </a:p>
          </p:txBody>
        </p:sp>
        <p:grpSp>
          <p:nvGrpSpPr>
            <p:cNvPr id="44" name="Group 7">
              <a:extLst>
                <a:ext uri="{FF2B5EF4-FFF2-40B4-BE49-F238E27FC236}">
                  <a16:creationId xmlns:a16="http://schemas.microsoft.com/office/drawing/2014/main" id="{8E38B53B-95B9-4618-9074-47C283A5A6F9}"/>
                </a:ext>
              </a:extLst>
            </p:cNvPr>
            <p:cNvGrpSpPr/>
            <p:nvPr/>
          </p:nvGrpSpPr>
          <p:grpSpPr>
            <a:xfrm>
              <a:off x="4620405" y="8224145"/>
              <a:ext cx="3705087" cy="1376936"/>
              <a:chOff x="0" y="0"/>
              <a:chExt cx="19000978" cy="5372100"/>
            </a:xfrm>
          </p:grpSpPr>
          <p:sp>
            <p:nvSpPr>
              <p:cNvPr id="46" name="Freeform 8">
                <a:extLst>
                  <a:ext uri="{FF2B5EF4-FFF2-40B4-BE49-F238E27FC236}">
                    <a16:creationId xmlns:a16="http://schemas.microsoft.com/office/drawing/2014/main" id="{FB93FB6E-983A-42C8-A916-6AFE8E489755}"/>
                  </a:ext>
                </a:extLst>
              </p:cNvPr>
              <p:cNvSpPr/>
              <p:nvPr/>
            </p:nvSpPr>
            <p:spPr>
              <a:xfrm>
                <a:off x="0" y="0"/>
                <a:ext cx="19000978" cy="5372100"/>
              </a:xfrm>
              <a:custGeom>
                <a:avLst/>
                <a:gdLst/>
                <a:ahLst/>
                <a:cxnLst/>
                <a:rect l="l" t="t" r="r" b="b"/>
                <a:pathLst>
                  <a:path w="19000978" h="5372100">
                    <a:moveTo>
                      <a:pt x="17450308" y="0"/>
                    </a:moveTo>
                    <a:lnTo>
                      <a:pt x="1550670" y="0"/>
                    </a:lnTo>
                    <a:lnTo>
                      <a:pt x="0" y="2686050"/>
                    </a:lnTo>
                    <a:lnTo>
                      <a:pt x="1550670" y="5372100"/>
                    </a:lnTo>
                    <a:lnTo>
                      <a:pt x="17450308" y="5372100"/>
                    </a:lnTo>
                    <a:lnTo>
                      <a:pt x="19000978" y="2686050"/>
                    </a:lnTo>
                    <a:lnTo>
                      <a:pt x="17450308" y="0"/>
                    </a:lnTo>
                    <a:close/>
                  </a:path>
                </a:pathLst>
              </a:custGeom>
              <a:solidFill>
                <a:srgbClr val="FFFBF6"/>
              </a:solidFill>
            </p:spPr>
          </p:sp>
        </p:grpSp>
        <p:pic>
          <p:nvPicPr>
            <p:cNvPr id="45" name="Picture 9">
              <a:extLst>
                <a:ext uri="{FF2B5EF4-FFF2-40B4-BE49-F238E27FC236}">
                  <a16:creationId xmlns:a16="http://schemas.microsoft.com/office/drawing/2014/main" id="{5334E46E-E5B8-4078-861D-D8BBAC18FF5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4473554" y="6896100"/>
              <a:ext cx="3657995" cy="152194"/>
            </a:xfrm>
            <a:prstGeom prst="rect">
              <a:avLst/>
            </a:prstGeom>
          </p:spPr>
        </p:pic>
      </p:grpSp>
      <p:sp>
        <p:nvSpPr>
          <p:cNvPr id="48" name="TextBox 5">
            <a:extLst>
              <a:ext uri="{FF2B5EF4-FFF2-40B4-BE49-F238E27FC236}">
                <a16:creationId xmlns:a16="http://schemas.microsoft.com/office/drawing/2014/main" id="{8FA85282-2945-43BD-B904-DC34C5FBD967}"/>
              </a:ext>
            </a:extLst>
          </p:cNvPr>
          <p:cNvSpPr txBox="1"/>
          <p:nvPr/>
        </p:nvSpPr>
        <p:spPr>
          <a:xfrm>
            <a:off x="11092846" y="8282241"/>
            <a:ext cx="3241003" cy="1231106"/>
          </a:xfrm>
          <a:prstGeom prst="rect">
            <a:avLst/>
          </a:prstGeom>
        </p:spPr>
        <p:txBody>
          <a:bodyPr lIns="0" tIns="0" rIns="0" bIns="0" rtlCol="0" anchor="t">
            <a:spAutoFit/>
          </a:bodyPr>
          <a:lstStyle/>
          <a:p>
            <a:pPr algn="ctr"/>
            <a:r>
              <a:rPr lang="en-US" sz="8000" b="1" spc="169" dirty="0">
                <a:solidFill>
                  <a:srgbClr val="FF0000"/>
                </a:solidFill>
                <a:latin typeface="Arial" panose="020B0604020202020204" pitchFamily="34" charset="0"/>
                <a:cs typeface="Arial" panose="020B0604020202020204" pitchFamily="34" charset="0"/>
              </a:rPr>
              <a:t>65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arn(inVertic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barn(inVertical)">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39"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t="4789" b="4789"/>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932779" y="800100"/>
            <a:ext cx="2422442" cy="2031823"/>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7884363" y="-1305783"/>
            <a:ext cx="2519275" cy="21650018"/>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98257">
            <a:off x="1364622" y="7245694"/>
            <a:ext cx="3030144" cy="2151402"/>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734039" y="1600746"/>
            <a:ext cx="1057798" cy="707763"/>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228227" y="4417908"/>
            <a:ext cx="935604" cy="626004"/>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316374" y="5099758"/>
            <a:ext cx="935604" cy="626004"/>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525963" y="6940465"/>
            <a:ext cx="935604" cy="62600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865096" y="7737010"/>
            <a:ext cx="781027" cy="522578"/>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2829490" y="1995507"/>
            <a:ext cx="935604" cy="626004"/>
          </a:xfrm>
          <a:prstGeom prst="rect">
            <a:avLst/>
          </a:prstGeom>
        </p:spPr>
      </p:pic>
      <p:pic>
        <p:nvPicPr>
          <p:cNvPr id="14"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33651" y="7216374"/>
            <a:ext cx="2365445" cy="2711112"/>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0800000">
            <a:off x="16755887" y="1696968"/>
            <a:ext cx="2041765" cy="1772252"/>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0800000">
            <a:off x="16755887" y="-171507"/>
            <a:ext cx="2041765" cy="1772252"/>
          </a:xfrm>
          <a:prstGeom prst="rect">
            <a:avLst/>
          </a:prstGeom>
        </p:spPr>
      </p:pic>
      <p:pic>
        <p:nvPicPr>
          <p:cNvPr id="17" name="Picture 1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0800000">
            <a:off x="15113540" y="752720"/>
            <a:ext cx="2041765" cy="1772252"/>
          </a:xfrm>
          <a:prstGeom prst="rect">
            <a:avLst/>
          </a:prstGeom>
        </p:spPr>
      </p:pic>
      <p:sp>
        <p:nvSpPr>
          <p:cNvPr id="18" name="TextBox 5">
            <a:extLst>
              <a:ext uri="{FF2B5EF4-FFF2-40B4-BE49-F238E27FC236}">
                <a16:creationId xmlns:a16="http://schemas.microsoft.com/office/drawing/2014/main" id="{6DB51097-3D0B-462F-A28A-8C7485DBCC00}"/>
              </a:ext>
            </a:extLst>
          </p:cNvPr>
          <p:cNvSpPr txBox="1"/>
          <p:nvPr/>
        </p:nvSpPr>
        <p:spPr>
          <a:xfrm>
            <a:off x="2162905" y="3097096"/>
            <a:ext cx="13952467" cy="3330335"/>
          </a:xfrm>
          <a:prstGeom prst="rect">
            <a:avLst/>
          </a:prstGeom>
        </p:spPr>
        <p:txBody>
          <a:bodyPr wrap="square" lIns="0" tIns="0" rIns="0" bIns="0" rtlCol="0" anchor="t">
            <a:spAutoFit/>
          </a:bodyPr>
          <a:lstStyle/>
          <a:p>
            <a:pPr marL="0" marR="0" algn="ctr">
              <a:lnSpc>
                <a:spcPct val="115000"/>
              </a:lnSpc>
              <a:spcBef>
                <a:spcPts val="600"/>
              </a:spcBef>
              <a:spcAft>
                <a:spcPts val="0"/>
              </a:spcAft>
            </a:pPr>
            <a:r>
              <a:rPr lang="pt-BR" sz="9600" b="1" kern="0" cap="all" dirty="0">
                <a:solidFill>
                  <a:srgbClr val="745345"/>
                </a:solidFill>
                <a:effectLst/>
                <a:latin typeface="Arial" panose="020B0604020202020204" pitchFamily="34" charset="0"/>
                <a:ea typeface="Times New Roman" panose="02020603050405020304" pitchFamily="18" charset="0"/>
                <a:cs typeface="Arial" panose="020B0604020202020204" pitchFamily="34" charset="0"/>
              </a:rPr>
              <a:t>Bài 32</a:t>
            </a:r>
          </a:p>
          <a:p>
            <a:pPr marL="0" marR="0" algn="ctr">
              <a:lnSpc>
                <a:spcPct val="115000"/>
              </a:lnSpc>
              <a:spcBef>
                <a:spcPts val="600"/>
              </a:spcBef>
              <a:spcAft>
                <a:spcPts val="0"/>
              </a:spcAft>
            </a:pPr>
            <a:r>
              <a:rPr lang="pt-BR" sz="9600" b="1" kern="0" cap="all" dirty="0">
                <a:solidFill>
                  <a:srgbClr val="745345"/>
                </a:solidFill>
                <a:latin typeface="Arial" panose="020B0604020202020204" pitchFamily="34" charset="0"/>
                <a:ea typeface="Times New Roman" panose="02020603050405020304" pitchFamily="18" charset="0"/>
                <a:cs typeface="Arial" panose="020B0604020202020204" pitchFamily="34" charset="0"/>
              </a:rPr>
              <a:t>Luyện tập </a:t>
            </a:r>
            <a:r>
              <a:rPr lang="pt-BR" sz="9600" b="1" kern="0" dirty="0">
                <a:solidFill>
                  <a:srgbClr val="745345"/>
                </a:solidFill>
                <a:latin typeface="Arial" panose="020B0604020202020204" pitchFamily="34" charset="0"/>
                <a:ea typeface="Times New Roman" panose="02020603050405020304" pitchFamily="18" charset="0"/>
                <a:cs typeface="Arial" panose="020B0604020202020204" pitchFamily="34" charset="0"/>
              </a:rPr>
              <a:t>(tiếp theo)</a:t>
            </a:r>
            <a:endParaRPr lang="en-US" sz="9600" b="1" kern="0" cap="all" dirty="0">
              <a:solidFill>
                <a:srgbClr val="745345"/>
              </a:solidFill>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rcRect t="4789" b="4789"/>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995264">
            <a:off x="-5303184" y="3107307"/>
            <a:ext cx="11035858" cy="3793576"/>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683970">
            <a:off x="790778" y="3353832"/>
            <a:ext cx="617286" cy="576881"/>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83970">
            <a:off x="1453897" y="2932375"/>
            <a:ext cx="820797" cy="767072"/>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371257">
            <a:off x="11566385" y="8143401"/>
            <a:ext cx="8363291" cy="5793480"/>
          </a:xfrm>
          <a:prstGeom prst="rect">
            <a:avLst/>
          </a:prstGeom>
        </p:spPr>
      </p:pic>
      <p:sp>
        <p:nvSpPr>
          <p:cNvPr id="16" name="TextBox 15">
            <a:extLst>
              <a:ext uri="{FF2B5EF4-FFF2-40B4-BE49-F238E27FC236}">
                <a16:creationId xmlns:a16="http://schemas.microsoft.com/office/drawing/2014/main" id="{4F63DAF5-98B0-4D1E-A105-E14C67738733}"/>
              </a:ext>
            </a:extLst>
          </p:cNvPr>
          <p:cNvSpPr txBox="1"/>
          <p:nvPr/>
        </p:nvSpPr>
        <p:spPr>
          <a:xfrm>
            <a:off x="2324100" y="1781504"/>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745345"/>
                </a:solidFill>
                <a:latin typeface="Arial" panose="020B0604020202020204" pitchFamily="34" charset="0"/>
                <a:ea typeface="Arial" panose="020B0604020202020204" pitchFamily="34" charset="0"/>
                <a:cs typeface="Times New Roman" panose="02020603050405020304" pitchFamily="18" charset="0"/>
              </a:rPr>
              <a:t>Bài 1: Tính</a:t>
            </a:r>
            <a:endParaRPr lang="vi-VN" sz="4800" b="1" i="1" dirty="0">
              <a:solidFill>
                <a:srgbClr val="745345"/>
              </a:solidFill>
              <a:effectLst/>
              <a:latin typeface="Arial" panose="020B0604020202020204" pitchFamily="34" charset="0"/>
              <a:ea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CA651EC-6E84-4664-BE94-5357ECF7CFA5}"/>
              </a:ext>
            </a:extLst>
          </p:cNvPr>
          <p:cNvSpPr txBox="1"/>
          <p:nvPr/>
        </p:nvSpPr>
        <p:spPr>
          <a:xfrm>
            <a:off x="1885950" y="2829847"/>
            <a:ext cx="14516100" cy="942053"/>
          </a:xfrm>
          <a:prstGeom prst="rect">
            <a:avLst/>
          </a:prstGeom>
          <a:noFill/>
        </p:spPr>
        <p:txBody>
          <a:bodyPr wrap="square">
            <a:spAutoFit/>
          </a:bodyPr>
          <a:lstStyle/>
          <a:p>
            <a:pPr algn="ctr">
              <a:lnSpc>
                <a:spcPct val="150000"/>
              </a:lnSpc>
              <a:spcAft>
                <a:spcPts val="1000"/>
              </a:spcAft>
            </a:pPr>
            <a:r>
              <a:rPr lang="nl-NL" sz="4200" i="1" dirty="0">
                <a:latin typeface="Arial" panose="020B0604020202020204" pitchFamily="34" charset="0"/>
                <a:ea typeface="Arial" panose="020B0604020202020204" pitchFamily="34" charset="0"/>
                <a:cs typeface="Times New Roman" panose="02020603050405020304" pitchFamily="18" charset="0"/>
              </a:rPr>
              <a:t>Các em hãy đặt tính rồi tính vào vở và nhắc lại cách tính</a:t>
            </a:r>
            <a:endParaRPr lang="vi-VN" sz="4200" i="1" dirty="0">
              <a:effectLst/>
              <a:latin typeface="Arial" panose="020B0604020202020204" pitchFamily="34" charset="0"/>
              <a:ea typeface="Arial" panose="020B0604020202020204" pitchFamily="34" charset="0"/>
              <a:cs typeface="Arial" panose="020B0604020202020204" pitchFamily="34" charset="0"/>
            </a:endParaRPr>
          </a:p>
        </p:txBody>
      </p:sp>
      <p:pic>
        <p:nvPicPr>
          <p:cNvPr id="18" name="Picture 19">
            <a:extLst>
              <a:ext uri="{FF2B5EF4-FFF2-40B4-BE49-F238E27FC236}">
                <a16:creationId xmlns:a16="http://schemas.microsoft.com/office/drawing/2014/main" id="{598BD87B-4B22-4A66-8BAA-29E37B2D2E7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831480" y="647700"/>
            <a:ext cx="935604" cy="626004"/>
          </a:xfrm>
          <a:prstGeom prst="rect">
            <a:avLst/>
          </a:prstGeom>
        </p:spPr>
      </p:pic>
      <p:pic>
        <p:nvPicPr>
          <p:cNvPr id="19" name="Picture 13">
            <a:extLst>
              <a:ext uri="{FF2B5EF4-FFF2-40B4-BE49-F238E27FC236}">
                <a16:creationId xmlns:a16="http://schemas.microsoft.com/office/drawing/2014/main" id="{7E2AF9AC-D00E-4C64-B9AA-BE57F503858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5400000">
            <a:off x="13209170" y="-1326053"/>
            <a:ext cx="5228708" cy="366009"/>
          </a:xfrm>
          <a:prstGeom prst="rect">
            <a:avLst/>
          </a:prstGeom>
        </p:spPr>
      </p:pic>
      <p:pic>
        <p:nvPicPr>
          <p:cNvPr id="20" name="Picture 14">
            <a:extLst>
              <a:ext uri="{FF2B5EF4-FFF2-40B4-BE49-F238E27FC236}">
                <a16:creationId xmlns:a16="http://schemas.microsoft.com/office/drawing/2014/main" id="{3610F5F2-22CC-423D-BAA7-6FB2207EC18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238166" y="474963"/>
            <a:ext cx="1218960" cy="1397089"/>
          </a:xfrm>
          <a:prstGeom prst="rect">
            <a:avLst/>
          </a:prstGeom>
        </p:spPr>
      </p:pic>
      <p:pic>
        <p:nvPicPr>
          <p:cNvPr id="21" name="Picture 15">
            <a:extLst>
              <a:ext uri="{FF2B5EF4-FFF2-40B4-BE49-F238E27FC236}">
                <a16:creationId xmlns:a16="http://schemas.microsoft.com/office/drawing/2014/main" id="{DB2449BB-2415-4AB3-A4A0-02312CE58E4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l="73344" b="50381"/>
          <a:stretch>
            <a:fillRect/>
          </a:stretch>
        </p:blipFill>
        <p:spPr>
          <a:xfrm rot="-9282448">
            <a:off x="16614238" y="1274231"/>
            <a:ext cx="670277" cy="885862"/>
          </a:xfrm>
          <a:prstGeom prst="rect">
            <a:avLst/>
          </a:prstGeom>
        </p:spPr>
      </p:pic>
      <p:pic>
        <p:nvPicPr>
          <p:cNvPr id="22" name="Picture 16">
            <a:extLst>
              <a:ext uri="{FF2B5EF4-FFF2-40B4-BE49-F238E27FC236}">
                <a16:creationId xmlns:a16="http://schemas.microsoft.com/office/drawing/2014/main" id="{098C6F68-F950-456A-AE6A-35D0FA2B5A3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l="73344" b="50381"/>
          <a:stretch>
            <a:fillRect/>
          </a:stretch>
        </p:blipFill>
        <p:spPr>
          <a:xfrm rot="18775213">
            <a:off x="1773025" y="522892"/>
            <a:ext cx="555000" cy="733509"/>
          </a:xfrm>
          <a:prstGeom prst="rect">
            <a:avLst/>
          </a:prstGeom>
        </p:spPr>
      </p:pic>
      <p:grpSp>
        <p:nvGrpSpPr>
          <p:cNvPr id="23" name="Group 22">
            <a:extLst>
              <a:ext uri="{FF2B5EF4-FFF2-40B4-BE49-F238E27FC236}">
                <a16:creationId xmlns:a16="http://schemas.microsoft.com/office/drawing/2014/main" id="{379FA20A-5566-4307-8E78-DC067706EF7B}"/>
              </a:ext>
            </a:extLst>
          </p:cNvPr>
          <p:cNvGrpSpPr/>
          <p:nvPr/>
        </p:nvGrpSpPr>
        <p:grpSpPr>
          <a:xfrm>
            <a:off x="1470639" y="4142988"/>
            <a:ext cx="7114816" cy="1618520"/>
            <a:chOff x="1267185" y="4614253"/>
            <a:chExt cx="7114816" cy="1618520"/>
          </a:xfrm>
        </p:grpSpPr>
        <p:sp>
          <p:nvSpPr>
            <p:cNvPr id="24" name="TextBox 8">
              <a:extLst>
                <a:ext uri="{FF2B5EF4-FFF2-40B4-BE49-F238E27FC236}">
                  <a16:creationId xmlns:a16="http://schemas.microsoft.com/office/drawing/2014/main" id="{3ECCD178-49FE-4FE3-BC8C-BEFC906161C2}"/>
                </a:ext>
              </a:extLst>
            </p:cNvPr>
            <p:cNvSpPr txBox="1"/>
            <p:nvPr/>
          </p:nvSpPr>
          <p:spPr>
            <a:xfrm>
              <a:off x="1267185" y="4614253"/>
              <a:ext cx="4572000" cy="1618520"/>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12 + 48 = </a:t>
              </a:r>
            </a:p>
          </p:txBody>
        </p:sp>
        <p:sp>
          <p:nvSpPr>
            <p:cNvPr id="25" name="Rectangle 24">
              <a:extLst>
                <a:ext uri="{FF2B5EF4-FFF2-40B4-BE49-F238E27FC236}">
                  <a16:creationId xmlns:a16="http://schemas.microsoft.com/office/drawing/2014/main" id="{EB44C280-A240-4A74-BCB4-EE568A5D2D2F}"/>
                </a:ext>
              </a:extLst>
            </p:cNvPr>
            <p:cNvSpPr/>
            <p:nvPr/>
          </p:nvSpPr>
          <p:spPr>
            <a:xfrm>
              <a:off x="5943601" y="5143500"/>
              <a:ext cx="2438400" cy="986073"/>
            </a:xfrm>
            <a:prstGeom prst="rect">
              <a:avLst/>
            </a:prstGeom>
            <a:solidFill>
              <a:srgbClr val="FFD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grpSp>
        <p:nvGrpSpPr>
          <p:cNvPr id="26" name="Group 25">
            <a:extLst>
              <a:ext uri="{FF2B5EF4-FFF2-40B4-BE49-F238E27FC236}">
                <a16:creationId xmlns:a16="http://schemas.microsoft.com/office/drawing/2014/main" id="{0146ED1D-CF66-4DC3-899B-437092C10816}"/>
              </a:ext>
            </a:extLst>
          </p:cNvPr>
          <p:cNvGrpSpPr/>
          <p:nvPr/>
        </p:nvGrpSpPr>
        <p:grpSpPr>
          <a:xfrm>
            <a:off x="1447800" y="6084529"/>
            <a:ext cx="7137655" cy="1618520"/>
            <a:chOff x="1244346" y="6555794"/>
            <a:chExt cx="7137655" cy="1618520"/>
          </a:xfrm>
        </p:grpSpPr>
        <p:sp>
          <p:nvSpPr>
            <p:cNvPr id="27" name="TextBox 8">
              <a:extLst>
                <a:ext uri="{FF2B5EF4-FFF2-40B4-BE49-F238E27FC236}">
                  <a16:creationId xmlns:a16="http://schemas.microsoft.com/office/drawing/2014/main" id="{4B9A6EB1-8E57-4E2A-8DA9-E400B844381D}"/>
                </a:ext>
              </a:extLst>
            </p:cNvPr>
            <p:cNvSpPr txBox="1"/>
            <p:nvPr/>
          </p:nvSpPr>
          <p:spPr>
            <a:xfrm>
              <a:off x="1244346" y="6555794"/>
              <a:ext cx="4572000" cy="1618520"/>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59 + 21 = </a:t>
              </a:r>
            </a:p>
          </p:txBody>
        </p:sp>
        <p:sp>
          <p:nvSpPr>
            <p:cNvPr id="28" name="Rectangle 27">
              <a:extLst>
                <a:ext uri="{FF2B5EF4-FFF2-40B4-BE49-F238E27FC236}">
                  <a16:creationId xmlns:a16="http://schemas.microsoft.com/office/drawing/2014/main" id="{13428897-D601-4A29-AF77-AF3DDCDF0B9C}"/>
                </a:ext>
              </a:extLst>
            </p:cNvPr>
            <p:cNvSpPr/>
            <p:nvPr/>
          </p:nvSpPr>
          <p:spPr>
            <a:xfrm>
              <a:off x="5943601" y="7105650"/>
              <a:ext cx="2438400" cy="986073"/>
            </a:xfrm>
            <a:prstGeom prst="rect">
              <a:avLst/>
            </a:prstGeom>
            <a:solidFill>
              <a:srgbClr val="FFD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grpSp>
        <p:nvGrpSpPr>
          <p:cNvPr id="29" name="Group 28">
            <a:extLst>
              <a:ext uri="{FF2B5EF4-FFF2-40B4-BE49-F238E27FC236}">
                <a16:creationId xmlns:a16="http://schemas.microsoft.com/office/drawing/2014/main" id="{FD3C332A-E86A-4386-A31D-23654F8B72D4}"/>
              </a:ext>
            </a:extLst>
          </p:cNvPr>
          <p:cNvGrpSpPr/>
          <p:nvPr/>
        </p:nvGrpSpPr>
        <p:grpSpPr>
          <a:xfrm>
            <a:off x="9941817" y="4165401"/>
            <a:ext cx="7178038" cy="1618520"/>
            <a:chOff x="9738363" y="4636666"/>
            <a:chExt cx="7178038" cy="1618520"/>
          </a:xfrm>
        </p:grpSpPr>
        <p:sp>
          <p:nvSpPr>
            <p:cNvPr id="30" name="TextBox 8">
              <a:extLst>
                <a:ext uri="{FF2B5EF4-FFF2-40B4-BE49-F238E27FC236}">
                  <a16:creationId xmlns:a16="http://schemas.microsoft.com/office/drawing/2014/main" id="{A746474A-BD58-4C04-B3CF-EAF5312CBDC5}"/>
                </a:ext>
              </a:extLst>
            </p:cNvPr>
            <p:cNvSpPr txBox="1"/>
            <p:nvPr/>
          </p:nvSpPr>
          <p:spPr>
            <a:xfrm>
              <a:off x="9738363" y="4636666"/>
              <a:ext cx="4572000" cy="1618520"/>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74 + 6 = </a:t>
              </a:r>
            </a:p>
          </p:txBody>
        </p:sp>
        <p:sp>
          <p:nvSpPr>
            <p:cNvPr id="31" name="Rectangle 30">
              <a:extLst>
                <a:ext uri="{FF2B5EF4-FFF2-40B4-BE49-F238E27FC236}">
                  <a16:creationId xmlns:a16="http://schemas.microsoft.com/office/drawing/2014/main" id="{12A49591-678D-4DB8-A49C-DFC4C84C4375}"/>
                </a:ext>
              </a:extLst>
            </p:cNvPr>
            <p:cNvSpPr/>
            <p:nvPr/>
          </p:nvSpPr>
          <p:spPr>
            <a:xfrm>
              <a:off x="14478001" y="5143500"/>
              <a:ext cx="2438400" cy="986073"/>
            </a:xfrm>
            <a:prstGeom prst="rect">
              <a:avLst/>
            </a:prstGeom>
            <a:solidFill>
              <a:srgbClr val="FFD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grpSp>
        <p:nvGrpSpPr>
          <p:cNvPr id="32" name="Group 31">
            <a:extLst>
              <a:ext uri="{FF2B5EF4-FFF2-40B4-BE49-F238E27FC236}">
                <a16:creationId xmlns:a16="http://schemas.microsoft.com/office/drawing/2014/main" id="{3C5A06BF-3E37-4DFC-B978-FBFE6CE5CB72}"/>
              </a:ext>
            </a:extLst>
          </p:cNvPr>
          <p:cNvGrpSpPr/>
          <p:nvPr/>
        </p:nvGrpSpPr>
        <p:grpSpPr>
          <a:xfrm>
            <a:off x="9880858" y="6067891"/>
            <a:ext cx="7238997" cy="1618520"/>
            <a:chOff x="9677404" y="6539156"/>
            <a:chExt cx="7238997" cy="1618520"/>
          </a:xfrm>
        </p:grpSpPr>
        <p:sp>
          <p:nvSpPr>
            <p:cNvPr id="33" name="TextBox 8">
              <a:extLst>
                <a:ext uri="{FF2B5EF4-FFF2-40B4-BE49-F238E27FC236}">
                  <a16:creationId xmlns:a16="http://schemas.microsoft.com/office/drawing/2014/main" id="{533C9EDC-219A-4973-9FD9-73568284EDA1}"/>
                </a:ext>
              </a:extLst>
            </p:cNvPr>
            <p:cNvSpPr txBox="1"/>
            <p:nvPr/>
          </p:nvSpPr>
          <p:spPr>
            <a:xfrm>
              <a:off x="9677404" y="6539156"/>
              <a:ext cx="4572000" cy="1618520"/>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85 + 5 = </a:t>
              </a:r>
            </a:p>
          </p:txBody>
        </p:sp>
        <p:sp>
          <p:nvSpPr>
            <p:cNvPr id="34" name="Rectangle 33">
              <a:extLst>
                <a:ext uri="{FF2B5EF4-FFF2-40B4-BE49-F238E27FC236}">
                  <a16:creationId xmlns:a16="http://schemas.microsoft.com/office/drawing/2014/main" id="{12BC700B-94A7-4469-91C7-01A327C63DA0}"/>
                </a:ext>
              </a:extLst>
            </p:cNvPr>
            <p:cNvSpPr/>
            <p:nvPr/>
          </p:nvSpPr>
          <p:spPr>
            <a:xfrm>
              <a:off x="14478001" y="7043973"/>
              <a:ext cx="2438400" cy="986073"/>
            </a:xfrm>
            <a:prstGeom prst="rect">
              <a:avLst/>
            </a:prstGeom>
            <a:solidFill>
              <a:srgbClr val="FFD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sp>
        <p:nvSpPr>
          <p:cNvPr id="35" name="Rectangle 34">
            <a:extLst>
              <a:ext uri="{FF2B5EF4-FFF2-40B4-BE49-F238E27FC236}">
                <a16:creationId xmlns:a16="http://schemas.microsoft.com/office/drawing/2014/main" id="{4355AA2B-268C-4A79-84B7-9CC143E1E083}"/>
              </a:ext>
            </a:extLst>
          </p:cNvPr>
          <p:cNvSpPr/>
          <p:nvPr/>
        </p:nvSpPr>
        <p:spPr>
          <a:xfrm>
            <a:off x="6147055" y="4672235"/>
            <a:ext cx="2438400" cy="986073"/>
          </a:xfrm>
          <a:prstGeom prst="rect">
            <a:avLst/>
          </a:prstGeom>
          <a:solidFill>
            <a:srgbClr val="FFD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60</a:t>
            </a:r>
          </a:p>
        </p:txBody>
      </p:sp>
      <p:sp>
        <p:nvSpPr>
          <p:cNvPr id="36" name="Rectangle 35">
            <a:extLst>
              <a:ext uri="{FF2B5EF4-FFF2-40B4-BE49-F238E27FC236}">
                <a16:creationId xmlns:a16="http://schemas.microsoft.com/office/drawing/2014/main" id="{38861D05-33E9-476F-AE5F-2EBB1B415B74}"/>
              </a:ext>
            </a:extLst>
          </p:cNvPr>
          <p:cNvSpPr/>
          <p:nvPr/>
        </p:nvSpPr>
        <p:spPr>
          <a:xfrm>
            <a:off x="6147055" y="6634385"/>
            <a:ext cx="2438400" cy="986073"/>
          </a:xfrm>
          <a:prstGeom prst="rect">
            <a:avLst/>
          </a:prstGeom>
          <a:solidFill>
            <a:srgbClr val="FFD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80</a:t>
            </a:r>
          </a:p>
        </p:txBody>
      </p:sp>
      <p:sp>
        <p:nvSpPr>
          <p:cNvPr id="37" name="Rectangle 36">
            <a:extLst>
              <a:ext uri="{FF2B5EF4-FFF2-40B4-BE49-F238E27FC236}">
                <a16:creationId xmlns:a16="http://schemas.microsoft.com/office/drawing/2014/main" id="{C20767DE-9A42-4E85-8A19-B70F7F69EEA4}"/>
              </a:ext>
            </a:extLst>
          </p:cNvPr>
          <p:cNvSpPr/>
          <p:nvPr/>
        </p:nvSpPr>
        <p:spPr>
          <a:xfrm>
            <a:off x="14681455" y="4672234"/>
            <a:ext cx="2438400" cy="986073"/>
          </a:xfrm>
          <a:prstGeom prst="rect">
            <a:avLst/>
          </a:prstGeom>
          <a:solidFill>
            <a:srgbClr val="FFD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80</a:t>
            </a:r>
          </a:p>
        </p:txBody>
      </p:sp>
      <p:sp>
        <p:nvSpPr>
          <p:cNvPr id="38" name="Rectangle 37">
            <a:extLst>
              <a:ext uri="{FF2B5EF4-FFF2-40B4-BE49-F238E27FC236}">
                <a16:creationId xmlns:a16="http://schemas.microsoft.com/office/drawing/2014/main" id="{415D78DE-F446-417D-941D-38EBE0196279}"/>
              </a:ext>
            </a:extLst>
          </p:cNvPr>
          <p:cNvSpPr/>
          <p:nvPr/>
        </p:nvSpPr>
        <p:spPr>
          <a:xfrm>
            <a:off x="14681455" y="6575710"/>
            <a:ext cx="2438400" cy="986073"/>
          </a:xfrm>
          <a:prstGeom prst="rect">
            <a:avLst/>
          </a:prstGeom>
          <a:solidFill>
            <a:srgbClr val="FFD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90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arn(inVertical)">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arn(inVertic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arn(inVertical)">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arn(inVertical)">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5" grpId="0" animBg="1"/>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rcRect t="4789" b="4789"/>
          <a:stretch>
            <a:fillRect/>
          </a:stretch>
        </a:blipFill>
        <a:effectLst/>
      </p:bgPr>
    </p:bg>
    <p:spTree>
      <p:nvGrpSpPr>
        <p:cNvPr id="1" name=""/>
        <p:cNvGrpSpPr/>
        <p:nvPr/>
      </p:nvGrpSpPr>
      <p:grpSpPr>
        <a:xfrm>
          <a:off x="0" y="0"/>
          <a:ext cx="0" cy="0"/>
          <a:chOff x="0" y="0"/>
          <a:chExt cx="0" cy="0"/>
        </a:xfrm>
      </p:grpSpPr>
      <p:pic>
        <p:nvPicPr>
          <p:cNvPr id="19" name="Picture 1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633642" y="1404668"/>
            <a:ext cx="935604" cy="626004"/>
          </a:xfrm>
          <a:prstGeom prst="rect">
            <a:avLst/>
          </a:prstGeom>
        </p:spPr>
      </p:pic>
      <p:pic>
        <p:nvPicPr>
          <p:cNvPr id="20" name="Picture 2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56250" y="721049"/>
            <a:ext cx="935604" cy="626004"/>
          </a:xfrm>
          <a:prstGeom prst="rect">
            <a:avLst/>
          </a:prstGeom>
        </p:spPr>
      </p:pic>
      <p:sp>
        <p:nvSpPr>
          <p:cNvPr id="21" name="TextBox 20">
            <a:extLst>
              <a:ext uri="{FF2B5EF4-FFF2-40B4-BE49-F238E27FC236}">
                <a16:creationId xmlns:a16="http://schemas.microsoft.com/office/drawing/2014/main" id="{F6290B3A-369E-49DA-8E3C-C3B15920F4AC}"/>
              </a:ext>
            </a:extLst>
          </p:cNvPr>
          <p:cNvSpPr txBox="1"/>
          <p:nvPr/>
        </p:nvSpPr>
        <p:spPr>
          <a:xfrm>
            <a:off x="2391854" y="1529409"/>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745345"/>
                </a:solidFill>
                <a:latin typeface="Arial" panose="020B0604020202020204" pitchFamily="34" charset="0"/>
                <a:ea typeface="Arial" panose="020B0604020202020204" pitchFamily="34" charset="0"/>
                <a:cs typeface="Times New Roman" panose="02020603050405020304" pitchFamily="18" charset="0"/>
              </a:rPr>
              <a:t>Bài 2: Tính (theo mẫu)</a:t>
            </a:r>
            <a:endParaRPr lang="vi-VN" sz="4800" b="1" i="1" dirty="0">
              <a:solidFill>
                <a:srgbClr val="745345"/>
              </a:solidFill>
              <a:effectLst/>
              <a:latin typeface="Arial" panose="020B0604020202020204" pitchFamily="34" charset="0"/>
              <a:ea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B7E4D20-295A-4E13-865D-522882BEB7F1}"/>
              </a:ext>
            </a:extLst>
          </p:cNvPr>
          <p:cNvSpPr txBox="1"/>
          <p:nvPr/>
        </p:nvSpPr>
        <p:spPr>
          <a:xfrm>
            <a:off x="1953704" y="2577752"/>
            <a:ext cx="14516100" cy="942053"/>
          </a:xfrm>
          <a:prstGeom prst="rect">
            <a:avLst/>
          </a:prstGeom>
          <a:noFill/>
        </p:spPr>
        <p:txBody>
          <a:bodyPr wrap="square">
            <a:spAutoFit/>
          </a:bodyPr>
          <a:lstStyle/>
          <a:p>
            <a:pPr algn="ctr">
              <a:lnSpc>
                <a:spcPct val="150000"/>
              </a:lnSpc>
              <a:spcAft>
                <a:spcPts val="1000"/>
              </a:spcAft>
            </a:pPr>
            <a:r>
              <a:rPr lang="nl-NL" sz="4200" i="1" dirty="0">
                <a:latin typeface="Arial" panose="020B0604020202020204" pitchFamily="34" charset="0"/>
                <a:ea typeface="Arial" panose="020B0604020202020204" pitchFamily="34" charset="0"/>
                <a:cs typeface="Times New Roman" panose="02020603050405020304" pitchFamily="18" charset="0"/>
              </a:rPr>
              <a:t>Các em hãy quan sát mẫu sau và thực hành đặt tính rồi tính:</a:t>
            </a:r>
            <a:endParaRPr lang="vi-VN" sz="4200" i="1" dirty="0">
              <a:effectLst/>
              <a:latin typeface="Arial" panose="020B0604020202020204" pitchFamily="34" charset="0"/>
              <a:ea typeface="Arial" panose="020B0604020202020204" pitchFamily="34" charset="0"/>
              <a:cs typeface="Arial" panose="020B0604020202020204" pitchFamily="34" charset="0"/>
            </a:endParaRPr>
          </a:p>
        </p:txBody>
      </p:sp>
      <p:pic>
        <p:nvPicPr>
          <p:cNvPr id="23" name="Picture 22" descr="Table&#10;&#10;Description automatically generated">
            <a:extLst>
              <a:ext uri="{FF2B5EF4-FFF2-40B4-BE49-F238E27FC236}">
                <a16:creationId xmlns:a16="http://schemas.microsoft.com/office/drawing/2014/main" id="{698D71FB-67A5-4335-B374-1E6ED79F07DF}"/>
              </a:ext>
            </a:extLst>
          </p:cNvPr>
          <p:cNvPicPr>
            <a:picLocks noChangeAspect="1"/>
          </p:cNvPicPr>
          <p:nvPr/>
        </p:nvPicPr>
        <p:blipFill rotWithShape="1">
          <a:blip r:embed="rId5">
            <a:extLst>
              <a:ext uri="{28A0092B-C50C-407E-A947-70E740481C1C}">
                <a14:useLocalDpi xmlns:a14="http://schemas.microsoft.com/office/drawing/2010/main" val="0"/>
              </a:ext>
            </a:extLst>
          </a:blip>
          <a:srcRect l="10936" t="19943" r="8223" b="36410"/>
          <a:stretch/>
        </p:blipFill>
        <p:spPr>
          <a:xfrm>
            <a:off x="633766" y="3727142"/>
            <a:ext cx="17020468" cy="4769158"/>
          </a:xfrm>
          <a:prstGeom prst="rect">
            <a:avLst/>
          </a:prstGeom>
        </p:spPr>
      </p:pic>
    </p:spTree>
    <p:extLst>
      <p:ext uri="{BB962C8B-B14F-4D97-AF65-F5344CB8AC3E}">
        <p14:creationId xmlns:p14="http://schemas.microsoft.com/office/powerpoint/2010/main" val="3026131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rcRect t="4789" b="4789"/>
          <a:stretch>
            <a:fillRect/>
          </a:stretch>
        </a:blipFill>
        <a:effectLst/>
      </p:bgPr>
    </p:bg>
    <p:spTree>
      <p:nvGrpSpPr>
        <p:cNvPr id="1" name=""/>
        <p:cNvGrpSpPr/>
        <p:nvPr/>
      </p:nvGrpSpPr>
      <p:grpSpPr>
        <a:xfrm>
          <a:off x="0" y="0"/>
          <a:ext cx="0" cy="0"/>
          <a:chOff x="0" y="0"/>
          <a:chExt cx="0" cy="0"/>
        </a:xfrm>
      </p:grpSpPr>
      <p:pic>
        <p:nvPicPr>
          <p:cNvPr id="30" name="Picture 2">
            <a:extLst>
              <a:ext uri="{FF2B5EF4-FFF2-40B4-BE49-F238E27FC236}">
                <a16:creationId xmlns:a16="http://schemas.microsoft.com/office/drawing/2014/main" id="{D0D30496-FCC8-407F-8A03-3A9DEC3365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800000" flipV="1">
            <a:off x="16607346" y="6399170"/>
            <a:ext cx="3771106" cy="263977"/>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800000" flipV="1">
            <a:off x="-2286000" y="6547983"/>
            <a:ext cx="3771106" cy="263977"/>
          </a:xfrm>
          <a:prstGeom prst="rect">
            <a:avLst/>
          </a:prstGeom>
        </p:spPr>
      </p:pic>
      <p:pic>
        <p:nvPicPr>
          <p:cNvPr id="19" name="Picture 1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633642" y="1404668"/>
            <a:ext cx="935604" cy="626004"/>
          </a:xfrm>
          <a:prstGeom prst="rect">
            <a:avLst/>
          </a:prstGeom>
        </p:spPr>
      </p:pic>
      <p:pic>
        <p:nvPicPr>
          <p:cNvPr id="20" name="Picture 2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904299" y="1777466"/>
            <a:ext cx="935604" cy="626004"/>
          </a:xfrm>
          <a:prstGeom prst="rect">
            <a:avLst/>
          </a:prstGeom>
        </p:spPr>
      </p:pic>
      <p:sp>
        <p:nvSpPr>
          <p:cNvPr id="21" name="TextBox 20">
            <a:extLst>
              <a:ext uri="{FF2B5EF4-FFF2-40B4-BE49-F238E27FC236}">
                <a16:creationId xmlns:a16="http://schemas.microsoft.com/office/drawing/2014/main" id="{F6290B3A-369E-49DA-8E3C-C3B15920F4AC}"/>
              </a:ext>
            </a:extLst>
          </p:cNvPr>
          <p:cNvSpPr txBox="1"/>
          <p:nvPr/>
        </p:nvSpPr>
        <p:spPr>
          <a:xfrm>
            <a:off x="2391854" y="1638300"/>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745345"/>
                </a:solidFill>
                <a:latin typeface="Arial" panose="020B0604020202020204" pitchFamily="34" charset="0"/>
                <a:ea typeface="Arial" panose="020B0604020202020204" pitchFamily="34" charset="0"/>
                <a:cs typeface="Times New Roman" panose="02020603050405020304" pitchFamily="18" charset="0"/>
              </a:rPr>
              <a:t>Bài 2: Tính (theo mẫu)</a:t>
            </a:r>
            <a:endParaRPr lang="vi-VN" sz="4800" b="1" i="1" dirty="0">
              <a:solidFill>
                <a:srgbClr val="745345"/>
              </a:solidFill>
              <a:effectLst/>
              <a:latin typeface="Arial" panose="020B0604020202020204" pitchFamily="34" charset="0"/>
              <a:ea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B7E4D20-295A-4E13-865D-522882BEB7F1}"/>
              </a:ext>
            </a:extLst>
          </p:cNvPr>
          <p:cNvSpPr txBox="1"/>
          <p:nvPr/>
        </p:nvSpPr>
        <p:spPr>
          <a:xfrm>
            <a:off x="1953704" y="2686643"/>
            <a:ext cx="14516100" cy="942053"/>
          </a:xfrm>
          <a:prstGeom prst="rect">
            <a:avLst/>
          </a:prstGeom>
          <a:noFill/>
        </p:spPr>
        <p:txBody>
          <a:bodyPr wrap="square">
            <a:spAutoFit/>
          </a:bodyPr>
          <a:lstStyle/>
          <a:p>
            <a:pPr algn="ctr">
              <a:lnSpc>
                <a:spcPct val="150000"/>
              </a:lnSpc>
              <a:spcAft>
                <a:spcPts val="1000"/>
              </a:spcAft>
            </a:pPr>
            <a:r>
              <a:rPr lang="nl-NL" sz="4200" i="1" dirty="0">
                <a:latin typeface="Arial" panose="020B0604020202020204" pitchFamily="34" charset="0"/>
                <a:ea typeface="Arial" panose="020B0604020202020204" pitchFamily="34" charset="0"/>
                <a:cs typeface="Times New Roman" panose="02020603050405020304" pitchFamily="18" charset="0"/>
              </a:rPr>
              <a:t>Các em hãy đặt tính rồi tính vào vở và nhắc lại cách tính</a:t>
            </a:r>
            <a:endParaRPr lang="vi-VN" sz="4200" i="1"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43" name="Group 42">
            <a:extLst>
              <a:ext uri="{FF2B5EF4-FFF2-40B4-BE49-F238E27FC236}">
                <a16:creationId xmlns:a16="http://schemas.microsoft.com/office/drawing/2014/main" id="{8FB4B731-91F1-4405-ADB3-F6DCF214FD75}"/>
              </a:ext>
            </a:extLst>
          </p:cNvPr>
          <p:cNvGrpSpPr/>
          <p:nvPr/>
        </p:nvGrpSpPr>
        <p:grpSpPr>
          <a:xfrm>
            <a:off x="381000" y="4364314"/>
            <a:ext cx="4583148" cy="4624585"/>
            <a:chOff x="381000" y="4364314"/>
            <a:chExt cx="4583148" cy="4624585"/>
          </a:xfrm>
        </p:grpSpPr>
        <p:pic>
          <p:nvPicPr>
            <p:cNvPr id="4"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800000">
              <a:off x="381000" y="4371045"/>
              <a:ext cx="4583148" cy="4617854"/>
            </a:xfrm>
            <a:prstGeom prst="rect">
              <a:avLst/>
            </a:prstGeom>
          </p:spPr>
        </p:pic>
        <p:pic>
          <p:nvPicPr>
            <p:cNvPr id="34" name="Picture 33" descr="A picture containing arrow&#10;&#10;Description automatically generated">
              <a:extLst>
                <a:ext uri="{FF2B5EF4-FFF2-40B4-BE49-F238E27FC236}">
                  <a16:creationId xmlns:a16="http://schemas.microsoft.com/office/drawing/2014/main" id="{57B04C5C-A623-4E99-A0D8-F7BE73FDAA42}"/>
                </a:ext>
              </a:extLst>
            </p:cNvPr>
            <p:cNvPicPr>
              <a:picLocks noChangeAspect="1"/>
            </p:cNvPicPr>
            <p:nvPr/>
          </p:nvPicPr>
          <p:blipFill rotWithShape="1">
            <a:blip r:embed="rId9">
              <a:extLst>
                <a:ext uri="{28A0092B-C50C-407E-A947-70E740481C1C}">
                  <a14:useLocalDpi xmlns:a14="http://schemas.microsoft.com/office/drawing/2010/main" val="0"/>
                </a:ext>
              </a:extLst>
            </a:blip>
            <a:srcRect l="25842" t="50472" r="32955"/>
            <a:stretch/>
          </p:blipFill>
          <p:spPr>
            <a:xfrm>
              <a:off x="1380207" y="4364314"/>
              <a:ext cx="2734593" cy="3287117"/>
            </a:xfrm>
            <a:prstGeom prst="rect">
              <a:avLst/>
            </a:prstGeom>
          </p:spPr>
        </p:pic>
        <p:sp>
          <p:nvSpPr>
            <p:cNvPr id="39" name="Freeform 8">
              <a:extLst>
                <a:ext uri="{FF2B5EF4-FFF2-40B4-BE49-F238E27FC236}">
                  <a16:creationId xmlns:a16="http://schemas.microsoft.com/office/drawing/2014/main" id="{FD47C722-0336-490B-8D69-ABC34766C2DB}"/>
                </a:ext>
              </a:extLst>
            </p:cNvPr>
            <p:cNvSpPr/>
            <p:nvPr/>
          </p:nvSpPr>
          <p:spPr>
            <a:xfrm>
              <a:off x="1472266" y="7651431"/>
              <a:ext cx="2400615" cy="1123896"/>
            </a:xfrm>
            <a:custGeom>
              <a:avLst/>
              <a:gdLst/>
              <a:ahLst/>
              <a:cxnLst/>
              <a:rect l="l" t="t" r="r" b="b"/>
              <a:pathLst>
                <a:path w="19000978" h="5372100">
                  <a:moveTo>
                    <a:pt x="17450308" y="0"/>
                  </a:moveTo>
                  <a:lnTo>
                    <a:pt x="1550670" y="0"/>
                  </a:lnTo>
                  <a:lnTo>
                    <a:pt x="0" y="2686050"/>
                  </a:lnTo>
                  <a:lnTo>
                    <a:pt x="1550670" y="5372100"/>
                  </a:lnTo>
                  <a:lnTo>
                    <a:pt x="17450308" y="5372100"/>
                  </a:lnTo>
                  <a:lnTo>
                    <a:pt x="19000978" y="2686050"/>
                  </a:lnTo>
                  <a:lnTo>
                    <a:pt x="17450308" y="0"/>
                  </a:lnTo>
                  <a:close/>
                </a:path>
              </a:pathLst>
            </a:custGeom>
            <a:solidFill>
              <a:srgbClr val="FFFBF6"/>
            </a:solidFill>
          </p:spPr>
        </p:sp>
      </p:grpSp>
      <p:grpSp>
        <p:nvGrpSpPr>
          <p:cNvPr id="44" name="Group 43">
            <a:extLst>
              <a:ext uri="{FF2B5EF4-FFF2-40B4-BE49-F238E27FC236}">
                <a16:creationId xmlns:a16="http://schemas.microsoft.com/office/drawing/2014/main" id="{9F8F6850-A823-43FB-8CC3-495849FD3D31}"/>
              </a:ext>
            </a:extLst>
          </p:cNvPr>
          <p:cNvGrpSpPr/>
          <p:nvPr/>
        </p:nvGrpSpPr>
        <p:grpSpPr>
          <a:xfrm>
            <a:off x="4738167" y="4370000"/>
            <a:ext cx="4583148" cy="4618899"/>
            <a:chOff x="4738167" y="4370000"/>
            <a:chExt cx="4583148" cy="4618899"/>
          </a:xfrm>
        </p:grpSpPr>
        <p:pic>
          <p:nvPicPr>
            <p:cNvPr id="26" name="Picture 4">
              <a:extLst>
                <a:ext uri="{FF2B5EF4-FFF2-40B4-BE49-F238E27FC236}">
                  <a16:creationId xmlns:a16="http://schemas.microsoft.com/office/drawing/2014/main" id="{3C1FD496-026B-4DC0-8BC7-3BFF32E641F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800000">
              <a:off x="4738167" y="4371045"/>
              <a:ext cx="4583148" cy="4617854"/>
            </a:xfrm>
            <a:prstGeom prst="rect">
              <a:avLst/>
            </a:prstGeom>
          </p:spPr>
        </p:pic>
        <p:pic>
          <p:nvPicPr>
            <p:cNvPr id="32" name="Picture 31" descr="A picture containing arrow&#10;&#10;Description automatically generated">
              <a:extLst>
                <a:ext uri="{FF2B5EF4-FFF2-40B4-BE49-F238E27FC236}">
                  <a16:creationId xmlns:a16="http://schemas.microsoft.com/office/drawing/2014/main" id="{1555FC44-A56B-4A9C-A18E-9D50E6C83EEC}"/>
                </a:ext>
              </a:extLst>
            </p:cNvPr>
            <p:cNvPicPr>
              <a:picLocks noChangeAspect="1"/>
            </p:cNvPicPr>
            <p:nvPr/>
          </p:nvPicPr>
          <p:blipFill rotWithShape="1">
            <a:blip r:embed="rId12">
              <a:extLst>
                <a:ext uri="{28A0092B-C50C-407E-A947-70E740481C1C}">
                  <a14:useLocalDpi xmlns:a14="http://schemas.microsoft.com/office/drawing/2010/main" val="0"/>
                </a:ext>
              </a:extLst>
            </a:blip>
            <a:srcRect l="29001" t="50000" r="32848"/>
            <a:stretch/>
          </p:blipFill>
          <p:spPr>
            <a:xfrm>
              <a:off x="5706418" y="4370000"/>
              <a:ext cx="2584513" cy="3287117"/>
            </a:xfrm>
            <a:prstGeom prst="rect">
              <a:avLst/>
            </a:prstGeom>
          </p:spPr>
        </p:pic>
        <p:sp>
          <p:nvSpPr>
            <p:cNvPr id="40" name="Freeform 8">
              <a:extLst>
                <a:ext uri="{FF2B5EF4-FFF2-40B4-BE49-F238E27FC236}">
                  <a16:creationId xmlns:a16="http://schemas.microsoft.com/office/drawing/2014/main" id="{500FF7BB-E0AF-40EA-BE80-D44804AE3425}"/>
                </a:ext>
              </a:extLst>
            </p:cNvPr>
            <p:cNvSpPr/>
            <p:nvPr/>
          </p:nvSpPr>
          <p:spPr>
            <a:xfrm>
              <a:off x="5838626" y="7642216"/>
              <a:ext cx="2400615" cy="1123896"/>
            </a:xfrm>
            <a:custGeom>
              <a:avLst/>
              <a:gdLst/>
              <a:ahLst/>
              <a:cxnLst/>
              <a:rect l="l" t="t" r="r" b="b"/>
              <a:pathLst>
                <a:path w="19000978" h="5372100">
                  <a:moveTo>
                    <a:pt x="17450308" y="0"/>
                  </a:moveTo>
                  <a:lnTo>
                    <a:pt x="1550670" y="0"/>
                  </a:lnTo>
                  <a:lnTo>
                    <a:pt x="0" y="2686050"/>
                  </a:lnTo>
                  <a:lnTo>
                    <a:pt x="1550670" y="5372100"/>
                  </a:lnTo>
                  <a:lnTo>
                    <a:pt x="17450308" y="5372100"/>
                  </a:lnTo>
                  <a:lnTo>
                    <a:pt x="19000978" y="2686050"/>
                  </a:lnTo>
                  <a:lnTo>
                    <a:pt x="17450308" y="0"/>
                  </a:lnTo>
                  <a:close/>
                </a:path>
              </a:pathLst>
            </a:custGeom>
            <a:solidFill>
              <a:srgbClr val="FFFBF6"/>
            </a:solidFill>
          </p:spPr>
        </p:sp>
      </p:grpSp>
      <p:grpSp>
        <p:nvGrpSpPr>
          <p:cNvPr id="45" name="Group 44">
            <a:extLst>
              <a:ext uri="{FF2B5EF4-FFF2-40B4-BE49-F238E27FC236}">
                <a16:creationId xmlns:a16="http://schemas.microsoft.com/office/drawing/2014/main" id="{B4531D79-7CBF-4E5A-8408-C3D9955DC94C}"/>
              </a:ext>
            </a:extLst>
          </p:cNvPr>
          <p:cNvGrpSpPr/>
          <p:nvPr/>
        </p:nvGrpSpPr>
        <p:grpSpPr>
          <a:xfrm>
            <a:off x="9081566" y="4364315"/>
            <a:ext cx="4583148" cy="4624584"/>
            <a:chOff x="9081566" y="4364315"/>
            <a:chExt cx="4583148" cy="4624584"/>
          </a:xfrm>
        </p:grpSpPr>
        <p:pic>
          <p:nvPicPr>
            <p:cNvPr id="27" name="Picture 4">
              <a:extLst>
                <a:ext uri="{FF2B5EF4-FFF2-40B4-BE49-F238E27FC236}">
                  <a16:creationId xmlns:a16="http://schemas.microsoft.com/office/drawing/2014/main" id="{BA724C98-0039-43E5-A6E8-EF4A9462911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800000">
              <a:off x="9081566" y="4364315"/>
              <a:ext cx="4583148" cy="4624584"/>
            </a:xfrm>
            <a:prstGeom prst="rect">
              <a:avLst/>
            </a:prstGeom>
          </p:spPr>
        </p:pic>
        <p:pic>
          <p:nvPicPr>
            <p:cNvPr id="36" name="Picture 35" descr="Arrow&#10;&#10;Description automatically generated with low confidence">
              <a:extLst>
                <a:ext uri="{FF2B5EF4-FFF2-40B4-BE49-F238E27FC236}">
                  <a16:creationId xmlns:a16="http://schemas.microsoft.com/office/drawing/2014/main" id="{A3433A16-0C94-417E-B95B-6C6E2A05264A}"/>
                </a:ext>
              </a:extLst>
            </p:cNvPr>
            <p:cNvPicPr>
              <a:picLocks noChangeAspect="1"/>
            </p:cNvPicPr>
            <p:nvPr/>
          </p:nvPicPr>
          <p:blipFill rotWithShape="1">
            <a:blip r:embed="rId13">
              <a:extLst>
                <a:ext uri="{28A0092B-C50C-407E-A947-70E740481C1C}">
                  <a14:useLocalDpi xmlns:a14="http://schemas.microsoft.com/office/drawing/2010/main" val="0"/>
                </a:ext>
              </a:extLst>
            </a:blip>
            <a:srcRect l="26587" t="54175" r="32947"/>
            <a:stretch/>
          </p:blipFill>
          <p:spPr>
            <a:xfrm>
              <a:off x="9916057" y="4677039"/>
              <a:ext cx="2590385" cy="2974392"/>
            </a:xfrm>
            <a:prstGeom prst="rect">
              <a:avLst/>
            </a:prstGeom>
          </p:spPr>
        </p:pic>
        <p:sp>
          <p:nvSpPr>
            <p:cNvPr id="41" name="Freeform 8">
              <a:extLst>
                <a:ext uri="{FF2B5EF4-FFF2-40B4-BE49-F238E27FC236}">
                  <a16:creationId xmlns:a16="http://schemas.microsoft.com/office/drawing/2014/main" id="{A67BD3D3-8D28-4ECF-A8FA-C628C16A692F}"/>
                </a:ext>
              </a:extLst>
            </p:cNvPr>
            <p:cNvSpPr/>
            <p:nvPr/>
          </p:nvSpPr>
          <p:spPr>
            <a:xfrm>
              <a:off x="10172385" y="7651431"/>
              <a:ext cx="2400615" cy="1123896"/>
            </a:xfrm>
            <a:custGeom>
              <a:avLst/>
              <a:gdLst/>
              <a:ahLst/>
              <a:cxnLst/>
              <a:rect l="l" t="t" r="r" b="b"/>
              <a:pathLst>
                <a:path w="19000978" h="5372100">
                  <a:moveTo>
                    <a:pt x="17450308" y="0"/>
                  </a:moveTo>
                  <a:lnTo>
                    <a:pt x="1550670" y="0"/>
                  </a:lnTo>
                  <a:lnTo>
                    <a:pt x="0" y="2686050"/>
                  </a:lnTo>
                  <a:lnTo>
                    <a:pt x="1550670" y="5372100"/>
                  </a:lnTo>
                  <a:lnTo>
                    <a:pt x="17450308" y="5372100"/>
                  </a:lnTo>
                  <a:lnTo>
                    <a:pt x="19000978" y="2686050"/>
                  </a:lnTo>
                  <a:lnTo>
                    <a:pt x="17450308" y="0"/>
                  </a:lnTo>
                  <a:close/>
                </a:path>
              </a:pathLst>
            </a:custGeom>
            <a:solidFill>
              <a:srgbClr val="FFFBF6"/>
            </a:solidFill>
          </p:spPr>
        </p:sp>
      </p:grpSp>
      <p:grpSp>
        <p:nvGrpSpPr>
          <p:cNvPr id="46" name="Group 45">
            <a:extLst>
              <a:ext uri="{FF2B5EF4-FFF2-40B4-BE49-F238E27FC236}">
                <a16:creationId xmlns:a16="http://schemas.microsoft.com/office/drawing/2014/main" id="{5D75039B-BC43-4907-B9AE-0FFC44CC18E3}"/>
              </a:ext>
            </a:extLst>
          </p:cNvPr>
          <p:cNvGrpSpPr/>
          <p:nvPr/>
        </p:nvGrpSpPr>
        <p:grpSpPr>
          <a:xfrm>
            <a:off x="13348767" y="4370000"/>
            <a:ext cx="4583148" cy="4617856"/>
            <a:chOff x="13348767" y="4370000"/>
            <a:chExt cx="4583148" cy="4617856"/>
          </a:xfrm>
        </p:grpSpPr>
        <p:pic>
          <p:nvPicPr>
            <p:cNvPr id="28" name="Picture 4">
              <a:extLst>
                <a:ext uri="{FF2B5EF4-FFF2-40B4-BE49-F238E27FC236}">
                  <a16:creationId xmlns:a16="http://schemas.microsoft.com/office/drawing/2014/main" id="{CFAC6D8B-5A6A-40FE-9780-7EA16E3C57D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800000">
              <a:off x="13348767" y="4370000"/>
              <a:ext cx="4583148" cy="4617856"/>
            </a:xfrm>
            <a:prstGeom prst="rect">
              <a:avLst/>
            </a:prstGeom>
          </p:spPr>
        </p:pic>
        <p:pic>
          <p:nvPicPr>
            <p:cNvPr id="38" name="Picture 37" descr="A screenshot of a computer&#10;&#10;Description automatically generated with medium confidence">
              <a:extLst>
                <a:ext uri="{FF2B5EF4-FFF2-40B4-BE49-F238E27FC236}">
                  <a16:creationId xmlns:a16="http://schemas.microsoft.com/office/drawing/2014/main" id="{31F623AF-9BEA-4186-9D5D-E4EF5553C83C}"/>
                </a:ext>
              </a:extLst>
            </p:cNvPr>
            <p:cNvPicPr>
              <a:picLocks noChangeAspect="1"/>
            </p:cNvPicPr>
            <p:nvPr/>
          </p:nvPicPr>
          <p:blipFill rotWithShape="1">
            <a:blip r:embed="rId14">
              <a:extLst>
                <a:ext uri="{28A0092B-C50C-407E-A947-70E740481C1C}">
                  <a14:useLocalDpi xmlns:a14="http://schemas.microsoft.com/office/drawing/2010/main" val="0"/>
                </a:ext>
              </a:extLst>
            </a:blip>
            <a:srcRect l="23810" t="53026" r="34331"/>
            <a:stretch/>
          </p:blipFill>
          <p:spPr>
            <a:xfrm>
              <a:off x="14097000" y="4631880"/>
              <a:ext cx="2734755" cy="3025237"/>
            </a:xfrm>
            <a:prstGeom prst="rect">
              <a:avLst/>
            </a:prstGeom>
          </p:spPr>
        </p:pic>
        <p:sp>
          <p:nvSpPr>
            <p:cNvPr id="42" name="Freeform 8">
              <a:extLst>
                <a:ext uri="{FF2B5EF4-FFF2-40B4-BE49-F238E27FC236}">
                  <a16:creationId xmlns:a16="http://schemas.microsoft.com/office/drawing/2014/main" id="{DC14A54F-A7ED-4DC2-955A-E7686DDB9E24}"/>
                </a:ext>
              </a:extLst>
            </p:cNvPr>
            <p:cNvSpPr/>
            <p:nvPr/>
          </p:nvSpPr>
          <p:spPr>
            <a:xfrm>
              <a:off x="14465233" y="7651431"/>
              <a:ext cx="2400615" cy="1123896"/>
            </a:xfrm>
            <a:custGeom>
              <a:avLst/>
              <a:gdLst/>
              <a:ahLst/>
              <a:cxnLst/>
              <a:rect l="l" t="t" r="r" b="b"/>
              <a:pathLst>
                <a:path w="19000978" h="5372100">
                  <a:moveTo>
                    <a:pt x="17450308" y="0"/>
                  </a:moveTo>
                  <a:lnTo>
                    <a:pt x="1550670" y="0"/>
                  </a:lnTo>
                  <a:lnTo>
                    <a:pt x="0" y="2686050"/>
                  </a:lnTo>
                  <a:lnTo>
                    <a:pt x="1550670" y="5372100"/>
                  </a:lnTo>
                  <a:lnTo>
                    <a:pt x="17450308" y="5372100"/>
                  </a:lnTo>
                  <a:lnTo>
                    <a:pt x="19000978" y="2686050"/>
                  </a:lnTo>
                  <a:lnTo>
                    <a:pt x="17450308" y="0"/>
                  </a:lnTo>
                  <a:close/>
                </a:path>
              </a:pathLst>
            </a:custGeom>
            <a:solidFill>
              <a:srgbClr val="FFFBF6"/>
            </a:solidFill>
          </p:spPr>
        </p:sp>
      </p:grpSp>
      <p:sp>
        <p:nvSpPr>
          <p:cNvPr id="47" name="TextBox 5">
            <a:extLst>
              <a:ext uri="{FF2B5EF4-FFF2-40B4-BE49-F238E27FC236}">
                <a16:creationId xmlns:a16="http://schemas.microsoft.com/office/drawing/2014/main" id="{9261B6BE-0413-4F98-952E-88EDFFB43C05}"/>
              </a:ext>
            </a:extLst>
          </p:cNvPr>
          <p:cNvSpPr txBox="1"/>
          <p:nvPr/>
        </p:nvSpPr>
        <p:spPr>
          <a:xfrm>
            <a:off x="1084890" y="7616876"/>
            <a:ext cx="3058535" cy="1231106"/>
          </a:xfrm>
          <a:prstGeom prst="rect">
            <a:avLst/>
          </a:prstGeom>
        </p:spPr>
        <p:txBody>
          <a:bodyPr wrap="square" lIns="0" tIns="0" rIns="0" bIns="0" rtlCol="0" anchor="t">
            <a:spAutoFit/>
          </a:bodyPr>
          <a:lstStyle/>
          <a:p>
            <a:pPr algn="ctr"/>
            <a:r>
              <a:rPr lang="en-US" sz="8000" b="1" spc="169" dirty="0">
                <a:solidFill>
                  <a:srgbClr val="FF0000"/>
                </a:solidFill>
                <a:latin typeface="Arial" panose="020B0604020202020204" pitchFamily="34" charset="0"/>
                <a:cs typeface="Arial" panose="020B0604020202020204" pitchFamily="34" charset="0"/>
              </a:rPr>
              <a:t>100</a:t>
            </a:r>
          </a:p>
        </p:txBody>
      </p:sp>
      <p:sp>
        <p:nvSpPr>
          <p:cNvPr id="48" name="TextBox 5">
            <a:extLst>
              <a:ext uri="{FF2B5EF4-FFF2-40B4-BE49-F238E27FC236}">
                <a16:creationId xmlns:a16="http://schemas.microsoft.com/office/drawing/2014/main" id="{0AD00B71-0C5F-4396-A166-422C1AC9A1DD}"/>
              </a:ext>
            </a:extLst>
          </p:cNvPr>
          <p:cNvSpPr txBox="1"/>
          <p:nvPr/>
        </p:nvSpPr>
        <p:spPr>
          <a:xfrm>
            <a:off x="5563930" y="7568508"/>
            <a:ext cx="3058535" cy="1231106"/>
          </a:xfrm>
          <a:prstGeom prst="rect">
            <a:avLst/>
          </a:prstGeom>
        </p:spPr>
        <p:txBody>
          <a:bodyPr wrap="square" lIns="0" tIns="0" rIns="0" bIns="0" rtlCol="0" anchor="t">
            <a:spAutoFit/>
          </a:bodyPr>
          <a:lstStyle/>
          <a:p>
            <a:pPr algn="ctr"/>
            <a:r>
              <a:rPr lang="en-US" sz="8000" b="1" spc="169" dirty="0">
                <a:solidFill>
                  <a:srgbClr val="FF0000"/>
                </a:solidFill>
                <a:latin typeface="Arial" panose="020B0604020202020204" pitchFamily="34" charset="0"/>
                <a:cs typeface="Arial" panose="020B0604020202020204" pitchFamily="34" charset="0"/>
              </a:rPr>
              <a:t>100</a:t>
            </a:r>
          </a:p>
        </p:txBody>
      </p:sp>
      <p:sp>
        <p:nvSpPr>
          <p:cNvPr id="49" name="TextBox 5">
            <a:extLst>
              <a:ext uri="{FF2B5EF4-FFF2-40B4-BE49-F238E27FC236}">
                <a16:creationId xmlns:a16="http://schemas.microsoft.com/office/drawing/2014/main" id="{102ADB26-B288-424E-B0C9-78EEB0B30B1B}"/>
              </a:ext>
            </a:extLst>
          </p:cNvPr>
          <p:cNvSpPr txBox="1"/>
          <p:nvPr/>
        </p:nvSpPr>
        <p:spPr>
          <a:xfrm>
            <a:off x="9773467" y="7572530"/>
            <a:ext cx="3058535" cy="1231106"/>
          </a:xfrm>
          <a:prstGeom prst="rect">
            <a:avLst/>
          </a:prstGeom>
        </p:spPr>
        <p:txBody>
          <a:bodyPr wrap="square" lIns="0" tIns="0" rIns="0" bIns="0" rtlCol="0" anchor="t">
            <a:spAutoFit/>
          </a:bodyPr>
          <a:lstStyle/>
          <a:p>
            <a:pPr algn="ctr"/>
            <a:r>
              <a:rPr lang="en-US" sz="8000" b="1" spc="169" dirty="0">
                <a:solidFill>
                  <a:srgbClr val="FF0000"/>
                </a:solidFill>
                <a:latin typeface="Arial" panose="020B0604020202020204" pitchFamily="34" charset="0"/>
                <a:cs typeface="Arial" panose="020B0604020202020204" pitchFamily="34" charset="0"/>
              </a:rPr>
              <a:t>100</a:t>
            </a:r>
          </a:p>
        </p:txBody>
      </p:sp>
      <p:sp>
        <p:nvSpPr>
          <p:cNvPr id="50" name="TextBox 5">
            <a:extLst>
              <a:ext uri="{FF2B5EF4-FFF2-40B4-BE49-F238E27FC236}">
                <a16:creationId xmlns:a16="http://schemas.microsoft.com/office/drawing/2014/main" id="{A9B8F4EE-775A-432E-B9CE-03D0B855610F}"/>
              </a:ext>
            </a:extLst>
          </p:cNvPr>
          <p:cNvSpPr txBox="1"/>
          <p:nvPr/>
        </p:nvSpPr>
        <p:spPr>
          <a:xfrm>
            <a:off x="14097000" y="7616876"/>
            <a:ext cx="3058535" cy="1231106"/>
          </a:xfrm>
          <a:prstGeom prst="rect">
            <a:avLst/>
          </a:prstGeom>
        </p:spPr>
        <p:txBody>
          <a:bodyPr wrap="square" lIns="0" tIns="0" rIns="0" bIns="0" rtlCol="0" anchor="t">
            <a:spAutoFit/>
          </a:bodyPr>
          <a:lstStyle/>
          <a:p>
            <a:pPr algn="ctr"/>
            <a:r>
              <a:rPr lang="en-US" sz="8000" b="1" spc="169" dirty="0">
                <a:solidFill>
                  <a:srgbClr val="FF0000"/>
                </a:solidFill>
                <a:latin typeface="Arial" panose="020B0604020202020204" pitchFamily="34" charset="0"/>
                <a:cs typeface="Arial" panose="020B0604020202020204" pitchFamily="34" charset="0"/>
              </a:rPr>
              <a:t>100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arn(inVertic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arn(inVertic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arn(inVertical)">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arn(inVertical)">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arn(inVertical)">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barn(inVertical)">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barn(inVertical)">
                                      <p:cBhvr>
                                        <p:cTn id="5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t="4789" b="4789"/>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201582" y="275812"/>
            <a:ext cx="3771106" cy="263977"/>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74135" y="1449569"/>
            <a:ext cx="1819672" cy="2085584"/>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73344" b="50381"/>
          <a:stretch>
            <a:fillRect/>
          </a:stretch>
        </p:blipFill>
        <p:spPr>
          <a:xfrm rot="-9282448">
            <a:off x="688878" y="745813"/>
            <a:ext cx="670277" cy="885862"/>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73344" b="50381"/>
          <a:stretch>
            <a:fillRect/>
          </a:stretch>
        </p:blipFill>
        <p:spPr>
          <a:xfrm rot="-3952496">
            <a:off x="751200" y="3691707"/>
            <a:ext cx="555000" cy="733509"/>
          </a:xfrm>
          <a:prstGeom prst="rect">
            <a:avLst/>
          </a:prstGeom>
        </p:spPr>
      </p:pic>
      <p:pic>
        <p:nvPicPr>
          <p:cNvPr id="23" name="Picture 2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7493531" y="9552182"/>
            <a:ext cx="775419" cy="518826"/>
          </a:xfrm>
          <a:prstGeom prst="rect">
            <a:avLst/>
          </a:prstGeom>
        </p:spPr>
      </p:pic>
      <p:pic>
        <p:nvPicPr>
          <p:cNvPr id="24"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916400" y="148387"/>
            <a:ext cx="775419" cy="518826"/>
          </a:xfrm>
          <a:prstGeom prst="rect">
            <a:avLst/>
          </a:prstGeom>
        </p:spPr>
      </p:pic>
      <p:sp>
        <p:nvSpPr>
          <p:cNvPr id="25" name="TextBox 24">
            <a:extLst>
              <a:ext uri="{FF2B5EF4-FFF2-40B4-BE49-F238E27FC236}">
                <a16:creationId xmlns:a16="http://schemas.microsoft.com/office/drawing/2014/main" id="{C39F00C7-1AF9-4523-8EFF-B188FD54FCFA}"/>
              </a:ext>
            </a:extLst>
          </p:cNvPr>
          <p:cNvSpPr txBox="1"/>
          <p:nvPr/>
        </p:nvSpPr>
        <p:spPr>
          <a:xfrm>
            <a:off x="2095851" y="1558173"/>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745345"/>
                </a:solidFill>
                <a:latin typeface="Arial" panose="020B0604020202020204" pitchFamily="34" charset="0"/>
                <a:ea typeface="Arial" panose="020B0604020202020204" pitchFamily="34" charset="0"/>
                <a:cs typeface="Times New Roman" panose="02020603050405020304" pitchFamily="18" charset="0"/>
              </a:rPr>
              <a:t>Bài 3:</a:t>
            </a:r>
            <a:endParaRPr lang="vi-VN" sz="4800" b="1" i="1" dirty="0">
              <a:solidFill>
                <a:srgbClr val="745345"/>
              </a:solidFill>
              <a:effectLst/>
              <a:latin typeface="Arial" panose="020B0604020202020204" pitchFamily="34" charset="0"/>
              <a:ea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E2CF7C29-7B90-4436-A909-01A4FF897415}"/>
              </a:ext>
            </a:extLst>
          </p:cNvPr>
          <p:cNvSpPr txBox="1"/>
          <p:nvPr/>
        </p:nvSpPr>
        <p:spPr>
          <a:xfrm>
            <a:off x="2700149" y="2469951"/>
            <a:ext cx="12295696" cy="1911549"/>
          </a:xfrm>
          <a:prstGeom prst="rect">
            <a:avLst/>
          </a:prstGeom>
          <a:noFill/>
        </p:spPr>
        <p:txBody>
          <a:bodyPr wrap="square">
            <a:spAutoFit/>
          </a:bodyPr>
          <a:lstStyle/>
          <a:p>
            <a:pPr algn="ctr">
              <a:lnSpc>
                <a:spcPct val="150000"/>
              </a:lnSpc>
              <a:spcAft>
                <a:spcPts val="1000"/>
              </a:spcAft>
            </a:pPr>
            <a:r>
              <a:rPr lang="nl-NL" sz="4200" i="1" dirty="0">
                <a:latin typeface="Arial" panose="020B0604020202020204" pitchFamily="34" charset="0"/>
                <a:ea typeface="Arial" panose="020B0604020202020204" pitchFamily="34" charset="0"/>
                <a:cs typeface="Times New Roman" panose="02020603050405020304" pitchFamily="18" charset="0"/>
              </a:rPr>
              <a:t>a. Các em hãy đặt tính rồi tính vào vở và trình bày cách tính của mình:</a:t>
            </a:r>
            <a:endParaRPr lang="vi-VN" sz="4200" i="1"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232101E2-2001-42C7-B5A0-D3063C9CE9CB}"/>
              </a:ext>
            </a:extLst>
          </p:cNvPr>
          <p:cNvGrpSpPr/>
          <p:nvPr/>
        </p:nvGrpSpPr>
        <p:grpSpPr>
          <a:xfrm>
            <a:off x="1318239" y="5012439"/>
            <a:ext cx="7114816" cy="1618520"/>
            <a:chOff x="1267185" y="4614253"/>
            <a:chExt cx="7114816" cy="1618520"/>
          </a:xfrm>
        </p:grpSpPr>
        <p:sp>
          <p:nvSpPr>
            <p:cNvPr id="28" name="TextBox 8">
              <a:extLst>
                <a:ext uri="{FF2B5EF4-FFF2-40B4-BE49-F238E27FC236}">
                  <a16:creationId xmlns:a16="http://schemas.microsoft.com/office/drawing/2014/main" id="{9679B8B4-BA47-4A42-9A84-F52B6DEA8BA0}"/>
                </a:ext>
              </a:extLst>
            </p:cNvPr>
            <p:cNvSpPr txBox="1"/>
            <p:nvPr/>
          </p:nvSpPr>
          <p:spPr>
            <a:xfrm>
              <a:off x="1267185" y="4614253"/>
              <a:ext cx="4572000" cy="1618520"/>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64 + 36 = </a:t>
              </a:r>
            </a:p>
          </p:txBody>
        </p:sp>
        <p:sp>
          <p:nvSpPr>
            <p:cNvPr id="29" name="Rectangle 28">
              <a:extLst>
                <a:ext uri="{FF2B5EF4-FFF2-40B4-BE49-F238E27FC236}">
                  <a16:creationId xmlns:a16="http://schemas.microsoft.com/office/drawing/2014/main" id="{03967FCE-8A0A-41BC-98D8-6A928945944A}"/>
                </a:ext>
              </a:extLst>
            </p:cNvPr>
            <p:cNvSpPr/>
            <p:nvPr/>
          </p:nvSpPr>
          <p:spPr>
            <a:xfrm>
              <a:off x="5943601" y="5143500"/>
              <a:ext cx="2438400" cy="98607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grpSp>
        <p:nvGrpSpPr>
          <p:cNvPr id="30" name="Group 29">
            <a:extLst>
              <a:ext uri="{FF2B5EF4-FFF2-40B4-BE49-F238E27FC236}">
                <a16:creationId xmlns:a16="http://schemas.microsoft.com/office/drawing/2014/main" id="{C899DB65-EF15-4D99-B20D-79393DDF8429}"/>
              </a:ext>
            </a:extLst>
          </p:cNvPr>
          <p:cNvGrpSpPr/>
          <p:nvPr/>
        </p:nvGrpSpPr>
        <p:grpSpPr>
          <a:xfrm>
            <a:off x="1295400" y="6953980"/>
            <a:ext cx="7137655" cy="1618520"/>
            <a:chOff x="1244346" y="6555794"/>
            <a:chExt cx="7137655" cy="1618520"/>
          </a:xfrm>
        </p:grpSpPr>
        <p:sp>
          <p:nvSpPr>
            <p:cNvPr id="31" name="TextBox 8">
              <a:extLst>
                <a:ext uri="{FF2B5EF4-FFF2-40B4-BE49-F238E27FC236}">
                  <a16:creationId xmlns:a16="http://schemas.microsoft.com/office/drawing/2014/main" id="{90A132B6-916B-42E1-92FB-12BD99CDE290}"/>
                </a:ext>
              </a:extLst>
            </p:cNvPr>
            <p:cNvSpPr txBox="1"/>
            <p:nvPr/>
          </p:nvSpPr>
          <p:spPr>
            <a:xfrm>
              <a:off x="1244346" y="6555794"/>
              <a:ext cx="4572000" cy="1618520"/>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79 + 21 = </a:t>
              </a:r>
            </a:p>
          </p:txBody>
        </p:sp>
        <p:sp>
          <p:nvSpPr>
            <p:cNvPr id="32" name="Rectangle 31">
              <a:extLst>
                <a:ext uri="{FF2B5EF4-FFF2-40B4-BE49-F238E27FC236}">
                  <a16:creationId xmlns:a16="http://schemas.microsoft.com/office/drawing/2014/main" id="{D817D4FE-53DB-493A-B726-7A6597B8997F}"/>
                </a:ext>
              </a:extLst>
            </p:cNvPr>
            <p:cNvSpPr/>
            <p:nvPr/>
          </p:nvSpPr>
          <p:spPr>
            <a:xfrm>
              <a:off x="5943601" y="7105650"/>
              <a:ext cx="2438400" cy="98607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grpSp>
        <p:nvGrpSpPr>
          <p:cNvPr id="33" name="Group 32">
            <a:extLst>
              <a:ext uri="{FF2B5EF4-FFF2-40B4-BE49-F238E27FC236}">
                <a16:creationId xmlns:a16="http://schemas.microsoft.com/office/drawing/2014/main" id="{EBBA9B42-D467-4F78-89D9-94712D0892F8}"/>
              </a:ext>
            </a:extLst>
          </p:cNvPr>
          <p:cNvGrpSpPr/>
          <p:nvPr/>
        </p:nvGrpSpPr>
        <p:grpSpPr>
          <a:xfrm>
            <a:off x="9789417" y="5034852"/>
            <a:ext cx="7178038" cy="1618520"/>
            <a:chOff x="9738363" y="4636666"/>
            <a:chExt cx="7178038" cy="1618520"/>
          </a:xfrm>
        </p:grpSpPr>
        <p:sp>
          <p:nvSpPr>
            <p:cNvPr id="34" name="TextBox 8">
              <a:extLst>
                <a:ext uri="{FF2B5EF4-FFF2-40B4-BE49-F238E27FC236}">
                  <a16:creationId xmlns:a16="http://schemas.microsoft.com/office/drawing/2014/main" id="{CFF8AB4E-B29A-4F84-AE44-616AAA55E87F}"/>
                </a:ext>
              </a:extLst>
            </p:cNvPr>
            <p:cNvSpPr txBox="1"/>
            <p:nvPr/>
          </p:nvSpPr>
          <p:spPr>
            <a:xfrm>
              <a:off x="9738363" y="4636666"/>
              <a:ext cx="4572000" cy="1618520"/>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52 + 48 = </a:t>
              </a:r>
            </a:p>
          </p:txBody>
        </p:sp>
        <p:sp>
          <p:nvSpPr>
            <p:cNvPr id="35" name="Rectangle 34">
              <a:extLst>
                <a:ext uri="{FF2B5EF4-FFF2-40B4-BE49-F238E27FC236}">
                  <a16:creationId xmlns:a16="http://schemas.microsoft.com/office/drawing/2014/main" id="{1A26CE0B-6032-4BB4-992F-3AC4E349A4D1}"/>
                </a:ext>
              </a:extLst>
            </p:cNvPr>
            <p:cNvSpPr/>
            <p:nvPr/>
          </p:nvSpPr>
          <p:spPr>
            <a:xfrm>
              <a:off x="14478001" y="5143500"/>
              <a:ext cx="2438400" cy="98607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grpSp>
        <p:nvGrpSpPr>
          <p:cNvPr id="36" name="Group 35">
            <a:extLst>
              <a:ext uri="{FF2B5EF4-FFF2-40B4-BE49-F238E27FC236}">
                <a16:creationId xmlns:a16="http://schemas.microsoft.com/office/drawing/2014/main" id="{CF9E7DC5-5655-4C20-801D-D455B2861B4C}"/>
              </a:ext>
            </a:extLst>
          </p:cNvPr>
          <p:cNvGrpSpPr/>
          <p:nvPr/>
        </p:nvGrpSpPr>
        <p:grpSpPr>
          <a:xfrm>
            <a:off x="9728458" y="6937342"/>
            <a:ext cx="7238997" cy="1618520"/>
            <a:chOff x="9677404" y="6539156"/>
            <a:chExt cx="7238997" cy="1618520"/>
          </a:xfrm>
        </p:grpSpPr>
        <p:sp>
          <p:nvSpPr>
            <p:cNvPr id="37" name="TextBox 8">
              <a:extLst>
                <a:ext uri="{FF2B5EF4-FFF2-40B4-BE49-F238E27FC236}">
                  <a16:creationId xmlns:a16="http://schemas.microsoft.com/office/drawing/2014/main" id="{42BFCADF-8624-46A8-991C-B5A6A4DFBE0F}"/>
                </a:ext>
              </a:extLst>
            </p:cNvPr>
            <p:cNvSpPr txBox="1"/>
            <p:nvPr/>
          </p:nvSpPr>
          <p:spPr>
            <a:xfrm>
              <a:off x="9677404" y="6539156"/>
              <a:ext cx="4572000" cy="1618520"/>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34 + 66 = </a:t>
              </a:r>
            </a:p>
          </p:txBody>
        </p:sp>
        <p:sp>
          <p:nvSpPr>
            <p:cNvPr id="38" name="Rectangle 37">
              <a:extLst>
                <a:ext uri="{FF2B5EF4-FFF2-40B4-BE49-F238E27FC236}">
                  <a16:creationId xmlns:a16="http://schemas.microsoft.com/office/drawing/2014/main" id="{01491133-2BD7-4B05-BFB0-D4397EA97A69}"/>
                </a:ext>
              </a:extLst>
            </p:cNvPr>
            <p:cNvSpPr/>
            <p:nvPr/>
          </p:nvSpPr>
          <p:spPr>
            <a:xfrm>
              <a:off x="14478001" y="7043973"/>
              <a:ext cx="2438400" cy="98607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sp>
        <p:nvSpPr>
          <p:cNvPr id="39" name="Rectangle 38">
            <a:extLst>
              <a:ext uri="{FF2B5EF4-FFF2-40B4-BE49-F238E27FC236}">
                <a16:creationId xmlns:a16="http://schemas.microsoft.com/office/drawing/2014/main" id="{4E1DDE69-4C33-4854-BBC9-C009096E8985}"/>
              </a:ext>
            </a:extLst>
          </p:cNvPr>
          <p:cNvSpPr/>
          <p:nvPr/>
        </p:nvSpPr>
        <p:spPr>
          <a:xfrm>
            <a:off x="5994655" y="5537760"/>
            <a:ext cx="2438400" cy="986073"/>
          </a:xfrm>
          <a:prstGeom prst="rect">
            <a:avLst/>
          </a:prstGeom>
          <a:solidFill>
            <a:srgbClr val="FFD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100</a:t>
            </a:r>
          </a:p>
        </p:txBody>
      </p:sp>
      <p:sp>
        <p:nvSpPr>
          <p:cNvPr id="40" name="Rectangle 39">
            <a:extLst>
              <a:ext uri="{FF2B5EF4-FFF2-40B4-BE49-F238E27FC236}">
                <a16:creationId xmlns:a16="http://schemas.microsoft.com/office/drawing/2014/main" id="{C0EB0B11-19E0-48B8-865A-B005154F91D4}"/>
              </a:ext>
            </a:extLst>
          </p:cNvPr>
          <p:cNvSpPr/>
          <p:nvPr/>
        </p:nvSpPr>
        <p:spPr>
          <a:xfrm>
            <a:off x="5994655" y="7499910"/>
            <a:ext cx="2438400" cy="986073"/>
          </a:xfrm>
          <a:prstGeom prst="rect">
            <a:avLst/>
          </a:prstGeom>
          <a:solidFill>
            <a:srgbClr val="FFD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100</a:t>
            </a:r>
          </a:p>
        </p:txBody>
      </p:sp>
      <p:sp>
        <p:nvSpPr>
          <p:cNvPr id="41" name="Rectangle 40">
            <a:extLst>
              <a:ext uri="{FF2B5EF4-FFF2-40B4-BE49-F238E27FC236}">
                <a16:creationId xmlns:a16="http://schemas.microsoft.com/office/drawing/2014/main" id="{B39F8D83-22ED-422F-A4C0-6B9A4BC418E8}"/>
              </a:ext>
            </a:extLst>
          </p:cNvPr>
          <p:cNvSpPr/>
          <p:nvPr/>
        </p:nvSpPr>
        <p:spPr>
          <a:xfrm>
            <a:off x="14529055" y="5537759"/>
            <a:ext cx="2438400" cy="986073"/>
          </a:xfrm>
          <a:prstGeom prst="rect">
            <a:avLst/>
          </a:prstGeom>
          <a:solidFill>
            <a:srgbClr val="FFD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100</a:t>
            </a:r>
          </a:p>
        </p:txBody>
      </p:sp>
      <p:sp>
        <p:nvSpPr>
          <p:cNvPr id="42" name="Rectangle 41">
            <a:extLst>
              <a:ext uri="{FF2B5EF4-FFF2-40B4-BE49-F238E27FC236}">
                <a16:creationId xmlns:a16="http://schemas.microsoft.com/office/drawing/2014/main" id="{82F6EA43-A90C-4600-9676-30166276DFDF}"/>
              </a:ext>
            </a:extLst>
          </p:cNvPr>
          <p:cNvSpPr/>
          <p:nvPr/>
        </p:nvSpPr>
        <p:spPr>
          <a:xfrm>
            <a:off x="14529055" y="7441235"/>
            <a:ext cx="2438400" cy="986073"/>
          </a:xfrm>
          <a:prstGeom prst="rect">
            <a:avLst/>
          </a:prstGeom>
          <a:solidFill>
            <a:srgbClr val="FFD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100</a:t>
            </a:r>
          </a:p>
        </p:txBody>
      </p:sp>
      <p:pic>
        <p:nvPicPr>
          <p:cNvPr id="43" name="Picture 17">
            <a:extLst>
              <a:ext uri="{FF2B5EF4-FFF2-40B4-BE49-F238E27FC236}">
                <a16:creationId xmlns:a16="http://schemas.microsoft.com/office/drawing/2014/main" id="{01F1CD58-F955-4B70-8210-2932DF389B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927872" y="8029526"/>
            <a:ext cx="1360128" cy="225747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arn(inVertical)">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arn(inVertical)">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barn(inVertical)">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barn(inVertical)">
                                      <p:cBhvr>
                                        <p:cTn id="5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9" grpId="0" animBg="1"/>
      <p:bldP spid="4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rcRect t="4789" b="4789"/>
          <a:stretch>
            <a:fillRect/>
          </a:stretch>
        </a:blip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7493531" y="9552182"/>
            <a:ext cx="775419" cy="518826"/>
          </a:xfrm>
          <a:prstGeom prst="rect">
            <a:avLst/>
          </a:prstGeom>
        </p:spPr>
      </p:pic>
      <p:pic>
        <p:nvPicPr>
          <p:cNvPr id="24" name="Picture 2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916400" y="148387"/>
            <a:ext cx="775419" cy="518826"/>
          </a:xfrm>
          <a:prstGeom prst="rect">
            <a:avLst/>
          </a:prstGeom>
        </p:spPr>
      </p:pic>
      <p:sp>
        <p:nvSpPr>
          <p:cNvPr id="26" name="TextBox 25">
            <a:extLst>
              <a:ext uri="{FF2B5EF4-FFF2-40B4-BE49-F238E27FC236}">
                <a16:creationId xmlns:a16="http://schemas.microsoft.com/office/drawing/2014/main" id="{E2CF7C29-7B90-4436-A909-01A4FF897415}"/>
              </a:ext>
            </a:extLst>
          </p:cNvPr>
          <p:cNvSpPr txBox="1"/>
          <p:nvPr/>
        </p:nvSpPr>
        <p:spPr>
          <a:xfrm>
            <a:off x="2700149" y="723900"/>
            <a:ext cx="12295696" cy="942053"/>
          </a:xfrm>
          <a:prstGeom prst="rect">
            <a:avLst/>
          </a:prstGeom>
          <a:noFill/>
        </p:spPr>
        <p:txBody>
          <a:bodyPr wrap="square">
            <a:spAutoFit/>
          </a:bodyPr>
          <a:lstStyle/>
          <a:p>
            <a:pPr algn="ctr">
              <a:lnSpc>
                <a:spcPct val="150000"/>
              </a:lnSpc>
              <a:spcAft>
                <a:spcPts val="1000"/>
              </a:spcAft>
            </a:pPr>
            <a:r>
              <a:rPr lang="nl-NL" sz="4200" i="1" dirty="0">
                <a:latin typeface="Arial" panose="020B0604020202020204" pitchFamily="34" charset="0"/>
                <a:ea typeface="Arial" panose="020B0604020202020204" pitchFamily="34" charset="0"/>
                <a:cs typeface="Times New Roman" panose="02020603050405020304" pitchFamily="18" charset="0"/>
              </a:rPr>
              <a:t>b. Các em hãy tính nhẩm các phép tính sau</a:t>
            </a:r>
            <a:endParaRPr lang="vi-VN" sz="4200" i="1"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D470C614-C97B-4C33-AF8B-46F92A9C3265}"/>
              </a:ext>
            </a:extLst>
          </p:cNvPr>
          <p:cNvGrpSpPr/>
          <p:nvPr/>
        </p:nvGrpSpPr>
        <p:grpSpPr>
          <a:xfrm>
            <a:off x="914400" y="2247900"/>
            <a:ext cx="7924800" cy="3711555"/>
            <a:chOff x="914400" y="2476500"/>
            <a:chExt cx="7924800" cy="3711555"/>
          </a:xfrm>
        </p:grpSpPr>
        <p:sp>
          <p:nvSpPr>
            <p:cNvPr id="2" name="Rectangle 1">
              <a:extLst>
                <a:ext uri="{FF2B5EF4-FFF2-40B4-BE49-F238E27FC236}">
                  <a16:creationId xmlns:a16="http://schemas.microsoft.com/office/drawing/2014/main" id="{EF84BF14-3A09-4D4B-A7B1-5C09DB4BEFF2}"/>
                </a:ext>
              </a:extLst>
            </p:cNvPr>
            <p:cNvSpPr/>
            <p:nvPr/>
          </p:nvSpPr>
          <p:spPr>
            <a:xfrm>
              <a:off x="914400" y="2649778"/>
              <a:ext cx="7924800" cy="3538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32101E2-2001-42C7-B5A0-D3063C9CE9CB}"/>
                </a:ext>
              </a:extLst>
            </p:cNvPr>
            <p:cNvGrpSpPr/>
            <p:nvPr/>
          </p:nvGrpSpPr>
          <p:grpSpPr>
            <a:xfrm>
              <a:off x="1318239" y="2476500"/>
              <a:ext cx="7114816" cy="1618520"/>
              <a:chOff x="1267185" y="4614253"/>
              <a:chExt cx="7114816" cy="1618520"/>
            </a:xfrm>
          </p:grpSpPr>
          <p:sp>
            <p:nvSpPr>
              <p:cNvPr id="28" name="TextBox 8">
                <a:extLst>
                  <a:ext uri="{FF2B5EF4-FFF2-40B4-BE49-F238E27FC236}">
                    <a16:creationId xmlns:a16="http://schemas.microsoft.com/office/drawing/2014/main" id="{9679B8B4-BA47-4A42-9A84-F52B6DEA8BA0}"/>
                  </a:ext>
                </a:extLst>
              </p:cNvPr>
              <p:cNvSpPr txBox="1"/>
              <p:nvPr/>
            </p:nvSpPr>
            <p:spPr>
              <a:xfrm>
                <a:off x="1267185" y="4614253"/>
                <a:ext cx="4572000" cy="1618520"/>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60 + 40 = </a:t>
                </a:r>
              </a:p>
            </p:txBody>
          </p:sp>
          <p:sp>
            <p:nvSpPr>
              <p:cNvPr id="29" name="Rectangle 28">
                <a:extLst>
                  <a:ext uri="{FF2B5EF4-FFF2-40B4-BE49-F238E27FC236}">
                    <a16:creationId xmlns:a16="http://schemas.microsoft.com/office/drawing/2014/main" id="{03967FCE-8A0A-41BC-98D8-6A928945944A}"/>
                  </a:ext>
                </a:extLst>
              </p:cNvPr>
              <p:cNvSpPr/>
              <p:nvPr/>
            </p:nvSpPr>
            <p:spPr>
              <a:xfrm>
                <a:off x="5943601" y="5143500"/>
                <a:ext cx="2438400" cy="9860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grpSp>
          <p:nvGrpSpPr>
            <p:cNvPr id="30" name="Group 29">
              <a:extLst>
                <a:ext uri="{FF2B5EF4-FFF2-40B4-BE49-F238E27FC236}">
                  <a16:creationId xmlns:a16="http://schemas.microsoft.com/office/drawing/2014/main" id="{C899DB65-EF15-4D99-B20D-79393DDF8429}"/>
                </a:ext>
              </a:extLst>
            </p:cNvPr>
            <p:cNvGrpSpPr/>
            <p:nvPr/>
          </p:nvGrpSpPr>
          <p:grpSpPr>
            <a:xfrm>
              <a:off x="1295400" y="4395628"/>
              <a:ext cx="7137655" cy="1618520"/>
              <a:chOff x="1244346" y="6555794"/>
              <a:chExt cx="7137655" cy="1618520"/>
            </a:xfrm>
          </p:grpSpPr>
          <p:sp>
            <p:nvSpPr>
              <p:cNvPr id="31" name="TextBox 8">
                <a:extLst>
                  <a:ext uri="{FF2B5EF4-FFF2-40B4-BE49-F238E27FC236}">
                    <a16:creationId xmlns:a16="http://schemas.microsoft.com/office/drawing/2014/main" id="{90A132B6-916B-42E1-92FB-12BD99CDE290}"/>
                  </a:ext>
                </a:extLst>
              </p:cNvPr>
              <p:cNvSpPr txBox="1"/>
              <p:nvPr/>
            </p:nvSpPr>
            <p:spPr>
              <a:xfrm>
                <a:off x="1244346" y="6555794"/>
                <a:ext cx="4572000" cy="1618520"/>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40 + 60 = </a:t>
                </a:r>
              </a:p>
            </p:txBody>
          </p:sp>
          <p:sp>
            <p:nvSpPr>
              <p:cNvPr id="32" name="Rectangle 31">
                <a:extLst>
                  <a:ext uri="{FF2B5EF4-FFF2-40B4-BE49-F238E27FC236}">
                    <a16:creationId xmlns:a16="http://schemas.microsoft.com/office/drawing/2014/main" id="{D817D4FE-53DB-493A-B726-7A6597B8997F}"/>
                  </a:ext>
                </a:extLst>
              </p:cNvPr>
              <p:cNvSpPr/>
              <p:nvPr/>
            </p:nvSpPr>
            <p:spPr>
              <a:xfrm>
                <a:off x="5943601" y="7105650"/>
                <a:ext cx="2438400" cy="9860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grpSp>
      <p:grpSp>
        <p:nvGrpSpPr>
          <p:cNvPr id="4" name="Group 3">
            <a:extLst>
              <a:ext uri="{FF2B5EF4-FFF2-40B4-BE49-F238E27FC236}">
                <a16:creationId xmlns:a16="http://schemas.microsoft.com/office/drawing/2014/main" id="{EE9B54A1-EF96-4D6E-B058-418D08CB132F}"/>
              </a:ext>
            </a:extLst>
          </p:cNvPr>
          <p:cNvGrpSpPr/>
          <p:nvPr/>
        </p:nvGrpSpPr>
        <p:grpSpPr>
          <a:xfrm>
            <a:off x="9448802" y="2247900"/>
            <a:ext cx="7924800" cy="3688266"/>
            <a:chOff x="9448802" y="2476500"/>
            <a:chExt cx="7924800" cy="3688266"/>
          </a:xfrm>
        </p:grpSpPr>
        <p:sp>
          <p:nvSpPr>
            <p:cNvPr id="72" name="Rectangle 71">
              <a:extLst>
                <a:ext uri="{FF2B5EF4-FFF2-40B4-BE49-F238E27FC236}">
                  <a16:creationId xmlns:a16="http://schemas.microsoft.com/office/drawing/2014/main" id="{4E7B704D-5480-447A-9033-1DF11D7B4AAE}"/>
                </a:ext>
              </a:extLst>
            </p:cNvPr>
            <p:cNvSpPr/>
            <p:nvPr/>
          </p:nvSpPr>
          <p:spPr>
            <a:xfrm>
              <a:off x="9448802" y="2626489"/>
              <a:ext cx="7924800" cy="3538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EBBA9B42-D467-4F78-89D9-94712D0892F8}"/>
                </a:ext>
              </a:extLst>
            </p:cNvPr>
            <p:cNvGrpSpPr/>
            <p:nvPr/>
          </p:nvGrpSpPr>
          <p:grpSpPr>
            <a:xfrm>
              <a:off x="9789417" y="2476500"/>
              <a:ext cx="7178038" cy="1618520"/>
              <a:chOff x="9738363" y="4636666"/>
              <a:chExt cx="7178038" cy="1618520"/>
            </a:xfrm>
          </p:grpSpPr>
          <p:sp>
            <p:nvSpPr>
              <p:cNvPr id="34" name="TextBox 8">
                <a:extLst>
                  <a:ext uri="{FF2B5EF4-FFF2-40B4-BE49-F238E27FC236}">
                    <a16:creationId xmlns:a16="http://schemas.microsoft.com/office/drawing/2014/main" id="{CFF8AB4E-B29A-4F84-AE44-616AAA55E87F}"/>
                  </a:ext>
                </a:extLst>
              </p:cNvPr>
              <p:cNvSpPr txBox="1"/>
              <p:nvPr/>
            </p:nvSpPr>
            <p:spPr>
              <a:xfrm>
                <a:off x="9738363" y="4636666"/>
                <a:ext cx="4572000" cy="1618520"/>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20 + 80 = </a:t>
                </a:r>
              </a:p>
            </p:txBody>
          </p:sp>
          <p:sp>
            <p:nvSpPr>
              <p:cNvPr id="35" name="Rectangle 34">
                <a:extLst>
                  <a:ext uri="{FF2B5EF4-FFF2-40B4-BE49-F238E27FC236}">
                    <a16:creationId xmlns:a16="http://schemas.microsoft.com/office/drawing/2014/main" id="{1A26CE0B-6032-4BB4-992F-3AC4E349A4D1}"/>
                  </a:ext>
                </a:extLst>
              </p:cNvPr>
              <p:cNvSpPr/>
              <p:nvPr/>
            </p:nvSpPr>
            <p:spPr>
              <a:xfrm>
                <a:off x="14478001" y="5143500"/>
                <a:ext cx="2438400" cy="9860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grpSp>
          <p:nvGrpSpPr>
            <p:cNvPr id="36" name="Group 35">
              <a:extLst>
                <a:ext uri="{FF2B5EF4-FFF2-40B4-BE49-F238E27FC236}">
                  <a16:creationId xmlns:a16="http://schemas.microsoft.com/office/drawing/2014/main" id="{CF9E7DC5-5655-4C20-801D-D455B2861B4C}"/>
                </a:ext>
              </a:extLst>
            </p:cNvPr>
            <p:cNvGrpSpPr/>
            <p:nvPr/>
          </p:nvGrpSpPr>
          <p:grpSpPr>
            <a:xfrm>
              <a:off x="9728458" y="4378990"/>
              <a:ext cx="7238997" cy="1618520"/>
              <a:chOff x="9677404" y="6539156"/>
              <a:chExt cx="7238997" cy="1618520"/>
            </a:xfrm>
          </p:grpSpPr>
          <p:sp>
            <p:nvSpPr>
              <p:cNvPr id="37" name="TextBox 8">
                <a:extLst>
                  <a:ext uri="{FF2B5EF4-FFF2-40B4-BE49-F238E27FC236}">
                    <a16:creationId xmlns:a16="http://schemas.microsoft.com/office/drawing/2014/main" id="{42BFCADF-8624-46A8-991C-B5A6A4DFBE0F}"/>
                  </a:ext>
                </a:extLst>
              </p:cNvPr>
              <p:cNvSpPr txBox="1"/>
              <p:nvPr/>
            </p:nvSpPr>
            <p:spPr>
              <a:xfrm>
                <a:off x="9677404" y="6539156"/>
                <a:ext cx="4572000" cy="1618520"/>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80 + 20 = </a:t>
                </a:r>
              </a:p>
            </p:txBody>
          </p:sp>
          <p:sp>
            <p:nvSpPr>
              <p:cNvPr id="38" name="Rectangle 37">
                <a:extLst>
                  <a:ext uri="{FF2B5EF4-FFF2-40B4-BE49-F238E27FC236}">
                    <a16:creationId xmlns:a16="http://schemas.microsoft.com/office/drawing/2014/main" id="{01491133-2BD7-4B05-BFB0-D4397EA97A69}"/>
                  </a:ext>
                </a:extLst>
              </p:cNvPr>
              <p:cNvSpPr/>
              <p:nvPr/>
            </p:nvSpPr>
            <p:spPr>
              <a:xfrm>
                <a:off x="14478001" y="7043973"/>
                <a:ext cx="2438400" cy="9860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grpSp>
      <p:grpSp>
        <p:nvGrpSpPr>
          <p:cNvPr id="5" name="Group 4">
            <a:extLst>
              <a:ext uri="{FF2B5EF4-FFF2-40B4-BE49-F238E27FC236}">
                <a16:creationId xmlns:a16="http://schemas.microsoft.com/office/drawing/2014/main" id="{0A34ADB8-20E4-4B37-A39E-1312B78C58DE}"/>
              </a:ext>
            </a:extLst>
          </p:cNvPr>
          <p:cNvGrpSpPr/>
          <p:nvPr/>
        </p:nvGrpSpPr>
        <p:grpSpPr>
          <a:xfrm>
            <a:off x="914400" y="5963381"/>
            <a:ext cx="7924800" cy="3711867"/>
            <a:chOff x="914400" y="6191981"/>
            <a:chExt cx="7924800" cy="3711867"/>
          </a:xfrm>
        </p:grpSpPr>
        <p:sp>
          <p:nvSpPr>
            <p:cNvPr id="73" name="Rectangle 72">
              <a:extLst>
                <a:ext uri="{FF2B5EF4-FFF2-40B4-BE49-F238E27FC236}">
                  <a16:creationId xmlns:a16="http://schemas.microsoft.com/office/drawing/2014/main" id="{915A2E12-284C-4CD1-934B-87BFCBF5192C}"/>
                </a:ext>
              </a:extLst>
            </p:cNvPr>
            <p:cNvSpPr/>
            <p:nvPr/>
          </p:nvSpPr>
          <p:spPr>
            <a:xfrm>
              <a:off x="914400" y="6365571"/>
              <a:ext cx="7924800" cy="3538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5F2CE8EA-4CDB-406D-988C-4E9F97BEA40C}"/>
                </a:ext>
              </a:extLst>
            </p:cNvPr>
            <p:cNvGrpSpPr/>
            <p:nvPr/>
          </p:nvGrpSpPr>
          <p:grpSpPr>
            <a:xfrm>
              <a:off x="1360128" y="6191981"/>
              <a:ext cx="7114816" cy="1618520"/>
              <a:chOff x="1267185" y="4614253"/>
              <a:chExt cx="7114816" cy="1618520"/>
            </a:xfrm>
          </p:grpSpPr>
          <p:sp>
            <p:nvSpPr>
              <p:cNvPr id="57" name="TextBox 8">
                <a:extLst>
                  <a:ext uri="{FF2B5EF4-FFF2-40B4-BE49-F238E27FC236}">
                    <a16:creationId xmlns:a16="http://schemas.microsoft.com/office/drawing/2014/main" id="{1D5EF069-D723-4890-98A7-6745403DD987}"/>
                  </a:ext>
                </a:extLst>
              </p:cNvPr>
              <p:cNvSpPr txBox="1"/>
              <p:nvPr/>
            </p:nvSpPr>
            <p:spPr>
              <a:xfrm>
                <a:off x="1267185" y="4614253"/>
                <a:ext cx="4572000" cy="1618520"/>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10 + 90 = </a:t>
                </a:r>
              </a:p>
            </p:txBody>
          </p:sp>
          <p:sp>
            <p:nvSpPr>
              <p:cNvPr id="58" name="Rectangle 57">
                <a:extLst>
                  <a:ext uri="{FF2B5EF4-FFF2-40B4-BE49-F238E27FC236}">
                    <a16:creationId xmlns:a16="http://schemas.microsoft.com/office/drawing/2014/main" id="{FE31DBCB-D1E8-4C13-9BF3-D66A83420B27}"/>
                  </a:ext>
                </a:extLst>
              </p:cNvPr>
              <p:cNvSpPr/>
              <p:nvPr/>
            </p:nvSpPr>
            <p:spPr>
              <a:xfrm>
                <a:off x="5943601" y="5143500"/>
                <a:ext cx="2438400" cy="9860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grpSp>
          <p:nvGrpSpPr>
            <p:cNvPr id="59" name="Group 58">
              <a:extLst>
                <a:ext uri="{FF2B5EF4-FFF2-40B4-BE49-F238E27FC236}">
                  <a16:creationId xmlns:a16="http://schemas.microsoft.com/office/drawing/2014/main" id="{8F7B991D-F0F7-4630-A1C1-3A3825F0BB31}"/>
                </a:ext>
              </a:extLst>
            </p:cNvPr>
            <p:cNvGrpSpPr/>
            <p:nvPr/>
          </p:nvGrpSpPr>
          <p:grpSpPr>
            <a:xfrm>
              <a:off x="1337289" y="8111109"/>
              <a:ext cx="7137655" cy="1618520"/>
              <a:chOff x="1244346" y="6555794"/>
              <a:chExt cx="7137655" cy="1618520"/>
            </a:xfrm>
          </p:grpSpPr>
          <p:sp>
            <p:nvSpPr>
              <p:cNvPr id="60" name="TextBox 8">
                <a:extLst>
                  <a:ext uri="{FF2B5EF4-FFF2-40B4-BE49-F238E27FC236}">
                    <a16:creationId xmlns:a16="http://schemas.microsoft.com/office/drawing/2014/main" id="{E03003CC-7372-41E2-9915-F777698E54BA}"/>
                  </a:ext>
                </a:extLst>
              </p:cNvPr>
              <p:cNvSpPr txBox="1"/>
              <p:nvPr/>
            </p:nvSpPr>
            <p:spPr>
              <a:xfrm>
                <a:off x="1244346" y="6555794"/>
                <a:ext cx="4572000" cy="1618520"/>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90 + 10 = </a:t>
                </a:r>
              </a:p>
            </p:txBody>
          </p:sp>
          <p:sp>
            <p:nvSpPr>
              <p:cNvPr id="61" name="Rectangle 60">
                <a:extLst>
                  <a:ext uri="{FF2B5EF4-FFF2-40B4-BE49-F238E27FC236}">
                    <a16:creationId xmlns:a16="http://schemas.microsoft.com/office/drawing/2014/main" id="{0A2F3123-BEAB-4C99-8549-7A25FFB446D0}"/>
                  </a:ext>
                </a:extLst>
              </p:cNvPr>
              <p:cNvSpPr/>
              <p:nvPr/>
            </p:nvSpPr>
            <p:spPr>
              <a:xfrm>
                <a:off x="5943601" y="7105650"/>
                <a:ext cx="2438400" cy="9860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grpSp>
      <p:grpSp>
        <p:nvGrpSpPr>
          <p:cNvPr id="7" name="Group 6">
            <a:extLst>
              <a:ext uri="{FF2B5EF4-FFF2-40B4-BE49-F238E27FC236}">
                <a16:creationId xmlns:a16="http://schemas.microsoft.com/office/drawing/2014/main" id="{9B2BE7A4-3EAC-4046-9B22-F340AFD182EA}"/>
              </a:ext>
            </a:extLst>
          </p:cNvPr>
          <p:cNvGrpSpPr/>
          <p:nvPr/>
        </p:nvGrpSpPr>
        <p:grpSpPr>
          <a:xfrm>
            <a:off x="9448802" y="5963381"/>
            <a:ext cx="7924800" cy="3711866"/>
            <a:chOff x="9448802" y="6191981"/>
            <a:chExt cx="7924800" cy="3711866"/>
          </a:xfrm>
        </p:grpSpPr>
        <p:sp>
          <p:nvSpPr>
            <p:cNvPr id="74" name="Rectangle 73">
              <a:extLst>
                <a:ext uri="{FF2B5EF4-FFF2-40B4-BE49-F238E27FC236}">
                  <a16:creationId xmlns:a16="http://schemas.microsoft.com/office/drawing/2014/main" id="{806285D1-5F0A-47CF-8863-EA8B73D529BF}"/>
                </a:ext>
              </a:extLst>
            </p:cNvPr>
            <p:cNvSpPr/>
            <p:nvPr/>
          </p:nvSpPr>
          <p:spPr>
            <a:xfrm>
              <a:off x="9448802" y="6365570"/>
              <a:ext cx="7924800" cy="3538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F424D1E8-E542-4020-BCA1-CB236F1BA509}"/>
                </a:ext>
              </a:extLst>
            </p:cNvPr>
            <p:cNvGrpSpPr/>
            <p:nvPr/>
          </p:nvGrpSpPr>
          <p:grpSpPr>
            <a:xfrm>
              <a:off x="9831306" y="6191981"/>
              <a:ext cx="7178038" cy="1618520"/>
              <a:chOff x="9738363" y="4636666"/>
              <a:chExt cx="7178038" cy="1618520"/>
            </a:xfrm>
          </p:grpSpPr>
          <p:sp>
            <p:nvSpPr>
              <p:cNvPr id="63" name="TextBox 8">
                <a:extLst>
                  <a:ext uri="{FF2B5EF4-FFF2-40B4-BE49-F238E27FC236}">
                    <a16:creationId xmlns:a16="http://schemas.microsoft.com/office/drawing/2014/main" id="{C59FF28D-4CB1-483D-AAB7-24F8E754B881}"/>
                  </a:ext>
                </a:extLst>
              </p:cNvPr>
              <p:cNvSpPr txBox="1"/>
              <p:nvPr/>
            </p:nvSpPr>
            <p:spPr>
              <a:xfrm>
                <a:off x="9738363" y="4636666"/>
                <a:ext cx="4572000" cy="1618520"/>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30 + 70 = </a:t>
                </a:r>
              </a:p>
            </p:txBody>
          </p:sp>
          <p:sp>
            <p:nvSpPr>
              <p:cNvPr id="64" name="Rectangle 63">
                <a:extLst>
                  <a:ext uri="{FF2B5EF4-FFF2-40B4-BE49-F238E27FC236}">
                    <a16:creationId xmlns:a16="http://schemas.microsoft.com/office/drawing/2014/main" id="{767B1949-4CAA-47B7-B022-3ACDA0EF36C4}"/>
                  </a:ext>
                </a:extLst>
              </p:cNvPr>
              <p:cNvSpPr/>
              <p:nvPr/>
            </p:nvSpPr>
            <p:spPr>
              <a:xfrm>
                <a:off x="14478001" y="5143500"/>
                <a:ext cx="2438400" cy="9860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grpSp>
          <p:nvGrpSpPr>
            <p:cNvPr id="65" name="Group 64">
              <a:extLst>
                <a:ext uri="{FF2B5EF4-FFF2-40B4-BE49-F238E27FC236}">
                  <a16:creationId xmlns:a16="http://schemas.microsoft.com/office/drawing/2014/main" id="{516CDB71-A4B0-4AFF-B04A-59D3ECDFBF35}"/>
                </a:ext>
              </a:extLst>
            </p:cNvPr>
            <p:cNvGrpSpPr/>
            <p:nvPr/>
          </p:nvGrpSpPr>
          <p:grpSpPr>
            <a:xfrm>
              <a:off x="9770347" y="8094471"/>
              <a:ext cx="7238997" cy="1618520"/>
              <a:chOff x="9677404" y="6539156"/>
              <a:chExt cx="7238997" cy="1618520"/>
            </a:xfrm>
          </p:grpSpPr>
          <p:sp>
            <p:nvSpPr>
              <p:cNvPr id="66" name="TextBox 8">
                <a:extLst>
                  <a:ext uri="{FF2B5EF4-FFF2-40B4-BE49-F238E27FC236}">
                    <a16:creationId xmlns:a16="http://schemas.microsoft.com/office/drawing/2014/main" id="{F009D299-B84C-4129-928E-AAE3EC203AE2}"/>
                  </a:ext>
                </a:extLst>
              </p:cNvPr>
              <p:cNvSpPr txBox="1"/>
              <p:nvPr/>
            </p:nvSpPr>
            <p:spPr>
              <a:xfrm>
                <a:off x="9677404" y="6539156"/>
                <a:ext cx="4572000" cy="1618520"/>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70 + 30 = </a:t>
                </a:r>
              </a:p>
            </p:txBody>
          </p:sp>
          <p:sp>
            <p:nvSpPr>
              <p:cNvPr id="67" name="Rectangle 66">
                <a:extLst>
                  <a:ext uri="{FF2B5EF4-FFF2-40B4-BE49-F238E27FC236}">
                    <a16:creationId xmlns:a16="http://schemas.microsoft.com/office/drawing/2014/main" id="{245D98B6-AD8C-42AA-8146-687B868CC054}"/>
                  </a:ext>
                </a:extLst>
              </p:cNvPr>
              <p:cNvSpPr/>
              <p:nvPr/>
            </p:nvSpPr>
            <p:spPr>
              <a:xfrm>
                <a:off x="14478001" y="7043973"/>
                <a:ext cx="2438400" cy="9860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grpSp>
      <p:sp>
        <p:nvSpPr>
          <p:cNvPr id="75" name="Rectangle 74">
            <a:extLst>
              <a:ext uri="{FF2B5EF4-FFF2-40B4-BE49-F238E27FC236}">
                <a16:creationId xmlns:a16="http://schemas.microsoft.com/office/drawing/2014/main" id="{46664852-F1C4-4AD4-98DF-06D1B32ABEBF}"/>
              </a:ext>
            </a:extLst>
          </p:cNvPr>
          <p:cNvSpPr/>
          <p:nvPr/>
        </p:nvSpPr>
        <p:spPr>
          <a:xfrm>
            <a:off x="5994655" y="2750807"/>
            <a:ext cx="2438400" cy="1023347"/>
          </a:xfrm>
          <a:prstGeom prst="rect">
            <a:avLst/>
          </a:prstGeom>
          <a:solidFill>
            <a:srgbClr val="FFD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100</a:t>
            </a:r>
          </a:p>
        </p:txBody>
      </p:sp>
      <p:sp>
        <p:nvSpPr>
          <p:cNvPr id="76" name="Rectangle 75">
            <a:extLst>
              <a:ext uri="{FF2B5EF4-FFF2-40B4-BE49-F238E27FC236}">
                <a16:creationId xmlns:a16="http://schemas.microsoft.com/office/drawing/2014/main" id="{866D9399-2A82-470E-9070-62C2CFA19065}"/>
              </a:ext>
            </a:extLst>
          </p:cNvPr>
          <p:cNvSpPr/>
          <p:nvPr/>
        </p:nvSpPr>
        <p:spPr>
          <a:xfrm>
            <a:off x="5994655" y="4712958"/>
            <a:ext cx="2438400" cy="1021092"/>
          </a:xfrm>
          <a:prstGeom prst="rect">
            <a:avLst/>
          </a:prstGeom>
          <a:solidFill>
            <a:srgbClr val="FFD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100</a:t>
            </a:r>
          </a:p>
        </p:txBody>
      </p:sp>
      <p:sp>
        <p:nvSpPr>
          <p:cNvPr id="77" name="Rectangle 76">
            <a:extLst>
              <a:ext uri="{FF2B5EF4-FFF2-40B4-BE49-F238E27FC236}">
                <a16:creationId xmlns:a16="http://schemas.microsoft.com/office/drawing/2014/main" id="{E7AB2790-0247-4F92-BDE7-552A43E20C5B}"/>
              </a:ext>
            </a:extLst>
          </p:cNvPr>
          <p:cNvSpPr/>
          <p:nvPr/>
        </p:nvSpPr>
        <p:spPr>
          <a:xfrm>
            <a:off x="14529055" y="2750807"/>
            <a:ext cx="2438400" cy="986073"/>
          </a:xfrm>
          <a:prstGeom prst="rect">
            <a:avLst/>
          </a:prstGeom>
          <a:solidFill>
            <a:srgbClr val="FFD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100</a:t>
            </a:r>
          </a:p>
        </p:txBody>
      </p:sp>
      <p:sp>
        <p:nvSpPr>
          <p:cNvPr id="78" name="Rectangle 77">
            <a:extLst>
              <a:ext uri="{FF2B5EF4-FFF2-40B4-BE49-F238E27FC236}">
                <a16:creationId xmlns:a16="http://schemas.microsoft.com/office/drawing/2014/main" id="{A9E42237-630F-4250-A362-9BADC89E56A6}"/>
              </a:ext>
            </a:extLst>
          </p:cNvPr>
          <p:cNvSpPr/>
          <p:nvPr/>
        </p:nvSpPr>
        <p:spPr>
          <a:xfrm>
            <a:off x="14529055" y="4654283"/>
            <a:ext cx="2438400" cy="986073"/>
          </a:xfrm>
          <a:prstGeom prst="rect">
            <a:avLst/>
          </a:prstGeom>
          <a:solidFill>
            <a:srgbClr val="FFD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100</a:t>
            </a:r>
          </a:p>
        </p:txBody>
      </p:sp>
      <p:sp>
        <p:nvSpPr>
          <p:cNvPr id="79" name="Rectangle 78">
            <a:extLst>
              <a:ext uri="{FF2B5EF4-FFF2-40B4-BE49-F238E27FC236}">
                <a16:creationId xmlns:a16="http://schemas.microsoft.com/office/drawing/2014/main" id="{36EC7B8D-A800-4114-91ED-87BA0921090C}"/>
              </a:ext>
            </a:extLst>
          </p:cNvPr>
          <p:cNvSpPr/>
          <p:nvPr/>
        </p:nvSpPr>
        <p:spPr>
          <a:xfrm>
            <a:off x="6036544" y="6488702"/>
            <a:ext cx="2438400" cy="993925"/>
          </a:xfrm>
          <a:prstGeom prst="rect">
            <a:avLst/>
          </a:prstGeom>
          <a:solidFill>
            <a:srgbClr val="FFD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100</a:t>
            </a:r>
          </a:p>
        </p:txBody>
      </p:sp>
      <p:sp>
        <p:nvSpPr>
          <p:cNvPr id="80" name="Rectangle 79">
            <a:extLst>
              <a:ext uri="{FF2B5EF4-FFF2-40B4-BE49-F238E27FC236}">
                <a16:creationId xmlns:a16="http://schemas.microsoft.com/office/drawing/2014/main" id="{9C931DA0-9380-47D4-AB18-6FD59D8DF17A}"/>
              </a:ext>
            </a:extLst>
          </p:cNvPr>
          <p:cNvSpPr/>
          <p:nvPr/>
        </p:nvSpPr>
        <p:spPr>
          <a:xfrm>
            <a:off x="6036544" y="8428439"/>
            <a:ext cx="2438400" cy="986073"/>
          </a:xfrm>
          <a:prstGeom prst="rect">
            <a:avLst/>
          </a:prstGeom>
          <a:solidFill>
            <a:srgbClr val="FFD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100</a:t>
            </a:r>
          </a:p>
        </p:txBody>
      </p:sp>
      <p:sp>
        <p:nvSpPr>
          <p:cNvPr id="81" name="Rectangle 80">
            <a:extLst>
              <a:ext uri="{FF2B5EF4-FFF2-40B4-BE49-F238E27FC236}">
                <a16:creationId xmlns:a16="http://schemas.microsoft.com/office/drawing/2014/main" id="{D70371AA-D41F-43A1-B0FD-154B6B7ECA6D}"/>
              </a:ext>
            </a:extLst>
          </p:cNvPr>
          <p:cNvSpPr/>
          <p:nvPr/>
        </p:nvSpPr>
        <p:spPr>
          <a:xfrm>
            <a:off x="14570944" y="6466288"/>
            <a:ext cx="2438400" cy="986073"/>
          </a:xfrm>
          <a:prstGeom prst="rect">
            <a:avLst/>
          </a:prstGeom>
          <a:solidFill>
            <a:srgbClr val="FFD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100</a:t>
            </a:r>
          </a:p>
        </p:txBody>
      </p:sp>
      <p:sp>
        <p:nvSpPr>
          <p:cNvPr id="82" name="Rectangle 81">
            <a:extLst>
              <a:ext uri="{FF2B5EF4-FFF2-40B4-BE49-F238E27FC236}">
                <a16:creationId xmlns:a16="http://schemas.microsoft.com/office/drawing/2014/main" id="{DD390DCB-8E7F-4902-98BC-3494036AF5D8}"/>
              </a:ext>
            </a:extLst>
          </p:cNvPr>
          <p:cNvSpPr/>
          <p:nvPr/>
        </p:nvSpPr>
        <p:spPr>
          <a:xfrm>
            <a:off x="14570944" y="8369764"/>
            <a:ext cx="2438400" cy="986073"/>
          </a:xfrm>
          <a:prstGeom prst="rect">
            <a:avLst/>
          </a:prstGeom>
          <a:solidFill>
            <a:srgbClr val="FFD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100</a:t>
            </a:r>
          </a:p>
        </p:txBody>
      </p:sp>
      <p:pic>
        <p:nvPicPr>
          <p:cNvPr id="83" name="Picture 17">
            <a:extLst>
              <a:ext uri="{FF2B5EF4-FFF2-40B4-BE49-F238E27FC236}">
                <a16:creationId xmlns:a16="http://schemas.microsoft.com/office/drawing/2014/main" id="{94624159-169B-428C-B93B-CEDA1649DD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0"/>
            <a:ext cx="1360128" cy="2257474"/>
          </a:xfrm>
          <a:prstGeom prst="rect">
            <a:avLst/>
          </a:prstGeom>
        </p:spPr>
      </p:pic>
    </p:spTree>
    <p:extLst>
      <p:ext uri="{BB962C8B-B14F-4D97-AF65-F5344CB8AC3E}">
        <p14:creationId xmlns:p14="http://schemas.microsoft.com/office/powerpoint/2010/main" val="379250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barn(inVertical)">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barn(inVertical)">
                                      <p:cBhvr>
                                        <p:cTn id="37" dur="500"/>
                                        <p:tgtEl>
                                          <p:spTgt spid="7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barn(inVertical)">
                                      <p:cBhvr>
                                        <p:cTn id="42" dur="500"/>
                                        <p:tgtEl>
                                          <p:spTgt spid="7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barn(inVertical)">
                                      <p:cBhvr>
                                        <p:cTn id="47" dur="500"/>
                                        <p:tgtEl>
                                          <p:spTgt spid="7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barn(inVertical)">
                                      <p:cBhvr>
                                        <p:cTn id="52" dur="500"/>
                                        <p:tgtEl>
                                          <p:spTgt spid="7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barn(inVertical)">
                                      <p:cBhvr>
                                        <p:cTn id="62" dur="500"/>
                                        <p:tgtEl>
                                          <p:spTgt spid="8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arn(inVertical)">
                                      <p:cBhvr>
                                        <p:cTn id="6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5" grpId="0" animBg="1"/>
      <p:bldP spid="76" grpId="0" animBg="1"/>
      <p:bldP spid="77" grpId="0" animBg="1"/>
      <p:bldP spid="78" grpId="0" animBg="1"/>
      <p:bldP spid="79" grpId="0" animBg="1"/>
      <p:bldP spid="80" grpId="0" animBg="1"/>
      <p:bldP spid="81" grpId="0" animBg="1"/>
      <p:bldP spid="8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Thiết kế không tên (20)</Template>
  <TotalTime>211</TotalTime>
  <Words>760</Words>
  <Application>Microsoft Office PowerPoint</Application>
  <PresentationFormat>Custom</PresentationFormat>
  <Paragraphs>152</Paragraphs>
  <Slides>20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Giang</dc:creator>
  <cp:lastModifiedBy>dell</cp:lastModifiedBy>
  <cp:revision>5</cp:revision>
  <dcterms:created xsi:type="dcterms:W3CDTF">2021-10-04T04:33:17Z</dcterms:created>
  <dcterms:modified xsi:type="dcterms:W3CDTF">2022-09-21T06:48:07Z</dcterms:modified>
  <dc:identifier>DAEqMM21WHk</dc:identifier>
</cp:coreProperties>
</file>