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76" r:id="rId4"/>
    <p:sldId id="281" r:id="rId5"/>
    <p:sldId id="282" r:id="rId6"/>
    <p:sldId id="285" r:id="rId7"/>
    <p:sldId id="292" r:id="rId8"/>
    <p:sldId id="295" r:id="rId9"/>
    <p:sldId id="294" r:id="rId10"/>
    <p:sldId id="296" r:id="rId11"/>
    <p:sldId id="297" r:id="rId12"/>
    <p:sldId id="298" r:id="rId13"/>
    <p:sldId id="283" r:id="rId14"/>
    <p:sldId id="284" r:id="rId15"/>
    <p:sldId id="286" r:id="rId16"/>
    <p:sldId id="291" r:id="rId17"/>
    <p:sldId id="287" r:id="rId18"/>
    <p:sldId id="288" r:id="rId19"/>
    <p:sldId id="289" r:id="rId20"/>
    <p:sldId id="290" r:id="rId21"/>
    <p:sldId id="270" r:id="rId22"/>
  </p:sldIdLst>
  <p:sldSz cx="18288000" cy="10287000"/>
  <p:notesSz cx="6858000" cy="9144000"/>
  <p:embeddedFontLst>
    <p:embeddedFont>
      <p:font typeface="Calibri" panose="020F0502020204030204" pitchFamily="34"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C79D"/>
    <a:srgbClr val="BDE2AE"/>
    <a:srgbClr val="82D2D8"/>
    <a:srgbClr val="FFE0CE"/>
    <a:srgbClr val="FBE786"/>
    <a:srgbClr val="F9FAEB"/>
    <a:srgbClr val="FDD6CF"/>
    <a:srgbClr val="63C8AA"/>
    <a:srgbClr val="EFA54F"/>
    <a:srgbClr val="A1E7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92" autoAdjust="0"/>
    <p:restoredTop sz="94622" autoAdjust="0"/>
  </p:normalViewPr>
  <p:slideViewPr>
    <p:cSldViewPr>
      <p:cViewPr varScale="1">
        <p:scale>
          <a:sx n="57" d="100"/>
          <a:sy n="57" d="100"/>
        </p:scale>
        <p:origin x="581"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image" Target="../media/image1.jpeg"/><Relationship Id="rId16" Type="http://schemas.openxmlformats.org/officeDocument/2006/relationships/image" Target="../media/image15.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24" Type="http://schemas.openxmlformats.org/officeDocument/2006/relationships/image" Target="../media/image23.sv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10" Type="http://schemas.openxmlformats.org/officeDocument/2006/relationships/image" Target="../media/image9.svg"/><Relationship Id="rId19" Type="http://schemas.openxmlformats.org/officeDocument/2006/relationships/image" Target="../media/image18.pn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 Id="rId22" Type="http://schemas.openxmlformats.org/officeDocument/2006/relationships/image" Target="../media/image21.svg"/></Relationships>
</file>

<file path=ppt/slides/_rels/slide1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3.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49.png"/><Relationship Id="rId7" Type="http://schemas.openxmlformats.org/officeDocument/2006/relationships/image" Target="../media/image65.pn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3.png"/><Relationship Id="rId10" Type="http://schemas.openxmlformats.org/officeDocument/2006/relationships/image" Target="../media/image55.svg"/><Relationship Id="rId4" Type="http://schemas.openxmlformats.org/officeDocument/2006/relationships/image" Target="../media/image50.svg"/><Relationship Id="rId9" Type="http://schemas.openxmlformats.org/officeDocument/2006/relationships/image" Target="../media/image54.png"/></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0.svg"/></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67.pn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0.svg"/></Relationships>
</file>

<file path=ppt/slides/_rels/slide1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33.jpeg"/><Relationship Id="rId1" Type="http://schemas.openxmlformats.org/officeDocument/2006/relationships/slideLayout" Target="../slideLayouts/slideLayout7.xml"/><Relationship Id="rId5" Type="http://schemas.openxmlformats.org/officeDocument/2006/relationships/image" Target="../media/image67.png"/><Relationship Id="rId4" Type="http://schemas.openxmlformats.org/officeDocument/2006/relationships/image" Target="../media/image69.sv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0.svg"/></Relationships>
</file>

<file path=ppt/slides/_rels/slide18.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74.sv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73.png"/><Relationship Id="rId5" Type="http://schemas.openxmlformats.org/officeDocument/2006/relationships/image" Target="../media/image72.svg"/><Relationship Id="rId4" Type="http://schemas.openxmlformats.org/officeDocument/2006/relationships/image" Target="../media/image71.png"/></Relationships>
</file>

<file path=ppt/slides/_rels/slide1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78.svg"/><Relationship Id="rId5" Type="http://schemas.openxmlformats.org/officeDocument/2006/relationships/image" Target="../media/image77.png"/><Relationship Id="rId4" Type="http://schemas.openxmlformats.org/officeDocument/2006/relationships/image" Target="../media/image76.svg"/></Relationships>
</file>

<file path=ppt/slides/_rels/slide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svg"/><Relationship Id="rId9" Type="http://schemas.openxmlformats.org/officeDocument/2006/relationships/image" Target="../media/image31.png"/></Relationships>
</file>

<file path=ppt/slides/_rels/slide2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82.svg"/><Relationship Id="rId5" Type="http://schemas.openxmlformats.org/officeDocument/2006/relationships/image" Target="../media/image81.png"/><Relationship Id="rId4" Type="http://schemas.openxmlformats.org/officeDocument/2006/relationships/image" Target="../media/image80.svg"/></Relationships>
</file>

<file path=ppt/slides/_rels/slide21.xml.rels><?xml version="1.0" encoding="UTF-8" standalone="yes"?>
<Relationships xmlns="http://schemas.openxmlformats.org/package/2006/relationships"><Relationship Id="rId8" Type="http://schemas.openxmlformats.org/officeDocument/2006/relationships/image" Target="../media/image89.svg"/><Relationship Id="rId3" Type="http://schemas.openxmlformats.org/officeDocument/2006/relationships/image" Target="../media/image84.png"/><Relationship Id="rId7" Type="http://schemas.openxmlformats.org/officeDocument/2006/relationships/image" Target="../media/image88.png"/><Relationship Id="rId12" Type="http://schemas.openxmlformats.org/officeDocument/2006/relationships/image" Target="../media/image93.svg"/><Relationship Id="rId2" Type="http://schemas.openxmlformats.org/officeDocument/2006/relationships/image" Target="../media/image83.jpeg"/><Relationship Id="rId1" Type="http://schemas.openxmlformats.org/officeDocument/2006/relationships/slideLayout" Target="../slideLayouts/slideLayout7.xml"/><Relationship Id="rId6" Type="http://schemas.openxmlformats.org/officeDocument/2006/relationships/image" Target="../media/image87.svg"/><Relationship Id="rId11" Type="http://schemas.openxmlformats.org/officeDocument/2006/relationships/image" Target="../media/image92.png"/><Relationship Id="rId5" Type="http://schemas.openxmlformats.org/officeDocument/2006/relationships/image" Target="../media/image86.png"/><Relationship Id="rId10" Type="http://schemas.openxmlformats.org/officeDocument/2006/relationships/image" Target="../media/image91.svg"/><Relationship Id="rId4" Type="http://schemas.openxmlformats.org/officeDocument/2006/relationships/image" Target="../media/image85.svg"/><Relationship Id="rId9" Type="http://schemas.openxmlformats.org/officeDocument/2006/relationships/image" Target="../media/image90.png"/></Relationships>
</file>

<file path=ppt/slides/_rels/slide3.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sv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7.sv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slides/_rels/slide4.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50.svg"/><Relationship Id="rId3" Type="http://schemas.openxmlformats.org/officeDocument/2006/relationships/image" Target="../media/image44.png"/><Relationship Id="rId7" Type="http://schemas.openxmlformats.org/officeDocument/2006/relationships/image" Target="../media/image48.svg"/><Relationship Id="rId12" Type="http://schemas.openxmlformats.org/officeDocument/2006/relationships/image" Target="../media/image49.pn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37.svg"/><Relationship Id="rId5" Type="http://schemas.openxmlformats.org/officeDocument/2006/relationships/image" Target="../media/image46.svg"/><Relationship Id="rId10" Type="http://schemas.openxmlformats.org/officeDocument/2006/relationships/image" Target="../media/image36.png"/><Relationship Id="rId4" Type="http://schemas.openxmlformats.org/officeDocument/2006/relationships/image" Target="../media/image45.png"/><Relationship Id="rId9" Type="http://schemas.openxmlformats.org/officeDocument/2006/relationships/image" Target="../media/image39.svg"/></Relationships>
</file>

<file path=ppt/slides/_rels/slide5.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47.png"/><Relationship Id="rId7" Type="http://schemas.openxmlformats.org/officeDocument/2006/relationships/image" Target="../media/image36.pn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48.svg"/><Relationship Id="rId9" Type="http://schemas.openxmlformats.org/officeDocument/2006/relationships/image" Target="../media/image51.png"/></Relationships>
</file>

<file path=ppt/slides/_rels/slide6.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52.png"/><Relationship Id="rId7" Type="http://schemas.openxmlformats.org/officeDocument/2006/relationships/image" Target="../media/image38.pn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48.svg"/><Relationship Id="rId5" Type="http://schemas.openxmlformats.org/officeDocument/2006/relationships/image" Target="../media/image47.png"/><Relationship Id="rId10" Type="http://schemas.openxmlformats.org/officeDocument/2006/relationships/image" Target="../media/image37.svg"/><Relationship Id="rId4" Type="http://schemas.openxmlformats.org/officeDocument/2006/relationships/image" Target="../media/image53.svg"/><Relationship Id="rId9" Type="http://schemas.openxmlformats.org/officeDocument/2006/relationships/image" Target="../media/image36.png"/></Relationships>
</file>

<file path=ppt/slides/_rels/slide7.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49.png"/><Relationship Id="rId7" Type="http://schemas.openxmlformats.org/officeDocument/2006/relationships/image" Target="../media/image56.pn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0.svg"/><Relationship Id="rId9" Type="http://schemas.openxmlformats.org/officeDocument/2006/relationships/image" Target="../media/image58.png"/></Relationships>
</file>

<file path=ppt/slides/_rels/slide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rcRect t="3" b="15726"/>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777323" y="5470622"/>
            <a:ext cx="8733353" cy="7066077"/>
          </a:xfrm>
          <a:prstGeom prst="rect">
            <a:avLst/>
          </a:prstGeom>
        </p:spPr>
      </p:pic>
      <p:pic>
        <p:nvPicPr>
          <p:cNvPr id="3" name="Picture 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266688">
            <a:off x="12538345" y="7930123"/>
            <a:ext cx="1643501" cy="1643501"/>
          </a:xfrm>
          <a:prstGeom prst="rect">
            <a:avLst/>
          </a:prstGeom>
        </p:spPr>
      </p:pic>
      <p:pic>
        <p:nvPicPr>
          <p:cNvPr id="4"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2072899" y="5711600"/>
            <a:ext cx="909162" cy="974973"/>
          </a:xfrm>
          <a:prstGeom prst="rect">
            <a:avLst/>
          </a:prstGeom>
        </p:spPr>
      </p:pic>
      <p:pic>
        <p:nvPicPr>
          <p:cNvPr id="5" name="Picture 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4395064" y="5409624"/>
            <a:ext cx="1297015" cy="1215951"/>
          </a:xfrm>
          <a:prstGeom prst="rect">
            <a:avLst/>
          </a:prstGeom>
        </p:spPr>
      </p:pic>
      <p:pic>
        <p:nvPicPr>
          <p:cNvPr id="6" name="Picture 6"/>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3015520" y="7031551"/>
            <a:ext cx="988030" cy="1210282"/>
          </a:xfrm>
          <a:prstGeom prst="rect">
            <a:avLst/>
          </a:prstGeom>
        </p:spPr>
      </p:pic>
      <p:pic>
        <p:nvPicPr>
          <p:cNvPr id="7" name="Picture 7"/>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1620206">
            <a:off x="-711233" y="6076385"/>
            <a:ext cx="1877377" cy="2607468"/>
          </a:xfrm>
          <a:prstGeom prst="rect">
            <a:avLst/>
          </a:prstGeom>
        </p:spPr>
      </p:pic>
      <p:pic>
        <p:nvPicPr>
          <p:cNvPr id="8" name="Picture 8"/>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1601523" flipH="1">
            <a:off x="17361002" y="7477149"/>
            <a:ext cx="942062" cy="2149935"/>
          </a:xfrm>
          <a:prstGeom prst="rect">
            <a:avLst/>
          </a:prstGeom>
        </p:spPr>
      </p:pic>
      <p:pic>
        <p:nvPicPr>
          <p:cNvPr id="9" name="Picture 9"/>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371830" flipH="1">
            <a:off x="15696299" y="5949668"/>
            <a:ext cx="884990" cy="1386736"/>
          </a:xfrm>
          <a:prstGeom prst="rect">
            <a:avLst/>
          </a:prstGeom>
        </p:spPr>
      </p:pic>
      <p:pic>
        <p:nvPicPr>
          <p:cNvPr id="10" name="Picture 10"/>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rot="-764576">
            <a:off x="17417010" y="2803353"/>
            <a:ext cx="2275268" cy="1340340"/>
          </a:xfrm>
          <a:prstGeom prst="rect">
            <a:avLst/>
          </a:prstGeom>
        </p:spPr>
      </p:pic>
      <p:pic>
        <p:nvPicPr>
          <p:cNvPr id="11" name="Picture 11"/>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p:blipFill>
        <p:spPr>
          <a:xfrm rot="-1192795">
            <a:off x="404842" y="9820842"/>
            <a:ext cx="2276917" cy="583719"/>
          </a:xfrm>
          <a:prstGeom prst="rect">
            <a:avLst/>
          </a:prstGeom>
        </p:spPr>
      </p:pic>
      <p:pic>
        <p:nvPicPr>
          <p:cNvPr id="12" name="Picture 12"/>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a:fillRect/>
          </a:stretch>
        </p:blipFill>
        <p:spPr>
          <a:xfrm rot="2259169">
            <a:off x="17358006" y="5644806"/>
            <a:ext cx="948055" cy="522292"/>
          </a:xfrm>
          <a:prstGeom prst="rect">
            <a:avLst/>
          </a:prstGeom>
        </p:spPr>
      </p:pic>
      <p:pic>
        <p:nvPicPr>
          <p:cNvPr id="13" name="Picture 13"/>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a:fillRect/>
          </a:stretch>
        </p:blipFill>
        <p:spPr>
          <a:xfrm rot="2259169">
            <a:off x="-100589" y="3310183"/>
            <a:ext cx="948055" cy="522292"/>
          </a:xfrm>
          <a:prstGeom prst="rect">
            <a:avLst/>
          </a:prstGeom>
        </p:spPr>
      </p:pic>
      <p:sp>
        <p:nvSpPr>
          <p:cNvPr id="17" name="TextBox 5">
            <a:extLst>
              <a:ext uri="{FF2B5EF4-FFF2-40B4-BE49-F238E27FC236}">
                <a16:creationId xmlns:a16="http://schemas.microsoft.com/office/drawing/2014/main" id="{D69FF6EA-D32A-4BB8-B6F1-4BE716CA0B2D}"/>
              </a:ext>
            </a:extLst>
          </p:cNvPr>
          <p:cNvSpPr txBox="1"/>
          <p:nvPr/>
        </p:nvSpPr>
        <p:spPr>
          <a:xfrm>
            <a:off x="1980378" y="1567626"/>
            <a:ext cx="14327242" cy="3118674"/>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CHÀO MỪNG CÁC EM ĐẾN VỚI BÀI HỌC NGÀY HÔM NAY!</a:t>
            </a:r>
          </a:p>
        </p:txBody>
      </p:sp>
    </p:spTree>
    <p:extLst>
      <p:ext uri="{BB962C8B-B14F-4D97-AF65-F5344CB8AC3E}">
        <p14:creationId xmlns:p14="http://schemas.microsoft.com/office/powerpoint/2010/main" val="2149349338"/>
      </p:ext>
    </p:extLst>
  </p:cSld>
  <p:clrMapOvr>
    <a:masterClrMapping/>
  </p:clrMapOvr>
  <p:transition>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rcRect t="254" b="15476"/>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38A3EAB-BF4D-447A-9E05-7AF681E44296}"/>
              </a:ext>
            </a:extLst>
          </p:cNvPr>
          <p:cNvGrpSpPr/>
          <p:nvPr/>
        </p:nvGrpSpPr>
        <p:grpSpPr>
          <a:xfrm>
            <a:off x="6781800" y="723901"/>
            <a:ext cx="5137213" cy="4007454"/>
            <a:chOff x="7315200" y="723900"/>
            <a:chExt cx="5137213" cy="4045555"/>
          </a:xfrm>
        </p:grpSpPr>
        <p:pic>
          <p:nvPicPr>
            <p:cNvPr id="14" name="Picture 3">
              <a:extLst>
                <a:ext uri="{FF2B5EF4-FFF2-40B4-BE49-F238E27FC236}">
                  <a16:creationId xmlns:a16="http://schemas.microsoft.com/office/drawing/2014/main" id="{79386C0B-9D14-42DA-869E-BAB6BB238DE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315200" y="723900"/>
              <a:ext cx="5137213" cy="4045555"/>
            </a:xfrm>
            <a:prstGeom prst="rect">
              <a:avLst/>
            </a:prstGeom>
          </p:spPr>
        </p:pic>
        <p:sp>
          <p:nvSpPr>
            <p:cNvPr id="17" name="TextBox 16">
              <a:extLst>
                <a:ext uri="{FF2B5EF4-FFF2-40B4-BE49-F238E27FC236}">
                  <a16:creationId xmlns:a16="http://schemas.microsoft.com/office/drawing/2014/main" id="{C68F2B3C-38F5-40D9-97ED-0EA584F271E3}"/>
                </a:ext>
              </a:extLst>
            </p:cNvPr>
            <p:cNvSpPr txBox="1"/>
            <p:nvPr/>
          </p:nvSpPr>
          <p:spPr>
            <a:xfrm>
              <a:off x="8588406" y="1448425"/>
              <a:ext cx="2590800" cy="1446550"/>
            </a:xfrm>
            <a:prstGeom prst="rect">
              <a:avLst/>
            </a:prstGeom>
            <a:noFill/>
          </p:spPr>
          <p:txBody>
            <a:bodyPr wrap="square">
              <a:spAutoFit/>
            </a:bodyPr>
            <a:lstStyle/>
            <a:p>
              <a:pPr algn="ctr"/>
              <a:r>
                <a:rPr lang="nl-NL" sz="8800" b="1" dirty="0">
                  <a:solidFill>
                    <a:srgbClr val="FF0000"/>
                  </a:solidFill>
                  <a:latin typeface="Arial" panose="020B0604020202020204" pitchFamily="34" charset="0"/>
                  <a:ea typeface="Arial" panose="020B0604020202020204" pitchFamily="34" charset="0"/>
                  <a:cs typeface="Arial" panose="020B0604020202020204" pitchFamily="34" charset="0"/>
                </a:rPr>
                <a:t>60</a:t>
              </a:r>
              <a:endParaRPr lang="en-US" sz="8800" b="1" dirty="0">
                <a:solidFill>
                  <a:srgbClr val="FF0000"/>
                </a:solidFill>
                <a:latin typeface="Arial" panose="020B0604020202020204" pitchFamily="34" charset="0"/>
                <a:cs typeface="Arial" panose="020B0604020202020204" pitchFamily="34" charset="0"/>
              </a:endParaRPr>
            </a:p>
          </p:txBody>
        </p:sp>
      </p:grpSp>
      <p:grpSp>
        <p:nvGrpSpPr>
          <p:cNvPr id="5" name="Group 4">
            <a:extLst>
              <a:ext uri="{FF2B5EF4-FFF2-40B4-BE49-F238E27FC236}">
                <a16:creationId xmlns:a16="http://schemas.microsoft.com/office/drawing/2014/main" id="{79889A24-CC9B-4234-A9BE-1413866F6197}"/>
              </a:ext>
            </a:extLst>
          </p:cNvPr>
          <p:cNvGrpSpPr/>
          <p:nvPr/>
        </p:nvGrpSpPr>
        <p:grpSpPr>
          <a:xfrm>
            <a:off x="-15907" y="2312103"/>
            <a:ext cx="6230334" cy="6487083"/>
            <a:chOff x="-210534" y="1475816"/>
            <a:chExt cx="6889131" cy="7335367"/>
          </a:xfrm>
        </p:grpSpPr>
        <p:pic>
          <p:nvPicPr>
            <p:cNvPr id="19" name="Picture 3">
              <a:extLst>
                <a:ext uri="{FF2B5EF4-FFF2-40B4-BE49-F238E27FC236}">
                  <a16:creationId xmlns:a16="http://schemas.microsoft.com/office/drawing/2014/main" id="{67EB1054-E882-415E-A452-F12F055F6FA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10534" y="1475816"/>
              <a:ext cx="6889131" cy="7335367"/>
            </a:xfrm>
            <a:prstGeom prst="rect">
              <a:avLst/>
            </a:prstGeom>
          </p:spPr>
        </p:pic>
        <p:sp>
          <p:nvSpPr>
            <p:cNvPr id="18" name="TextBox 17">
              <a:extLst>
                <a:ext uri="{FF2B5EF4-FFF2-40B4-BE49-F238E27FC236}">
                  <a16:creationId xmlns:a16="http://schemas.microsoft.com/office/drawing/2014/main" id="{0FDA1E79-5275-4F9C-AB31-D851443A1F23}"/>
                </a:ext>
              </a:extLst>
            </p:cNvPr>
            <p:cNvSpPr txBox="1"/>
            <p:nvPr/>
          </p:nvSpPr>
          <p:spPr>
            <a:xfrm>
              <a:off x="1428152" y="6121530"/>
              <a:ext cx="4167679" cy="1635708"/>
            </a:xfrm>
            <a:prstGeom prst="rect">
              <a:avLst/>
            </a:prstGeom>
            <a:noFill/>
          </p:spPr>
          <p:txBody>
            <a:bodyPr wrap="square">
              <a:spAutoFit/>
            </a:bodyPr>
            <a:lstStyle/>
            <a:p>
              <a:pPr algn="ctr"/>
              <a:r>
                <a:rPr lang="nl-NL" sz="8800" b="1" dirty="0">
                  <a:latin typeface="Arial" panose="020B0604020202020204" pitchFamily="34" charset="0"/>
                  <a:ea typeface="Arial" panose="020B0604020202020204" pitchFamily="34" charset="0"/>
                  <a:cs typeface="Arial" panose="020B0604020202020204" pitchFamily="34" charset="0"/>
                </a:rPr>
                <a:t>74 + 8</a:t>
              </a:r>
              <a:endParaRPr lang="en-US" sz="8800" b="1" dirty="0">
                <a:latin typeface="Arial" panose="020B0604020202020204" pitchFamily="34" charset="0"/>
                <a:cs typeface="Arial" panose="020B0604020202020204" pitchFamily="34" charset="0"/>
              </a:endParaRPr>
            </a:p>
          </p:txBody>
        </p:sp>
      </p:grpSp>
      <p:grpSp>
        <p:nvGrpSpPr>
          <p:cNvPr id="20" name="Group 19">
            <a:extLst>
              <a:ext uri="{FF2B5EF4-FFF2-40B4-BE49-F238E27FC236}">
                <a16:creationId xmlns:a16="http://schemas.microsoft.com/office/drawing/2014/main" id="{944A7FFF-553A-4AA4-9B7D-40FD60E970BC}"/>
              </a:ext>
            </a:extLst>
          </p:cNvPr>
          <p:cNvGrpSpPr/>
          <p:nvPr/>
        </p:nvGrpSpPr>
        <p:grpSpPr>
          <a:xfrm>
            <a:off x="12449271" y="723899"/>
            <a:ext cx="5137213" cy="4007453"/>
            <a:chOff x="7315200" y="723900"/>
            <a:chExt cx="5137213" cy="4045555"/>
          </a:xfrm>
        </p:grpSpPr>
        <p:pic>
          <p:nvPicPr>
            <p:cNvPr id="21" name="Picture 3">
              <a:extLst>
                <a:ext uri="{FF2B5EF4-FFF2-40B4-BE49-F238E27FC236}">
                  <a16:creationId xmlns:a16="http://schemas.microsoft.com/office/drawing/2014/main" id="{6A62BA74-3811-4B3B-88F5-BDABE38410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315200" y="723900"/>
              <a:ext cx="5137213" cy="4045555"/>
            </a:xfrm>
            <a:prstGeom prst="rect">
              <a:avLst/>
            </a:prstGeom>
          </p:spPr>
        </p:pic>
        <p:sp>
          <p:nvSpPr>
            <p:cNvPr id="22" name="TextBox 21">
              <a:extLst>
                <a:ext uri="{FF2B5EF4-FFF2-40B4-BE49-F238E27FC236}">
                  <a16:creationId xmlns:a16="http://schemas.microsoft.com/office/drawing/2014/main" id="{F646A05C-EF27-4124-AC9B-B1B343B118BC}"/>
                </a:ext>
              </a:extLst>
            </p:cNvPr>
            <p:cNvSpPr txBox="1"/>
            <p:nvPr/>
          </p:nvSpPr>
          <p:spPr>
            <a:xfrm>
              <a:off x="8588406" y="1448425"/>
              <a:ext cx="2590800" cy="1446550"/>
            </a:xfrm>
            <a:prstGeom prst="rect">
              <a:avLst/>
            </a:prstGeom>
            <a:noFill/>
          </p:spPr>
          <p:txBody>
            <a:bodyPr wrap="square">
              <a:spAutoFit/>
            </a:bodyPr>
            <a:lstStyle/>
            <a:p>
              <a:pPr algn="ctr"/>
              <a:r>
                <a:rPr lang="nl-NL" sz="8800" b="1" dirty="0">
                  <a:solidFill>
                    <a:srgbClr val="FF0000"/>
                  </a:solidFill>
                  <a:latin typeface="Arial" panose="020B0604020202020204" pitchFamily="34" charset="0"/>
                  <a:ea typeface="Arial" panose="020B0604020202020204" pitchFamily="34" charset="0"/>
                  <a:cs typeface="Arial" panose="020B0604020202020204" pitchFamily="34" charset="0"/>
                </a:rPr>
                <a:t>71</a:t>
              </a:r>
              <a:endParaRPr lang="en-US" sz="8800" b="1" dirty="0">
                <a:solidFill>
                  <a:srgbClr val="FF0000"/>
                </a:solidFill>
                <a:latin typeface="Arial" panose="020B0604020202020204" pitchFamily="34" charset="0"/>
                <a:cs typeface="Arial" panose="020B0604020202020204" pitchFamily="34" charset="0"/>
              </a:endParaRPr>
            </a:p>
          </p:txBody>
        </p:sp>
      </p:grpSp>
      <p:grpSp>
        <p:nvGrpSpPr>
          <p:cNvPr id="23" name="Group 22">
            <a:extLst>
              <a:ext uri="{FF2B5EF4-FFF2-40B4-BE49-F238E27FC236}">
                <a16:creationId xmlns:a16="http://schemas.microsoft.com/office/drawing/2014/main" id="{947999A2-43A4-4851-8C43-24D82D7BE05D}"/>
              </a:ext>
            </a:extLst>
          </p:cNvPr>
          <p:cNvGrpSpPr/>
          <p:nvPr/>
        </p:nvGrpSpPr>
        <p:grpSpPr>
          <a:xfrm>
            <a:off x="6781800" y="5555647"/>
            <a:ext cx="5137213" cy="4007453"/>
            <a:chOff x="7315200" y="723900"/>
            <a:chExt cx="5137213" cy="4045555"/>
          </a:xfrm>
        </p:grpSpPr>
        <p:pic>
          <p:nvPicPr>
            <p:cNvPr id="24" name="Picture 3">
              <a:extLst>
                <a:ext uri="{FF2B5EF4-FFF2-40B4-BE49-F238E27FC236}">
                  <a16:creationId xmlns:a16="http://schemas.microsoft.com/office/drawing/2014/main" id="{F7D79099-5159-4BE6-9027-F05C70F3C7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315200" y="723900"/>
              <a:ext cx="5137213" cy="4045555"/>
            </a:xfrm>
            <a:prstGeom prst="rect">
              <a:avLst/>
            </a:prstGeom>
          </p:spPr>
        </p:pic>
        <p:sp>
          <p:nvSpPr>
            <p:cNvPr id="25" name="TextBox 24">
              <a:extLst>
                <a:ext uri="{FF2B5EF4-FFF2-40B4-BE49-F238E27FC236}">
                  <a16:creationId xmlns:a16="http://schemas.microsoft.com/office/drawing/2014/main" id="{8C49509D-A793-4832-938A-4886976C7132}"/>
                </a:ext>
              </a:extLst>
            </p:cNvPr>
            <p:cNvSpPr txBox="1"/>
            <p:nvPr/>
          </p:nvSpPr>
          <p:spPr>
            <a:xfrm>
              <a:off x="8588406" y="1448425"/>
              <a:ext cx="2590800" cy="1446550"/>
            </a:xfrm>
            <a:prstGeom prst="rect">
              <a:avLst/>
            </a:prstGeom>
            <a:noFill/>
          </p:spPr>
          <p:txBody>
            <a:bodyPr wrap="square">
              <a:spAutoFit/>
            </a:bodyPr>
            <a:lstStyle/>
            <a:p>
              <a:pPr algn="ctr"/>
              <a:r>
                <a:rPr lang="nl-NL" sz="8800" b="1" dirty="0">
                  <a:solidFill>
                    <a:srgbClr val="FF0000"/>
                  </a:solidFill>
                  <a:latin typeface="Arial" panose="020B0604020202020204" pitchFamily="34" charset="0"/>
                  <a:ea typeface="Arial" panose="020B0604020202020204" pitchFamily="34" charset="0"/>
                  <a:cs typeface="Arial" panose="020B0604020202020204" pitchFamily="34" charset="0"/>
                </a:rPr>
                <a:t>82</a:t>
              </a:r>
              <a:endParaRPr lang="en-US" sz="8800" b="1" dirty="0">
                <a:solidFill>
                  <a:srgbClr val="FF0000"/>
                </a:solidFill>
                <a:latin typeface="Arial" panose="020B0604020202020204" pitchFamily="34" charset="0"/>
                <a:cs typeface="Arial" panose="020B0604020202020204" pitchFamily="34" charset="0"/>
              </a:endParaRPr>
            </a:p>
          </p:txBody>
        </p:sp>
      </p:grpSp>
      <p:grpSp>
        <p:nvGrpSpPr>
          <p:cNvPr id="26" name="Group 25">
            <a:extLst>
              <a:ext uri="{FF2B5EF4-FFF2-40B4-BE49-F238E27FC236}">
                <a16:creationId xmlns:a16="http://schemas.microsoft.com/office/drawing/2014/main" id="{F5FC1C90-5775-4AF0-AF90-3DB9169A6252}"/>
              </a:ext>
            </a:extLst>
          </p:cNvPr>
          <p:cNvGrpSpPr/>
          <p:nvPr/>
        </p:nvGrpSpPr>
        <p:grpSpPr>
          <a:xfrm>
            <a:off x="12449271" y="5555647"/>
            <a:ext cx="5137213" cy="4007453"/>
            <a:chOff x="7315200" y="723900"/>
            <a:chExt cx="5137213" cy="4045555"/>
          </a:xfrm>
        </p:grpSpPr>
        <p:pic>
          <p:nvPicPr>
            <p:cNvPr id="27" name="Picture 3">
              <a:extLst>
                <a:ext uri="{FF2B5EF4-FFF2-40B4-BE49-F238E27FC236}">
                  <a16:creationId xmlns:a16="http://schemas.microsoft.com/office/drawing/2014/main" id="{48362ED3-7A11-497A-8E5C-A7ED41DA6F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315200" y="723900"/>
              <a:ext cx="5137213" cy="4045555"/>
            </a:xfrm>
            <a:prstGeom prst="rect">
              <a:avLst/>
            </a:prstGeom>
          </p:spPr>
        </p:pic>
        <p:sp>
          <p:nvSpPr>
            <p:cNvPr id="28" name="TextBox 27">
              <a:extLst>
                <a:ext uri="{FF2B5EF4-FFF2-40B4-BE49-F238E27FC236}">
                  <a16:creationId xmlns:a16="http://schemas.microsoft.com/office/drawing/2014/main" id="{4AB51B1A-EF5A-4409-95A1-B90305187731}"/>
                </a:ext>
              </a:extLst>
            </p:cNvPr>
            <p:cNvSpPr txBox="1"/>
            <p:nvPr/>
          </p:nvSpPr>
          <p:spPr>
            <a:xfrm>
              <a:off x="8588406" y="1448425"/>
              <a:ext cx="2590800" cy="1446550"/>
            </a:xfrm>
            <a:prstGeom prst="rect">
              <a:avLst/>
            </a:prstGeom>
            <a:noFill/>
          </p:spPr>
          <p:txBody>
            <a:bodyPr wrap="square">
              <a:spAutoFit/>
            </a:bodyPr>
            <a:lstStyle/>
            <a:p>
              <a:pPr algn="ctr"/>
              <a:r>
                <a:rPr lang="nl-NL" sz="8800" b="1" dirty="0">
                  <a:solidFill>
                    <a:srgbClr val="FF0000"/>
                  </a:solidFill>
                  <a:latin typeface="Arial" panose="020B0604020202020204" pitchFamily="34" charset="0"/>
                  <a:ea typeface="Arial" panose="020B0604020202020204" pitchFamily="34" charset="0"/>
                  <a:cs typeface="Arial" panose="020B0604020202020204" pitchFamily="34" charset="0"/>
                </a:rPr>
                <a:t>93</a:t>
              </a:r>
              <a:endParaRPr lang="en-US" sz="8800" b="1" dirty="0">
                <a:solidFill>
                  <a:srgbClr val="FF0000"/>
                </a:solidFill>
                <a:latin typeface="Arial" panose="020B0604020202020204" pitchFamily="34" charset="0"/>
                <a:cs typeface="Arial" panose="020B0604020202020204" pitchFamily="34" charset="0"/>
              </a:endParaRPr>
            </a:p>
          </p:txBody>
        </p:sp>
      </p:grpSp>
      <p:pic>
        <p:nvPicPr>
          <p:cNvPr id="29" name="Picture 3">
            <a:extLst>
              <a:ext uri="{FF2B5EF4-FFF2-40B4-BE49-F238E27FC236}">
                <a16:creationId xmlns:a16="http://schemas.microsoft.com/office/drawing/2014/main" id="{67EDAB39-9E54-4F9B-BA5D-6F583D55AEA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857025" y="7559373"/>
            <a:ext cx="2061987" cy="2195551"/>
          </a:xfrm>
          <a:prstGeom prst="rect">
            <a:avLst/>
          </a:prstGeom>
        </p:spPr>
      </p:pic>
    </p:spTree>
    <p:extLst>
      <p:ext uri="{BB962C8B-B14F-4D97-AF65-F5344CB8AC3E}">
        <p14:creationId xmlns:p14="http://schemas.microsoft.com/office/powerpoint/2010/main" val="5892289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arn(inVertical)">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rcRect t="254" b="15476"/>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38A3EAB-BF4D-447A-9E05-7AF681E44296}"/>
              </a:ext>
            </a:extLst>
          </p:cNvPr>
          <p:cNvGrpSpPr/>
          <p:nvPr/>
        </p:nvGrpSpPr>
        <p:grpSpPr>
          <a:xfrm>
            <a:off x="6629400" y="723901"/>
            <a:ext cx="5137213" cy="4007454"/>
            <a:chOff x="7315200" y="723900"/>
            <a:chExt cx="5137213" cy="4045555"/>
          </a:xfrm>
        </p:grpSpPr>
        <p:pic>
          <p:nvPicPr>
            <p:cNvPr id="14" name="Picture 3">
              <a:extLst>
                <a:ext uri="{FF2B5EF4-FFF2-40B4-BE49-F238E27FC236}">
                  <a16:creationId xmlns:a16="http://schemas.microsoft.com/office/drawing/2014/main" id="{79386C0B-9D14-42DA-869E-BAB6BB238DE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315200" y="723900"/>
              <a:ext cx="5137213" cy="4045555"/>
            </a:xfrm>
            <a:prstGeom prst="rect">
              <a:avLst/>
            </a:prstGeom>
          </p:spPr>
        </p:pic>
        <p:sp>
          <p:nvSpPr>
            <p:cNvPr id="17" name="TextBox 16">
              <a:extLst>
                <a:ext uri="{FF2B5EF4-FFF2-40B4-BE49-F238E27FC236}">
                  <a16:creationId xmlns:a16="http://schemas.microsoft.com/office/drawing/2014/main" id="{C68F2B3C-38F5-40D9-97ED-0EA584F271E3}"/>
                </a:ext>
              </a:extLst>
            </p:cNvPr>
            <p:cNvSpPr txBox="1"/>
            <p:nvPr/>
          </p:nvSpPr>
          <p:spPr>
            <a:xfrm>
              <a:off x="8588406" y="1448425"/>
              <a:ext cx="2590800" cy="1446550"/>
            </a:xfrm>
            <a:prstGeom prst="rect">
              <a:avLst/>
            </a:prstGeom>
            <a:noFill/>
          </p:spPr>
          <p:txBody>
            <a:bodyPr wrap="square">
              <a:spAutoFit/>
            </a:bodyPr>
            <a:lstStyle/>
            <a:p>
              <a:pPr algn="ctr"/>
              <a:r>
                <a:rPr lang="nl-NL" sz="8800" b="1" dirty="0">
                  <a:solidFill>
                    <a:srgbClr val="FF0000"/>
                  </a:solidFill>
                  <a:latin typeface="Arial" panose="020B0604020202020204" pitchFamily="34" charset="0"/>
                  <a:ea typeface="Arial" panose="020B0604020202020204" pitchFamily="34" charset="0"/>
                  <a:cs typeface="Arial" panose="020B0604020202020204" pitchFamily="34" charset="0"/>
                </a:rPr>
                <a:t>44</a:t>
              </a:r>
              <a:endParaRPr lang="en-US" sz="8800" b="1" dirty="0">
                <a:solidFill>
                  <a:srgbClr val="FF0000"/>
                </a:solidFill>
                <a:latin typeface="Arial" panose="020B0604020202020204" pitchFamily="34" charset="0"/>
                <a:cs typeface="Arial" panose="020B0604020202020204" pitchFamily="34" charset="0"/>
              </a:endParaRPr>
            </a:p>
          </p:txBody>
        </p:sp>
      </p:grpSp>
      <p:grpSp>
        <p:nvGrpSpPr>
          <p:cNvPr id="5" name="Group 4">
            <a:extLst>
              <a:ext uri="{FF2B5EF4-FFF2-40B4-BE49-F238E27FC236}">
                <a16:creationId xmlns:a16="http://schemas.microsoft.com/office/drawing/2014/main" id="{79889A24-CC9B-4234-A9BE-1413866F6197}"/>
              </a:ext>
            </a:extLst>
          </p:cNvPr>
          <p:cNvGrpSpPr/>
          <p:nvPr/>
        </p:nvGrpSpPr>
        <p:grpSpPr>
          <a:xfrm>
            <a:off x="-15907" y="2312103"/>
            <a:ext cx="6230334" cy="6487083"/>
            <a:chOff x="-210534" y="1475816"/>
            <a:chExt cx="6889131" cy="7335367"/>
          </a:xfrm>
        </p:grpSpPr>
        <p:pic>
          <p:nvPicPr>
            <p:cNvPr id="19" name="Picture 3">
              <a:extLst>
                <a:ext uri="{FF2B5EF4-FFF2-40B4-BE49-F238E27FC236}">
                  <a16:creationId xmlns:a16="http://schemas.microsoft.com/office/drawing/2014/main" id="{67EB1054-E882-415E-A452-F12F055F6FA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10534" y="1475816"/>
              <a:ext cx="6889131" cy="7335367"/>
            </a:xfrm>
            <a:prstGeom prst="rect">
              <a:avLst/>
            </a:prstGeom>
          </p:spPr>
        </p:pic>
        <p:sp>
          <p:nvSpPr>
            <p:cNvPr id="18" name="TextBox 17">
              <a:extLst>
                <a:ext uri="{FF2B5EF4-FFF2-40B4-BE49-F238E27FC236}">
                  <a16:creationId xmlns:a16="http://schemas.microsoft.com/office/drawing/2014/main" id="{0FDA1E79-5275-4F9C-AB31-D851443A1F23}"/>
                </a:ext>
              </a:extLst>
            </p:cNvPr>
            <p:cNvSpPr txBox="1"/>
            <p:nvPr/>
          </p:nvSpPr>
          <p:spPr>
            <a:xfrm>
              <a:off x="1428152" y="6121530"/>
              <a:ext cx="4167679" cy="1635708"/>
            </a:xfrm>
            <a:prstGeom prst="rect">
              <a:avLst/>
            </a:prstGeom>
            <a:noFill/>
          </p:spPr>
          <p:txBody>
            <a:bodyPr wrap="square">
              <a:spAutoFit/>
            </a:bodyPr>
            <a:lstStyle/>
            <a:p>
              <a:pPr algn="ctr"/>
              <a:r>
                <a:rPr lang="nl-NL" sz="8800" b="1" dirty="0">
                  <a:latin typeface="Arial" panose="020B0604020202020204" pitchFamily="34" charset="0"/>
                  <a:cs typeface="Arial" panose="020B0604020202020204" pitchFamily="34" charset="0"/>
                </a:rPr>
                <a:t>45 + 9</a:t>
              </a:r>
              <a:endParaRPr lang="en-US" sz="8800" b="1" dirty="0">
                <a:latin typeface="Arial" panose="020B0604020202020204" pitchFamily="34" charset="0"/>
                <a:cs typeface="Arial" panose="020B0604020202020204" pitchFamily="34" charset="0"/>
              </a:endParaRPr>
            </a:p>
          </p:txBody>
        </p:sp>
      </p:grpSp>
      <p:grpSp>
        <p:nvGrpSpPr>
          <p:cNvPr id="20" name="Group 19">
            <a:extLst>
              <a:ext uri="{FF2B5EF4-FFF2-40B4-BE49-F238E27FC236}">
                <a16:creationId xmlns:a16="http://schemas.microsoft.com/office/drawing/2014/main" id="{944A7FFF-553A-4AA4-9B7D-40FD60E970BC}"/>
              </a:ext>
            </a:extLst>
          </p:cNvPr>
          <p:cNvGrpSpPr/>
          <p:nvPr/>
        </p:nvGrpSpPr>
        <p:grpSpPr>
          <a:xfrm>
            <a:off x="12296871" y="723899"/>
            <a:ext cx="5137213" cy="4007453"/>
            <a:chOff x="7315200" y="723900"/>
            <a:chExt cx="5137213" cy="4045555"/>
          </a:xfrm>
        </p:grpSpPr>
        <p:pic>
          <p:nvPicPr>
            <p:cNvPr id="21" name="Picture 3">
              <a:extLst>
                <a:ext uri="{FF2B5EF4-FFF2-40B4-BE49-F238E27FC236}">
                  <a16:creationId xmlns:a16="http://schemas.microsoft.com/office/drawing/2014/main" id="{6A62BA74-3811-4B3B-88F5-BDABE38410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315200" y="723900"/>
              <a:ext cx="5137213" cy="4045555"/>
            </a:xfrm>
            <a:prstGeom prst="rect">
              <a:avLst/>
            </a:prstGeom>
          </p:spPr>
        </p:pic>
        <p:sp>
          <p:nvSpPr>
            <p:cNvPr id="22" name="TextBox 21">
              <a:extLst>
                <a:ext uri="{FF2B5EF4-FFF2-40B4-BE49-F238E27FC236}">
                  <a16:creationId xmlns:a16="http://schemas.microsoft.com/office/drawing/2014/main" id="{F646A05C-EF27-4124-AC9B-B1B343B118BC}"/>
                </a:ext>
              </a:extLst>
            </p:cNvPr>
            <p:cNvSpPr txBox="1"/>
            <p:nvPr/>
          </p:nvSpPr>
          <p:spPr>
            <a:xfrm>
              <a:off x="8588406" y="1448425"/>
              <a:ext cx="2590800" cy="1446550"/>
            </a:xfrm>
            <a:prstGeom prst="rect">
              <a:avLst/>
            </a:prstGeom>
            <a:noFill/>
          </p:spPr>
          <p:txBody>
            <a:bodyPr wrap="square">
              <a:spAutoFit/>
            </a:bodyPr>
            <a:lstStyle/>
            <a:p>
              <a:pPr algn="ctr"/>
              <a:r>
                <a:rPr lang="nl-NL" sz="8800" b="1" dirty="0">
                  <a:solidFill>
                    <a:srgbClr val="FF0000"/>
                  </a:solidFill>
                  <a:latin typeface="Arial" panose="020B0604020202020204" pitchFamily="34" charset="0"/>
                  <a:ea typeface="Arial" panose="020B0604020202020204" pitchFamily="34" charset="0"/>
                  <a:cs typeface="Arial" panose="020B0604020202020204" pitchFamily="34" charset="0"/>
                </a:rPr>
                <a:t>54</a:t>
              </a:r>
              <a:endParaRPr lang="en-US" sz="8800" b="1" dirty="0">
                <a:solidFill>
                  <a:srgbClr val="FF0000"/>
                </a:solidFill>
                <a:latin typeface="Arial" panose="020B0604020202020204" pitchFamily="34" charset="0"/>
                <a:cs typeface="Arial" panose="020B0604020202020204" pitchFamily="34" charset="0"/>
              </a:endParaRPr>
            </a:p>
          </p:txBody>
        </p:sp>
      </p:grpSp>
      <p:grpSp>
        <p:nvGrpSpPr>
          <p:cNvPr id="23" name="Group 22">
            <a:extLst>
              <a:ext uri="{FF2B5EF4-FFF2-40B4-BE49-F238E27FC236}">
                <a16:creationId xmlns:a16="http://schemas.microsoft.com/office/drawing/2014/main" id="{947999A2-43A4-4851-8C43-24D82D7BE05D}"/>
              </a:ext>
            </a:extLst>
          </p:cNvPr>
          <p:cNvGrpSpPr/>
          <p:nvPr/>
        </p:nvGrpSpPr>
        <p:grpSpPr>
          <a:xfrm>
            <a:off x="6629400" y="5555647"/>
            <a:ext cx="5137213" cy="4007453"/>
            <a:chOff x="7315200" y="723900"/>
            <a:chExt cx="5137213" cy="4045555"/>
          </a:xfrm>
        </p:grpSpPr>
        <p:pic>
          <p:nvPicPr>
            <p:cNvPr id="24" name="Picture 3">
              <a:extLst>
                <a:ext uri="{FF2B5EF4-FFF2-40B4-BE49-F238E27FC236}">
                  <a16:creationId xmlns:a16="http://schemas.microsoft.com/office/drawing/2014/main" id="{F7D79099-5159-4BE6-9027-F05C70F3C7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315200" y="723900"/>
              <a:ext cx="5137213" cy="4045555"/>
            </a:xfrm>
            <a:prstGeom prst="rect">
              <a:avLst/>
            </a:prstGeom>
          </p:spPr>
        </p:pic>
        <p:sp>
          <p:nvSpPr>
            <p:cNvPr id="25" name="TextBox 24">
              <a:extLst>
                <a:ext uri="{FF2B5EF4-FFF2-40B4-BE49-F238E27FC236}">
                  <a16:creationId xmlns:a16="http://schemas.microsoft.com/office/drawing/2014/main" id="{8C49509D-A793-4832-938A-4886976C7132}"/>
                </a:ext>
              </a:extLst>
            </p:cNvPr>
            <p:cNvSpPr txBox="1"/>
            <p:nvPr/>
          </p:nvSpPr>
          <p:spPr>
            <a:xfrm>
              <a:off x="8588406" y="1448425"/>
              <a:ext cx="2590800" cy="1446550"/>
            </a:xfrm>
            <a:prstGeom prst="rect">
              <a:avLst/>
            </a:prstGeom>
            <a:noFill/>
          </p:spPr>
          <p:txBody>
            <a:bodyPr wrap="square">
              <a:spAutoFit/>
            </a:bodyPr>
            <a:lstStyle/>
            <a:p>
              <a:pPr algn="ctr"/>
              <a:r>
                <a:rPr lang="nl-NL" sz="8800" b="1" dirty="0">
                  <a:solidFill>
                    <a:srgbClr val="FF0000"/>
                  </a:solidFill>
                  <a:latin typeface="Arial" panose="020B0604020202020204" pitchFamily="34" charset="0"/>
                  <a:ea typeface="Arial" panose="020B0604020202020204" pitchFamily="34" charset="0"/>
                  <a:cs typeface="Arial" panose="020B0604020202020204" pitchFamily="34" charset="0"/>
                </a:rPr>
                <a:t>65</a:t>
              </a:r>
              <a:endParaRPr lang="en-US" sz="8800" b="1" dirty="0">
                <a:solidFill>
                  <a:srgbClr val="FF0000"/>
                </a:solidFill>
                <a:latin typeface="Arial" panose="020B0604020202020204" pitchFamily="34" charset="0"/>
                <a:cs typeface="Arial" panose="020B0604020202020204" pitchFamily="34" charset="0"/>
              </a:endParaRPr>
            </a:p>
          </p:txBody>
        </p:sp>
      </p:grpSp>
      <p:grpSp>
        <p:nvGrpSpPr>
          <p:cNvPr id="26" name="Group 25">
            <a:extLst>
              <a:ext uri="{FF2B5EF4-FFF2-40B4-BE49-F238E27FC236}">
                <a16:creationId xmlns:a16="http://schemas.microsoft.com/office/drawing/2014/main" id="{F5FC1C90-5775-4AF0-AF90-3DB9169A6252}"/>
              </a:ext>
            </a:extLst>
          </p:cNvPr>
          <p:cNvGrpSpPr/>
          <p:nvPr/>
        </p:nvGrpSpPr>
        <p:grpSpPr>
          <a:xfrm>
            <a:off x="12296871" y="5555647"/>
            <a:ext cx="5137213" cy="4007453"/>
            <a:chOff x="7315200" y="723900"/>
            <a:chExt cx="5137213" cy="4045555"/>
          </a:xfrm>
        </p:grpSpPr>
        <p:pic>
          <p:nvPicPr>
            <p:cNvPr id="27" name="Picture 3">
              <a:extLst>
                <a:ext uri="{FF2B5EF4-FFF2-40B4-BE49-F238E27FC236}">
                  <a16:creationId xmlns:a16="http://schemas.microsoft.com/office/drawing/2014/main" id="{48362ED3-7A11-497A-8E5C-A7ED41DA6F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315200" y="723900"/>
              <a:ext cx="5137213" cy="4045555"/>
            </a:xfrm>
            <a:prstGeom prst="rect">
              <a:avLst/>
            </a:prstGeom>
          </p:spPr>
        </p:pic>
        <p:sp>
          <p:nvSpPr>
            <p:cNvPr id="28" name="TextBox 27">
              <a:extLst>
                <a:ext uri="{FF2B5EF4-FFF2-40B4-BE49-F238E27FC236}">
                  <a16:creationId xmlns:a16="http://schemas.microsoft.com/office/drawing/2014/main" id="{4AB51B1A-EF5A-4409-95A1-B90305187731}"/>
                </a:ext>
              </a:extLst>
            </p:cNvPr>
            <p:cNvSpPr txBox="1"/>
            <p:nvPr/>
          </p:nvSpPr>
          <p:spPr>
            <a:xfrm>
              <a:off x="8588406" y="1448425"/>
              <a:ext cx="2590800" cy="1446550"/>
            </a:xfrm>
            <a:prstGeom prst="rect">
              <a:avLst/>
            </a:prstGeom>
            <a:noFill/>
          </p:spPr>
          <p:txBody>
            <a:bodyPr wrap="square">
              <a:spAutoFit/>
            </a:bodyPr>
            <a:lstStyle/>
            <a:p>
              <a:pPr algn="ctr"/>
              <a:r>
                <a:rPr lang="nl-NL" sz="8800" b="1" dirty="0">
                  <a:solidFill>
                    <a:srgbClr val="FF0000"/>
                  </a:solidFill>
                  <a:latin typeface="Arial" panose="020B0604020202020204" pitchFamily="34" charset="0"/>
                  <a:ea typeface="Arial" panose="020B0604020202020204" pitchFamily="34" charset="0"/>
                  <a:cs typeface="Arial" panose="020B0604020202020204" pitchFamily="34" charset="0"/>
                </a:rPr>
                <a:t>75</a:t>
              </a:r>
              <a:endParaRPr lang="en-US" sz="8800" b="1" dirty="0">
                <a:solidFill>
                  <a:srgbClr val="FF0000"/>
                </a:solidFill>
                <a:latin typeface="Arial" panose="020B0604020202020204" pitchFamily="34" charset="0"/>
                <a:cs typeface="Arial" panose="020B0604020202020204" pitchFamily="34" charset="0"/>
              </a:endParaRPr>
            </a:p>
          </p:txBody>
        </p:sp>
      </p:grpSp>
      <p:pic>
        <p:nvPicPr>
          <p:cNvPr id="29" name="Picture 3">
            <a:extLst>
              <a:ext uri="{FF2B5EF4-FFF2-40B4-BE49-F238E27FC236}">
                <a16:creationId xmlns:a16="http://schemas.microsoft.com/office/drawing/2014/main" id="{67EDAB39-9E54-4F9B-BA5D-6F583D55AEA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372096" y="2583071"/>
            <a:ext cx="2061987" cy="2195551"/>
          </a:xfrm>
          <a:prstGeom prst="rect">
            <a:avLst/>
          </a:prstGeom>
        </p:spPr>
      </p:pic>
    </p:spTree>
    <p:extLst>
      <p:ext uri="{BB962C8B-B14F-4D97-AF65-F5344CB8AC3E}">
        <p14:creationId xmlns:p14="http://schemas.microsoft.com/office/powerpoint/2010/main" val="42551065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arn(inVertical)">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rcRect t="254" b="15476"/>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38A3EAB-BF4D-447A-9E05-7AF681E44296}"/>
              </a:ext>
            </a:extLst>
          </p:cNvPr>
          <p:cNvGrpSpPr/>
          <p:nvPr/>
        </p:nvGrpSpPr>
        <p:grpSpPr>
          <a:xfrm>
            <a:off x="6629400" y="723901"/>
            <a:ext cx="5137213" cy="4007454"/>
            <a:chOff x="7315200" y="723900"/>
            <a:chExt cx="5137213" cy="4045555"/>
          </a:xfrm>
        </p:grpSpPr>
        <p:pic>
          <p:nvPicPr>
            <p:cNvPr id="14" name="Picture 3">
              <a:extLst>
                <a:ext uri="{FF2B5EF4-FFF2-40B4-BE49-F238E27FC236}">
                  <a16:creationId xmlns:a16="http://schemas.microsoft.com/office/drawing/2014/main" id="{79386C0B-9D14-42DA-869E-BAB6BB238DE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315200" y="723900"/>
              <a:ext cx="5137213" cy="4045555"/>
            </a:xfrm>
            <a:prstGeom prst="rect">
              <a:avLst/>
            </a:prstGeom>
          </p:spPr>
        </p:pic>
        <p:sp>
          <p:nvSpPr>
            <p:cNvPr id="17" name="TextBox 16">
              <a:extLst>
                <a:ext uri="{FF2B5EF4-FFF2-40B4-BE49-F238E27FC236}">
                  <a16:creationId xmlns:a16="http://schemas.microsoft.com/office/drawing/2014/main" id="{C68F2B3C-38F5-40D9-97ED-0EA584F271E3}"/>
                </a:ext>
              </a:extLst>
            </p:cNvPr>
            <p:cNvSpPr txBox="1"/>
            <p:nvPr/>
          </p:nvSpPr>
          <p:spPr>
            <a:xfrm>
              <a:off x="8588406" y="1448425"/>
              <a:ext cx="2590800" cy="1446550"/>
            </a:xfrm>
            <a:prstGeom prst="rect">
              <a:avLst/>
            </a:prstGeom>
            <a:noFill/>
          </p:spPr>
          <p:txBody>
            <a:bodyPr wrap="square">
              <a:spAutoFit/>
            </a:bodyPr>
            <a:lstStyle/>
            <a:p>
              <a:pPr algn="ctr"/>
              <a:r>
                <a:rPr lang="nl-NL" sz="8800" b="1" dirty="0">
                  <a:solidFill>
                    <a:srgbClr val="FF0000"/>
                  </a:solidFill>
                  <a:latin typeface="Arial" panose="020B0604020202020204" pitchFamily="34" charset="0"/>
                  <a:cs typeface="Arial" panose="020B0604020202020204" pitchFamily="34" charset="0"/>
                </a:rPr>
                <a:t>15</a:t>
              </a:r>
              <a:endParaRPr lang="en-US" sz="8800" b="1" dirty="0">
                <a:solidFill>
                  <a:srgbClr val="FF0000"/>
                </a:solidFill>
                <a:latin typeface="Arial" panose="020B0604020202020204" pitchFamily="34" charset="0"/>
                <a:cs typeface="Arial" panose="020B0604020202020204" pitchFamily="34" charset="0"/>
              </a:endParaRPr>
            </a:p>
          </p:txBody>
        </p:sp>
      </p:grpSp>
      <p:grpSp>
        <p:nvGrpSpPr>
          <p:cNvPr id="5" name="Group 4">
            <a:extLst>
              <a:ext uri="{FF2B5EF4-FFF2-40B4-BE49-F238E27FC236}">
                <a16:creationId xmlns:a16="http://schemas.microsoft.com/office/drawing/2014/main" id="{79889A24-CC9B-4234-A9BE-1413866F6197}"/>
              </a:ext>
            </a:extLst>
          </p:cNvPr>
          <p:cNvGrpSpPr/>
          <p:nvPr/>
        </p:nvGrpSpPr>
        <p:grpSpPr>
          <a:xfrm>
            <a:off x="-15907" y="2312103"/>
            <a:ext cx="6230334" cy="6487083"/>
            <a:chOff x="-210534" y="1475816"/>
            <a:chExt cx="6889131" cy="7335367"/>
          </a:xfrm>
        </p:grpSpPr>
        <p:pic>
          <p:nvPicPr>
            <p:cNvPr id="19" name="Picture 3">
              <a:extLst>
                <a:ext uri="{FF2B5EF4-FFF2-40B4-BE49-F238E27FC236}">
                  <a16:creationId xmlns:a16="http://schemas.microsoft.com/office/drawing/2014/main" id="{67EB1054-E882-415E-A452-F12F055F6FA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10534" y="1475816"/>
              <a:ext cx="6889131" cy="7335367"/>
            </a:xfrm>
            <a:prstGeom prst="rect">
              <a:avLst/>
            </a:prstGeom>
          </p:spPr>
        </p:pic>
        <p:sp>
          <p:nvSpPr>
            <p:cNvPr id="18" name="TextBox 17">
              <a:extLst>
                <a:ext uri="{FF2B5EF4-FFF2-40B4-BE49-F238E27FC236}">
                  <a16:creationId xmlns:a16="http://schemas.microsoft.com/office/drawing/2014/main" id="{0FDA1E79-5275-4F9C-AB31-D851443A1F23}"/>
                </a:ext>
              </a:extLst>
            </p:cNvPr>
            <p:cNvSpPr txBox="1"/>
            <p:nvPr/>
          </p:nvSpPr>
          <p:spPr>
            <a:xfrm>
              <a:off x="1428152" y="6121530"/>
              <a:ext cx="4167679" cy="1635708"/>
            </a:xfrm>
            <a:prstGeom prst="rect">
              <a:avLst/>
            </a:prstGeom>
            <a:noFill/>
          </p:spPr>
          <p:txBody>
            <a:bodyPr wrap="square">
              <a:spAutoFit/>
            </a:bodyPr>
            <a:lstStyle/>
            <a:p>
              <a:pPr algn="ctr"/>
              <a:r>
                <a:rPr lang="nl-NL" sz="8800" b="1" dirty="0">
                  <a:latin typeface="Arial" panose="020B0604020202020204" pitchFamily="34" charset="0"/>
                  <a:cs typeface="Arial" panose="020B0604020202020204" pitchFamily="34" charset="0"/>
                </a:rPr>
                <a:t>18 + 7</a:t>
              </a:r>
              <a:endParaRPr lang="en-US" sz="8800" b="1" dirty="0">
                <a:latin typeface="Arial" panose="020B0604020202020204" pitchFamily="34" charset="0"/>
                <a:cs typeface="Arial" panose="020B0604020202020204" pitchFamily="34" charset="0"/>
              </a:endParaRPr>
            </a:p>
          </p:txBody>
        </p:sp>
      </p:grpSp>
      <p:grpSp>
        <p:nvGrpSpPr>
          <p:cNvPr id="20" name="Group 19">
            <a:extLst>
              <a:ext uri="{FF2B5EF4-FFF2-40B4-BE49-F238E27FC236}">
                <a16:creationId xmlns:a16="http://schemas.microsoft.com/office/drawing/2014/main" id="{944A7FFF-553A-4AA4-9B7D-40FD60E970BC}"/>
              </a:ext>
            </a:extLst>
          </p:cNvPr>
          <p:cNvGrpSpPr/>
          <p:nvPr/>
        </p:nvGrpSpPr>
        <p:grpSpPr>
          <a:xfrm>
            <a:off x="12296871" y="723899"/>
            <a:ext cx="5137213" cy="4007453"/>
            <a:chOff x="7315200" y="723900"/>
            <a:chExt cx="5137213" cy="4045555"/>
          </a:xfrm>
        </p:grpSpPr>
        <p:pic>
          <p:nvPicPr>
            <p:cNvPr id="21" name="Picture 3">
              <a:extLst>
                <a:ext uri="{FF2B5EF4-FFF2-40B4-BE49-F238E27FC236}">
                  <a16:creationId xmlns:a16="http://schemas.microsoft.com/office/drawing/2014/main" id="{6A62BA74-3811-4B3B-88F5-BDABE38410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315200" y="723900"/>
              <a:ext cx="5137213" cy="4045555"/>
            </a:xfrm>
            <a:prstGeom prst="rect">
              <a:avLst/>
            </a:prstGeom>
          </p:spPr>
        </p:pic>
        <p:sp>
          <p:nvSpPr>
            <p:cNvPr id="22" name="TextBox 21">
              <a:extLst>
                <a:ext uri="{FF2B5EF4-FFF2-40B4-BE49-F238E27FC236}">
                  <a16:creationId xmlns:a16="http://schemas.microsoft.com/office/drawing/2014/main" id="{F646A05C-EF27-4124-AC9B-B1B343B118BC}"/>
                </a:ext>
              </a:extLst>
            </p:cNvPr>
            <p:cNvSpPr txBox="1"/>
            <p:nvPr/>
          </p:nvSpPr>
          <p:spPr>
            <a:xfrm>
              <a:off x="8588406" y="1448425"/>
              <a:ext cx="2590800" cy="1446550"/>
            </a:xfrm>
            <a:prstGeom prst="rect">
              <a:avLst/>
            </a:prstGeom>
            <a:noFill/>
          </p:spPr>
          <p:txBody>
            <a:bodyPr wrap="square">
              <a:spAutoFit/>
            </a:bodyPr>
            <a:lstStyle/>
            <a:p>
              <a:pPr algn="ctr"/>
              <a:r>
                <a:rPr lang="nl-NL" sz="8800" b="1" dirty="0">
                  <a:solidFill>
                    <a:srgbClr val="FF0000"/>
                  </a:solidFill>
                  <a:latin typeface="Arial" panose="020B0604020202020204" pitchFamily="34" charset="0"/>
                  <a:ea typeface="Arial" panose="020B0604020202020204" pitchFamily="34" charset="0"/>
                  <a:cs typeface="Arial" panose="020B0604020202020204" pitchFamily="34" charset="0"/>
                </a:rPr>
                <a:t>25</a:t>
              </a:r>
              <a:endParaRPr lang="en-US" sz="8800" b="1" dirty="0">
                <a:solidFill>
                  <a:srgbClr val="FF0000"/>
                </a:solidFill>
                <a:latin typeface="Arial" panose="020B0604020202020204" pitchFamily="34" charset="0"/>
                <a:cs typeface="Arial" panose="020B0604020202020204" pitchFamily="34" charset="0"/>
              </a:endParaRPr>
            </a:p>
          </p:txBody>
        </p:sp>
      </p:grpSp>
      <p:grpSp>
        <p:nvGrpSpPr>
          <p:cNvPr id="23" name="Group 22">
            <a:extLst>
              <a:ext uri="{FF2B5EF4-FFF2-40B4-BE49-F238E27FC236}">
                <a16:creationId xmlns:a16="http://schemas.microsoft.com/office/drawing/2014/main" id="{947999A2-43A4-4851-8C43-24D82D7BE05D}"/>
              </a:ext>
            </a:extLst>
          </p:cNvPr>
          <p:cNvGrpSpPr/>
          <p:nvPr/>
        </p:nvGrpSpPr>
        <p:grpSpPr>
          <a:xfrm>
            <a:off x="6629400" y="5555647"/>
            <a:ext cx="5137213" cy="4007453"/>
            <a:chOff x="7315200" y="723900"/>
            <a:chExt cx="5137213" cy="4045555"/>
          </a:xfrm>
        </p:grpSpPr>
        <p:pic>
          <p:nvPicPr>
            <p:cNvPr id="24" name="Picture 3">
              <a:extLst>
                <a:ext uri="{FF2B5EF4-FFF2-40B4-BE49-F238E27FC236}">
                  <a16:creationId xmlns:a16="http://schemas.microsoft.com/office/drawing/2014/main" id="{F7D79099-5159-4BE6-9027-F05C70F3C7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315200" y="723900"/>
              <a:ext cx="5137213" cy="4045555"/>
            </a:xfrm>
            <a:prstGeom prst="rect">
              <a:avLst/>
            </a:prstGeom>
          </p:spPr>
        </p:pic>
        <p:sp>
          <p:nvSpPr>
            <p:cNvPr id="25" name="TextBox 24">
              <a:extLst>
                <a:ext uri="{FF2B5EF4-FFF2-40B4-BE49-F238E27FC236}">
                  <a16:creationId xmlns:a16="http://schemas.microsoft.com/office/drawing/2014/main" id="{8C49509D-A793-4832-938A-4886976C7132}"/>
                </a:ext>
              </a:extLst>
            </p:cNvPr>
            <p:cNvSpPr txBox="1"/>
            <p:nvPr/>
          </p:nvSpPr>
          <p:spPr>
            <a:xfrm>
              <a:off x="8588406" y="1448425"/>
              <a:ext cx="2590800" cy="1446550"/>
            </a:xfrm>
            <a:prstGeom prst="rect">
              <a:avLst/>
            </a:prstGeom>
            <a:noFill/>
          </p:spPr>
          <p:txBody>
            <a:bodyPr wrap="square">
              <a:spAutoFit/>
            </a:bodyPr>
            <a:lstStyle/>
            <a:p>
              <a:pPr algn="ctr"/>
              <a:r>
                <a:rPr lang="nl-NL" sz="8800" b="1" dirty="0">
                  <a:solidFill>
                    <a:srgbClr val="FF0000"/>
                  </a:solidFill>
                  <a:latin typeface="Arial" panose="020B0604020202020204" pitchFamily="34" charset="0"/>
                  <a:ea typeface="Arial" panose="020B0604020202020204" pitchFamily="34" charset="0"/>
                  <a:cs typeface="Arial" panose="020B0604020202020204" pitchFamily="34" charset="0"/>
                </a:rPr>
                <a:t>35</a:t>
              </a:r>
              <a:endParaRPr lang="en-US" sz="8800" b="1" dirty="0">
                <a:solidFill>
                  <a:srgbClr val="FF0000"/>
                </a:solidFill>
                <a:latin typeface="Arial" panose="020B0604020202020204" pitchFamily="34" charset="0"/>
                <a:cs typeface="Arial" panose="020B0604020202020204" pitchFamily="34" charset="0"/>
              </a:endParaRPr>
            </a:p>
          </p:txBody>
        </p:sp>
      </p:grpSp>
      <p:grpSp>
        <p:nvGrpSpPr>
          <p:cNvPr id="26" name="Group 25">
            <a:extLst>
              <a:ext uri="{FF2B5EF4-FFF2-40B4-BE49-F238E27FC236}">
                <a16:creationId xmlns:a16="http://schemas.microsoft.com/office/drawing/2014/main" id="{F5FC1C90-5775-4AF0-AF90-3DB9169A6252}"/>
              </a:ext>
            </a:extLst>
          </p:cNvPr>
          <p:cNvGrpSpPr/>
          <p:nvPr/>
        </p:nvGrpSpPr>
        <p:grpSpPr>
          <a:xfrm>
            <a:off x="12296871" y="5555647"/>
            <a:ext cx="5137213" cy="4007453"/>
            <a:chOff x="7315200" y="723900"/>
            <a:chExt cx="5137213" cy="4045555"/>
          </a:xfrm>
        </p:grpSpPr>
        <p:pic>
          <p:nvPicPr>
            <p:cNvPr id="27" name="Picture 3">
              <a:extLst>
                <a:ext uri="{FF2B5EF4-FFF2-40B4-BE49-F238E27FC236}">
                  <a16:creationId xmlns:a16="http://schemas.microsoft.com/office/drawing/2014/main" id="{48362ED3-7A11-497A-8E5C-A7ED41DA6F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315200" y="723900"/>
              <a:ext cx="5137213" cy="4045555"/>
            </a:xfrm>
            <a:prstGeom prst="rect">
              <a:avLst/>
            </a:prstGeom>
          </p:spPr>
        </p:pic>
        <p:sp>
          <p:nvSpPr>
            <p:cNvPr id="28" name="TextBox 27">
              <a:extLst>
                <a:ext uri="{FF2B5EF4-FFF2-40B4-BE49-F238E27FC236}">
                  <a16:creationId xmlns:a16="http://schemas.microsoft.com/office/drawing/2014/main" id="{4AB51B1A-EF5A-4409-95A1-B90305187731}"/>
                </a:ext>
              </a:extLst>
            </p:cNvPr>
            <p:cNvSpPr txBox="1"/>
            <p:nvPr/>
          </p:nvSpPr>
          <p:spPr>
            <a:xfrm>
              <a:off x="8588406" y="1448425"/>
              <a:ext cx="2590800" cy="1446550"/>
            </a:xfrm>
            <a:prstGeom prst="rect">
              <a:avLst/>
            </a:prstGeom>
            <a:noFill/>
          </p:spPr>
          <p:txBody>
            <a:bodyPr wrap="square">
              <a:spAutoFit/>
            </a:bodyPr>
            <a:lstStyle/>
            <a:p>
              <a:pPr algn="ctr"/>
              <a:r>
                <a:rPr lang="nl-NL" sz="8800" b="1" dirty="0">
                  <a:solidFill>
                    <a:srgbClr val="FF0000"/>
                  </a:solidFill>
                  <a:latin typeface="Arial" panose="020B0604020202020204" pitchFamily="34" charset="0"/>
                  <a:ea typeface="Arial" panose="020B0604020202020204" pitchFamily="34" charset="0"/>
                  <a:cs typeface="Arial" panose="020B0604020202020204" pitchFamily="34" charset="0"/>
                </a:rPr>
                <a:t>45</a:t>
              </a:r>
              <a:endParaRPr lang="en-US" sz="8800" b="1" dirty="0">
                <a:solidFill>
                  <a:srgbClr val="FF0000"/>
                </a:solidFill>
                <a:latin typeface="Arial" panose="020B0604020202020204" pitchFamily="34" charset="0"/>
                <a:cs typeface="Arial" panose="020B0604020202020204" pitchFamily="34" charset="0"/>
              </a:endParaRPr>
            </a:p>
          </p:txBody>
        </p:sp>
      </p:grpSp>
      <p:pic>
        <p:nvPicPr>
          <p:cNvPr id="29" name="Picture 3">
            <a:extLst>
              <a:ext uri="{FF2B5EF4-FFF2-40B4-BE49-F238E27FC236}">
                <a16:creationId xmlns:a16="http://schemas.microsoft.com/office/drawing/2014/main" id="{67EDAB39-9E54-4F9B-BA5D-6F583D55AEA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372096" y="2583071"/>
            <a:ext cx="2061987" cy="2195551"/>
          </a:xfrm>
          <a:prstGeom prst="rect">
            <a:avLst/>
          </a:prstGeom>
        </p:spPr>
      </p:pic>
    </p:spTree>
    <p:extLst>
      <p:ext uri="{BB962C8B-B14F-4D97-AF65-F5344CB8AC3E}">
        <p14:creationId xmlns:p14="http://schemas.microsoft.com/office/powerpoint/2010/main" val="23423211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arn(inVertical)">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rcRect t="254" b="15476"/>
          <a:stretch>
            <a:fillRect/>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4445EF39-7116-4F6D-86B6-1D2F5C017C7D}"/>
              </a:ext>
            </a:extLst>
          </p:cNvPr>
          <p:cNvGrpSpPr/>
          <p:nvPr/>
        </p:nvGrpSpPr>
        <p:grpSpPr>
          <a:xfrm>
            <a:off x="1132881" y="571500"/>
            <a:ext cx="16022237" cy="3232107"/>
            <a:chOff x="1028700" y="2292393"/>
            <a:chExt cx="16022237" cy="3232107"/>
          </a:xfrm>
        </p:grpSpPr>
        <p:grpSp>
          <p:nvGrpSpPr>
            <p:cNvPr id="2" name="Group 2"/>
            <p:cNvGrpSpPr/>
            <p:nvPr/>
          </p:nvGrpSpPr>
          <p:grpSpPr>
            <a:xfrm>
              <a:off x="1028700" y="2769303"/>
              <a:ext cx="16022237" cy="2755197"/>
              <a:chOff x="0" y="0"/>
              <a:chExt cx="4562371" cy="1352117"/>
            </a:xfrm>
          </p:grpSpPr>
          <p:sp>
            <p:nvSpPr>
              <p:cNvPr id="3" name="Freeform 3"/>
              <p:cNvSpPr/>
              <p:nvPr/>
            </p:nvSpPr>
            <p:spPr>
              <a:xfrm>
                <a:off x="0" y="0"/>
                <a:ext cx="4562371" cy="1352117"/>
              </a:xfrm>
              <a:custGeom>
                <a:avLst/>
                <a:gdLst/>
                <a:ahLst/>
                <a:cxnLst/>
                <a:rect l="l" t="t" r="r" b="b"/>
                <a:pathLst>
                  <a:path w="4562371" h="1352117">
                    <a:moveTo>
                      <a:pt x="4437911" y="1352117"/>
                    </a:moveTo>
                    <a:lnTo>
                      <a:pt x="124460" y="1352117"/>
                    </a:lnTo>
                    <a:cubicBezTo>
                      <a:pt x="55880" y="1352117"/>
                      <a:pt x="0" y="1296237"/>
                      <a:pt x="0" y="1227657"/>
                    </a:cubicBezTo>
                    <a:lnTo>
                      <a:pt x="0" y="124460"/>
                    </a:lnTo>
                    <a:cubicBezTo>
                      <a:pt x="0" y="55880"/>
                      <a:pt x="55880" y="0"/>
                      <a:pt x="124460" y="0"/>
                    </a:cubicBezTo>
                    <a:lnTo>
                      <a:pt x="4437911" y="0"/>
                    </a:lnTo>
                    <a:cubicBezTo>
                      <a:pt x="4506491" y="0"/>
                      <a:pt x="4562371" y="55880"/>
                      <a:pt x="4562371" y="124460"/>
                    </a:cubicBezTo>
                    <a:lnTo>
                      <a:pt x="4562371" y="1227657"/>
                    </a:lnTo>
                    <a:cubicBezTo>
                      <a:pt x="4562371" y="1296237"/>
                      <a:pt x="4506491" y="1352117"/>
                      <a:pt x="4437911" y="1352117"/>
                    </a:cubicBezTo>
                    <a:close/>
                  </a:path>
                </a:pathLst>
              </a:custGeom>
              <a:solidFill>
                <a:srgbClr val="F9705A"/>
              </a:solidFill>
            </p:spPr>
          </p:sp>
        </p:grpSp>
        <p:pic>
          <p:nvPicPr>
            <p:cNvPr id="7" name="Picture 7"/>
            <p:cNvPicPr>
              <a:picLocks noChangeAspect="1"/>
            </p:cNvPicPr>
            <p:nvPr/>
          </p:nvPicPr>
          <p:blipFill>
            <a:blip r:embed="rId3">
              <a:alphaModFix amt="73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720389" y="2292393"/>
              <a:ext cx="2847221" cy="953819"/>
            </a:xfrm>
            <a:prstGeom prst="rect">
              <a:avLst/>
            </a:prstGeom>
          </p:spPr>
        </p:pic>
        <p:sp>
          <p:nvSpPr>
            <p:cNvPr id="12" name="TextBox 11">
              <a:extLst>
                <a:ext uri="{FF2B5EF4-FFF2-40B4-BE49-F238E27FC236}">
                  <a16:creationId xmlns:a16="http://schemas.microsoft.com/office/drawing/2014/main" id="{9C4FBFA2-6F3B-4821-BEE6-AF161B4FBA73}"/>
                </a:ext>
              </a:extLst>
            </p:cNvPr>
            <p:cNvSpPr txBox="1"/>
            <p:nvPr/>
          </p:nvSpPr>
          <p:spPr>
            <a:xfrm>
              <a:off x="2324099" y="3127006"/>
              <a:ext cx="13639800" cy="942053"/>
            </a:xfrm>
            <a:prstGeom prst="rect">
              <a:avLst/>
            </a:prstGeom>
            <a:noFill/>
          </p:spPr>
          <p:txBody>
            <a:bodyPr wrap="square">
              <a:spAutoFit/>
            </a:bodyPr>
            <a:lstStyle/>
            <a:p>
              <a:pPr algn="ctr">
                <a:lnSpc>
                  <a:spcPct val="150000"/>
                </a:lnSpc>
                <a:spcAft>
                  <a:spcPts val="1000"/>
                </a:spcAft>
              </a:pPr>
              <a:r>
                <a:rPr lang="nl-NL" sz="4200" b="1" dirty="0">
                  <a:solidFill>
                    <a:srgbClr val="FFFF00"/>
                  </a:solidFill>
                  <a:latin typeface="Arial" panose="020B0604020202020204" pitchFamily="34" charset="0"/>
                  <a:ea typeface="Arial" panose="020B0604020202020204" pitchFamily="34" charset="0"/>
                  <a:cs typeface="Times New Roman" panose="02020603050405020304" pitchFamily="18" charset="0"/>
                </a:rPr>
                <a:t>Bài 1: Tính</a:t>
              </a:r>
              <a:endParaRPr lang="vi-VN" sz="4200" b="1" i="1" dirty="0">
                <a:solidFill>
                  <a:srgbClr val="FFFF00"/>
                </a:solidFill>
                <a:effectLst/>
                <a:latin typeface="Arial" panose="020B0604020202020204" pitchFamily="34" charset="0"/>
                <a:ea typeface="Arial" panose="020B0604020202020204" pitchFamily="34" charset="0"/>
                <a:cs typeface="Arial" panose="020B0604020202020204" pitchFamily="34" charset="0"/>
              </a:endParaRPr>
            </a:p>
          </p:txBody>
        </p:sp>
      </p:grpSp>
      <p:sp>
        <p:nvSpPr>
          <p:cNvPr id="14" name="TextBox 13">
            <a:extLst>
              <a:ext uri="{FF2B5EF4-FFF2-40B4-BE49-F238E27FC236}">
                <a16:creationId xmlns:a16="http://schemas.microsoft.com/office/drawing/2014/main" id="{2CFAAE33-3E41-46D4-8BDF-F25F604947AB}"/>
              </a:ext>
            </a:extLst>
          </p:cNvPr>
          <p:cNvSpPr txBox="1"/>
          <p:nvPr/>
        </p:nvSpPr>
        <p:spPr>
          <a:xfrm>
            <a:off x="2428280" y="2234842"/>
            <a:ext cx="13639800" cy="942053"/>
          </a:xfrm>
          <a:prstGeom prst="rect">
            <a:avLst/>
          </a:prstGeom>
          <a:noFill/>
        </p:spPr>
        <p:txBody>
          <a:bodyPr wrap="square">
            <a:spAutoFit/>
          </a:bodyPr>
          <a:lstStyle/>
          <a:p>
            <a:pPr algn="ctr">
              <a:lnSpc>
                <a:spcPct val="150000"/>
              </a:lnSpc>
              <a:spcAft>
                <a:spcPts val="1000"/>
              </a:spcAft>
            </a:pPr>
            <a:r>
              <a:rPr lang="nl-NL" sz="4200" i="1" dirty="0">
                <a:solidFill>
                  <a:schemeClr val="bg1"/>
                </a:solidFill>
                <a:latin typeface="Arial" panose="020B0604020202020204" pitchFamily="34" charset="0"/>
                <a:ea typeface="Arial" panose="020B0604020202020204" pitchFamily="34" charset="0"/>
                <a:cs typeface="Times New Roman" panose="02020603050405020304" pitchFamily="18" charset="0"/>
              </a:rPr>
              <a:t>Các em hãy đặt tính rồi tính vào vở và nhắc lại cách tính</a:t>
            </a:r>
            <a:endParaRPr lang="vi-VN" sz="4200" i="1"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p:grpSp>
        <p:nvGrpSpPr>
          <p:cNvPr id="26" name="Group 25">
            <a:extLst>
              <a:ext uri="{FF2B5EF4-FFF2-40B4-BE49-F238E27FC236}">
                <a16:creationId xmlns:a16="http://schemas.microsoft.com/office/drawing/2014/main" id="{10EFF859-3AC1-4C18-8C08-8FED3949BC36}"/>
              </a:ext>
            </a:extLst>
          </p:cNvPr>
          <p:cNvGrpSpPr/>
          <p:nvPr/>
        </p:nvGrpSpPr>
        <p:grpSpPr>
          <a:xfrm>
            <a:off x="1371600" y="4338671"/>
            <a:ext cx="3235643" cy="4899919"/>
            <a:chOff x="1371600" y="4338671"/>
            <a:chExt cx="3235643" cy="4899919"/>
          </a:xfrm>
        </p:grpSpPr>
        <p:pic>
          <p:nvPicPr>
            <p:cNvPr id="8" name="Picture 7" descr="A logo on a black background&#10;&#10;Description automatically generated with low confidence">
              <a:extLst>
                <a:ext uri="{FF2B5EF4-FFF2-40B4-BE49-F238E27FC236}">
                  <a16:creationId xmlns:a16="http://schemas.microsoft.com/office/drawing/2014/main" id="{C8A4EC66-22D9-4649-8952-B55109EA48B7}"/>
                </a:ext>
              </a:extLst>
            </p:cNvPr>
            <p:cNvPicPr>
              <a:picLocks noChangeAspect="1"/>
            </p:cNvPicPr>
            <p:nvPr/>
          </p:nvPicPr>
          <p:blipFill rotWithShape="1">
            <a:blip r:embed="rId5">
              <a:extLst>
                <a:ext uri="{28A0092B-C50C-407E-A947-70E740481C1C}">
                  <a14:useLocalDpi xmlns:a14="http://schemas.microsoft.com/office/drawing/2010/main" val="0"/>
                </a:ext>
              </a:extLst>
            </a:blip>
            <a:srcRect l="27729" t="53721" r="31013"/>
            <a:stretch/>
          </p:blipFill>
          <p:spPr>
            <a:xfrm>
              <a:off x="1371600" y="4338671"/>
              <a:ext cx="3235643" cy="3629339"/>
            </a:xfrm>
            <a:prstGeom prst="rect">
              <a:avLst/>
            </a:prstGeom>
          </p:spPr>
        </p:pic>
        <p:sp>
          <p:nvSpPr>
            <p:cNvPr id="21" name="Rectangle 20">
              <a:extLst>
                <a:ext uri="{FF2B5EF4-FFF2-40B4-BE49-F238E27FC236}">
                  <a16:creationId xmlns:a16="http://schemas.microsoft.com/office/drawing/2014/main" id="{38A7FED1-A83E-4BDD-9CF9-E3F75E63AA99}"/>
                </a:ext>
              </a:extLst>
            </p:cNvPr>
            <p:cNvSpPr/>
            <p:nvPr/>
          </p:nvSpPr>
          <p:spPr>
            <a:xfrm>
              <a:off x="1524000" y="8212270"/>
              <a:ext cx="3083243" cy="102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Arial" panose="020B0604020202020204" pitchFamily="34" charset="0"/>
                  <a:cs typeface="Arial" panose="020B0604020202020204" pitchFamily="34" charset="0"/>
                </a:rPr>
                <a:t>?</a:t>
              </a:r>
            </a:p>
          </p:txBody>
        </p:sp>
      </p:grpSp>
      <p:grpSp>
        <p:nvGrpSpPr>
          <p:cNvPr id="27" name="Group 26">
            <a:extLst>
              <a:ext uri="{FF2B5EF4-FFF2-40B4-BE49-F238E27FC236}">
                <a16:creationId xmlns:a16="http://schemas.microsoft.com/office/drawing/2014/main" id="{D2250FEF-012D-4C8D-A01C-8C1D5647F8D7}"/>
              </a:ext>
            </a:extLst>
          </p:cNvPr>
          <p:cNvGrpSpPr/>
          <p:nvPr/>
        </p:nvGrpSpPr>
        <p:grpSpPr>
          <a:xfrm>
            <a:off x="5500433" y="4461416"/>
            <a:ext cx="3083243" cy="4777174"/>
            <a:chOff x="5500433" y="4461416"/>
            <a:chExt cx="3083243" cy="4777174"/>
          </a:xfrm>
        </p:grpSpPr>
        <p:pic>
          <p:nvPicPr>
            <p:cNvPr id="20" name="Picture 19" descr="A picture containing arrow&#10;&#10;Description automatically generated">
              <a:extLst>
                <a:ext uri="{FF2B5EF4-FFF2-40B4-BE49-F238E27FC236}">
                  <a16:creationId xmlns:a16="http://schemas.microsoft.com/office/drawing/2014/main" id="{2DEF49AB-4918-4730-9315-8CAE986BD5E4}"/>
                </a:ext>
              </a:extLst>
            </p:cNvPr>
            <p:cNvPicPr>
              <a:picLocks noChangeAspect="1"/>
            </p:cNvPicPr>
            <p:nvPr/>
          </p:nvPicPr>
          <p:blipFill rotWithShape="1">
            <a:blip r:embed="rId6">
              <a:extLst>
                <a:ext uri="{28A0092B-C50C-407E-A947-70E740481C1C}">
                  <a14:useLocalDpi xmlns:a14="http://schemas.microsoft.com/office/drawing/2010/main" val="0"/>
                </a:ext>
              </a:extLst>
            </a:blip>
            <a:srcRect l="31691" t="53745" r="31412"/>
            <a:stretch/>
          </p:blipFill>
          <p:spPr>
            <a:xfrm>
              <a:off x="5638800" y="4461416"/>
              <a:ext cx="2806511" cy="3518225"/>
            </a:xfrm>
            <a:prstGeom prst="rect">
              <a:avLst/>
            </a:prstGeom>
          </p:spPr>
        </p:pic>
        <p:sp>
          <p:nvSpPr>
            <p:cNvPr id="22" name="Rectangle 21">
              <a:extLst>
                <a:ext uri="{FF2B5EF4-FFF2-40B4-BE49-F238E27FC236}">
                  <a16:creationId xmlns:a16="http://schemas.microsoft.com/office/drawing/2014/main" id="{B814878A-CD96-4407-8908-002C50A1EE8C}"/>
                </a:ext>
              </a:extLst>
            </p:cNvPr>
            <p:cNvSpPr/>
            <p:nvPr/>
          </p:nvSpPr>
          <p:spPr>
            <a:xfrm>
              <a:off x="5500433" y="8212270"/>
              <a:ext cx="3083243" cy="102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Arial" panose="020B0604020202020204" pitchFamily="34" charset="0"/>
                  <a:cs typeface="Arial" panose="020B0604020202020204" pitchFamily="34" charset="0"/>
                </a:rPr>
                <a:t>?</a:t>
              </a:r>
            </a:p>
          </p:txBody>
        </p:sp>
      </p:grpSp>
      <p:grpSp>
        <p:nvGrpSpPr>
          <p:cNvPr id="28" name="Group 27">
            <a:extLst>
              <a:ext uri="{FF2B5EF4-FFF2-40B4-BE49-F238E27FC236}">
                <a16:creationId xmlns:a16="http://schemas.microsoft.com/office/drawing/2014/main" id="{9CBE7362-981B-40E1-ABD3-3438A2687DFF}"/>
              </a:ext>
            </a:extLst>
          </p:cNvPr>
          <p:cNvGrpSpPr/>
          <p:nvPr/>
        </p:nvGrpSpPr>
        <p:grpSpPr>
          <a:xfrm>
            <a:off x="9448800" y="4229100"/>
            <a:ext cx="3266039" cy="5009490"/>
            <a:chOff x="9448800" y="4229100"/>
            <a:chExt cx="3266039" cy="5009490"/>
          </a:xfrm>
        </p:grpSpPr>
        <p:pic>
          <p:nvPicPr>
            <p:cNvPr id="16" name="Picture 15" descr="A picture containing arrow&#10;&#10;Description automatically generated">
              <a:extLst>
                <a:ext uri="{FF2B5EF4-FFF2-40B4-BE49-F238E27FC236}">
                  <a16:creationId xmlns:a16="http://schemas.microsoft.com/office/drawing/2014/main" id="{9484675F-9CC1-49CA-86D5-9ACB43E394A7}"/>
                </a:ext>
              </a:extLst>
            </p:cNvPr>
            <p:cNvPicPr>
              <a:picLocks noChangeAspect="1"/>
            </p:cNvPicPr>
            <p:nvPr/>
          </p:nvPicPr>
          <p:blipFill rotWithShape="1">
            <a:blip r:embed="rId7">
              <a:extLst>
                <a:ext uri="{28A0092B-C50C-407E-A947-70E740481C1C}">
                  <a14:useLocalDpi xmlns:a14="http://schemas.microsoft.com/office/drawing/2010/main" val="0"/>
                </a:ext>
              </a:extLst>
            </a:blip>
            <a:srcRect l="27689" t="49621" r="28499"/>
            <a:stretch/>
          </p:blipFill>
          <p:spPr>
            <a:xfrm>
              <a:off x="9448800" y="4229100"/>
              <a:ext cx="3266039" cy="3755606"/>
            </a:xfrm>
            <a:prstGeom prst="rect">
              <a:avLst/>
            </a:prstGeom>
          </p:spPr>
        </p:pic>
        <p:sp>
          <p:nvSpPr>
            <p:cNvPr id="23" name="Rectangle 22">
              <a:extLst>
                <a:ext uri="{FF2B5EF4-FFF2-40B4-BE49-F238E27FC236}">
                  <a16:creationId xmlns:a16="http://schemas.microsoft.com/office/drawing/2014/main" id="{E6D5AE57-2F16-4371-BC96-7F9EB606497F}"/>
                </a:ext>
              </a:extLst>
            </p:cNvPr>
            <p:cNvSpPr/>
            <p:nvPr/>
          </p:nvSpPr>
          <p:spPr>
            <a:xfrm>
              <a:off x="9603423" y="8212270"/>
              <a:ext cx="3083243" cy="102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Arial" panose="020B0604020202020204" pitchFamily="34" charset="0"/>
                  <a:cs typeface="Arial" panose="020B0604020202020204" pitchFamily="34" charset="0"/>
                </a:rPr>
                <a:t>?</a:t>
              </a:r>
            </a:p>
          </p:txBody>
        </p:sp>
      </p:grpSp>
      <p:grpSp>
        <p:nvGrpSpPr>
          <p:cNvPr id="29" name="Group 28">
            <a:extLst>
              <a:ext uri="{FF2B5EF4-FFF2-40B4-BE49-F238E27FC236}">
                <a16:creationId xmlns:a16="http://schemas.microsoft.com/office/drawing/2014/main" id="{0A9F1153-0AEF-4FCA-9B64-A7C7F0122F67}"/>
              </a:ext>
            </a:extLst>
          </p:cNvPr>
          <p:cNvGrpSpPr/>
          <p:nvPr/>
        </p:nvGrpSpPr>
        <p:grpSpPr>
          <a:xfrm>
            <a:off x="13844777" y="4348306"/>
            <a:ext cx="3266039" cy="4890284"/>
            <a:chOff x="13844777" y="4348306"/>
            <a:chExt cx="3266039" cy="4890284"/>
          </a:xfrm>
        </p:grpSpPr>
        <p:pic>
          <p:nvPicPr>
            <p:cNvPr id="18" name="Picture 17" descr="A picture containing night sky&#10;&#10;Description automatically generated">
              <a:extLst>
                <a:ext uri="{FF2B5EF4-FFF2-40B4-BE49-F238E27FC236}">
                  <a16:creationId xmlns:a16="http://schemas.microsoft.com/office/drawing/2014/main" id="{4C753DA5-FFAE-4F6D-82C6-207DB26BC42C}"/>
                </a:ext>
              </a:extLst>
            </p:cNvPr>
            <p:cNvPicPr>
              <a:picLocks noChangeAspect="1"/>
            </p:cNvPicPr>
            <p:nvPr/>
          </p:nvPicPr>
          <p:blipFill rotWithShape="1">
            <a:blip r:embed="rId8">
              <a:extLst>
                <a:ext uri="{28A0092B-C50C-407E-A947-70E740481C1C}">
                  <a14:useLocalDpi xmlns:a14="http://schemas.microsoft.com/office/drawing/2010/main" val="0"/>
                </a:ext>
              </a:extLst>
            </a:blip>
            <a:srcRect l="28199" t="49621" r="27989"/>
            <a:stretch/>
          </p:blipFill>
          <p:spPr>
            <a:xfrm>
              <a:off x="13844777" y="4348306"/>
              <a:ext cx="3266039" cy="3863964"/>
            </a:xfrm>
            <a:prstGeom prst="rect">
              <a:avLst/>
            </a:prstGeom>
          </p:spPr>
        </p:pic>
        <p:sp>
          <p:nvSpPr>
            <p:cNvPr id="24" name="Rectangle 23">
              <a:extLst>
                <a:ext uri="{FF2B5EF4-FFF2-40B4-BE49-F238E27FC236}">
                  <a16:creationId xmlns:a16="http://schemas.microsoft.com/office/drawing/2014/main" id="{BF19CC81-4119-472E-98F9-FCD1B1ADF163}"/>
                </a:ext>
              </a:extLst>
            </p:cNvPr>
            <p:cNvSpPr/>
            <p:nvPr/>
          </p:nvSpPr>
          <p:spPr>
            <a:xfrm>
              <a:off x="13844777" y="8212270"/>
              <a:ext cx="3083243" cy="102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Arial" panose="020B0604020202020204" pitchFamily="34" charset="0"/>
                  <a:cs typeface="Arial" panose="020B0604020202020204" pitchFamily="34" charset="0"/>
                </a:rPr>
                <a:t>?</a:t>
              </a:r>
            </a:p>
          </p:txBody>
        </p:sp>
      </p:grpSp>
      <p:sp>
        <p:nvSpPr>
          <p:cNvPr id="30" name="Rectangle 29">
            <a:extLst>
              <a:ext uri="{FF2B5EF4-FFF2-40B4-BE49-F238E27FC236}">
                <a16:creationId xmlns:a16="http://schemas.microsoft.com/office/drawing/2014/main" id="{60E68430-11CE-44B3-9560-9DEEF231321F}"/>
              </a:ext>
            </a:extLst>
          </p:cNvPr>
          <p:cNvSpPr/>
          <p:nvPr/>
        </p:nvSpPr>
        <p:spPr>
          <a:xfrm>
            <a:off x="1523999" y="8212270"/>
            <a:ext cx="3235643" cy="102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rgbClr val="FF0000"/>
                </a:solidFill>
                <a:latin typeface="Arial" panose="020B0604020202020204" pitchFamily="34" charset="0"/>
                <a:cs typeface="Arial" panose="020B0604020202020204" pitchFamily="34" charset="0"/>
              </a:rPr>
              <a:t>31</a:t>
            </a:r>
          </a:p>
        </p:txBody>
      </p:sp>
      <p:sp>
        <p:nvSpPr>
          <p:cNvPr id="32" name="Rectangle 31">
            <a:extLst>
              <a:ext uri="{FF2B5EF4-FFF2-40B4-BE49-F238E27FC236}">
                <a16:creationId xmlns:a16="http://schemas.microsoft.com/office/drawing/2014/main" id="{430ADA8D-2398-4BF4-97CD-E34BC082FA5A}"/>
              </a:ext>
            </a:extLst>
          </p:cNvPr>
          <p:cNvSpPr/>
          <p:nvPr/>
        </p:nvSpPr>
        <p:spPr>
          <a:xfrm>
            <a:off x="5500433" y="8212270"/>
            <a:ext cx="3414967" cy="102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rgbClr val="FF0000"/>
                </a:solidFill>
                <a:latin typeface="Arial" panose="020B0604020202020204" pitchFamily="34" charset="0"/>
                <a:cs typeface="Arial" panose="020B0604020202020204" pitchFamily="34" charset="0"/>
              </a:rPr>
              <a:t>62</a:t>
            </a:r>
          </a:p>
        </p:txBody>
      </p:sp>
      <p:sp>
        <p:nvSpPr>
          <p:cNvPr id="33" name="Rectangle 32">
            <a:extLst>
              <a:ext uri="{FF2B5EF4-FFF2-40B4-BE49-F238E27FC236}">
                <a16:creationId xmlns:a16="http://schemas.microsoft.com/office/drawing/2014/main" id="{28EECE65-A493-4BF8-BE6A-9FE4849AD773}"/>
              </a:ext>
            </a:extLst>
          </p:cNvPr>
          <p:cNvSpPr/>
          <p:nvPr/>
        </p:nvSpPr>
        <p:spPr>
          <a:xfrm>
            <a:off x="9603423" y="8212270"/>
            <a:ext cx="3484149" cy="102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rgbClr val="FF0000"/>
                </a:solidFill>
                <a:latin typeface="Arial" panose="020B0604020202020204" pitchFamily="34" charset="0"/>
                <a:cs typeface="Arial" panose="020B0604020202020204" pitchFamily="34" charset="0"/>
              </a:rPr>
              <a:t>71</a:t>
            </a:r>
          </a:p>
        </p:txBody>
      </p:sp>
      <p:sp>
        <p:nvSpPr>
          <p:cNvPr id="34" name="Rectangle 33">
            <a:extLst>
              <a:ext uri="{FF2B5EF4-FFF2-40B4-BE49-F238E27FC236}">
                <a16:creationId xmlns:a16="http://schemas.microsoft.com/office/drawing/2014/main" id="{7C8FF37A-C9B3-4BBC-9C3F-90B5ABDEF131}"/>
              </a:ext>
            </a:extLst>
          </p:cNvPr>
          <p:cNvSpPr/>
          <p:nvPr/>
        </p:nvSpPr>
        <p:spPr>
          <a:xfrm>
            <a:off x="13844777" y="8212270"/>
            <a:ext cx="3414967" cy="102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rgbClr val="FF0000"/>
                </a:solidFill>
                <a:latin typeface="Arial" panose="020B0604020202020204" pitchFamily="34" charset="0"/>
                <a:cs typeface="Arial" panose="020B0604020202020204" pitchFamily="34" charset="0"/>
              </a:rPr>
              <a:t>84</a:t>
            </a:r>
          </a:p>
        </p:txBody>
      </p:sp>
      <p:pic>
        <p:nvPicPr>
          <p:cNvPr id="37" name="Picture 3">
            <a:extLst>
              <a:ext uri="{FF2B5EF4-FFF2-40B4-BE49-F238E27FC236}">
                <a16:creationId xmlns:a16="http://schemas.microsoft.com/office/drawing/2014/main" id="{B7398C6D-AC0B-48F0-8538-3D24F4D50D7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54884" y="-102658"/>
            <a:ext cx="2453478" cy="2776213"/>
          </a:xfrm>
          <a:prstGeom prst="rect">
            <a:avLst/>
          </a:prstGeom>
        </p:spPr>
      </p:pic>
      <p:grpSp>
        <p:nvGrpSpPr>
          <p:cNvPr id="25" name="Group 24">
            <a:extLst>
              <a:ext uri="{FF2B5EF4-FFF2-40B4-BE49-F238E27FC236}">
                <a16:creationId xmlns:a16="http://schemas.microsoft.com/office/drawing/2014/main" id="{34178805-EF2C-4DCC-B99E-82273DA513CB}"/>
              </a:ext>
            </a:extLst>
          </p:cNvPr>
          <p:cNvGrpSpPr/>
          <p:nvPr/>
        </p:nvGrpSpPr>
        <p:grpSpPr>
          <a:xfrm>
            <a:off x="1132881" y="555072"/>
            <a:ext cx="16022237" cy="3232107"/>
            <a:chOff x="1028700" y="2292393"/>
            <a:chExt cx="16022237" cy="3232107"/>
          </a:xfrm>
        </p:grpSpPr>
        <p:grpSp>
          <p:nvGrpSpPr>
            <p:cNvPr id="31" name="Group 2">
              <a:extLst>
                <a:ext uri="{FF2B5EF4-FFF2-40B4-BE49-F238E27FC236}">
                  <a16:creationId xmlns:a16="http://schemas.microsoft.com/office/drawing/2014/main" id="{2B0C53BB-4533-4E53-B0FF-BA04BC7265B8}"/>
                </a:ext>
              </a:extLst>
            </p:cNvPr>
            <p:cNvGrpSpPr/>
            <p:nvPr/>
          </p:nvGrpSpPr>
          <p:grpSpPr>
            <a:xfrm>
              <a:off x="1028700" y="2769303"/>
              <a:ext cx="16022237" cy="2755197"/>
              <a:chOff x="0" y="0"/>
              <a:chExt cx="4562371" cy="1352117"/>
            </a:xfrm>
          </p:grpSpPr>
          <p:sp>
            <p:nvSpPr>
              <p:cNvPr id="38" name="Freeform 3">
                <a:extLst>
                  <a:ext uri="{FF2B5EF4-FFF2-40B4-BE49-F238E27FC236}">
                    <a16:creationId xmlns:a16="http://schemas.microsoft.com/office/drawing/2014/main" id="{CCBDC6AA-86FB-4690-B3B9-E593E0FDAFFB}"/>
                  </a:ext>
                </a:extLst>
              </p:cNvPr>
              <p:cNvSpPr/>
              <p:nvPr/>
            </p:nvSpPr>
            <p:spPr>
              <a:xfrm>
                <a:off x="0" y="0"/>
                <a:ext cx="4562371" cy="1352117"/>
              </a:xfrm>
              <a:custGeom>
                <a:avLst/>
                <a:gdLst/>
                <a:ahLst/>
                <a:cxnLst/>
                <a:rect l="l" t="t" r="r" b="b"/>
                <a:pathLst>
                  <a:path w="4562371" h="1352117">
                    <a:moveTo>
                      <a:pt x="4437911" y="1352117"/>
                    </a:moveTo>
                    <a:lnTo>
                      <a:pt x="124460" y="1352117"/>
                    </a:lnTo>
                    <a:cubicBezTo>
                      <a:pt x="55880" y="1352117"/>
                      <a:pt x="0" y="1296237"/>
                      <a:pt x="0" y="1227657"/>
                    </a:cubicBezTo>
                    <a:lnTo>
                      <a:pt x="0" y="124460"/>
                    </a:lnTo>
                    <a:cubicBezTo>
                      <a:pt x="0" y="55880"/>
                      <a:pt x="55880" y="0"/>
                      <a:pt x="124460" y="0"/>
                    </a:cubicBezTo>
                    <a:lnTo>
                      <a:pt x="4437911" y="0"/>
                    </a:lnTo>
                    <a:cubicBezTo>
                      <a:pt x="4506491" y="0"/>
                      <a:pt x="4562371" y="55880"/>
                      <a:pt x="4562371" y="124460"/>
                    </a:cubicBezTo>
                    <a:lnTo>
                      <a:pt x="4562371" y="1227657"/>
                    </a:lnTo>
                    <a:cubicBezTo>
                      <a:pt x="4562371" y="1296237"/>
                      <a:pt x="4506491" y="1352117"/>
                      <a:pt x="4437911" y="1352117"/>
                    </a:cubicBezTo>
                    <a:close/>
                  </a:path>
                </a:pathLst>
              </a:custGeom>
              <a:solidFill>
                <a:srgbClr val="F9705A"/>
              </a:solidFill>
            </p:spPr>
          </p:sp>
        </p:grpSp>
        <p:pic>
          <p:nvPicPr>
            <p:cNvPr id="35" name="Picture 7">
              <a:extLst>
                <a:ext uri="{FF2B5EF4-FFF2-40B4-BE49-F238E27FC236}">
                  <a16:creationId xmlns:a16="http://schemas.microsoft.com/office/drawing/2014/main" id="{42C299F1-C3E5-4B6D-B11C-458139BD71B4}"/>
                </a:ext>
              </a:extLst>
            </p:cNvPr>
            <p:cNvPicPr>
              <a:picLocks noChangeAspect="1"/>
            </p:cNvPicPr>
            <p:nvPr/>
          </p:nvPicPr>
          <p:blipFill>
            <a:blip r:embed="rId3">
              <a:alphaModFix amt="73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720389" y="2292393"/>
              <a:ext cx="2847221" cy="953819"/>
            </a:xfrm>
            <a:prstGeom prst="rect">
              <a:avLst/>
            </a:prstGeom>
          </p:spPr>
        </p:pic>
        <p:sp>
          <p:nvSpPr>
            <p:cNvPr id="36" name="TextBox 35">
              <a:extLst>
                <a:ext uri="{FF2B5EF4-FFF2-40B4-BE49-F238E27FC236}">
                  <a16:creationId xmlns:a16="http://schemas.microsoft.com/office/drawing/2014/main" id="{8F628DFB-9F5B-4D31-B336-516F397535D4}"/>
                </a:ext>
              </a:extLst>
            </p:cNvPr>
            <p:cNvSpPr txBox="1"/>
            <p:nvPr/>
          </p:nvSpPr>
          <p:spPr>
            <a:xfrm>
              <a:off x="2219918" y="3409763"/>
              <a:ext cx="13639800" cy="1306255"/>
            </a:xfrm>
            <a:prstGeom prst="rect">
              <a:avLst/>
            </a:prstGeom>
            <a:noFill/>
          </p:spPr>
          <p:txBody>
            <a:bodyPr wrap="square">
              <a:spAutoFit/>
            </a:bodyPr>
            <a:lstStyle/>
            <a:p>
              <a:pPr algn="ctr">
                <a:lnSpc>
                  <a:spcPct val="150000"/>
                </a:lnSpc>
                <a:spcAft>
                  <a:spcPts val="1000"/>
                </a:spcAft>
              </a:pPr>
              <a:r>
                <a:rPr lang="nl-NL" sz="6000" b="1" dirty="0">
                  <a:solidFill>
                    <a:schemeClr val="bg1"/>
                  </a:solidFill>
                  <a:latin typeface="Arial" panose="020B0604020202020204" pitchFamily="34" charset="0"/>
                  <a:ea typeface="Arial" panose="020B0604020202020204" pitchFamily="34" charset="0"/>
                  <a:cs typeface="Times New Roman" panose="02020603050405020304" pitchFamily="18" charset="0"/>
                </a:rPr>
                <a:t>LUYỆN TẬP</a:t>
              </a:r>
              <a:endParaRPr lang="vi-VN" sz="6000" b="1" i="1"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108315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nodeType="clickEffect">
                                  <p:stCondLst>
                                    <p:cond delay="0"/>
                                  </p:stCondLst>
                                  <p:childTnLst>
                                    <p:animEffect transition="out" filter="randombar(horizontal)">
                                      <p:cBhvr>
                                        <p:cTn id="11" dur="500"/>
                                        <p:tgtEl>
                                          <p:spTgt spid="25"/>
                                        </p:tgtEl>
                                      </p:cBhvr>
                                    </p:animEffect>
                                    <p:set>
                                      <p:cBhvr>
                                        <p:cTn id="12" dur="1" fill="hold">
                                          <p:stCondLst>
                                            <p:cond delay="499"/>
                                          </p:stCondLst>
                                        </p:cTn>
                                        <p:tgtEl>
                                          <p:spTgt spid="2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arn(inVertical)">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arn(inVertical)">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barn(inVertical)">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barn(inVertical)">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barn(inVertical)">
                                      <p:cBhvr>
                                        <p:cTn id="47" dur="5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barn(inVertical)">
                                      <p:cBhvr>
                                        <p:cTn id="52" dur="500"/>
                                        <p:tgtEl>
                                          <p:spTgt spid="32"/>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barn(inVertical)">
                                      <p:cBhvr>
                                        <p:cTn id="57" dur="500"/>
                                        <p:tgtEl>
                                          <p:spTgt spid="33"/>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barn(inVertical)">
                                      <p:cBhvr>
                                        <p:cTn id="6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0"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rcRect t="254" b="15476"/>
          <a:stretch>
            <a:fillRect/>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4445EF39-7116-4F6D-86B6-1D2F5C017C7D}"/>
              </a:ext>
            </a:extLst>
          </p:cNvPr>
          <p:cNvGrpSpPr/>
          <p:nvPr/>
        </p:nvGrpSpPr>
        <p:grpSpPr>
          <a:xfrm>
            <a:off x="1132881" y="571500"/>
            <a:ext cx="16022237" cy="3232107"/>
            <a:chOff x="1028700" y="2292393"/>
            <a:chExt cx="16022237" cy="3232107"/>
          </a:xfrm>
        </p:grpSpPr>
        <p:grpSp>
          <p:nvGrpSpPr>
            <p:cNvPr id="2" name="Group 2"/>
            <p:cNvGrpSpPr/>
            <p:nvPr/>
          </p:nvGrpSpPr>
          <p:grpSpPr>
            <a:xfrm>
              <a:off x="1028700" y="2769303"/>
              <a:ext cx="16022237" cy="2755197"/>
              <a:chOff x="0" y="0"/>
              <a:chExt cx="4562371" cy="1352117"/>
            </a:xfrm>
          </p:grpSpPr>
          <p:sp>
            <p:nvSpPr>
              <p:cNvPr id="3" name="Freeform 3"/>
              <p:cNvSpPr/>
              <p:nvPr/>
            </p:nvSpPr>
            <p:spPr>
              <a:xfrm>
                <a:off x="0" y="0"/>
                <a:ext cx="4562371" cy="1352117"/>
              </a:xfrm>
              <a:custGeom>
                <a:avLst/>
                <a:gdLst/>
                <a:ahLst/>
                <a:cxnLst/>
                <a:rect l="l" t="t" r="r" b="b"/>
                <a:pathLst>
                  <a:path w="4562371" h="1352117">
                    <a:moveTo>
                      <a:pt x="4437911" y="1352117"/>
                    </a:moveTo>
                    <a:lnTo>
                      <a:pt x="124460" y="1352117"/>
                    </a:lnTo>
                    <a:cubicBezTo>
                      <a:pt x="55880" y="1352117"/>
                      <a:pt x="0" y="1296237"/>
                      <a:pt x="0" y="1227657"/>
                    </a:cubicBezTo>
                    <a:lnTo>
                      <a:pt x="0" y="124460"/>
                    </a:lnTo>
                    <a:cubicBezTo>
                      <a:pt x="0" y="55880"/>
                      <a:pt x="55880" y="0"/>
                      <a:pt x="124460" y="0"/>
                    </a:cubicBezTo>
                    <a:lnTo>
                      <a:pt x="4437911" y="0"/>
                    </a:lnTo>
                    <a:cubicBezTo>
                      <a:pt x="4506491" y="0"/>
                      <a:pt x="4562371" y="55880"/>
                      <a:pt x="4562371" y="124460"/>
                    </a:cubicBezTo>
                    <a:lnTo>
                      <a:pt x="4562371" y="1227657"/>
                    </a:lnTo>
                    <a:cubicBezTo>
                      <a:pt x="4562371" y="1296237"/>
                      <a:pt x="4506491" y="1352117"/>
                      <a:pt x="4437911" y="1352117"/>
                    </a:cubicBezTo>
                    <a:close/>
                  </a:path>
                </a:pathLst>
              </a:custGeom>
              <a:solidFill>
                <a:srgbClr val="F9705A"/>
              </a:solidFill>
            </p:spPr>
          </p:sp>
        </p:grpSp>
        <p:pic>
          <p:nvPicPr>
            <p:cNvPr id="7" name="Picture 7"/>
            <p:cNvPicPr>
              <a:picLocks noChangeAspect="1"/>
            </p:cNvPicPr>
            <p:nvPr/>
          </p:nvPicPr>
          <p:blipFill>
            <a:blip r:embed="rId3">
              <a:alphaModFix amt="73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720389" y="2292393"/>
              <a:ext cx="2847221" cy="953819"/>
            </a:xfrm>
            <a:prstGeom prst="rect">
              <a:avLst/>
            </a:prstGeom>
          </p:spPr>
        </p:pic>
        <p:sp>
          <p:nvSpPr>
            <p:cNvPr id="12" name="TextBox 11">
              <a:extLst>
                <a:ext uri="{FF2B5EF4-FFF2-40B4-BE49-F238E27FC236}">
                  <a16:creationId xmlns:a16="http://schemas.microsoft.com/office/drawing/2014/main" id="{9C4FBFA2-6F3B-4821-BEE6-AF161B4FBA73}"/>
                </a:ext>
              </a:extLst>
            </p:cNvPr>
            <p:cNvSpPr txBox="1"/>
            <p:nvPr/>
          </p:nvSpPr>
          <p:spPr>
            <a:xfrm>
              <a:off x="2324099" y="3127006"/>
              <a:ext cx="13639800" cy="942053"/>
            </a:xfrm>
            <a:prstGeom prst="rect">
              <a:avLst/>
            </a:prstGeom>
            <a:noFill/>
          </p:spPr>
          <p:txBody>
            <a:bodyPr wrap="square">
              <a:spAutoFit/>
            </a:bodyPr>
            <a:lstStyle/>
            <a:p>
              <a:pPr algn="ctr">
                <a:lnSpc>
                  <a:spcPct val="150000"/>
                </a:lnSpc>
                <a:spcAft>
                  <a:spcPts val="1000"/>
                </a:spcAft>
              </a:pPr>
              <a:r>
                <a:rPr lang="nl-NL" sz="4200" b="1" dirty="0">
                  <a:solidFill>
                    <a:srgbClr val="FFFF00"/>
                  </a:solidFill>
                  <a:latin typeface="Arial" panose="020B0604020202020204" pitchFamily="34" charset="0"/>
                  <a:ea typeface="Arial" panose="020B0604020202020204" pitchFamily="34" charset="0"/>
                  <a:cs typeface="Times New Roman" panose="02020603050405020304" pitchFamily="18" charset="0"/>
                </a:rPr>
                <a:t>Bài 2: Đặt tính rồi tính</a:t>
              </a:r>
              <a:endParaRPr lang="vi-VN" sz="4200" b="1" i="1" dirty="0">
                <a:solidFill>
                  <a:srgbClr val="FFFF00"/>
                </a:solidFill>
                <a:effectLst/>
                <a:latin typeface="Arial" panose="020B0604020202020204" pitchFamily="34" charset="0"/>
                <a:ea typeface="Arial" panose="020B0604020202020204" pitchFamily="34" charset="0"/>
                <a:cs typeface="Arial" panose="020B0604020202020204" pitchFamily="34" charset="0"/>
              </a:endParaRPr>
            </a:p>
          </p:txBody>
        </p:sp>
      </p:grpSp>
      <p:sp>
        <p:nvSpPr>
          <p:cNvPr id="14" name="TextBox 13">
            <a:extLst>
              <a:ext uri="{FF2B5EF4-FFF2-40B4-BE49-F238E27FC236}">
                <a16:creationId xmlns:a16="http://schemas.microsoft.com/office/drawing/2014/main" id="{2CFAAE33-3E41-46D4-8BDF-F25F604947AB}"/>
              </a:ext>
            </a:extLst>
          </p:cNvPr>
          <p:cNvSpPr txBox="1"/>
          <p:nvPr/>
        </p:nvSpPr>
        <p:spPr>
          <a:xfrm>
            <a:off x="2428280" y="2234842"/>
            <a:ext cx="13639800" cy="942053"/>
          </a:xfrm>
          <a:prstGeom prst="rect">
            <a:avLst/>
          </a:prstGeom>
          <a:noFill/>
        </p:spPr>
        <p:txBody>
          <a:bodyPr wrap="square">
            <a:spAutoFit/>
          </a:bodyPr>
          <a:lstStyle/>
          <a:p>
            <a:pPr algn="ctr">
              <a:lnSpc>
                <a:spcPct val="150000"/>
              </a:lnSpc>
              <a:spcAft>
                <a:spcPts val="1000"/>
              </a:spcAft>
            </a:pPr>
            <a:r>
              <a:rPr lang="nl-NL" sz="4200" i="1" dirty="0">
                <a:solidFill>
                  <a:schemeClr val="bg1"/>
                </a:solidFill>
                <a:latin typeface="Arial" panose="020B0604020202020204" pitchFamily="34" charset="0"/>
                <a:ea typeface="Arial" panose="020B0604020202020204" pitchFamily="34" charset="0"/>
                <a:cs typeface="Times New Roman" panose="02020603050405020304" pitchFamily="18" charset="0"/>
              </a:rPr>
              <a:t>Các em hãy đặt tính rồi tính vào vở và nhắc lại cách tính</a:t>
            </a:r>
          </a:p>
        </p:txBody>
      </p:sp>
      <p:grpSp>
        <p:nvGrpSpPr>
          <p:cNvPr id="31" name="Group 30">
            <a:extLst>
              <a:ext uri="{FF2B5EF4-FFF2-40B4-BE49-F238E27FC236}">
                <a16:creationId xmlns:a16="http://schemas.microsoft.com/office/drawing/2014/main" id="{D7917048-C586-48CB-BBB2-0340E20214B0}"/>
              </a:ext>
            </a:extLst>
          </p:cNvPr>
          <p:cNvGrpSpPr/>
          <p:nvPr/>
        </p:nvGrpSpPr>
        <p:grpSpPr>
          <a:xfrm>
            <a:off x="1752600" y="4329223"/>
            <a:ext cx="6705600" cy="1335237"/>
            <a:chOff x="1371601" y="4798863"/>
            <a:chExt cx="6705600" cy="1335237"/>
          </a:xfrm>
        </p:grpSpPr>
        <p:sp>
          <p:nvSpPr>
            <p:cNvPr id="35" name="TextBox 8">
              <a:extLst>
                <a:ext uri="{FF2B5EF4-FFF2-40B4-BE49-F238E27FC236}">
                  <a16:creationId xmlns:a16="http://schemas.microsoft.com/office/drawing/2014/main" id="{20B7D16E-633F-4073-ADC1-1A30BED7DF77}"/>
                </a:ext>
              </a:extLst>
            </p:cNvPr>
            <p:cNvSpPr txBox="1"/>
            <p:nvPr/>
          </p:nvSpPr>
          <p:spPr>
            <a:xfrm>
              <a:off x="1371601" y="4798863"/>
              <a:ext cx="4572000" cy="1335237"/>
            </a:xfrm>
            <a:prstGeom prst="rect">
              <a:avLst/>
            </a:prstGeom>
          </p:spPr>
          <p:txBody>
            <a:bodyPr wrap="square" lIns="0" tIns="0" rIns="0" bIns="0" rtlCol="0" anchor="t">
              <a:spAutoFit/>
            </a:bodyPr>
            <a:lstStyle/>
            <a:p>
              <a:pPr algn="ctr">
                <a:lnSpc>
                  <a:spcPct val="150000"/>
                </a:lnSpc>
              </a:pPr>
              <a:r>
                <a:rPr lang="en-US" sz="6600" b="1" dirty="0">
                  <a:latin typeface="Arial" panose="020B0604020202020204" pitchFamily="34" charset="0"/>
                  <a:cs typeface="Arial" panose="020B0604020202020204" pitchFamily="34" charset="0"/>
                </a:rPr>
                <a:t>37 + 4 = </a:t>
              </a:r>
            </a:p>
          </p:txBody>
        </p:sp>
        <p:sp>
          <p:nvSpPr>
            <p:cNvPr id="36" name="Rectangle 35">
              <a:extLst>
                <a:ext uri="{FF2B5EF4-FFF2-40B4-BE49-F238E27FC236}">
                  <a16:creationId xmlns:a16="http://schemas.microsoft.com/office/drawing/2014/main" id="{C8540562-8182-46F5-A7C4-52BCBD7801E4}"/>
                </a:ext>
              </a:extLst>
            </p:cNvPr>
            <p:cNvSpPr/>
            <p:nvPr/>
          </p:nvSpPr>
          <p:spPr>
            <a:xfrm>
              <a:off x="5638801" y="5143500"/>
              <a:ext cx="2438400" cy="986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tx1"/>
                  </a:solidFill>
                  <a:latin typeface="Arial" panose="020B0604020202020204" pitchFamily="34" charset="0"/>
                  <a:cs typeface="Arial" panose="020B0604020202020204" pitchFamily="34" charset="0"/>
                </a:rPr>
                <a:t>?</a:t>
              </a:r>
            </a:p>
          </p:txBody>
        </p:sp>
      </p:grpSp>
      <p:sp>
        <p:nvSpPr>
          <p:cNvPr id="37" name="Rectangle 36">
            <a:extLst>
              <a:ext uri="{FF2B5EF4-FFF2-40B4-BE49-F238E27FC236}">
                <a16:creationId xmlns:a16="http://schemas.microsoft.com/office/drawing/2014/main" id="{C405291F-50D3-46EF-9B8B-6E80C66DB810}"/>
              </a:ext>
            </a:extLst>
          </p:cNvPr>
          <p:cNvSpPr/>
          <p:nvPr/>
        </p:nvSpPr>
        <p:spPr>
          <a:xfrm>
            <a:off x="6019800" y="4669333"/>
            <a:ext cx="2438400" cy="1017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latin typeface="Arial" panose="020B0604020202020204" pitchFamily="34" charset="0"/>
                <a:cs typeface="Arial" panose="020B0604020202020204" pitchFamily="34" charset="0"/>
              </a:rPr>
              <a:t>41</a:t>
            </a:r>
          </a:p>
        </p:txBody>
      </p:sp>
      <p:grpSp>
        <p:nvGrpSpPr>
          <p:cNvPr id="38" name="Group 37">
            <a:extLst>
              <a:ext uri="{FF2B5EF4-FFF2-40B4-BE49-F238E27FC236}">
                <a16:creationId xmlns:a16="http://schemas.microsoft.com/office/drawing/2014/main" id="{8EA1879E-3A98-4271-8780-A7A54C2BF1C0}"/>
              </a:ext>
            </a:extLst>
          </p:cNvPr>
          <p:cNvGrpSpPr/>
          <p:nvPr/>
        </p:nvGrpSpPr>
        <p:grpSpPr>
          <a:xfrm>
            <a:off x="1752600" y="5859443"/>
            <a:ext cx="6705600" cy="1335237"/>
            <a:chOff x="1371601" y="4798863"/>
            <a:chExt cx="6705600" cy="1335237"/>
          </a:xfrm>
        </p:grpSpPr>
        <p:sp>
          <p:nvSpPr>
            <p:cNvPr id="39" name="TextBox 8">
              <a:extLst>
                <a:ext uri="{FF2B5EF4-FFF2-40B4-BE49-F238E27FC236}">
                  <a16:creationId xmlns:a16="http://schemas.microsoft.com/office/drawing/2014/main" id="{0D8538CA-516B-4D72-90CE-DCA0EA223413}"/>
                </a:ext>
              </a:extLst>
            </p:cNvPr>
            <p:cNvSpPr txBox="1"/>
            <p:nvPr/>
          </p:nvSpPr>
          <p:spPr>
            <a:xfrm>
              <a:off x="1371601" y="4798863"/>
              <a:ext cx="4572000" cy="1335237"/>
            </a:xfrm>
            <a:prstGeom prst="rect">
              <a:avLst/>
            </a:prstGeom>
          </p:spPr>
          <p:txBody>
            <a:bodyPr wrap="square" lIns="0" tIns="0" rIns="0" bIns="0" rtlCol="0" anchor="t">
              <a:spAutoFit/>
            </a:bodyPr>
            <a:lstStyle/>
            <a:p>
              <a:pPr algn="ctr">
                <a:lnSpc>
                  <a:spcPct val="150000"/>
                </a:lnSpc>
              </a:pPr>
              <a:r>
                <a:rPr lang="en-US" sz="6600" b="1" dirty="0">
                  <a:latin typeface="Arial" panose="020B0604020202020204" pitchFamily="34" charset="0"/>
                  <a:cs typeface="Arial" panose="020B0604020202020204" pitchFamily="34" charset="0"/>
                </a:rPr>
                <a:t>29 + 9 = </a:t>
              </a:r>
            </a:p>
          </p:txBody>
        </p:sp>
        <p:sp>
          <p:nvSpPr>
            <p:cNvPr id="40" name="Rectangle 39">
              <a:extLst>
                <a:ext uri="{FF2B5EF4-FFF2-40B4-BE49-F238E27FC236}">
                  <a16:creationId xmlns:a16="http://schemas.microsoft.com/office/drawing/2014/main" id="{50AFFEA5-0AB4-4246-9E25-7A1DF9209401}"/>
                </a:ext>
              </a:extLst>
            </p:cNvPr>
            <p:cNvSpPr/>
            <p:nvPr/>
          </p:nvSpPr>
          <p:spPr>
            <a:xfrm>
              <a:off x="5638801" y="5143500"/>
              <a:ext cx="2438400" cy="986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tx1"/>
                  </a:solidFill>
                  <a:latin typeface="Arial" panose="020B0604020202020204" pitchFamily="34" charset="0"/>
                  <a:cs typeface="Arial" panose="020B0604020202020204" pitchFamily="34" charset="0"/>
                </a:rPr>
                <a:t>?</a:t>
              </a:r>
            </a:p>
          </p:txBody>
        </p:sp>
      </p:grpSp>
      <p:grpSp>
        <p:nvGrpSpPr>
          <p:cNvPr id="41" name="Group 40">
            <a:extLst>
              <a:ext uri="{FF2B5EF4-FFF2-40B4-BE49-F238E27FC236}">
                <a16:creationId xmlns:a16="http://schemas.microsoft.com/office/drawing/2014/main" id="{DD0E4272-1541-4173-937E-F76331FD2426}"/>
              </a:ext>
            </a:extLst>
          </p:cNvPr>
          <p:cNvGrpSpPr/>
          <p:nvPr/>
        </p:nvGrpSpPr>
        <p:grpSpPr>
          <a:xfrm>
            <a:off x="1752600" y="7389663"/>
            <a:ext cx="6705600" cy="1335237"/>
            <a:chOff x="1371601" y="4798863"/>
            <a:chExt cx="6705600" cy="1335237"/>
          </a:xfrm>
        </p:grpSpPr>
        <p:sp>
          <p:nvSpPr>
            <p:cNvPr id="42" name="TextBox 8">
              <a:extLst>
                <a:ext uri="{FF2B5EF4-FFF2-40B4-BE49-F238E27FC236}">
                  <a16:creationId xmlns:a16="http://schemas.microsoft.com/office/drawing/2014/main" id="{47555E1F-8757-4788-8B8C-405BC50628FA}"/>
                </a:ext>
              </a:extLst>
            </p:cNvPr>
            <p:cNvSpPr txBox="1"/>
            <p:nvPr/>
          </p:nvSpPr>
          <p:spPr>
            <a:xfrm>
              <a:off x="1371601" y="4798863"/>
              <a:ext cx="4572000" cy="1335237"/>
            </a:xfrm>
            <a:prstGeom prst="rect">
              <a:avLst/>
            </a:prstGeom>
          </p:spPr>
          <p:txBody>
            <a:bodyPr wrap="square" lIns="0" tIns="0" rIns="0" bIns="0" rtlCol="0" anchor="t">
              <a:spAutoFit/>
            </a:bodyPr>
            <a:lstStyle/>
            <a:p>
              <a:pPr algn="ctr">
                <a:lnSpc>
                  <a:spcPct val="150000"/>
                </a:lnSpc>
              </a:pPr>
              <a:r>
                <a:rPr lang="en-US" sz="6600" b="1" dirty="0">
                  <a:latin typeface="Arial" panose="020B0604020202020204" pitchFamily="34" charset="0"/>
                  <a:cs typeface="Arial" panose="020B0604020202020204" pitchFamily="34" charset="0"/>
                </a:rPr>
                <a:t>46 + 5 = </a:t>
              </a:r>
            </a:p>
          </p:txBody>
        </p:sp>
        <p:sp>
          <p:nvSpPr>
            <p:cNvPr id="43" name="Rectangle 42">
              <a:extLst>
                <a:ext uri="{FF2B5EF4-FFF2-40B4-BE49-F238E27FC236}">
                  <a16:creationId xmlns:a16="http://schemas.microsoft.com/office/drawing/2014/main" id="{316E9737-1887-45A8-8C69-D784128C2C24}"/>
                </a:ext>
              </a:extLst>
            </p:cNvPr>
            <p:cNvSpPr/>
            <p:nvPr/>
          </p:nvSpPr>
          <p:spPr>
            <a:xfrm>
              <a:off x="5638801" y="5143500"/>
              <a:ext cx="2438400" cy="986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tx1"/>
                  </a:solidFill>
                  <a:latin typeface="Arial" panose="020B0604020202020204" pitchFamily="34" charset="0"/>
                  <a:cs typeface="Arial" panose="020B0604020202020204" pitchFamily="34" charset="0"/>
                </a:rPr>
                <a:t>?</a:t>
              </a:r>
            </a:p>
          </p:txBody>
        </p:sp>
      </p:grpSp>
      <p:grpSp>
        <p:nvGrpSpPr>
          <p:cNvPr id="44" name="Group 43">
            <a:extLst>
              <a:ext uri="{FF2B5EF4-FFF2-40B4-BE49-F238E27FC236}">
                <a16:creationId xmlns:a16="http://schemas.microsoft.com/office/drawing/2014/main" id="{1ADD7BCC-1B22-40CF-AC15-8C0919D0DEB2}"/>
              </a:ext>
            </a:extLst>
          </p:cNvPr>
          <p:cNvGrpSpPr/>
          <p:nvPr/>
        </p:nvGrpSpPr>
        <p:grpSpPr>
          <a:xfrm>
            <a:off x="9372600" y="4347360"/>
            <a:ext cx="6705600" cy="1335237"/>
            <a:chOff x="1371601" y="4798863"/>
            <a:chExt cx="6705600" cy="1335237"/>
          </a:xfrm>
        </p:grpSpPr>
        <p:sp>
          <p:nvSpPr>
            <p:cNvPr id="45" name="TextBox 8">
              <a:extLst>
                <a:ext uri="{FF2B5EF4-FFF2-40B4-BE49-F238E27FC236}">
                  <a16:creationId xmlns:a16="http://schemas.microsoft.com/office/drawing/2014/main" id="{C79013F3-FCBC-4F7B-AA1D-EAA9307807D3}"/>
                </a:ext>
              </a:extLst>
            </p:cNvPr>
            <p:cNvSpPr txBox="1"/>
            <p:nvPr/>
          </p:nvSpPr>
          <p:spPr>
            <a:xfrm>
              <a:off x="1371601" y="4798863"/>
              <a:ext cx="4572000" cy="1335237"/>
            </a:xfrm>
            <a:prstGeom prst="rect">
              <a:avLst/>
            </a:prstGeom>
          </p:spPr>
          <p:txBody>
            <a:bodyPr wrap="square" lIns="0" tIns="0" rIns="0" bIns="0" rtlCol="0" anchor="t">
              <a:spAutoFit/>
            </a:bodyPr>
            <a:lstStyle/>
            <a:p>
              <a:pPr algn="ctr">
                <a:lnSpc>
                  <a:spcPct val="150000"/>
                </a:lnSpc>
              </a:pPr>
              <a:r>
                <a:rPr lang="en-US" sz="6600" b="1" dirty="0">
                  <a:latin typeface="Arial" panose="020B0604020202020204" pitchFamily="34" charset="0"/>
                  <a:cs typeface="Arial" panose="020B0604020202020204" pitchFamily="34" charset="0"/>
                </a:rPr>
                <a:t>66 + 7 = </a:t>
              </a:r>
            </a:p>
          </p:txBody>
        </p:sp>
        <p:sp>
          <p:nvSpPr>
            <p:cNvPr id="46" name="Rectangle 45">
              <a:extLst>
                <a:ext uri="{FF2B5EF4-FFF2-40B4-BE49-F238E27FC236}">
                  <a16:creationId xmlns:a16="http://schemas.microsoft.com/office/drawing/2014/main" id="{0AA322DF-F67C-4E4A-A9AE-1EC58C51BF97}"/>
                </a:ext>
              </a:extLst>
            </p:cNvPr>
            <p:cNvSpPr/>
            <p:nvPr/>
          </p:nvSpPr>
          <p:spPr>
            <a:xfrm>
              <a:off x="5638801" y="5143500"/>
              <a:ext cx="2438400" cy="986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tx1"/>
                  </a:solidFill>
                  <a:latin typeface="Arial" panose="020B0604020202020204" pitchFamily="34" charset="0"/>
                  <a:cs typeface="Arial" panose="020B0604020202020204" pitchFamily="34" charset="0"/>
                </a:rPr>
                <a:t>?</a:t>
              </a:r>
            </a:p>
          </p:txBody>
        </p:sp>
      </p:grpSp>
      <p:grpSp>
        <p:nvGrpSpPr>
          <p:cNvPr id="47" name="Group 46">
            <a:extLst>
              <a:ext uri="{FF2B5EF4-FFF2-40B4-BE49-F238E27FC236}">
                <a16:creationId xmlns:a16="http://schemas.microsoft.com/office/drawing/2014/main" id="{E0141573-4408-4EDD-9674-38013BC5A746}"/>
              </a:ext>
            </a:extLst>
          </p:cNvPr>
          <p:cNvGrpSpPr/>
          <p:nvPr/>
        </p:nvGrpSpPr>
        <p:grpSpPr>
          <a:xfrm>
            <a:off x="9372600" y="5854916"/>
            <a:ext cx="6705600" cy="1335237"/>
            <a:chOff x="1371601" y="4798863"/>
            <a:chExt cx="6705600" cy="1335237"/>
          </a:xfrm>
        </p:grpSpPr>
        <p:sp>
          <p:nvSpPr>
            <p:cNvPr id="48" name="TextBox 8">
              <a:extLst>
                <a:ext uri="{FF2B5EF4-FFF2-40B4-BE49-F238E27FC236}">
                  <a16:creationId xmlns:a16="http://schemas.microsoft.com/office/drawing/2014/main" id="{10AC33C2-05A1-4EED-AAEC-F1AA7D766C2D}"/>
                </a:ext>
              </a:extLst>
            </p:cNvPr>
            <p:cNvSpPr txBox="1"/>
            <p:nvPr/>
          </p:nvSpPr>
          <p:spPr>
            <a:xfrm>
              <a:off x="1371601" y="4798863"/>
              <a:ext cx="4572000" cy="1335237"/>
            </a:xfrm>
            <a:prstGeom prst="rect">
              <a:avLst/>
            </a:prstGeom>
          </p:spPr>
          <p:txBody>
            <a:bodyPr wrap="square" lIns="0" tIns="0" rIns="0" bIns="0" rtlCol="0" anchor="t">
              <a:spAutoFit/>
            </a:bodyPr>
            <a:lstStyle/>
            <a:p>
              <a:pPr algn="ctr">
                <a:lnSpc>
                  <a:spcPct val="150000"/>
                </a:lnSpc>
              </a:pPr>
              <a:r>
                <a:rPr lang="en-US" sz="6600" b="1" dirty="0">
                  <a:latin typeface="Arial" panose="020B0604020202020204" pitchFamily="34" charset="0"/>
                  <a:cs typeface="Arial" panose="020B0604020202020204" pitchFamily="34" charset="0"/>
                </a:rPr>
                <a:t>89 + 6 = </a:t>
              </a:r>
            </a:p>
          </p:txBody>
        </p:sp>
        <p:sp>
          <p:nvSpPr>
            <p:cNvPr id="49" name="Rectangle 48">
              <a:extLst>
                <a:ext uri="{FF2B5EF4-FFF2-40B4-BE49-F238E27FC236}">
                  <a16:creationId xmlns:a16="http://schemas.microsoft.com/office/drawing/2014/main" id="{1D15B7C2-3729-4FB5-88F2-A8AB3DF175E4}"/>
                </a:ext>
              </a:extLst>
            </p:cNvPr>
            <p:cNvSpPr/>
            <p:nvPr/>
          </p:nvSpPr>
          <p:spPr>
            <a:xfrm>
              <a:off x="5638801" y="5143500"/>
              <a:ext cx="2438400" cy="986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tx1"/>
                  </a:solidFill>
                  <a:latin typeface="Arial" panose="020B0604020202020204" pitchFamily="34" charset="0"/>
                  <a:cs typeface="Arial" panose="020B0604020202020204" pitchFamily="34" charset="0"/>
                </a:rPr>
                <a:t>?</a:t>
              </a:r>
            </a:p>
          </p:txBody>
        </p:sp>
      </p:grpSp>
      <p:grpSp>
        <p:nvGrpSpPr>
          <p:cNvPr id="50" name="Group 49">
            <a:extLst>
              <a:ext uri="{FF2B5EF4-FFF2-40B4-BE49-F238E27FC236}">
                <a16:creationId xmlns:a16="http://schemas.microsoft.com/office/drawing/2014/main" id="{E205C664-1FC1-4C0F-B20E-98D7AC02A831}"/>
              </a:ext>
            </a:extLst>
          </p:cNvPr>
          <p:cNvGrpSpPr/>
          <p:nvPr/>
        </p:nvGrpSpPr>
        <p:grpSpPr>
          <a:xfrm>
            <a:off x="9372600" y="7393250"/>
            <a:ext cx="6705600" cy="1335237"/>
            <a:chOff x="1371601" y="4798863"/>
            <a:chExt cx="6705600" cy="1335237"/>
          </a:xfrm>
        </p:grpSpPr>
        <p:sp>
          <p:nvSpPr>
            <p:cNvPr id="51" name="TextBox 8">
              <a:extLst>
                <a:ext uri="{FF2B5EF4-FFF2-40B4-BE49-F238E27FC236}">
                  <a16:creationId xmlns:a16="http://schemas.microsoft.com/office/drawing/2014/main" id="{97910D8E-249E-4BA5-AA07-6B03EC44AE03}"/>
                </a:ext>
              </a:extLst>
            </p:cNvPr>
            <p:cNvSpPr txBox="1"/>
            <p:nvPr/>
          </p:nvSpPr>
          <p:spPr>
            <a:xfrm>
              <a:off x="1371601" y="4798863"/>
              <a:ext cx="4572000" cy="1335237"/>
            </a:xfrm>
            <a:prstGeom prst="rect">
              <a:avLst/>
            </a:prstGeom>
          </p:spPr>
          <p:txBody>
            <a:bodyPr wrap="square" lIns="0" tIns="0" rIns="0" bIns="0" rtlCol="0" anchor="t">
              <a:spAutoFit/>
            </a:bodyPr>
            <a:lstStyle/>
            <a:p>
              <a:pPr algn="ctr">
                <a:lnSpc>
                  <a:spcPct val="150000"/>
                </a:lnSpc>
              </a:pPr>
              <a:r>
                <a:rPr lang="en-US" sz="6600" b="1" dirty="0">
                  <a:latin typeface="Arial" panose="020B0604020202020204" pitchFamily="34" charset="0"/>
                  <a:cs typeface="Arial" panose="020B0604020202020204" pitchFamily="34" charset="0"/>
                </a:rPr>
                <a:t>53 + 8 = </a:t>
              </a:r>
            </a:p>
          </p:txBody>
        </p:sp>
        <p:sp>
          <p:nvSpPr>
            <p:cNvPr id="52" name="Rectangle 51">
              <a:extLst>
                <a:ext uri="{FF2B5EF4-FFF2-40B4-BE49-F238E27FC236}">
                  <a16:creationId xmlns:a16="http://schemas.microsoft.com/office/drawing/2014/main" id="{C80BFF14-A1C3-4597-999A-E30F282D3684}"/>
                </a:ext>
              </a:extLst>
            </p:cNvPr>
            <p:cNvSpPr/>
            <p:nvPr/>
          </p:nvSpPr>
          <p:spPr>
            <a:xfrm>
              <a:off x="5638801" y="5143500"/>
              <a:ext cx="2438400" cy="986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tx1"/>
                  </a:solidFill>
                  <a:latin typeface="Arial" panose="020B0604020202020204" pitchFamily="34" charset="0"/>
                  <a:cs typeface="Arial" panose="020B0604020202020204" pitchFamily="34" charset="0"/>
                </a:rPr>
                <a:t>?</a:t>
              </a:r>
            </a:p>
          </p:txBody>
        </p:sp>
      </p:grpSp>
      <p:sp>
        <p:nvSpPr>
          <p:cNvPr id="53" name="Rectangle 52">
            <a:extLst>
              <a:ext uri="{FF2B5EF4-FFF2-40B4-BE49-F238E27FC236}">
                <a16:creationId xmlns:a16="http://schemas.microsoft.com/office/drawing/2014/main" id="{C94FBB99-D519-428B-8FE7-D432C7A9A457}"/>
              </a:ext>
            </a:extLst>
          </p:cNvPr>
          <p:cNvSpPr/>
          <p:nvPr/>
        </p:nvSpPr>
        <p:spPr>
          <a:xfrm>
            <a:off x="6019800" y="6165391"/>
            <a:ext cx="2438400" cy="1017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latin typeface="Arial" panose="020B0604020202020204" pitchFamily="34" charset="0"/>
                <a:cs typeface="Arial" panose="020B0604020202020204" pitchFamily="34" charset="0"/>
              </a:rPr>
              <a:t>38</a:t>
            </a:r>
          </a:p>
        </p:txBody>
      </p:sp>
      <p:sp>
        <p:nvSpPr>
          <p:cNvPr id="54" name="Rectangle 53">
            <a:extLst>
              <a:ext uri="{FF2B5EF4-FFF2-40B4-BE49-F238E27FC236}">
                <a16:creationId xmlns:a16="http://schemas.microsoft.com/office/drawing/2014/main" id="{FE7B5F08-8B1A-4686-9109-C4C1DABCA49D}"/>
              </a:ext>
            </a:extLst>
          </p:cNvPr>
          <p:cNvSpPr/>
          <p:nvPr/>
        </p:nvSpPr>
        <p:spPr>
          <a:xfrm>
            <a:off x="6019800" y="7734300"/>
            <a:ext cx="2438400" cy="1017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latin typeface="Arial" panose="020B0604020202020204" pitchFamily="34" charset="0"/>
                <a:cs typeface="Arial" panose="020B0604020202020204" pitchFamily="34" charset="0"/>
              </a:rPr>
              <a:t>51</a:t>
            </a:r>
          </a:p>
        </p:txBody>
      </p:sp>
      <p:sp>
        <p:nvSpPr>
          <p:cNvPr id="55" name="Rectangle 54">
            <a:extLst>
              <a:ext uri="{FF2B5EF4-FFF2-40B4-BE49-F238E27FC236}">
                <a16:creationId xmlns:a16="http://schemas.microsoft.com/office/drawing/2014/main" id="{062D07A9-FDC7-4BD1-AEF2-C932435F2616}"/>
              </a:ext>
            </a:extLst>
          </p:cNvPr>
          <p:cNvSpPr/>
          <p:nvPr/>
        </p:nvSpPr>
        <p:spPr>
          <a:xfrm>
            <a:off x="13629680" y="4629501"/>
            <a:ext cx="2438400" cy="1017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latin typeface="Arial" panose="020B0604020202020204" pitchFamily="34" charset="0"/>
                <a:cs typeface="Arial" panose="020B0604020202020204" pitchFamily="34" charset="0"/>
              </a:rPr>
              <a:t>73</a:t>
            </a:r>
          </a:p>
        </p:txBody>
      </p:sp>
      <p:sp>
        <p:nvSpPr>
          <p:cNvPr id="56" name="Rectangle 55">
            <a:extLst>
              <a:ext uri="{FF2B5EF4-FFF2-40B4-BE49-F238E27FC236}">
                <a16:creationId xmlns:a16="http://schemas.microsoft.com/office/drawing/2014/main" id="{9D983367-F517-4766-9495-DA8A6512A093}"/>
              </a:ext>
            </a:extLst>
          </p:cNvPr>
          <p:cNvSpPr/>
          <p:nvPr/>
        </p:nvSpPr>
        <p:spPr>
          <a:xfrm>
            <a:off x="13629680" y="6164248"/>
            <a:ext cx="2438400" cy="1017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latin typeface="Arial" panose="020B0604020202020204" pitchFamily="34" charset="0"/>
                <a:cs typeface="Arial" panose="020B0604020202020204" pitchFamily="34" charset="0"/>
              </a:rPr>
              <a:t>95</a:t>
            </a:r>
          </a:p>
        </p:txBody>
      </p:sp>
      <p:sp>
        <p:nvSpPr>
          <p:cNvPr id="57" name="Rectangle 56">
            <a:extLst>
              <a:ext uri="{FF2B5EF4-FFF2-40B4-BE49-F238E27FC236}">
                <a16:creationId xmlns:a16="http://schemas.microsoft.com/office/drawing/2014/main" id="{96E4E630-57E3-4DF3-A3B5-E76C2FC5AE28}"/>
              </a:ext>
            </a:extLst>
          </p:cNvPr>
          <p:cNvSpPr/>
          <p:nvPr/>
        </p:nvSpPr>
        <p:spPr>
          <a:xfrm>
            <a:off x="13629680" y="7734300"/>
            <a:ext cx="2438400" cy="1017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latin typeface="Arial" panose="020B0604020202020204" pitchFamily="34" charset="0"/>
                <a:cs typeface="Arial" panose="020B0604020202020204" pitchFamily="34" charset="0"/>
              </a:rPr>
              <a:t>61</a:t>
            </a:r>
          </a:p>
        </p:txBody>
      </p:sp>
      <p:pic>
        <p:nvPicPr>
          <p:cNvPr id="58" name="Picture 3">
            <a:extLst>
              <a:ext uri="{FF2B5EF4-FFF2-40B4-BE49-F238E27FC236}">
                <a16:creationId xmlns:a16="http://schemas.microsoft.com/office/drawing/2014/main" id="{C13A80DB-D257-4D06-A980-8525FD49072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4884" y="-102658"/>
            <a:ext cx="2453478" cy="2776213"/>
          </a:xfrm>
          <a:prstGeom prst="rect">
            <a:avLst/>
          </a:prstGeom>
        </p:spPr>
      </p:pic>
    </p:spTree>
    <p:extLst>
      <p:ext uri="{BB962C8B-B14F-4D97-AF65-F5344CB8AC3E}">
        <p14:creationId xmlns:p14="http://schemas.microsoft.com/office/powerpoint/2010/main" val="14877767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barn(inVertical)">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barn(inVertical)">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barn(inVertical)">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barn(inVertical)">
                                      <p:cBhvr>
                                        <p:cTn id="32" dur="500"/>
                                        <p:tgtEl>
                                          <p:spTgt spid="4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barn(inVertical)">
                                      <p:cBhvr>
                                        <p:cTn id="37" dur="500"/>
                                        <p:tgtEl>
                                          <p:spTgt spid="4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barn(inVertical)">
                                      <p:cBhvr>
                                        <p:cTn id="42" dur="500"/>
                                        <p:tgtEl>
                                          <p:spTgt spid="5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barn(inVertical)">
                                      <p:cBhvr>
                                        <p:cTn id="47" dur="500"/>
                                        <p:tgtEl>
                                          <p:spTgt spid="37"/>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barn(inVertical)">
                                      <p:cBhvr>
                                        <p:cTn id="52" dur="500"/>
                                        <p:tgtEl>
                                          <p:spTgt spid="53"/>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barn(inVertical)">
                                      <p:cBhvr>
                                        <p:cTn id="57" dur="500"/>
                                        <p:tgtEl>
                                          <p:spTgt spid="54"/>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55"/>
                                        </p:tgtEl>
                                        <p:attrNameLst>
                                          <p:attrName>style.visibility</p:attrName>
                                        </p:attrNameLst>
                                      </p:cBhvr>
                                      <p:to>
                                        <p:strVal val="visible"/>
                                      </p:to>
                                    </p:set>
                                    <p:animEffect transition="in" filter="barn(inVertical)">
                                      <p:cBhvr>
                                        <p:cTn id="62" dur="500"/>
                                        <p:tgtEl>
                                          <p:spTgt spid="55"/>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barn(inVertical)">
                                      <p:cBhvr>
                                        <p:cTn id="67" dur="500"/>
                                        <p:tgtEl>
                                          <p:spTgt spid="56"/>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barn(inVertical)">
                                      <p:cBhvr>
                                        <p:cTn id="7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7" grpId="0" animBg="1"/>
      <p:bldP spid="53" grpId="0" animBg="1"/>
      <p:bldP spid="54" grpId="0" animBg="1"/>
      <p:bldP spid="55" grpId="0" animBg="1"/>
      <p:bldP spid="56" grpId="0" animBg="1"/>
      <p:bldP spid="5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rcRect t="254" b="15476"/>
          <a:stretch>
            <a:fillRect/>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4445EF39-7116-4F6D-86B6-1D2F5C017C7D}"/>
              </a:ext>
            </a:extLst>
          </p:cNvPr>
          <p:cNvGrpSpPr/>
          <p:nvPr/>
        </p:nvGrpSpPr>
        <p:grpSpPr>
          <a:xfrm>
            <a:off x="1198963" y="495300"/>
            <a:ext cx="16022237" cy="3997574"/>
            <a:chOff x="1028700" y="2456659"/>
            <a:chExt cx="16022237" cy="2796938"/>
          </a:xfrm>
        </p:grpSpPr>
        <p:grpSp>
          <p:nvGrpSpPr>
            <p:cNvPr id="2" name="Group 2"/>
            <p:cNvGrpSpPr/>
            <p:nvPr/>
          </p:nvGrpSpPr>
          <p:grpSpPr>
            <a:xfrm>
              <a:off x="1028700" y="2769303"/>
              <a:ext cx="16022237" cy="2484294"/>
              <a:chOff x="0" y="0"/>
              <a:chExt cx="4562371" cy="1219171"/>
            </a:xfrm>
          </p:grpSpPr>
          <p:sp>
            <p:nvSpPr>
              <p:cNvPr id="3" name="Freeform 3"/>
              <p:cNvSpPr/>
              <p:nvPr/>
            </p:nvSpPr>
            <p:spPr>
              <a:xfrm>
                <a:off x="0" y="0"/>
                <a:ext cx="4562371" cy="1219171"/>
              </a:xfrm>
              <a:custGeom>
                <a:avLst/>
                <a:gdLst/>
                <a:ahLst/>
                <a:cxnLst/>
                <a:rect l="l" t="t" r="r" b="b"/>
                <a:pathLst>
                  <a:path w="4562371" h="1352117">
                    <a:moveTo>
                      <a:pt x="4437911" y="1352117"/>
                    </a:moveTo>
                    <a:lnTo>
                      <a:pt x="124460" y="1352117"/>
                    </a:lnTo>
                    <a:cubicBezTo>
                      <a:pt x="55880" y="1352117"/>
                      <a:pt x="0" y="1296237"/>
                      <a:pt x="0" y="1227657"/>
                    </a:cubicBezTo>
                    <a:lnTo>
                      <a:pt x="0" y="124460"/>
                    </a:lnTo>
                    <a:cubicBezTo>
                      <a:pt x="0" y="55880"/>
                      <a:pt x="55880" y="0"/>
                      <a:pt x="124460" y="0"/>
                    </a:cubicBezTo>
                    <a:lnTo>
                      <a:pt x="4437911" y="0"/>
                    </a:lnTo>
                    <a:cubicBezTo>
                      <a:pt x="4506491" y="0"/>
                      <a:pt x="4562371" y="55880"/>
                      <a:pt x="4562371" y="124460"/>
                    </a:cubicBezTo>
                    <a:lnTo>
                      <a:pt x="4562371" y="1227657"/>
                    </a:lnTo>
                    <a:cubicBezTo>
                      <a:pt x="4562371" y="1296237"/>
                      <a:pt x="4506491" y="1352117"/>
                      <a:pt x="4437911" y="1352117"/>
                    </a:cubicBezTo>
                    <a:close/>
                  </a:path>
                </a:pathLst>
              </a:custGeom>
              <a:solidFill>
                <a:srgbClr val="F9705A"/>
              </a:solidFill>
            </p:spPr>
          </p:sp>
        </p:grpSp>
        <p:pic>
          <p:nvPicPr>
            <p:cNvPr id="7" name="Picture 7"/>
            <p:cNvPicPr>
              <a:picLocks noChangeAspect="1"/>
            </p:cNvPicPr>
            <p:nvPr/>
          </p:nvPicPr>
          <p:blipFill>
            <a:blip r:embed="rId3">
              <a:alphaModFix amt="73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760429" y="2456659"/>
              <a:ext cx="2847221" cy="659116"/>
            </a:xfrm>
            <a:prstGeom prst="rect">
              <a:avLst/>
            </a:prstGeom>
          </p:spPr>
        </p:pic>
        <p:sp>
          <p:nvSpPr>
            <p:cNvPr id="12" name="TextBox 11">
              <a:extLst>
                <a:ext uri="{FF2B5EF4-FFF2-40B4-BE49-F238E27FC236}">
                  <a16:creationId xmlns:a16="http://schemas.microsoft.com/office/drawing/2014/main" id="{9C4FBFA2-6F3B-4821-BEE6-AF161B4FBA73}"/>
                </a:ext>
              </a:extLst>
            </p:cNvPr>
            <p:cNvSpPr txBox="1"/>
            <p:nvPr/>
          </p:nvSpPr>
          <p:spPr>
            <a:xfrm>
              <a:off x="2324099" y="3198731"/>
              <a:ext cx="13639800" cy="659116"/>
            </a:xfrm>
            <a:prstGeom prst="rect">
              <a:avLst/>
            </a:prstGeom>
            <a:noFill/>
          </p:spPr>
          <p:txBody>
            <a:bodyPr wrap="square">
              <a:spAutoFit/>
            </a:bodyPr>
            <a:lstStyle/>
            <a:p>
              <a:pPr algn="ctr">
                <a:lnSpc>
                  <a:spcPct val="150000"/>
                </a:lnSpc>
                <a:spcAft>
                  <a:spcPts val="1000"/>
                </a:spcAft>
              </a:pPr>
              <a:r>
                <a:rPr lang="nl-NL" sz="4200" b="1" dirty="0">
                  <a:solidFill>
                    <a:srgbClr val="FFFF00"/>
                  </a:solidFill>
                  <a:latin typeface="Arial" panose="020B0604020202020204" pitchFamily="34" charset="0"/>
                  <a:ea typeface="Arial" panose="020B0604020202020204" pitchFamily="34" charset="0"/>
                  <a:cs typeface="Times New Roman" panose="02020603050405020304" pitchFamily="18" charset="0"/>
                </a:rPr>
                <a:t>Bài 3: Tìm chữ số bị chú ong che khuất </a:t>
              </a:r>
              <a:endParaRPr lang="vi-VN" sz="4200" b="1" i="1" dirty="0">
                <a:solidFill>
                  <a:srgbClr val="FFFF00"/>
                </a:solidFill>
                <a:effectLst/>
                <a:latin typeface="Arial" panose="020B0604020202020204" pitchFamily="34" charset="0"/>
                <a:ea typeface="Arial" panose="020B0604020202020204" pitchFamily="34" charset="0"/>
                <a:cs typeface="Arial" panose="020B0604020202020204" pitchFamily="34" charset="0"/>
              </a:endParaRPr>
            </a:p>
          </p:txBody>
        </p:sp>
      </p:grpSp>
      <p:sp>
        <p:nvSpPr>
          <p:cNvPr id="14" name="TextBox 13">
            <a:extLst>
              <a:ext uri="{FF2B5EF4-FFF2-40B4-BE49-F238E27FC236}">
                <a16:creationId xmlns:a16="http://schemas.microsoft.com/office/drawing/2014/main" id="{2CFAAE33-3E41-46D4-8BDF-F25F604947AB}"/>
              </a:ext>
            </a:extLst>
          </p:cNvPr>
          <p:cNvSpPr txBox="1"/>
          <p:nvPr/>
        </p:nvSpPr>
        <p:spPr>
          <a:xfrm>
            <a:off x="1198961" y="2478925"/>
            <a:ext cx="16022237" cy="1651671"/>
          </a:xfrm>
          <a:prstGeom prst="rect">
            <a:avLst/>
          </a:prstGeom>
          <a:noFill/>
        </p:spPr>
        <p:txBody>
          <a:bodyPr wrap="square">
            <a:spAutoFit/>
          </a:bodyPr>
          <a:lstStyle/>
          <a:p>
            <a:pPr algn="ctr">
              <a:lnSpc>
                <a:spcPct val="150000"/>
              </a:lnSpc>
              <a:spcAft>
                <a:spcPts val="1000"/>
              </a:spcAft>
            </a:pPr>
            <a:r>
              <a:rPr lang="nl-NL" sz="3600" i="1" dirty="0">
                <a:solidFill>
                  <a:schemeClr val="bg1"/>
                </a:solidFill>
                <a:latin typeface="Arial" panose="020B0604020202020204" pitchFamily="34" charset="0"/>
                <a:ea typeface="Arial" panose="020B0604020202020204" pitchFamily="34" charset="0"/>
                <a:cs typeface="Times New Roman" panose="02020603050405020304" pitchFamily="18" charset="0"/>
              </a:rPr>
              <a:t>Các em hãy thảo luận với bạn cùng bàn để tìm chữ số bị chú ong che khuất trong mỗi hình sau. Nêu cách tìm số bị che khuất của nhóm mình.</a:t>
            </a:r>
          </a:p>
        </p:txBody>
      </p:sp>
      <p:pic>
        <p:nvPicPr>
          <p:cNvPr id="32" name="Picture 3">
            <a:extLst>
              <a:ext uri="{FF2B5EF4-FFF2-40B4-BE49-F238E27FC236}">
                <a16:creationId xmlns:a16="http://schemas.microsoft.com/office/drawing/2014/main" id="{725A9740-FD43-4581-BD90-F08090C2656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4884" y="-102658"/>
            <a:ext cx="2453478" cy="2776213"/>
          </a:xfrm>
          <a:prstGeom prst="rect">
            <a:avLst/>
          </a:prstGeom>
        </p:spPr>
      </p:pic>
      <p:pic>
        <p:nvPicPr>
          <p:cNvPr id="6" name="Picture 5" descr="Diagram&#10;&#10;Description automatically generated">
            <a:extLst>
              <a:ext uri="{FF2B5EF4-FFF2-40B4-BE49-F238E27FC236}">
                <a16:creationId xmlns:a16="http://schemas.microsoft.com/office/drawing/2014/main" id="{A7FD9B83-D0C7-4CB1-BC5D-92A42000BA93}"/>
              </a:ext>
            </a:extLst>
          </p:cNvPr>
          <p:cNvPicPr>
            <a:picLocks noChangeAspect="1"/>
          </p:cNvPicPr>
          <p:nvPr/>
        </p:nvPicPr>
        <p:blipFill rotWithShape="1">
          <a:blip r:embed="rId7">
            <a:extLst>
              <a:ext uri="{28A0092B-C50C-407E-A947-70E740481C1C}">
                <a14:useLocalDpi xmlns:a14="http://schemas.microsoft.com/office/drawing/2010/main" val="0"/>
              </a:ext>
            </a:extLst>
          </a:blip>
          <a:srcRect l="9536" t="23494" r="4740" b="8651"/>
          <a:stretch/>
        </p:blipFill>
        <p:spPr>
          <a:xfrm>
            <a:off x="548103" y="4611441"/>
            <a:ext cx="17191793" cy="5364389"/>
          </a:xfrm>
          <a:prstGeom prst="rect">
            <a:avLst/>
          </a:prstGeom>
        </p:spPr>
      </p:pic>
    </p:spTree>
    <p:extLst>
      <p:ext uri="{BB962C8B-B14F-4D97-AF65-F5344CB8AC3E}">
        <p14:creationId xmlns:p14="http://schemas.microsoft.com/office/powerpoint/2010/main" val="29883281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rcRect t="254" b="15476"/>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0D0B148-F10D-44B3-98EF-33F962E774E8}"/>
              </a:ext>
            </a:extLst>
          </p:cNvPr>
          <p:cNvGrpSpPr/>
          <p:nvPr/>
        </p:nvGrpSpPr>
        <p:grpSpPr>
          <a:xfrm>
            <a:off x="914400" y="6021279"/>
            <a:ext cx="3581400" cy="3482912"/>
            <a:chOff x="990600" y="6515100"/>
            <a:chExt cx="3581400" cy="3482912"/>
          </a:xfrm>
        </p:grpSpPr>
        <p:pic>
          <p:nvPicPr>
            <p:cNvPr id="11" name="Picture 11">
              <a:extLst>
                <a:ext uri="{FF2B5EF4-FFF2-40B4-BE49-F238E27FC236}">
                  <a16:creationId xmlns:a16="http://schemas.microsoft.com/office/drawing/2014/main" id="{3A17ABC6-3427-4085-B16E-B9D8999220F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90600" y="6515100"/>
              <a:ext cx="3581400" cy="3482912"/>
            </a:xfrm>
            <a:prstGeom prst="rect">
              <a:avLst/>
            </a:prstGeom>
          </p:spPr>
        </p:pic>
        <p:sp>
          <p:nvSpPr>
            <p:cNvPr id="15" name="Rectangle 14">
              <a:extLst>
                <a:ext uri="{FF2B5EF4-FFF2-40B4-BE49-F238E27FC236}">
                  <a16:creationId xmlns:a16="http://schemas.microsoft.com/office/drawing/2014/main" id="{C0808393-D43B-4311-8494-C1828E19C852}"/>
                </a:ext>
              </a:extLst>
            </p:cNvPr>
            <p:cNvSpPr/>
            <p:nvPr/>
          </p:nvSpPr>
          <p:spPr>
            <a:xfrm>
              <a:off x="1143000" y="8572500"/>
              <a:ext cx="2438400" cy="10177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dirty="0">
                  <a:solidFill>
                    <a:srgbClr val="FF0000"/>
                  </a:solidFill>
                  <a:latin typeface="Arial" panose="020B0604020202020204" pitchFamily="34" charset="0"/>
                  <a:cs typeface="Arial" panose="020B0604020202020204" pitchFamily="34" charset="0"/>
                </a:rPr>
                <a:t>43</a:t>
              </a:r>
            </a:p>
          </p:txBody>
        </p:sp>
      </p:grpSp>
      <p:grpSp>
        <p:nvGrpSpPr>
          <p:cNvPr id="16" name="Group 15">
            <a:extLst>
              <a:ext uri="{FF2B5EF4-FFF2-40B4-BE49-F238E27FC236}">
                <a16:creationId xmlns:a16="http://schemas.microsoft.com/office/drawing/2014/main" id="{5B8C766E-9F90-41C2-B6CE-F6986D499737}"/>
              </a:ext>
            </a:extLst>
          </p:cNvPr>
          <p:cNvGrpSpPr/>
          <p:nvPr/>
        </p:nvGrpSpPr>
        <p:grpSpPr>
          <a:xfrm>
            <a:off x="7086600" y="6021279"/>
            <a:ext cx="3581400" cy="3482912"/>
            <a:chOff x="990600" y="6515100"/>
            <a:chExt cx="3581400" cy="3482912"/>
          </a:xfrm>
        </p:grpSpPr>
        <p:pic>
          <p:nvPicPr>
            <p:cNvPr id="17" name="Picture 11">
              <a:extLst>
                <a:ext uri="{FF2B5EF4-FFF2-40B4-BE49-F238E27FC236}">
                  <a16:creationId xmlns:a16="http://schemas.microsoft.com/office/drawing/2014/main" id="{A165AE38-B0F4-4A26-97D6-1974408AE65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90600" y="6515100"/>
              <a:ext cx="3581400" cy="3482912"/>
            </a:xfrm>
            <a:prstGeom prst="rect">
              <a:avLst/>
            </a:prstGeom>
          </p:spPr>
        </p:pic>
        <p:sp>
          <p:nvSpPr>
            <p:cNvPr id="18" name="Rectangle 17">
              <a:extLst>
                <a:ext uri="{FF2B5EF4-FFF2-40B4-BE49-F238E27FC236}">
                  <a16:creationId xmlns:a16="http://schemas.microsoft.com/office/drawing/2014/main" id="{862C050F-45FA-487E-8163-8F645F48C218}"/>
                </a:ext>
              </a:extLst>
            </p:cNvPr>
            <p:cNvSpPr/>
            <p:nvPr/>
          </p:nvSpPr>
          <p:spPr>
            <a:xfrm>
              <a:off x="1143000" y="8572500"/>
              <a:ext cx="2438400" cy="10177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dirty="0">
                  <a:solidFill>
                    <a:srgbClr val="FF0000"/>
                  </a:solidFill>
                  <a:latin typeface="Arial" panose="020B0604020202020204" pitchFamily="34" charset="0"/>
                  <a:cs typeface="Arial" panose="020B0604020202020204" pitchFamily="34" charset="0"/>
                </a:rPr>
                <a:t>76</a:t>
              </a:r>
            </a:p>
          </p:txBody>
        </p:sp>
      </p:grpSp>
      <p:grpSp>
        <p:nvGrpSpPr>
          <p:cNvPr id="19" name="Group 18">
            <a:extLst>
              <a:ext uri="{FF2B5EF4-FFF2-40B4-BE49-F238E27FC236}">
                <a16:creationId xmlns:a16="http://schemas.microsoft.com/office/drawing/2014/main" id="{71201040-3FA0-427D-A61E-4FD74E774BDD}"/>
              </a:ext>
            </a:extLst>
          </p:cNvPr>
          <p:cNvGrpSpPr/>
          <p:nvPr/>
        </p:nvGrpSpPr>
        <p:grpSpPr>
          <a:xfrm>
            <a:off x="13182600" y="6021279"/>
            <a:ext cx="3581400" cy="3482912"/>
            <a:chOff x="990600" y="6515100"/>
            <a:chExt cx="3581400" cy="3482912"/>
          </a:xfrm>
        </p:grpSpPr>
        <p:pic>
          <p:nvPicPr>
            <p:cNvPr id="20" name="Picture 11">
              <a:extLst>
                <a:ext uri="{FF2B5EF4-FFF2-40B4-BE49-F238E27FC236}">
                  <a16:creationId xmlns:a16="http://schemas.microsoft.com/office/drawing/2014/main" id="{F9671810-E873-4C7D-ACED-E6771574B64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90600" y="6515100"/>
              <a:ext cx="3581400" cy="3482912"/>
            </a:xfrm>
            <a:prstGeom prst="rect">
              <a:avLst/>
            </a:prstGeom>
          </p:spPr>
        </p:pic>
        <p:sp>
          <p:nvSpPr>
            <p:cNvPr id="21" name="Rectangle 20">
              <a:extLst>
                <a:ext uri="{FF2B5EF4-FFF2-40B4-BE49-F238E27FC236}">
                  <a16:creationId xmlns:a16="http://schemas.microsoft.com/office/drawing/2014/main" id="{361092D4-ABD5-4207-B186-EAA145F43714}"/>
                </a:ext>
              </a:extLst>
            </p:cNvPr>
            <p:cNvSpPr/>
            <p:nvPr/>
          </p:nvSpPr>
          <p:spPr>
            <a:xfrm>
              <a:off x="1143000" y="8572500"/>
              <a:ext cx="2438400" cy="10177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dirty="0">
                  <a:solidFill>
                    <a:srgbClr val="FF0000"/>
                  </a:solidFill>
                  <a:latin typeface="Arial" panose="020B0604020202020204" pitchFamily="34" charset="0"/>
                  <a:cs typeface="Arial" panose="020B0604020202020204" pitchFamily="34" charset="0"/>
                </a:rPr>
                <a:t>16</a:t>
              </a:r>
            </a:p>
          </p:txBody>
        </p:sp>
      </p:grpSp>
      <p:pic>
        <p:nvPicPr>
          <p:cNvPr id="22" name="Picture 21" descr="Diagram&#10;&#10;Description automatically generated">
            <a:extLst>
              <a:ext uri="{FF2B5EF4-FFF2-40B4-BE49-F238E27FC236}">
                <a16:creationId xmlns:a16="http://schemas.microsoft.com/office/drawing/2014/main" id="{8A2F31D4-7081-4BF6-98D0-10AB7A48037F}"/>
              </a:ext>
            </a:extLst>
          </p:cNvPr>
          <p:cNvPicPr>
            <a:picLocks noChangeAspect="1"/>
          </p:cNvPicPr>
          <p:nvPr/>
        </p:nvPicPr>
        <p:blipFill rotWithShape="1">
          <a:blip r:embed="rId5">
            <a:extLst>
              <a:ext uri="{28A0092B-C50C-407E-A947-70E740481C1C}">
                <a14:useLocalDpi xmlns:a14="http://schemas.microsoft.com/office/drawing/2010/main" val="0"/>
              </a:ext>
            </a:extLst>
          </a:blip>
          <a:srcRect l="9536" t="23494" r="4740" b="8651"/>
          <a:stretch/>
        </p:blipFill>
        <p:spPr>
          <a:xfrm>
            <a:off x="548103" y="410345"/>
            <a:ext cx="17191793" cy="5364389"/>
          </a:xfrm>
          <a:prstGeom prst="rect">
            <a:avLst/>
          </a:prstGeom>
        </p:spPr>
      </p:pic>
    </p:spTree>
    <p:extLst>
      <p:ext uri="{BB962C8B-B14F-4D97-AF65-F5344CB8AC3E}">
        <p14:creationId xmlns:p14="http://schemas.microsoft.com/office/powerpoint/2010/main" val="20671601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rcRect t="254" b="15476"/>
          <a:stretch>
            <a:fillRect/>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4445EF39-7116-4F6D-86B6-1D2F5C017C7D}"/>
              </a:ext>
            </a:extLst>
          </p:cNvPr>
          <p:cNvGrpSpPr/>
          <p:nvPr/>
        </p:nvGrpSpPr>
        <p:grpSpPr>
          <a:xfrm>
            <a:off x="1219200" y="2771149"/>
            <a:ext cx="16022237" cy="6639551"/>
            <a:chOff x="1028700" y="3005210"/>
            <a:chExt cx="16022237" cy="2833793"/>
          </a:xfrm>
        </p:grpSpPr>
        <p:grpSp>
          <p:nvGrpSpPr>
            <p:cNvPr id="2" name="Group 2"/>
            <p:cNvGrpSpPr/>
            <p:nvPr/>
          </p:nvGrpSpPr>
          <p:grpSpPr>
            <a:xfrm>
              <a:off x="1028700" y="3237200"/>
              <a:ext cx="16022237" cy="2601803"/>
              <a:chOff x="0" y="229621"/>
              <a:chExt cx="4562371" cy="1276839"/>
            </a:xfrm>
          </p:grpSpPr>
          <p:sp>
            <p:nvSpPr>
              <p:cNvPr id="3" name="Freeform 3"/>
              <p:cNvSpPr/>
              <p:nvPr/>
            </p:nvSpPr>
            <p:spPr>
              <a:xfrm>
                <a:off x="0" y="229621"/>
                <a:ext cx="4562371" cy="1276839"/>
              </a:xfrm>
              <a:custGeom>
                <a:avLst/>
                <a:gdLst/>
                <a:ahLst/>
                <a:cxnLst/>
                <a:rect l="l" t="t" r="r" b="b"/>
                <a:pathLst>
                  <a:path w="4562371" h="1352117">
                    <a:moveTo>
                      <a:pt x="4437911" y="1352117"/>
                    </a:moveTo>
                    <a:lnTo>
                      <a:pt x="124460" y="1352117"/>
                    </a:lnTo>
                    <a:cubicBezTo>
                      <a:pt x="55880" y="1352117"/>
                      <a:pt x="0" y="1296237"/>
                      <a:pt x="0" y="1227657"/>
                    </a:cubicBezTo>
                    <a:lnTo>
                      <a:pt x="0" y="124460"/>
                    </a:lnTo>
                    <a:cubicBezTo>
                      <a:pt x="0" y="55880"/>
                      <a:pt x="55880" y="0"/>
                      <a:pt x="124460" y="0"/>
                    </a:cubicBezTo>
                    <a:lnTo>
                      <a:pt x="4437911" y="0"/>
                    </a:lnTo>
                    <a:cubicBezTo>
                      <a:pt x="4506491" y="0"/>
                      <a:pt x="4562371" y="55880"/>
                      <a:pt x="4562371" y="124460"/>
                    </a:cubicBezTo>
                    <a:lnTo>
                      <a:pt x="4562371" y="1227657"/>
                    </a:lnTo>
                    <a:cubicBezTo>
                      <a:pt x="4562371" y="1296237"/>
                      <a:pt x="4506491" y="1352117"/>
                      <a:pt x="4437911" y="1352117"/>
                    </a:cubicBezTo>
                    <a:close/>
                  </a:path>
                </a:pathLst>
              </a:custGeom>
              <a:solidFill>
                <a:srgbClr val="F9705A"/>
              </a:solidFill>
            </p:spPr>
          </p:sp>
        </p:grpSp>
        <p:pic>
          <p:nvPicPr>
            <p:cNvPr id="7" name="Picture 7"/>
            <p:cNvPicPr>
              <a:picLocks noChangeAspect="1"/>
            </p:cNvPicPr>
            <p:nvPr/>
          </p:nvPicPr>
          <p:blipFill>
            <a:blip r:embed="rId3">
              <a:alphaModFix amt="73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616207" y="3005210"/>
              <a:ext cx="2847221" cy="463980"/>
            </a:xfrm>
            <a:prstGeom prst="rect">
              <a:avLst/>
            </a:prstGeom>
          </p:spPr>
        </p:pic>
        <p:sp>
          <p:nvSpPr>
            <p:cNvPr id="12" name="TextBox 11">
              <a:extLst>
                <a:ext uri="{FF2B5EF4-FFF2-40B4-BE49-F238E27FC236}">
                  <a16:creationId xmlns:a16="http://schemas.microsoft.com/office/drawing/2014/main" id="{9C4FBFA2-6F3B-4821-BEE6-AF161B4FBA73}"/>
                </a:ext>
              </a:extLst>
            </p:cNvPr>
            <p:cNvSpPr txBox="1"/>
            <p:nvPr/>
          </p:nvSpPr>
          <p:spPr>
            <a:xfrm>
              <a:off x="2448518" y="3432335"/>
              <a:ext cx="13639800" cy="402073"/>
            </a:xfrm>
            <a:prstGeom prst="rect">
              <a:avLst/>
            </a:prstGeom>
            <a:noFill/>
          </p:spPr>
          <p:txBody>
            <a:bodyPr wrap="square">
              <a:spAutoFit/>
            </a:bodyPr>
            <a:lstStyle/>
            <a:p>
              <a:pPr algn="ctr">
                <a:lnSpc>
                  <a:spcPct val="150000"/>
                </a:lnSpc>
                <a:spcAft>
                  <a:spcPts val="1000"/>
                </a:spcAft>
              </a:pPr>
              <a:r>
                <a:rPr lang="nl-NL" sz="4200" b="1" dirty="0">
                  <a:solidFill>
                    <a:srgbClr val="FFFF00"/>
                  </a:solidFill>
                  <a:latin typeface="Arial" panose="020B0604020202020204" pitchFamily="34" charset="0"/>
                  <a:ea typeface="Arial" panose="020B0604020202020204" pitchFamily="34" charset="0"/>
                  <a:cs typeface="Times New Roman" panose="02020603050405020304" pitchFamily="18" charset="0"/>
                </a:rPr>
                <a:t>Bài 4:  </a:t>
              </a:r>
              <a:endParaRPr lang="vi-VN" sz="4200" b="1" i="1" dirty="0">
                <a:solidFill>
                  <a:srgbClr val="FFFF00"/>
                </a:solidFill>
                <a:effectLst/>
                <a:latin typeface="Arial" panose="020B0604020202020204" pitchFamily="34" charset="0"/>
                <a:ea typeface="Arial" panose="020B0604020202020204" pitchFamily="34" charset="0"/>
                <a:cs typeface="Arial" panose="020B0604020202020204" pitchFamily="34" charset="0"/>
              </a:endParaRPr>
            </a:p>
          </p:txBody>
        </p:sp>
      </p:grpSp>
      <p:sp>
        <p:nvSpPr>
          <p:cNvPr id="14" name="TextBox 13">
            <a:extLst>
              <a:ext uri="{FF2B5EF4-FFF2-40B4-BE49-F238E27FC236}">
                <a16:creationId xmlns:a16="http://schemas.microsoft.com/office/drawing/2014/main" id="{2CFAAE33-3E41-46D4-8BDF-F25F604947AB}"/>
              </a:ext>
            </a:extLst>
          </p:cNvPr>
          <p:cNvSpPr txBox="1"/>
          <p:nvPr/>
        </p:nvSpPr>
        <p:spPr>
          <a:xfrm>
            <a:off x="2223790" y="4744797"/>
            <a:ext cx="14470256" cy="4056303"/>
          </a:xfrm>
          <a:prstGeom prst="rect">
            <a:avLst/>
          </a:prstGeom>
          <a:noFill/>
        </p:spPr>
        <p:txBody>
          <a:bodyPr wrap="square">
            <a:spAutoFit/>
          </a:bodyPr>
          <a:lstStyle/>
          <a:p>
            <a:pPr algn="ctr">
              <a:lnSpc>
                <a:spcPct val="150000"/>
              </a:lnSpc>
              <a:spcAft>
                <a:spcPts val="1000"/>
              </a:spcAft>
            </a:pPr>
            <a:r>
              <a:rPr lang="nl-NL" sz="4000" i="1" dirty="0">
                <a:solidFill>
                  <a:schemeClr val="bg1"/>
                </a:solidFill>
                <a:latin typeface="Arial" panose="020B0604020202020204" pitchFamily="34" charset="0"/>
                <a:ea typeface="Arial" panose="020B0604020202020204" pitchFamily="34" charset="0"/>
                <a:cs typeface="Times New Roman" panose="02020603050405020304" pitchFamily="18" charset="0"/>
              </a:rPr>
              <a:t>Các em hãy đọc bài toán và thực hiện các yêu cầu sau:</a:t>
            </a:r>
          </a:p>
          <a:p>
            <a:pPr marL="571500" indent="-571500" algn="just">
              <a:lnSpc>
                <a:spcPct val="150000"/>
              </a:lnSpc>
              <a:spcAft>
                <a:spcPts val="1000"/>
              </a:spcAft>
              <a:buFont typeface="Arial" panose="020B0604020202020204" pitchFamily="34" charset="0"/>
              <a:buChar char="•"/>
            </a:pPr>
            <a:r>
              <a:rPr lang="nl-NL" sz="4000" i="1" dirty="0">
                <a:solidFill>
                  <a:schemeClr val="bg1"/>
                </a:solidFill>
                <a:latin typeface="Arial" panose="020B0604020202020204" pitchFamily="34" charset="0"/>
                <a:ea typeface="Arial" panose="020B0604020202020204" pitchFamily="34" charset="0"/>
                <a:cs typeface="Times New Roman" panose="02020603050405020304" pitchFamily="18" charset="0"/>
              </a:rPr>
              <a:t>Nói cho bạn nghe bài toán cho biết gì và hỏi gì. </a:t>
            </a:r>
          </a:p>
          <a:p>
            <a:pPr marL="571500" indent="-571500" algn="just">
              <a:lnSpc>
                <a:spcPct val="150000"/>
              </a:lnSpc>
              <a:spcAft>
                <a:spcPts val="1000"/>
              </a:spcAft>
              <a:buFont typeface="Arial" panose="020B0604020202020204" pitchFamily="34" charset="0"/>
              <a:buChar char="•"/>
            </a:pPr>
            <a:r>
              <a:rPr lang="nl-NL" sz="4000" i="1" dirty="0">
                <a:solidFill>
                  <a:schemeClr val="bg1"/>
                </a:solidFill>
                <a:latin typeface="Arial" panose="020B0604020202020204" pitchFamily="34" charset="0"/>
                <a:ea typeface="Arial" panose="020B0604020202020204" pitchFamily="34" charset="0"/>
                <a:cs typeface="Times New Roman" panose="02020603050405020304" pitchFamily="18" charset="0"/>
              </a:rPr>
              <a:t>Xác định phép tính để trả lời cho câu hỏi mà bài toán đặt ra.</a:t>
            </a:r>
          </a:p>
          <a:p>
            <a:pPr marL="571500" indent="-571500" algn="just">
              <a:lnSpc>
                <a:spcPct val="150000"/>
              </a:lnSpc>
              <a:spcAft>
                <a:spcPts val="1000"/>
              </a:spcAft>
              <a:buFont typeface="Arial" panose="020B0604020202020204" pitchFamily="34" charset="0"/>
              <a:buChar char="•"/>
            </a:pPr>
            <a:r>
              <a:rPr lang="nl-NL" sz="4000" i="1" dirty="0">
                <a:solidFill>
                  <a:schemeClr val="bg1"/>
                </a:solidFill>
                <a:latin typeface="Arial" panose="020B0604020202020204" pitchFamily="34" charset="0"/>
                <a:ea typeface="Arial" panose="020B0604020202020204" pitchFamily="34" charset="0"/>
                <a:cs typeface="Times New Roman" panose="02020603050405020304" pitchFamily="18" charset="0"/>
              </a:rPr>
              <a:t>Trình bày </a:t>
            </a:r>
            <a:r>
              <a:rPr lang="nl-NL" sz="4000" i="1">
                <a:solidFill>
                  <a:schemeClr val="bg1"/>
                </a:solidFill>
                <a:latin typeface="Arial" panose="020B0604020202020204" pitchFamily="34" charset="0"/>
                <a:ea typeface="Arial" panose="020B0604020202020204" pitchFamily="34" charset="0"/>
                <a:cs typeface="Times New Roman" panose="02020603050405020304" pitchFamily="18" charset="0"/>
              </a:rPr>
              <a:t>bài giải </a:t>
            </a:r>
            <a:r>
              <a:rPr lang="nl-NL" sz="4000" i="1" dirty="0">
                <a:solidFill>
                  <a:schemeClr val="bg1"/>
                </a:solidFill>
                <a:latin typeface="Arial" panose="020B0604020202020204" pitchFamily="34" charset="0"/>
                <a:ea typeface="Arial" panose="020B0604020202020204" pitchFamily="34" charset="0"/>
                <a:cs typeface="Times New Roman" panose="02020603050405020304" pitchFamily="18" charset="0"/>
              </a:rPr>
              <a:t>cho bài toán.</a:t>
            </a:r>
          </a:p>
        </p:txBody>
      </p:sp>
      <p:pic>
        <p:nvPicPr>
          <p:cNvPr id="32" name="Picture 3">
            <a:extLst>
              <a:ext uri="{FF2B5EF4-FFF2-40B4-BE49-F238E27FC236}">
                <a16:creationId xmlns:a16="http://schemas.microsoft.com/office/drawing/2014/main" id="{725A9740-FD43-4581-BD90-F08090C2656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4884" y="-102658"/>
            <a:ext cx="2453478" cy="2776213"/>
          </a:xfrm>
          <a:prstGeom prst="rect">
            <a:avLst/>
          </a:prstGeom>
        </p:spPr>
      </p:pic>
      <p:sp>
        <p:nvSpPr>
          <p:cNvPr id="9" name="TextBox 8">
            <a:extLst>
              <a:ext uri="{FF2B5EF4-FFF2-40B4-BE49-F238E27FC236}">
                <a16:creationId xmlns:a16="http://schemas.microsoft.com/office/drawing/2014/main" id="{47C0D20C-ECB8-49CE-A8DB-0337B68832BF}"/>
              </a:ext>
            </a:extLst>
          </p:cNvPr>
          <p:cNvSpPr txBox="1"/>
          <p:nvPr/>
        </p:nvSpPr>
        <p:spPr>
          <a:xfrm>
            <a:off x="2324100" y="796344"/>
            <a:ext cx="13639800" cy="1306255"/>
          </a:xfrm>
          <a:prstGeom prst="rect">
            <a:avLst/>
          </a:prstGeom>
          <a:noFill/>
        </p:spPr>
        <p:txBody>
          <a:bodyPr wrap="square">
            <a:spAutoFit/>
          </a:bodyPr>
          <a:lstStyle/>
          <a:p>
            <a:pPr algn="ctr">
              <a:lnSpc>
                <a:spcPct val="150000"/>
              </a:lnSpc>
              <a:spcAft>
                <a:spcPts val="1000"/>
              </a:spcAft>
            </a:pPr>
            <a:r>
              <a:rPr lang="nl-NL" sz="6000" b="1" dirty="0">
                <a:effectLst/>
                <a:latin typeface="Arial" panose="020B0604020202020204" pitchFamily="34" charset="0"/>
                <a:ea typeface="Arial" panose="020B0604020202020204" pitchFamily="34" charset="0"/>
                <a:cs typeface="Times New Roman" panose="02020603050405020304" pitchFamily="18" charset="0"/>
              </a:rPr>
              <a:t>VẬN DỤNG</a:t>
            </a:r>
            <a:endParaRPr lang="vi-VN" sz="6000" b="1"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44944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rcRect t="254" b="15476"/>
          <a:stretch>
            <a:fillRect/>
          </a:stretch>
        </a:blipFill>
        <a:effectLst/>
      </p:bgPr>
    </p:bg>
    <p:spTree>
      <p:nvGrpSpPr>
        <p:cNvPr id="1" name=""/>
        <p:cNvGrpSpPr/>
        <p:nvPr/>
      </p:nvGrpSpPr>
      <p:grpSpPr>
        <a:xfrm>
          <a:off x="0" y="0"/>
          <a:ext cx="0" cy="0"/>
          <a:chOff x="0" y="0"/>
          <a:chExt cx="0" cy="0"/>
        </a:xfrm>
      </p:grpSpPr>
      <p:pic>
        <p:nvPicPr>
          <p:cNvPr id="5" name="Picture 4" descr="A picture containing text, bedroom&#10;&#10;Description automatically generated">
            <a:extLst>
              <a:ext uri="{FF2B5EF4-FFF2-40B4-BE49-F238E27FC236}">
                <a16:creationId xmlns:a16="http://schemas.microsoft.com/office/drawing/2014/main" id="{7DD5F59D-7C98-43AF-85D8-6978C15BDB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5877" y="304800"/>
            <a:ext cx="14116246" cy="6344859"/>
          </a:xfrm>
          <a:prstGeom prst="rect">
            <a:avLst/>
          </a:prstGeom>
        </p:spPr>
      </p:pic>
      <p:sp>
        <p:nvSpPr>
          <p:cNvPr id="11" name="Rectangle 10">
            <a:extLst>
              <a:ext uri="{FF2B5EF4-FFF2-40B4-BE49-F238E27FC236}">
                <a16:creationId xmlns:a16="http://schemas.microsoft.com/office/drawing/2014/main" id="{5DCC13C7-DE90-4C98-9677-1F30B478E93F}"/>
              </a:ext>
            </a:extLst>
          </p:cNvPr>
          <p:cNvSpPr/>
          <p:nvPr/>
        </p:nvSpPr>
        <p:spPr>
          <a:xfrm>
            <a:off x="3848099" y="6781800"/>
            <a:ext cx="10591800" cy="320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lnSpc>
                <a:spcPct val="150000"/>
              </a:lnSpc>
              <a:buFont typeface="Arial" panose="020B0604020202020204" pitchFamily="34" charset="0"/>
              <a:buChar char="•"/>
            </a:pPr>
            <a:r>
              <a:rPr lang="en-US" sz="3600" dirty="0">
                <a:solidFill>
                  <a:schemeClr val="tx1"/>
                </a:solidFill>
                <a:latin typeface="Arial" panose="020B0604020202020204" pitchFamily="34" charset="0"/>
                <a:cs typeface="Arial" panose="020B0604020202020204" pitchFamily="34" charset="0"/>
              </a:rPr>
              <a:t>Bài </a:t>
            </a:r>
            <a:r>
              <a:rPr lang="en-US" sz="3600" dirty="0" err="1">
                <a:solidFill>
                  <a:schemeClr val="tx1"/>
                </a:solidFill>
                <a:latin typeface="Arial" panose="020B0604020202020204" pitchFamily="34" charset="0"/>
                <a:cs typeface="Arial" panose="020B0604020202020204" pitchFamily="34" charset="0"/>
              </a:rPr>
              <a:t>toán</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cho</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biết</a:t>
            </a:r>
            <a:r>
              <a:rPr lang="en-US" sz="3600" dirty="0">
                <a:solidFill>
                  <a:schemeClr val="tx1"/>
                </a:solidFill>
                <a:latin typeface="Arial" panose="020B0604020202020204" pitchFamily="34" charset="0"/>
                <a:cs typeface="Arial" panose="020B0604020202020204" pitchFamily="34" charset="0"/>
              </a:rPr>
              <a:t>: </a:t>
            </a:r>
          </a:p>
          <a:p>
            <a:pPr marL="285750" indent="-285750" algn="just">
              <a:lnSpc>
                <a:spcPct val="150000"/>
              </a:lnSpc>
              <a:buFontTx/>
              <a:buChar char="-"/>
            </a:pPr>
            <a:r>
              <a:rPr lang="en-US" sz="3600" dirty="0" err="1">
                <a:solidFill>
                  <a:schemeClr val="tx1"/>
                </a:solidFill>
                <a:latin typeface="Arial" panose="020B0604020202020204" pitchFamily="34" charset="0"/>
                <a:cs typeface="Arial" panose="020B0604020202020204" pitchFamily="34" charset="0"/>
              </a:rPr>
              <a:t>Nhi</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bật</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xa</a:t>
            </a:r>
            <a:r>
              <a:rPr lang="en-US" sz="3600" dirty="0">
                <a:solidFill>
                  <a:schemeClr val="tx1"/>
                </a:solidFill>
                <a:latin typeface="Arial" panose="020B0604020202020204" pitchFamily="34" charset="0"/>
                <a:cs typeface="Arial" panose="020B0604020202020204" pitchFamily="34" charset="0"/>
              </a:rPr>
              <a:t> 87 cm.</a:t>
            </a:r>
          </a:p>
          <a:p>
            <a:pPr marL="285750" indent="-285750" algn="just">
              <a:lnSpc>
                <a:spcPct val="150000"/>
              </a:lnSpc>
              <a:buFontTx/>
              <a:buChar char="-"/>
            </a:pPr>
            <a:r>
              <a:rPr lang="en-US" sz="3600" dirty="0" err="1">
                <a:solidFill>
                  <a:schemeClr val="tx1"/>
                </a:solidFill>
                <a:latin typeface="Arial" panose="020B0604020202020204" pitchFamily="34" charset="0"/>
                <a:cs typeface="Arial" panose="020B0604020202020204" pitchFamily="34" charset="0"/>
              </a:rPr>
              <a:t>Khôi</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bật</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xa</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hơn</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Nhi</a:t>
            </a:r>
            <a:r>
              <a:rPr lang="en-US" sz="3600" dirty="0">
                <a:solidFill>
                  <a:schemeClr val="tx1"/>
                </a:solidFill>
                <a:latin typeface="Arial" panose="020B0604020202020204" pitchFamily="34" charset="0"/>
                <a:cs typeface="Arial" panose="020B0604020202020204" pitchFamily="34" charset="0"/>
              </a:rPr>
              <a:t> 5 cm.</a:t>
            </a:r>
          </a:p>
          <a:p>
            <a:pPr marL="285750" indent="-285750" algn="just">
              <a:lnSpc>
                <a:spcPct val="150000"/>
              </a:lnSpc>
              <a:buFont typeface="Arial" panose="020B0604020202020204" pitchFamily="34" charset="0"/>
              <a:buChar char="•"/>
            </a:pPr>
            <a:r>
              <a:rPr lang="en-US" sz="3600" dirty="0">
                <a:solidFill>
                  <a:schemeClr val="tx1"/>
                </a:solidFill>
                <a:latin typeface="Arial" panose="020B0604020202020204" pitchFamily="34" charset="0"/>
                <a:cs typeface="Arial" panose="020B0604020202020204" pitchFamily="34" charset="0"/>
              </a:rPr>
              <a:t>Bài </a:t>
            </a:r>
            <a:r>
              <a:rPr lang="en-US" sz="3600" dirty="0" err="1">
                <a:solidFill>
                  <a:schemeClr val="tx1"/>
                </a:solidFill>
                <a:latin typeface="Arial" panose="020B0604020202020204" pitchFamily="34" charset="0"/>
                <a:cs typeface="Arial" panose="020B0604020202020204" pitchFamily="34" charset="0"/>
              </a:rPr>
              <a:t>toán</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hỏi</a:t>
            </a:r>
            <a:r>
              <a:rPr lang="en-US" sz="3600" dirty="0">
                <a:solidFill>
                  <a:schemeClr val="tx1"/>
                </a:solidFill>
                <a:latin typeface="Arial" panose="020B0604020202020204" pitchFamily="34" charset="0"/>
                <a:cs typeface="Arial" panose="020B0604020202020204" pitchFamily="34" charset="0"/>
              </a:rPr>
              <a:t>: </a:t>
            </a:r>
            <a:r>
              <a:rPr lang="en-US" sz="3600" b="1" i="1" dirty="0" err="1">
                <a:solidFill>
                  <a:schemeClr val="tx1"/>
                </a:solidFill>
                <a:latin typeface="Arial" panose="020B0604020202020204" pitchFamily="34" charset="0"/>
                <a:cs typeface="Arial" panose="020B0604020202020204" pitchFamily="34" charset="0"/>
              </a:rPr>
              <a:t>Khôi</a:t>
            </a:r>
            <a:r>
              <a:rPr lang="en-US" sz="3600" b="1" i="1" dirty="0">
                <a:solidFill>
                  <a:schemeClr val="tx1"/>
                </a:solidFill>
                <a:latin typeface="Arial" panose="020B0604020202020204" pitchFamily="34" charset="0"/>
                <a:cs typeface="Arial" panose="020B0604020202020204" pitchFamily="34" charset="0"/>
              </a:rPr>
              <a:t> </a:t>
            </a:r>
            <a:r>
              <a:rPr lang="en-US" sz="3600" b="1" i="1" dirty="0" err="1">
                <a:solidFill>
                  <a:schemeClr val="tx1"/>
                </a:solidFill>
                <a:latin typeface="Arial" panose="020B0604020202020204" pitchFamily="34" charset="0"/>
                <a:cs typeface="Arial" panose="020B0604020202020204" pitchFamily="34" charset="0"/>
              </a:rPr>
              <a:t>bật</a:t>
            </a:r>
            <a:r>
              <a:rPr lang="en-US" sz="3600" b="1" i="1" dirty="0">
                <a:solidFill>
                  <a:schemeClr val="tx1"/>
                </a:solidFill>
                <a:latin typeface="Arial" panose="020B0604020202020204" pitchFamily="34" charset="0"/>
                <a:cs typeface="Arial" panose="020B0604020202020204" pitchFamily="34" charset="0"/>
              </a:rPr>
              <a:t> </a:t>
            </a:r>
            <a:r>
              <a:rPr lang="en-US" sz="3600" b="1" i="1" dirty="0" err="1">
                <a:solidFill>
                  <a:schemeClr val="tx1"/>
                </a:solidFill>
                <a:latin typeface="Arial" panose="020B0604020202020204" pitchFamily="34" charset="0"/>
                <a:cs typeface="Arial" panose="020B0604020202020204" pitchFamily="34" charset="0"/>
              </a:rPr>
              <a:t>xa</a:t>
            </a:r>
            <a:r>
              <a:rPr lang="en-US" sz="3600" b="1" i="1" dirty="0">
                <a:solidFill>
                  <a:schemeClr val="tx1"/>
                </a:solidFill>
                <a:latin typeface="Arial" panose="020B0604020202020204" pitchFamily="34" charset="0"/>
                <a:cs typeface="Arial" panose="020B0604020202020204" pitchFamily="34" charset="0"/>
              </a:rPr>
              <a:t> </a:t>
            </a:r>
            <a:r>
              <a:rPr lang="en-US" sz="3600" b="1" i="1" dirty="0" err="1">
                <a:solidFill>
                  <a:schemeClr val="tx1"/>
                </a:solidFill>
                <a:latin typeface="Arial" panose="020B0604020202020204" pitchFamily="34" charset="0"/>
                <a:cs typeface="Arial" panose="020B0604020202020204" pitchFamily="34" charset="0"/>
              </a:rPr>
              <a:t>được</a:t>
            </a:r>
            <a:r>
              <a:rPr lang="en-US" sz="3600" b="1" i="1" dirty="0">
                <a:solidFill>
                  <a:schemeClr val="tx1"/>
                </a:solidFill>
                <a:latin typeface="Arial" panose="020B0604020202020204" pitchFamily="34" charset="0"/>
                <a:cs typeface="Arial" panose="020B0604020202020204" pitchFamily="34" charset="0"/>
              </a:rPr>
              <a:t> bao </a:t>
            </a:r>
            <a:r>
              <a:rPr lang="en-US" sz="3600" b="1" i="1" dirty="0" err="1">
                <a:solidFill>
                  <a:schemeClr val="tx1"/>
                </a:solidFill>
                <a:latin typeface="Arial" panose="020B0604020202020204" pitchFamily="34" charset="0"/>
                <a:cs typeface="Arial" panose="020B0604020202020204" pitchFamily="34" charset="0"/>
              </a:rPr>
              <a:t>nhiêu</a:t>
            </a:r>
            <a:r>
              <a:rPr lang="en-US" sz="3600" b="1" i="1" dirty="0">
                <a:solidFill>
                  <a:schemeClr val="tx1"/>
                </a:solidFill>
                <a:latin typeface="Arial" panose="020B0604020202020204" pitchFamily="34" charset="0"/>
                <a:cs typeface="Arial" panose="020B0604020202020204" pitchFamily="34" charset="0"/>
              </a:rPr>
              <a:t> cm?</a:t>
            </a:r>
          </a:p>
        </p:txBody>
      </p:sp>
      <p:sp>
        <p:nvSpPr>
          <p:cNvPr id="15" name="Rectangle 14">
            <a:extLst>
              <a:ext uri="{FF2B5EF4-FFF2-40B4-BE49-F238E27FC236}">
                <a16:creationId xmlns:a16="http://schemas.microsoft.com/office/drawing/2014/main" id="{BF4BCA1C-C13F-4459-936B-C323C9BABE40}"/>
              </a:ext>
            </a:extLst>
          </p:cNvPr>
          <p:cNvSpPr/>
          <p:nvPr/>
        </p:nvSpPr>
        <p:spPr>
          <a:xfrm>
            <a:off x="5333999" y="6781800"/>
            <a:ext cx="7620000" cy="320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600" b="1" i="1" dirty="0" err="1">
                <a:solidFill>
                  <a:srgbClr val="FF0000"/>
                </a:solidFill>
                <a:latin typeface="Arial" panose="020B0604020202020204" pitchFamily="34" charset="0"/>
                <a:cs typeface="Arial" panose="020B0604020202020204" pitchFamily="34" charset="0"/>
              </a:rPr>
              <a:t>Bài</a:t>
            </a:r>
            <a:r>
              <a:rPr lang="vi-VN" sz="3600" b="1" i="1" dirty="0">
                <a:solidFill>
                  <a:srgbClr val="FF0000"/>
                </a:solidFill>
                <a:latin typeface="Arial" panose="020B0604020202020204" pitchFamily="34" charset="0"/>
                <a:cs typeface="Arial" panose="020B0604020202020204" pitchFamily="34" charset="0"/>
              </a:rPr>
              <a:t> </a:t>
            </a:r>
            <a:r>
              <a:rPr lang="vi-VN" sz="3600" b="1" i="1" dirty="0" err="1">
                <a:solidFill>
                  <a:srgbClr val="FF0000"/>
                </a:solidFill>
                <a:latin typeface="Arial" panose="020B0604020202020204" pitchFamily="34" charset="0"/>
                <a:cs typeface="Arial" panose="020B0604020202020204" pitchFamily="34" charset="0"/>
              </a:rPr>
              <a:t>giải</a:t>
            </a:r>
            <a:endParaRPr lang="vi-VN" sz="3600" b="1" i="1" dirty="0">
              <a:solidFill>
                <a:srgbClr val="FF0000"/>
              </a:solidFill>
              <a:latin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lang="vi-VN" sz="3600" dirty="0">
                <a:solidFill>
                  <a:schemeClr val="tx1"/>
                </a:solidFill>
                <a:latin typeface="Arial" panose="020B0604020202020204" pitchFamily="34" charset="0"/>
                <a:cs typeface="Arial" panose="020B0604020202020204" pitchFamily="34" charset="0"/>
              </a:rPr>
              <a:t>Khôi </a:t>
            </a:r>
            <a:r>
              <a:rPr lang="vi-VN" sz="3600" dirty="0" err="1">
                <a:solidFill>
                  <a:schemeClr val="tx1"/>
                </a:solidFill>
                <a:latin typeface="Arial" panose="020B0604020202020204" pitchFamily="34" charset="0"/>
                <a:cs typeface="Arial" panose="020B0604020202020204" pitchFamily="34" charset="0"/>
              </a:rPr>
              <a:t>bật</a:t>
            </a:r>
            <a:r>
              <a:rPr lang="vi-VN" sz="3600" dirty="0">
                <a:solidFill>
                  <a:schemeClr val="tx1"/>
                </a:solidFill>
                <a:latin typeface="Arial" panose="020B0604020202020204" pitchFamily="34" charset="0"/>
                <a:cs typeface="Arial" panose="020B0604020202020204" pitchFamily="34" charset="0"/>
              </a:rPr>
              <a:t> xa </a:t>
            </a:r>
            <a:r>
              <a:rPr lang="vi-VN" sz="3600" dirty="0" err="1">
                <a:solidFill>
                  <a:schemeClr val="tx1"/>
                </a:solidFill>
                <a:latin typeface="Arial" panose="020B0604020202020204" pitchFamily="34" charset="0"/>
                <a:cs typeface="Arial" panose="020B0604020202020204" pitchFamily="34" charset="0"/>
              </a:rPr>
              <a:t>được</a:t>
            </a:r>
            <a:r>
              <a:rPr lang="vi-VN" sz="3600" dirty="0">
                <a:solidFill>
                  <a:schemeClr val="tx1"/>
                </a:solidFill>
                <a:latin typeface="Arial" panose="020B0604020202020204" pitchFamily="34" charset="0"/>
                <a:cs typeface="Arial" panose="020B0604020202020204" pitchFamily="34" charset="0"/>
              </a:rPr>
              <a:t> </a:t>
            </a:r>
            <a:r>
              <a:rPr lang="vi-VN" sz="3600" dirty="0" err="1">
                <a:solidFill>
                  <a:schemeClr val="tx1"/>
                </a:solidFill>
                <a:latin typeface="Arial" panose="020B0604020202020204" pitchFamily="34" charset="0"/>
                <a:cs typeface="Arial" panose="020B0604020202020204" pitchFamily="34" charset="0"/>
              </a:rPr>
              <a:t>số</a:t>
            </a:r>
            <a:r>
              <a:rPr lang="vi-VN" sz="3600" dirty="0">
                <a:solidFill>
                  <a:schemeClr val="tx1"/>
                </a:solidFill>
                <a:latin typeface="Arial" panose="020B0604020202020204" pitchFamily="34" charset="0"/>
                <a:cs typeface="Arial" panose="020B0604020202020204" pitchFamily="34" charset="0"/>
              </a:rPr>
              <a:t> xăng-ti-</a:t>
            </a:r>
            <a:r>
              <a:rPr lang="vi-VN" sz="3600" dirty="0" err="1">
                <a:solidFill>
                  <a:schemeClr val="tx1"/>
                </a:solidFill>
                <a:latin typeface="Arial" panose="020B0604020202020204" pitchFamily="34" charset="0"/>
                <a:cs typeface="Arial" panose="020B0604020202020204" pitchFamily="34" charset="0"/>
              </a:rPr>
              <a:t>mét</a:t>
            </a:r>
            <a:r>
              <a:rPr lang="vi-VN" sz="3600" dirty="0">
                <a:solidFill>
                  <a:schemeClr val="tx1"/>
                </a:solidFill>
                <a:latin typeface="Arial" panose="020B0604020202020204" pitchFamily="34" charset="0"/>
                <a:cs typeface="Arial" panose="020B0604020202020204" pitchFamily="34" charset="0"/>
              </a:rPr>
              <a:t> </a:t>
            </a:r>
            <a:r>
              <a:rPr lang="vi-VN" sz="3600" dirty="0" err="1">
                <a:solidFill>
                  <a:schemeClr val="tx1"/>
                </a:solidFill>
                <a:latin typeface="Arial" panose="020B0604020202020204" pitchFamily="34" charset="0"/>
                <a:cs typeface="Arial" panose="020B0604020202020204" pitchFamily="34" charset="0"/>
              </a:rPr>
              <a:t>là</a:t>
            </a:r>
            <a:r>
              <a:rPr lang="vi-VN" sz="3600" dirty="0">
                <a:solidFill>
                  <a:schemeClr val="tx1"/>
                </a:solidFill>
                <a:latin typeface="Arial" panose="020B0604020202020204" pitchFamily="34" charset="0"/>
                <a:cs typeface="Arial" panose="020B0604020202020204" pitchFamily="34" charset="0"/>
              </a:rPr>
              <a:t>:</a:t>
            </a:r>
            <a:endParaRPr lang="en-US" sz="3600" dirty="0">
              <a:solidFill>
                <a:schemeClr val="tx1"/>
              </a:solidFill>
              <a:latin typeface="Arial" panose="020B0604020202020204" pitchFamily="34" charset="0"/>
              <a:cs typeface="Arial" panose="020B0604020202020204" pitchFamily="34" charset="0"/>
            </a:endParaRPr>
          </a:p>
          <a:p>
            <a:pPr algn="ctr">
              <a:lnSpc>
                <a:spcPct val="150000"/>
              </a:lnSpc>
            </a:pPr>
            <a:r>
              <a:rPr lang="vi-VN" sz="3600" dirty="0">
                <a:solidFill>
                  <a:schemeClr val="tx1"/>
                </a:solidFill>
                <a:latin typeface="Arial" panose="020B0604020202020204" pitchFamily="34" charset="0"/>
                <a:cs typeface="Arial" panose="020B0604020202020204" pitchFamily="34" charset="0"/>
              </a:rPr>
              <a:t>87 + 5 = 92 (</a:t>
            </a:r>
            <a:r>
              <a:rPr lang="vi-VN" sz="3600" dirty="0" err="1">
                <a:solidFill>
                  <a:schemeClr val="tx1"/>
                </a:solidFill>
                <a:latin typeface="Arial" panose="020B0604020202020204" pitchFamily="34" charset="0"/>
                <a:cs typeface="Arial" panose="020B0604020202020204" pitchFamily="34" charset="0"/>
              </a:rPr>
              <a:t>cm</a:t>
            </a:r>
            <a:r>
              <a:rPr lang="vi-VN" sz="3600" dirty="0">
                <a:solidFill>
                  <a:schemeClr val="tx1"/>
                </a:solidFill>
                <a:latin typeface="Arial" panose="020B0604020202020204" pitchFamily="34" charset="0"/>
                <a:cs typeface="Arial" panose="020B0604020202020204" pitchFamily="34" charset="0"/>
              </a:rPr>
              <a:t>)</a:t>
            </a:r>
          </a:p>
          <a:p>
            <a:pPr marL="285750" indent="-285750" algn="just">
              <a:lnSpc>
                <a:spcPct val="150000"/>
              </a:lnSpc>
              <a:buFont typeface="Arial" panose="020B0604020202020204" pitchFamily="34" charset="0"/>
              <a:buChar char="•"/>
            </a:pPr>
            <a:r>
              <a:rPr lang="vi-VN" sz="3600" dirty="0" err="1">
                <a:solidFill>
                  <a:schemeClr val="tx1"/>
                </a:solidFill>
                <a:latin typeface="Arial" panose="020B0604020202020204" pitchFamily="34" charset="0"/>
                <a:cs typeface="Arial" panose="020B0604020202020204" pitchFamily="34" charset="0"/>
              </a:rPr>
              <a:t>Đáp</a:t>
            </a:r>
            <a:r>
              <a:rPr lang="vi-VN" sz="3600" dirty="0">
                <a:solidFill>
                  <a:schemeClr val="tx1"/>
                </a:solidFill>
                <a:latin typeface="Arial" panose="020B0604020202020204" pitchFamily="34" charset="0"/>
                <a:cs typeface="Arial" panose="020B0604020202020204" pitchFamily="34" charset="0"/>
              </a:rPr>
              <a:t> </a:t>
            </a:r>
            <a:r>
              <a:rPr lang="vi-VN" sz="3600" dirty="0" err="1">
                <a:solidFill>
                  <a:schemeClr val="tx1"/>
                </a:solidFill>
                <a:latin typeface="Arial" panose="020B0604020202020204" pitchFamily="34" charset="0"/>
                <a:cs typeface="Arial" panose="020B0604020202020204" pitchFamily="34" charset="0"/>
              </a:rPr>
              <a:t>số</a:t>
            </a:r>
            <a:r>
              <a:rPr lang="vi-VN" sz="3600" dirty="0">
                <a:solidFill>
                  <a:schemeClr val="tx1"/>
                </a:solidFill>
                <a:latin typeface="Arial" panose="020B0604020202020204" pitchFamily="34" charset="0"/>
                <a:cs typeface="Arial" panose="020B0604020202020204" pitchFamily="34" charset="0"/>
              </a:rPr>
              <a:t>: 92 </a:t>
            </a:r>
            <a:r>
              <a:rPr lang="vi-VN" sz="3600" dirty="0" err="1">
                <a:solidFill>
                  <a:schemeClr val="tx1"/>
                </a:solidFill>
                <a:latin typeface="Arial" panose="020B0604020202020204" pitchFamily="34" charset="0"/>
                <a:cs typeface="Arial" panose="020B0604020202020204" pitchFamily="34" charset="0"/>
              </a:rPr>
              <a:t>cm</a:t>
            </a:r>
            <a:r>
              <a:rPr lang="vi-VN" sz="3600" dirty="0">
                <a:solidFill>
                  <a:schemeClr val="tx1"/>
                </a:solidFill>
                <a:latin typeface="Arial" panose="020B0604020202020204" pitchFamily="34" charset="0"/>
                <a:cs typeface="Arial" panose="020B0604020202020204" pitchFamily="34" charset="0"/>
              </a:rPr>
              <a:t>.</a:t>
            </a:r>
          </a:p>
        </p:txBody>
      </p:sp>
      <p:pic>
        <p:nvPicPr>
          <p:cNvPr id="16" name="Picture 7">
            <a:extLst>
              <a:ext uri="{FF2B5EF4-FFF2-40B4-BE49-F238E27FC236}">
                <a16:creationId xmlns:a16="http://schemas.microsoft.com/office/drawing/2014/main" id="{2C9037F0-901E-4688-9426-26F88DBC59E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0"/>
            <a:ext cx="2646509" cy="2348175"/>
          </a:xfrm>
          <a:prstGeom prst="rect">
            <a:avLst/>
          </a:prstGeom>
        </p:spPr>
      </p:pic>
      <p:pic>
        <p:nvPicPr>
          <p:cNvPr id="17" name="Picture 8">
            <a:extLst>
              <a:ext uri="{FF2B5EF4-FFF2-40B4-BE49-F238E27FC236}">
                <a16:creationId xmlns:a16="http://schemas.microsoft.com/office/drawing/2014/main" id="{9A7A484B-C6E4-4A68-BF5E-2BC0BF78F37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249400" y="7623191"/>
            <a:ext cx="4076700" cy="2644760"/>
          </a:xfrm>
          <a:prstGeom prst="rect">
            <a:avLst/>
          </a:prstGeom>
        </p:spPr>
      </p:pic>
    </p:spTree>
    <p:extLst>
      <p:ext uri="{BB962C8B-B14F-4D97-AF65-F5344CB8AC3E}">
        <p14:creationId xmlns:p14="http://schemas.microsoft.com/office/powerpoint/2010/main" val="23569942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grpId="1" nodeType="clickEffect">
                                  <p:stCondLst>
                                    <p:cond delay="0"/>
                                  </p:stCondLst>
                                  <p:childTnLst>
                                    <p:animEffect transition="out" filter="randombar(horizontal)">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rcRect t="254" b="15476"/>
          <a:stretch>
            <a:fillRect/>
          </a:stretch>
        </a:blipFill>
        <a:effectLst/>
      </p:bgPr>
    </p:bg>
    <p:spTree>
      <p:nvGrpSpPr>
        <p:cNvPr id="1" name=""/>
        <p:cNvGrpSpPr/>
        <p:nvPr/>
      </p:nvGrpSpPr>
      <p:grpSpPr>
        <a:xfrm>
          <a:off x="0" y="0"/>
          <a:ext cx="0" cy="0"/>
          <a:chOff x="0" y="0"/>
          <a:chExt cx="0" cy="0"/>
        </a:xfrm>
      </p:grpSpPr>
      <p:sp>
        <p:nvSpPr>
          <p:cNvPr id="7" name="TextBox 8">
            <a:extLst>
              <a:ext uri="{FF2B5EF4-FFF2-40B4-BE49-F238E27FC236}">
                <a16:creationId xmlns:a16="http://schemas.microsoft.com/office/drawing/2014/main" id="{65371359-A3B4-40AB-9B7D-BA5581CBF3BD}"/>
              </a:ext>
            </a:extLst>
          </p:cNvPr>
          <p:cNvSpPr txBox="1"/>
          <p:nvPr/>
        </p:nvSpPr>
        <p:spPr>
          <a:xfrm>
            <a:off x="3097072" y="981853"/>
            <a:ext cx="12093853" cy="1213922"/>
          </a:xfrm>
          <a:prstGeom prst="rect">
            <a:avLst/>
          </a:prstGeom>
        </p:spPr>
        <p:txBody>
          <a:bodyPr wrap="square" lIns="0" tIns="0" rIns="0" bIns="0" rtlCol="0" anchor="t">
            <a:spAutoFit/>
          </a:bodyPr>
          <a:lstStyle/>
          <a:p>
            <a:pPr algn="ctr">
              <a:lnSpc>
                <a:spcPct val="150000"/>
              </a:lnSpc>
            </a:pPr>
            <a:r>
              <a:rPr lang="en-US" sz="6000" b="1" dirty="0">
                <a:latin typeface="Arial" panose="020B0604020202020204" pitchFamily="34" charset="0"/>
                <a:cs typeface="Arial" panose="020B0604020202020204" pitchFamily="34" charset="0"/>
              </a:rPr>
              <a:t>TRÒ CHƠI TÌM BẠN MÁY TÍNH</a:t>
            </a:r>
          </a:p>
        </p:txBody>
      </p:sp>
      <p:sp>
        <p:nvSpPr>
          <p:cNvPr id="8" name="TextBox 7">
            <a:extLst>
              <a:ext uri="{FF2B5EF4-FFF2-40B4-BE49-F238E27FC236}">
                <a16:creationId xmlns:a16="http://schemas.microsoft.com/office/drawing/2014/main" id="{2C6252E3-0FC6-42C3-9735-11EDC97ABE4F}"/>
              </a:ext>
            </a:extLst>
          </p:cNvPr>
          <p:cNvSpPr txBox="1"/>
          <p:nvPr/>
        </p:nvSpPr>
        <p:spPr>
          <a:xfrm>
            <a:off x="2295522" y="2552700"/>
            <a:ext cx="13696951" cy="6387454"/>
          </a:xfrm>
          <a:prstGeom prst="rect">
            <a:avLst/>
          </a:prstGeom>
          <a:noFill/>
        </p:spPr>
        <p:txBody>
          <a:bodyPr wrap="square">
            <a:spAutoFit/>
          </a:bodyPr>
          <a:lstStyle/>
          <a:p>
            <a:pPr algn="ctr">
              <a:lnSpc>
                <a:spcPct val="150000"/>
              </a:lnSpc>
              <a:spcAft>
                <a:spcPts val="1000"/>
              </a:spcAft>
            </a:pPr>
            <a:r>
              <a:rPr lang="nl-NL" sz="3600" b="1" i="1" dirty="0">
                <a:solidFill>
                  <a:srgbClr val="FF0000"/>
                </a:solidFill>
                <a:latin typeface="Arial" panose="020B0604020202020204" pitchFamily="34" charset="0"/>
                <a:ea typeface="Arial" panose="020B0604020202020204" pitchFamily="34" charset="0"/>
                <a:cs typeface="Arial" panose="020B0604020202020204" pitchFamily="34" charset="0"/>
              </a:rPr>
              <a:t>Luật chơi: </a:t>
            </a:r>
          </a:p>
          <a:p>
            <a:pPr marL="571500" indent="-571500" algn="just">
              <a:lnSpc>
                <a:spcPct val="150000"/>
              </a:lnSpc>
              <a:spcAft>
                <a:spcPts val="1000"/>
              </a:spcAft>
              <a:buFont typeface="Arial" panose="020B0604020202020204" pitchFamily="34" charset="0"/>
              <a:buChar char="•"/>
            </a:pPr>
            <a:r>
              <a:rPr lang="vi-VN" sz="3200" dirty="0" err="1">
                <a:latin typeface="Arial" panose="020B0604020202020204" pitchFamily="34" charset="0"/>
                <a:ea typeface="Arial" panose="020B0604020202020204" pitchFamily="34" charset="0"/>
                <a:cs typeface="Arial" panose="020B0604020202020204" pitchFamily="34" charset="0"/>
              </a:rPr>
              <a:t>Chọn</a:t>
            </a:r>
            <a:r>
              <a:rPr lang="vi-VN" sz="3200" dirty="0">
                <a:latin typeface="Arial" panose="020B0604020202020204" pitchFamily="34" charset="0"/>
                <a:ea typeface="Arial" panose="020B0604020202020204" pitchFamily="34" charset="0"/>
                <a:cs typeface="Arial" panose="020B0604020202020204" pitchFamily="34" charset="0"/>
              </a:rPr>
              <a:t> 2 </a:t>
            </a:r>
            <a:r>
              <a:rPr lang="vi-VN" sz="3200" dirty="0" err="1">
                <a:latin typeface="Arial" panose="020B0604020202020204" pitchFamily="34" charset="0"/>
                <a:ea typeface="Arial" panose="020B0604020202020204" pitchFamily="34" charset="0"/>
                <a:cs typeface="Arial" panose="020B0604020202020204" pitchFamily="34" charset="0"/>
              </a:rPr>
              <a:t>đội</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mỗi</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đội</a:t>
            </a:r>
            <a:r>
              <a:rPr lang="vi-VN" sz="3200" dirty="0">
                <a:latin typeface="Arial" panose="020B0604020202020204" pitchFamily="34" charset="0"/>
                <a:ea typeface="Arial" panose="020B0604020202020204" pitchFamily="34" charset="0"/>
                <a:cs typeface="Arial" panose="020B0604020202020204" pitchFamily="34" charset="0"/>
              </a:rPr>
              <a:t> 5 </a:t>
            </a:r>
            <a:r>
              <a:rPr lang="vi-VN" sz="3200" dirty="0" err="1">
                <a:latin typeface="Arial" panose="020B0604020202020204" pitchFamily="34" charset="0"/>
                <a:ea typeface="Arial" panose="020B0604020202020204" pitchFamily="34" charset="0"/>
                <a:cs typeface="Arial" panose="020B0604020202020204" pitchFamily="34" charset="0"/>
              </a:rPr>
              <a:t>bạn</a:t>
            </a:r>
            <a:r>
              <a:rPr lang="vi-VN" sz="3200" dirty="0">
                <a:latin typeface="Arial" panose="020B0604020202020204" pitchFamily="34" charset="0"/>
                <a:ea typeface="Arial" panose="020B0604020202020204" pitchFamily="34" charset="0"/>
                <a:cs typeface="Arial" panose="020B0604020202020204" pitchFamily="34" charset="0"/>
              </a:rPr>
              <a:t> lên chơi</a:t>
            </a:r>
            <a:r>
              <a:rPr lang="en-US" sz="3200" dirty="0">
                <a:latin typeface="Arial" panose="020B0604020202020204" pitchFamily="34" charset="0"/>
                <a:ea typeface="Arial" panose="020B0604020202020204" pitchFamily="34" charset="0"/>
                <a:cs typeface="Arial" panose="020B0604020202020204" pitchFamily="34" charset="0"/>
              </a:rPr>
              <a:t>.</a:t>
            </a:r>
          </a:p>
          <a:p>
            <a:pPr marL="571500" indent="-571500" algn="just">
              <a:lnSpc>
                <a:spcPct val="150000"/>
              </a:lnSpc>
              <a:spcAft>
                <a:spcPts val="1000"/>
              </a:spcAft>
              <a:buFont typeface="Arial" panose="020B0604020202020204" pitchFamily="34" charset="0"/>
              <a:buChar char="•"/>
            </a:pPr>
            <a:r>
              <a:rPr lang="vi-VN" sz="3200" dirty="0" err="1">
                <a:latin typeface="Arial" panose="020B0604020202020204" pitchFamily="34" charset="0"/>
                <a:ea typeface="Arial" panose="020B0604020202020204" pitchFamily="34" charset="0"/>
                <a:cs typeface="Arial" panose="020B0604020202020204" pitchFamily="34" charset="0"/>
              </a:rPr>
              <a:t>Giáo</a:t>
            </a:r>
            <a:r>
              <a:rPr lang="vi-VN" sz="3200" dirty="0">
                <a:latin typeface="Arial" panose="020B0604020202020204" pitchFamily="34" charset="0"/>
                <a:ea typeface="Arial" panose="020B0604020202020204" pitchFamily="34" charset="0"/>
                <a:cs typeface="Arial" panose="020B0604020202020204" pitchFamily="34" charset="0"/>
              </a:rPr>
              <a:t> viên </a:t>
            </a:r>
            <a:r>
              <a:rPr lang="vi-VN" sz="3200" dirty="0" err="1">
                <a:latin typeface="Arial" panose="020B0604020202020204" pitchFamily="34" charset="0"/>
                <a:ea typeface="Arial" panose="020B0604020202020204" pitchFamily="34" charset="0"/>
                <a:cs typeface="Arial" panose="020B0604020202020204" pitchFamily="34" charset="0"/>
              </a:rPr>
              <a:t>đặt</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úp</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các</a:t>
            </a:r>
            <a:r>
              <a:rPr lang="vi-VN"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thẻ</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bài</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trước</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mặt</a:t>
            </a:r>
            <a:r>
              <a:rPr lang="vi-VN" sz="3200" dirty="0">
                <a:latin typeface="Arial" panose="020B0604020202020204" pitchFamily="34" charset="0"/>
                <a:ea typeface="Arial" panose="020B0604020202020204" pitchFamily="34" charset="0"/>
                <a:cs typeface="Arial" panose="020B0604020202020204" pitchFamily="34" charset="0"/>
              </a:rPr>
              <a:t> hai </a:t>
            </a:r>
            <a:r>
              <a:rPr lang="vi-VN" sz="3200" dirty="0" err="1">
                <a:latin typeface="Arial" panose="020B0604020202020204" pitchFamily="34" charset="0"/>
                <a:ea typeface="Arial" panose="020B0604020202020204" pitchFamily="34" charset="0"/>
                <a:cs typeface="Arial" panose="020B0604020202020204" pitchFamily="34" charset="0"/>
              </a:rPr>
              <a:t>đội</a:t>
            </a:r>
            <a:r>
              <a:rPr lang="vi-VN" sz="3200" dirty="0">
                <a:latin typeface="Arial" panose="020B0604020202020204" pitchFamily="34" charset="0"/>
                <a:ea typeface="Arial" panose="020B0604020202020204" pitchFamily="34" charset="0"/>
                <a:cs typeface="Arial" panose="020B0604020202020204" pitchFamily="34" charset="0"/>
              </a:rPr>
              <a:t>. Khi hai </a:t>
            </a:r>
            <a:r>
              <a:rPr lang="vi-VN" sz="3200" dirty="0" err="1">
                <a:latin typeface="Arial" panose="020B0604020202020204" pitchFamily="34" charset="0"/>
                <a:ea typeface="Arial" panose="020B0604020202020204" pitchFamily="34" charset="0"/>
                <a:cs typeface="Arial" panose="020B0604020202020204" pitchFamily="34" charset="0"/>
              </a:rPr>
              <a:t>đội</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đã</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sẵn</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sàng</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giáo</a:t>
            </a:r>
            <a:r>
              <a:rPr lang="vi-VN" sz="3200" dirty="0">
                <a:latin typeface="Arial" panose="020B0604020202020204" pitchFamily="34" charset="0"/>
                <a:ea typeface="Arial" panose="020B0604020202020204" pitchFamily="34" charset="0"/>
                <a:cs typeface="Arial" panose="020B0604020202020204" pitchFamily="34" charset="0"/>
              </a:rPr>
              <a:t> viên hô </a:t>
            </a:r>
            <a:r>
              <a:rPr lang="vi-VN" sz="3200" b="1" i="1" dirty="0">
                <a:latin typeface="Arial" panose="020B0604020202020204" pitchFamily="34" charset="0"/>
                <a:ea typeface="Arial" panose="020B0604020202020204" pitchFamily="34" charset="0"/>
                <a:cs typeface="Arial" panose="020B0604020202020204" pitchFamily="34" charset="0"/>
              </a:rPr>
              <a:t>“</a:t>
            </a:r>
            <a:r>
              <a:rPr lang="en-US" sz="3200" b="1" i="1" dirty="0">
                <a:latin typeface="Arial" panose="020B0604020202020204" pitchFamily="34" charset="0"/>
                <a:ea typeface="Arial" panose="020B0604020202020204" pitchFamily="34" charset="0"/>
                <a:cs typeface="Arial" panose="020B0604020202020204" pitchFamily="34" charset="0"/>
              </a:rPr>
              <a:t>B</a:t>
            </a:r>
            <a:r>
              <a:rPr lang="vi-VN" sz="3200" b="1" i="1" dirty="0" err="1">
                <a:latin typeface="Arial" panose="020B0604020202020204" pitchFamily="34" charset="0"/>
                <a:ea typeface="Arial" panose="020B0604020202020204" pitchFamily="34" charset="0"/>
                <a:cs typeface="Arial" panose="020B0604020202020204" pitchFamily="34" charset="0"/>
              </a:rPr>
              <a:t>ắt</a:t>
            </a:r>
            <a:r>
              <a:rPr lang="vi-VN" sz="3200" b="1" i="1" dirty="0">
                <a:latin typeface="Arial" panose="020B0604020202020204" pitchFamily="34" charset="0"/>
                <a:ea typeface="Arial" panose="020B0604020202020204" pitchFamily="34" charset="0"/>
                <a:cs typeface="Arial" panose="020B0604020202020204" pitchFamily="34" charset="0"/>
              </a:rPr>
              <a:t> </a:t>
            </a:r>
            <a:r>
              <a:rPr lang="vi-VN" sz="3200" b="1" i="1" dirty="0" err="1">
                <a:latin typeface="Arial" panose="020B0604020202020204" pitchFamily="34" charset="0"/>
                <a:ea typeface="Arial" panose="020B0604020202020204" pitchFamily="34" charset="0"/>
                <a:cs typeface="Arial" panose="020B0604020202020204" pitchFamily="34" charset="0"/>
              </a:rPr>
              <a:t>đầu</a:t>
            </a:r>
            <a:r>
              <a:rPr lang="vi-VN" sz="3200" b="1" i="1"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và</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tính</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giờ</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thì</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tất</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cả</a:t>
            </a:r>
            <a:r>
              <a:rPr lang="vi-VN" sz="3200" dirty="0">
                <a:latin typeface="Arial" panose="020B0604020202020204" pitchFamily="34" charset="0"/>
                <a:ea typeface="Arial" panose="020B0604020202020204" pitchFamily="34" charset="0"/>
                <a:cs typeface="Arial" panose="020B0604020202020204" pitchFamily="34" charset="0"/>
              </a:rPr>
              <a:t> 5 </a:t>
            </a:r>
            <a:r>
              <a:rPr lang="vi-VN" sz="3200" dirty="0" err="1">
                <a:latin typeface="Arial" panose="020B0604020202020204" pitchFamily="34" charset="0"/>
                <a:ea typeface="Arial" panose="020B0604020202020204" pitchFamily="34" charset="0"/>
                <a:cs typeface="Arial" panose="020B0604020202020204" pitchFamily="34" charset="0"/>
              </a:rPr>
              <a:t>bạn</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của</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mỗi</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đội</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tự</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lật</a:t>
            </a:r>
            <a:r>
              <a:rPr lang="vi-VN"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thẻ</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bài</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của</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mình</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rồi</a:t>
            </a:r>
            <a:r>
              <a:rPr lang="vi-VN"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tính</a:t>
            </a:r>
            <a:r>
              <a:rPr lang="en-US"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nhẩm</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và</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viết</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kết</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quả</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của</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phép</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tính</a:t>
            </a:r>
            <a:r>
              <a:rPr lang="vi-VN" sz="3200" dirty="0">
                <a:latin typeface="Arial" panose="020B0604020202020204" pitchFamily="34" charset="0"/>
                <a:ea typeface="Arial" panose="020B0604020202020204" pitchFamily="34" charset="0"/>
                <a:cs typeface="Arial" panose="020B0604020202020204" pitchFamily="34" charset="0"/>
              </a:rPr>
              <a:t> lên quân </a:t>
            </a:r>
            <a:r>
              <a:rPr lang="vi-VN" sz="3200" dirty="0" err="1">
                <a:latin typeface="Arial" panose="020B0604020202020204" pitchFamily="34" charset="0"/>
                <a:ea typeface="Arial" panose="020B0604020202020204" pitchFamily="34" charset="0"/>
                <a:cs typeface="Arial" panose="020B0604020202020204" pitchFamily="34" charset="0"/>
              </a:rPr>
              <a:t>bài</a:t>
            </a:r>
            <a:r>
              <a:rPr lang="vi-VN" sz="3200" dirty="0">
                <a:latin typeface="Arial" panose="020B0604020202020204" pitchFamily="34" charset="0"/>
                <a:ea typeface="Arial" panose="020B0604020202020204" pitchFamily="34" charset="0"/>
                <a:cs typeface="Arial" panose="020B0604020202020204" pitchFamily="34" charset="0"/>
              </a:rPr>
              <a:t>. </a:t>
            </a:r>
            <a:endParaRPr lang="en-US" sz="3200" dirty="0">
              <a:latin typeface="Arial" panose="020B0604020202020204" pitchFamily="34" charset="0"/>
              <a:ea typeface="Arial" panose="020B0604020202020204" pitchFamily="34" charset="0"/>
              <a:cs typeface="Arial" panose="020B0604020202020204" pitchFamily="34" charset="0"/>
            </a:endParaRPr>
          </a:p>
          <a:p>
            <a:pPr marL="571500" indent="-571500" algn="just">
              <a:lnSpc>
                <a:spcPct val="150000"/>
              </a:lnSpc>
              <a:spcAft>
                <a:spcPts val="1000"/>
              </a:spcAft>
              <a:buFont typeface="Arial" panose="020B0604020202020204" pitchFamily="34" charset="0"/>
              <a:buChar char="•"/>
            </a:pPr>
            <a:r>
              <a:rPr lang="vi-VN" sz="3200" dirty="0" err="1">
                <a:latin typeface="Arial" panose="020B0604020202020204" pitchFamily="34" charset="0"/>
                <a:ea typeface="Arial" panose="020B0604020202020204" pitchFamily="34" charset="0"/>
                <a:cs typeface="Arial" panose="020B0604020202020204" pitchFamily="34" charset="0"/>
              </a:rPr>
              <a:t>Hết</a:t>
            </a:r>
            <a:r>
              <a:rPr lang="vi-VN" sz="3200" dirty="0">
                <a:latin typeface="Arial" panose="020B0604020202020204" pitchFamily="34" charset="0"/>
                <a:ea typeface="Arial" panose="020B0604020202020204" pitchFamily="34" charset="0"/>
                <a:cs typeface="Arial" panose="020B0604020202020204" pitchFamily="34" charset="0"/>
              </a:rPr>
              <a:t> 2 </a:t>
            </a:r>
            <a:r>
              <a:rPr lang="vi-VN" sz="3200" dirty="0" err="1">
                <a:latin typeface="Arial" panose="020B0604020202020204" pitchFamily="34" charset="0"/>
                <a:ea typeface="Arial" panose="020B0604020202020204" pitchFamily="34" charset="0"/>
                <a:cs typeface="Arial" panose="020B0604020202020204" pitchFamily="34" charset="0"/>
              </a:rPr>
              <a:t>phút</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hoặc</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nếu</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đội</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nào</a:t>
            </a:r>
            <a:r>
              <a:rPr lang="vi-VN" sz="3200" dirty="0">
                <a:latin typeface="Arial" panose="020B0604020202020204" pitchFamily="34" charset="0"/>
                <a:ea typeface="Arial" panose="020B0604020202020204" pitchFamily="34" charset="0"/>
                <a:cs typeface="Arial" panose="020B0604020202020204" pitchFamily="34" charset="0"/>
              </a:rPr>
              <a:t> xong </a:t>
            </a:r>
            <a:r>
              <a:rPr lang="vi-VN" sz="3200" dirty="0" err="1">
                <a:latin typeface="Arial" panose="020B0604020202020204" pitchFamily="34" charset="0"/>
                <a:ea typeface="Arial" panose="020B0604020202020204" pitchFamily="34" charset="0"/>
                <a:cs typeface="Arial" panose="020B0604020202020204" pitchFamily="34" charset="0"/>
              </a:rPr>
              <a:t>trước</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và</a:t>
            </a:r>
            <a:r>
              <a:rPr lang="vi-VN"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nhiều</a:t>
            </a:r>
            <a:r>
              <a:rPr lang="en-US"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đáp</a:t>
            </a:r>
            <a:r>
              <a:rPr lang="en-US"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án</a:t>
            </a:r>
            <a:r>
              <a:rPr lang="en-US"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đúng</a:t>
            </a:r>
            <a:r>
              <a:rPr lang="en-US"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nhất</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thì</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thắng</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cuộc</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và</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đội</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đó</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được</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cả</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lớp</a:t>
            </a:r>
            <a:r>
              <a:rPr lang="vi-VN" sz="3200" dirty="0">
                <a:latin typeface="Arial" panose="020B0604020202020204" pitchFamily="34" charset="0"/>
                <a:ea typeface="Arial" panose="020B0604020202020204" pitchFamily="34" charset="0"/>
                <a:cs typeface="Arial" panose="020B0604020202020204" pitchFamily="34" charset="0"/>
              </a:rPr>
              <a:t> tung hô </a:t>
            </a:r>
            <a:r>
              <a:rPr lang="vi-VN" sz="3200" b="1" i="1" dirty="0">
                <a:latin typeface="Arial" panose="020B0604020202020204" pitchFamily="34" charset="0"/>
                <a:ea typeface="Arial" panose="020B0604020202020204" pitchFamily="34" charset="0"/>
                <a:cs typeface="Arial" panose="020B0604020202020204" pitchFamily="34" charset="0"/>
              </a:rPr>
              <a:t>“</a:t>
            </a:r>
            <a:r>
              <a:rPr lang="en-US" sz="3200" b="1" i="1" dirty="0">
                <a:latin typeface="Arial" panose="020B0604020202020204" pitchFamily="34" charset="0"/>
                <a:ea typeface="Arial" panose="020B0604020202020204" pitchFamily="34" charset="0"/>
                <a:cs typeface="Arial" panose="020B0604020202020204" pitchFamily="34" charset="0"/>
              </a:rPr>
              <a:t>X</a:t>
            </a:r>
            <a:r>
              <a:rPr lang="vi-VN" sz="3200" b="1" i="1" dirty="0">
                <a:latin typeface="Arial" panose="020B0604020202020204" pitchFamily="34" charset="0"/>
                <a:ea typeface="Arial" panose="020B0604020202020204" pitchFamily="34" charset="0"/>
                <a:cs typeface="Arial" panose="020B0604020202020204" pitchFamily="34" charset="0"/>
              </a:rPr>
              <a:t>in </a:t>
            </a:r>
            <a:r>
              <a:rPr lang="vi-VN" sz="3200" b="1" i="1" dirty="0" err="1">
                <a:latin typeface="Arial" panose="020B0604020202020204" pitchFamily="34" charset="0"/>
                <a:ea typeface="Arial" panose="020B0604020202020204" pitchFamily="34" charset="0"/>
                <a:cs typeface="Arial" panose="020B0604020202020204" pitchFamily="34" charset="0"/>
              </a:rPr>
              <a:t>chào</a:t>
            </a:r>
            <a:r>
              <a:rPr lang="vi-VN" sz="3200" b="1" i="1" dirty="0">
                <a:latin typeface="Arial" panose="020B0604020202020204" pitchFamily="34" charset="0"/>
                <a:ea typeface="Arial" panose="020B0604020202020204" pitchFamily="34" charset="0"/>
                <a:cs typeface="Arial" panose="020B0604020202020204" pitchFamily="34" charset="0"/>
              </a:rPr>
              <a:t> </a:t>
            </a:r>
            <a:r>
              <a:rPr lang="vi-VN" sz="3200" b="1" i="1" dirty="0" err="1">
                <a:latin typeface="Arial" panose="020B0604020202020204" pitchFamily="34" charset="0"/>
                <a:ea typeface="Arial" panose="020B0604020202020204" pitchFamily="34" charset="0"/>
                <a:cs typeface="Arial" panose="020B0604020202020204" pitchFamily="34" charset="0"/>
              </a:rPr>
              <a:t>bạn</a:t>
            </a:r>
            <a:r>
              <a:rPr lang="vi-VN" sz="3200" b="1" i="1" dirty="0">
                <a:latin typeface="Arial" panose="020B0604020202020204" pitchFamily="34" charset="0"/>
                <a:ea typeface="Arial" panose="020B0604020202020204" pitchFamily="34" charset="0"/>
                <a:cs typeface="Arial" panose="020B0604020202020204" pitchFamily="34" charset="0"/>
              </a:rPr>
              <a:t> </a:t>
            </a:r>
            <a:r>
              <a:rPr lang="vi-VN" sz="3200" b="1" i="1" dirty="0" err="1">
                <a:latin typeface="Arial" panose="020B0604020202020204" pitchFamily="34" charset="0"/>
                <a:ea typeface="Arial" panose="020B0604020202020204" pitchFamily="34" charset="0"/>
                <a:cs typeface="Arial" panose="020B0604020202020204" pitchFamily="34" charset="0"/>
              </a:rPr>
              <a:t>máy</a:t>
            </a:r>
            <a:r>
              <a:rPr lang="vi-VN" sz="3200" b="1" i="1" dirty="0">
                <a:latin typeface="Arial" panose="020B0604020202020204" pitchFamily="34" charset="0"/>
                <a:ea typeface="Arial" panose="020B0604020202020204" pitchFamily="34" charset="0"/>
                <a:cs typeface="Arial" panose="020B0604020202020204" pitchFamily="34" charset="0"/>
              </a:rPr>
              <a:t> </a:t>
            </a:r>
            <a:r>
              <a:rPr lang="vi-VN" sz="3200" b="1" i="1" dirty="0" err="1">
                <a:latin typeface="Arial" panose="020B0604020202020204" pitchFamily="34" charset="0"/>
                <a:ea typeface="Arial" panose="020B0604020202020204" pitchFamily="34" charset="0"/>
                <a:cs typeface="Arial" panose="020B0604020202020204" pitchFamily="34" charset="0"/>
              </a:rPr>
              <a:t>tính</a:t>
            </a:r>
            <a:r>
              <a:rPr lang="vi-VN" sz="3200" b="1" i="1"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rồi</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vỗ</a:t>
            </a:r>
            <a:r>
              <a:rPr lang="vi-VN" sz="3200" dirty="0">
                <a:latin typeface="Arial" panose="020B0604020202020204" pitchFamily="34" charset="0"/>
                <a:ea typeface="Arial" panose="020B0604020202020204" pitchFamily="34" charset="0"/>
                <a:cs typeface="Arial" panose="020B0604020202020204" pitchFamily="34" charset="0"/>
              </a:rPr>
              <a:t> tay hoan nghênh.</a:t>
            </a:r>
            <a:endParaRPr lang="vi-VN" sz="3200" dirty="0">
              <a:effectLst/>
              <a:latin typeface="Arial" panose="020B0604020202020204" pitchFamily="34" charset="0"/>
              <a:ea typeface="Arial" panose="020B0604020202020204" pitchFamily="34" charset="0"/>
              <a:cs typeface="Arial" panose="020B0604020202020204" pitchFamily="34" charset="0"/>
            </a:endParaRPr>
          </a:p>
        </p:txBody>
      </p:sp>
      <p:pic>
        <p:nvPicPr>
          <p:cNvPr id="9" name="Picture 6">
            <a:extLst>
              <a:ext uri="{FF2B5EF4-FFF2-40B4-BE49-F238E27FC236}">
                <a16:creationId xmlns:a16="http://schemas.microsoft.com/office/drawing/2014/main" id="{B98E4BE6-7B3D-4D08-B7A7-3237693AC5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744827" y="7622379"/>
            <a:ext cx="2524123" cy="2664621"/>
          </a:xfrm>
          <a:prstGeom prst="rect">
            <a:avLst/>
          </a:prstGeom>
        </p:spPr>
      </p:pic>
      <p:pic>
        <p:nvPicPr>
          <p:cNvPr id="10" name="Picture 20">
            <a:extLst>
              <a:ext uri="{FF2B5EF4-FFF2-40B4-BE49-F238E27FC236}">
                <a16:creationId xmlns:a16="http://schemas.microsoft.com/office/drawing/2014/main" id="{6CE1E457-1EC5-4601-86C4-A540471B881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0" y="55616"/>
            <a:ext cx="3098809" cy="2649483"/>
          </a:xfrm>
          <a:prstGeom prst="rect">
            <a:avLst/>
          </a:prstGeom>
        </p:spPr>
      </p:pic>
      <p:grpSp>
        <p:nvGrpSpPr>
          <p:cNvPr id="6" name="Picture 3">
            <a:extLst>
              <a:ext uri="{FF2B5EF4-FFF2-40B4-BE49-F238E27FC236}">
                <a16:creationId xmlns:a16="http://schemas.microsoft.com/office/drawing/2014/main" id="{E9614ADF-E036-4C60-A49E-C9B3955AFBB2}"/>
              </a:ext>
            </a:extLst>
          </p:cNvPr>
          <p:cNvGrpSpPr/>
          <p:nvPr/>
        </p:nvGrpSpPr>
        <p:grpSpPr>
          <a:xfrm>
            <a:off x="1" y="7124700"/>
            <a:ext cx="2524123" cy="3178551"/>
            <a:chOff x="-152400" y="4101367"/>
            <a:chExt cx="4491545" cy="6082267"/>
          </a:xfrm>
        </p:grpSpPr>
        <p:sp>
          <p:nvSpPr>
            <p:cNvPr id="11" name="Freeform: Shape 10">
              <a:extLst>
                <a:ext uri="{FF2B5EF4-FFF2-40B4-BE49-F238E27FC236}">
                  <a16:creationId xmlns:a16="http://schemas.microsoft.com/office/drawing/2014/main" id="{08AD80C0-9374-4733-A71A-FD286BAAA22B}"/>
                </a:ext>
              </a:extLst>
            </p:cNvPr>
            <p:cNvSpPr/>
            <p:nvPr/>
          </p:nvSpPr>
          <p:spPr>
            <a:xfrm>
              <a:off x="176879" y="6034066"/>
              <a:ext cx="3811922" cy="1660810"/>
            </a:xfrm>
            <a:custGeom>
              <a:avLst/>
              <a:gdLst>
                <a:gd name="connsiteX0" fmla="*/ 306900 w 3811922"/>
                <a:gd name="connsiteY0" fmla="*/ 263084 h 1660810"/>
                <a:gd name="connsiteX1" fmla="*/ 118915 w 3811922"/>
                <a:gd name="connsiteY1" fmla="*/ 1050436 h 1660810"/>
                <a:gd name="connsiteX2" fmla="*/ 437807 w 3811922"/>
                <a:gd name="connsiteY2" fmla="*/ 1087030 h 1660810"/>
                <a:gd name="connsiteX3" fmla="*/ 860770 w 3811922"/>
                <a:gd name="connsiteY3" fmla="*/ 1412367 h 1660810"/>
                <a:gd name="connsiteX4" fmla="*/ 1246198 w 3811922"/>
                <a:gd name="connsiteY4" fmla="*/ 1659287 h 1660810"/>
                <a:gd name="connsiteX5" fmla="*/ 1832435 w 3811922"/>
                <a:gd name="connsiteY5" fmla="*/ 1379801 h 1660810"/>
                <a:gd name="connsiteX6" fmla="*/ 2388875 w 3811922"/>
                <a:gd name="connsiteY6" fmla="*/ 1501717 h 1660810"/>
                <a:gd name="connsiteX7" fmla="*/ 3234106 w 3811922"/>
                <a:gd name="connsiteY7" fmla="*/ 930353 h 1660810"/>
                <a:gd name="connsiteX8" fmla="*/ 3605635 w 3811922"/>
                <a:gd name="connsiteY8" fmla="*/ 930353 h 1660810"/>
                <a:gd name="connsiteX9" fmla="*/ 3633637 w 3811922"/>
                <a:gd name="connsiteY9" fmla="*/ 504418 h 1660810"/>
                <a:gd name="connsiteX10" fmla="*/ 3807220 w 3811922"/>
                <a:gd name="connsiteY10" fmla="*/ 368292 h 1660810"/>
                <a:gd name="connsiteX11" fmla="*/ 3529776 w 3811922"/>
                <a:gd name="connsiteY11" fmla="*/ 0 h 1660810"/>
                <a:gd name="connsiteX12" fmla="*/ 306900 w 3811922"/>
                <a:gd name="connsiteY12" fmla="*/ 263084 h 1660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1922" h="1660810">
                  <a:moveTo>
                    <a:pt x="306900" y="263084"/>
                  </a:moveTo>
                  <a:cubicBezTo>
                    <a:pt x="306900" y="263084"/>
                    <a:pt x="-232511" y="750094"/>
                    <a:pt x="118915" y="1050436"/>
                  </a:cubicBezTo>
                  <a:cubicBezTo>
                    <a:pt x="287002" y="1194093"/>
                    <a:pt x="437807" y="1087030"/>
                    <a:pt x="437807" y="1087030"/>
                  </a:cubicBezTo>
                  <a:cubicBezTo>
                    <a:pt x="437807" y="1087030"/>
                    <a:pt x="556919" y="1516765"/>
                    <a:pt x="860770" y="1412367"/>
                  </a:cubicBezTo>
                  <a:cubicBezTo>
                    <a:pt x="860770" y="1412367"/>
                    <a:pt x="915687" y="1683441"/>
                    <a:pt x="1246198" y="1659287"/>
                  </a:cubicBezTo>
                  <a:cubicBezTo>
                    <a:pt x="1576696" y="1635122"/>
                    <a:pt x="1832435" y="1379801"/>
                    <a:pt x="1832435" y="1379801"/>
                  </a:cubicBezTo>
                  <a:cubicBezTo>
                    <a:pt x="1832435" y="1379801"/>
                    <a:pt x="2016601" y="1530725"/>
                    <a:pt x="2388875" y="1501717"/>
                  </a:cubicBezTo>
                  <a:cubicBezTo>
                    <a:pt x="2761150" y="1472710"/>
                    <a:pt x="3238496" y="940196"/>
                    <a:pt x="3234106" y="930353"/>
                  </a:cubicBezTo>
                  <a:cubicBezTo>
                    <a:pt x="3229728" y="920508"/>
                    <a:pt x="3395833" y="1083117"/>
                    <a:pt x="3605635" y="930353"/>
                  </a:cubicBezTo>
                  <a:cubicBezTo>
                    <a:pt x="3815442" y="777582"/>
                    <a:pt x="3633637" y="504418"/>
                    <a:pt x="3633637" y="504418"/>
                  </a:cubicBezTo>
                  <a:cubicBezTo>
                    <a:pt x="3633637" y="504418"/>
                    <a:pt x="3759949" y="478740"/>
                    <a:pt x="3807220" y="368292"/>
                  </a:cubicBezTo>
                  <a:cubicBezTo>
                    <a:pt x="3854493" y="257857"/>
                    <a:pt x="3529776" y="0"/>
                    <a:pt x="3529776" y="0"/>
                  </a:cubicBezTo>
                  <a:lnTo>
                    <a:pt x="306900" y="263084"/>
                  </a:lnTo>
                  <a:close/>
                </a:path>
              </a:pathLst>
            </a:custGeom>
            <a:solidFill>
              <a:srgbClr val="F9705A"/>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Shape 11">
              <a:extLst>
                <a:ext uri="{FF2B5EF4-FFF2-40B4-BE49-F238E27FC236}">
                  <a16:creationId xmlns:a16="http://schemas.microsoft.com/office/drawing/2014/main" id="{BD059DFB-C7A6-459A-BBE3-88FC80312520}"/>
                </a:ext>
              </a:extLst>
            </p:cNvPr>
            <p:cNvSpPr/>
            <p:nvPr/>
          </p:nvSpPr>
          <p:spPr>
            <a:xfrm>
              <a:off x="2525940" y="7346548"/>
              <a:ext cx="1256573" cy="964912"/>
            </a:xfrm>
            <a:custGeom>
              <a:avLst/>
              <a:gdLst>
                <a:gd name="connsiteX0" fmla="*/ 0 w 1256573"/>
                <a:gd name="connsiteY0" fmla="*/ 100547 h 964912"/>
                <a:gd name="connsiteX1" fmla="*/ 997854 w 1256573"/>
                <a:gd name="connsiteY1" fmla="*/ 0 h 964912"/>
                <a:gd name="connsiteX2" fmla="*/ 1256574 w 1256573"/>
                <a:gd name="connsiteY2" fmla="*/ 836073 h 964912"/>
                <a:gd name="connsiteX3" fmla="*/ 290778 w 1256573"/>
                <a:gd name="connsiteY3" fmla="*/ 945064 h 964912"/>
                <a:gd name="connsiteX4" fmla="*/ 0 w 1256573"/>
                <a:gd name="connsiteY4" fmla="*/ 100547 h 964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573" h="964912">
                  <a:moveTo>
                    <a:pt x="0" y="100547"/>
                  </a:moveTo>
                  <a:cubicBezTo>
                    <a:pt x="0" y="100547"/>
                    <a:pt x="650451" y="121048"/>
                    <a:pt x="997854" y="0"/>
                  </a:cubicBezTo>
                  <a:lnTo>
                    <a:pt x="1256574" y="836073"/>
                  </a:lnTo>
                  <a:cubicBezTo>
                    <a:pt x="1256574" y="836073"/>
                    <a:pt x="806099" y="1025364"/>
                    <a:pt x="290778" y="945064"/>
                  </a:cubicBezTo>
                  <a:lnTo>
                    <a:pt x="0" y="100547"/>
                  </a:lnTo>
                  <a:close/>
                </a:path>
              </a:pathLst>
            </a:custGeom>
            <a:solidFill>
              <a:srgbClr val="A1E7D1"/>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Shape 12">
              <a:extLst>
                <a:ext uri="{FF2B5EF4-FFF2-40B4-BE49-F238E27FC236}">
                  <a16:creationId xmlns:a16="http://schemas.microsoft.com/office/drawing/2014/main" id="{455AC7B4-50D9-4FD3-B894-8D824455A0DB}"/>
                </a:ext>
              </a:extLst>
            </p:cNvPr>
            <p:cNvSpPr/>
            <p:nvPr/>
          </p:nvSpPr>
          <p:spPr>
            <a:xfrm>
              <a:off x="3305223" y="7645084"/>
              <a:ext cx="1010581" cy="1438663"/>
            </a:xfrm>
            <a:custGeom>
              <a:avLst/>
              <a:gdLst>
                <a:gd name="connsiteX0" fmla="*/ 535493 w 1010581"/>
                <a:gd name="connsiteY0" fmla="*/ 58802 h 1438663"/>
                <a:gd name="connsiteX1" fmla="*/ 997394 w 1010581"/>
                <a:gd name="connsiteY1" fmla="*/ 1189933 h 1438663"/>
                <a:gd name="connsiteX2" fmla="*/ 497629 w 1010581"/>
                <a:gd name="connsiteY2" fmla="*/ 1343770 h 1438663"/>
                <a:gd name="connsiteX3" fmla="*/ 0 w 1010581"/>
                <a:gd name="connsiteY3" fmla="*/ 0 h 1438663"/>
                <a:gd name="connsiteX4" fmla="*/ 535493 w 1010581"/>
                <a:gd name="connsiteY4" fmla="*/ 58802 h 1438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581" h="1438663">
                  <a:moveTo>
                    <a:pt x="535493" y="58802"/>
                  </a:moveTo>
                  <a:cubicBezTo>
                    <a:pt x="535493" y="58802"/>
                    <a:pt x="1103403" y="922690"/>
                    <a:pt x="997394" y="1189933"/>
                  </a:cubicBezTo>
                  <a:cubicBezTo>
                    <a:pt x="891384" y="1457150"/>
                    <a:pt x="679365" y="1510087"/>
                    <a:pt x="497629" y="1343770"/>
                  </a:cubicBezTo>
                  <a:cubicBezTo>
                    <a:pt x="315917" y="1177496"/>
                    <a:pt x="0" y="0"/>
                    <a:pt x="0" y="0"/>
                  </a:cubicBezTo>
                  <a:lnTo>
                    <a:pt x="535493" y="58802"/>
                  </a:lnTo>
                  <a:close/>
                </a:path>
              </a:pathLst>
            </a:custGeom>
            <a:solidFill>
              <a:srgbClr val="F6C79D"/>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Shape 13">
              <a:extLst>
                <a:ext uri="{FF2B5EF4-FFF2-40B4-BE49-F238E27FC236}">
                  <a16:creationId xmlns:a16="http://schemas.microsoft.com/office/drawing/2014/main" id="{D8A6DAC9-2752-41DC-BDA1-A3A88E035DA2}"/>
                </a:ext>
              </a:extLst>
            </p:cNvPr>
            <p:cNvSpPr/>
            <p:nvPr/>
          </p:nvSpPr>
          <p:spPr>
            <a:xfrm>
              <a:off x="895495" y="7446423"/>
              <a:ext cx="2563856" cy="2737211"/>
            </a:xfrm>
            <a:custGeom>
              <a:avLst/>
              <a:gdLst>
                <a:gd name="connsiteX0" fmla="*/ 2023977 w 2563856"/>
                <a:gd name="connsiteY0" fmla="*/ 27 h 2737211"/>
                <a:gd name="connsiteX1" fmla="*/ 2561979 w 2563856"/>
                <a:gd name="connsiteY1" fmla="*/ 2737211 h 2737211"/>
                <a:gd name="connsiteX2" fmla="*/ 0 w 2563856"/>
                <a:gd name="connsiteY2" fmla="*/ 2737211 h 2737211"/>
                <a:gd name="connsiteX3" fmla="*/ 272364 w 2563856"/>
                <a:gd name="connsiteY3" fmla="*/ 902420 h 2737211"/>
                <a:gd name="connsiteX4" fmla="*/ 904608 w 2563856"/>
                <a:gd name="connsiteY4" fmla="*/ 233855 h 2737211"/>
                <a:gd name="connsiteX5" fmla="*/ 2023977 w 2563856"/>
                <a:gd name="connsiteY5" fmla="*/ 27 h 2737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3856" h="2737211">
                  <a:moveTo>
                    <a:pt x="2023977" y="27"/>
                  </a:moveTo>
                  <a:cubicBezTo>
                    <a:pt x="2247434" y="-9284"/>
                    <a:pt x="2592353" y="2356098"/>
                    <a:pt x="2561979" y="2737211"/>
                  </a:cubicBezTo>
                  <a:lnTo>
                    <a:pt x="0" y="2737211"/>
                  </a:lnTo>
                  <a:cubicBezTo>
                    <a:pt x="0" y="2737211"/>
                    <a:pt x="204907" y="1790592"/>
                    <a:pt x="272364" y="902420"/>
                  </a:cubicBezTo>
                  <a:cubicBezTo>
                    <a:pt x="317426" y="309121"/>
                    <a:pt x="904608" y="233855"/>
                    <a:pt x="904608" y="233855"/>
                  </a:cubicBezTo>
                  <a:lnTo>
                    <a:pt x="2023977" y="27"/>
                  </a:lnTo>
                  <a:close/>
                </a:path>
              </a:pathLst>
            </a:custGeom>
            <a:solidFill>
              <a:srgbClr val="1B674F"/>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Shape 14">
              <a:extLst>
                <a:ext uri="{FF2B5EF4-FFF2-40B4-BE49-F238E27FC236}">
                  <a16:creationId xmlns:a16="http://schemas.microsoft.com/office/drawing/2014/main" id="{6053DA8D-EC65-442C-B1E8-9335E63CD00F}"/>
                </a:ext>
              </a:extLst>
            </p:cNvPr>
            <p:cNvSpPr/>
            <p:nvPr/>
          </p:nvSpPr>
          <p:spPr>
            <a:xfrm>
              <a:off x="483776" y="4327936"/>
              <a:ext cx="3222883" cy="3166794"/>
            </a:xfrm>
            <a:custGeom>
              <a:avLst/>
              <a:gdLst>
                <a:gd name="connsiteX0" fmla="*/ 1307221 w 3222883"/>
                <a:gd name="connsiteY0" fmla="*/ 29152 h 3166794"/>
                <a:gd name="connsiteX1" fmla="*/ 3177959 w 3222883"/>
                <a:gd name="connsiteY1" fmla="*/ 1275324 h 3166794"/>
                <a:gd name="connsiteX2" fmla="*/ 1898532 w 3222883"/>
                <a:gd name="connsiteY2" fmla="*/ 3121713 h 3166794"/>
                <a:gd name="connsiteX3" fmla="*/ 27794 w 3222883"/>
                <a:gd name="connsiteY3" fmla="*/ 1875552 h 3166794"/>
                <a:gd name="connsiteX4" fmla="*/ 1307221 w 3222883"/>
                <a:gd name="connsiteY4" fmla="*/ 29152 h 3166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2883" h="3166794">
                  <a:moveTo>
                    <a:pt x="1307221" y="29152"/>
                  </a:moveTo>
                  <a:cubicBezTo>
                    <a:pt x="2177106" y="-136607"/>
                    <a:pt x="3014672" y="421336"/>
                    <a:pt x="3177959" y="1275324"/>
                  </a:cubicBezTo>
                  <a:cubicBezTo>
                    <a:pt x="3341246" y="2129325"/>
                    <a:pt x="3091220" y="2844701"/>
                    <a:pt x="1898532" y="3121713"/>
                  </a:cubicBezTo>
                  <a:cubicBezTo>
                    <a:pt x="951621" y="3341686"/>
                    <a:pt x="191105" y="2729540"/>
                    <a:pt x="27794" y="1875552"/>
                  </a:cubicBezTo>
                  <a:cubicBezTo>
                    <a:pt x="-135486" y="1021554"/>
                    <a:pt x="437343" y="194898"/>
                    <a:pt x="1307221" y="29152"/>
                  </a:cubicBezTo>
                  <a:close/>
                </a:path>
              </a:pathLst>
            </a:custGeom>
            <a:solidFill>
              <a:srgbClr val="F6C79D"/>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Shape 15">
              <a:extLst>
                <a:ext uri="{FF2B5EF4-FFF2-40B4-BE49-F238E27FC236}">
                  <a16:creationId xmlns:a16="http://schemas.microsoft.com/office/drawing/2014/main" id="{DBDACAF0-D31E-4326-8819-1901F89285B3}"/>
                </a:ext>
              </a:extLst>
            </p:cNvPr>
            <p:cNvSpPr/>
            <p:nvPr/>
          </p:nvSpPr>
          <p:spPr>
            <a:xfrm>
              <a:off x="442883" y="6579494"/>
              <a:ext cx="470205" cy="409322"/>
            </a:xfrm>
            <a:custGeom>
              <a:avLst/>
              <a:gdLst>
                <a:gd name="connsiteX0" fmla="*/ 265962 w 470205"/>
                <a:gd name="connsiteY0" fmla="*/ 0 h 409322"/>
                <a:gd name="connsiteX1" fmla="*/ 4125 w 470205"/>
                <a:gd name="connsiteY1" fmla="*/ 261620 h 409322"/>
                <a:gd name="connsiteX2" fmla="*/ 470206 w 470205"/>
                <a:gd name="connsiteY2" fmla="*/ 284911 h 409322"/>
                <a:gd name="connsiteX3" fmla="*/ 265962 w 470205"/>
                <a:gd name="connsiteY3" fmla="*/ 0 h 409322"/>
              </a:gdLst>
              <a:ahLst/>
              <a:cxnLst>
                <a:cxn ang="0">
                  <a:pos x="connsiteX0" y="connsiteY0"/>
                </a:cxn>
                <a:cxn ang="0">
                  <a:pos x="connsiteX1" y="connsiteY1"/>
                </a:cxn>
                <a:cxn ang="0">
                  <a:pos x="connsiteX2" y="connsiteY2"/>
                </a:cxn>
                <a:cxn ang="0">
                  <a:pos x="connsiteX3" y="connsiteY3"/>
                </a:cxn>
              </a:cxnLst>
              <a:rect l="l" t="t" r="r" b="b"/>
              <a:pathLst>
                <a:path w="470205" h="409322">
                  <a:moveTo>
                    <a:pt x="265962" y="0"/>
                  </a:moveTo>
                  <a:cubicBezTo>
                    <a:pt x="265962" y="0"/>
                    <a:pt x="-38695" y="70481"/>
                    <a:pt x="4125" y="261620"/>
                  </a:cubicBezTo>
                  <a:cubicBezTo>
                    <a:pt x="46833" y="452753"/>
                    <a:pt x="290822" y="456107"/>
                    <a:pt x="470206" y="284911"/>
                  </a:cubicBezTo>
                  <a:lnTo>
                    <a:pt x="265962" y="0"/>
                  </a:lnTo>
                  <a:close/>
                </a:path>
              </a:pathLst>
            </a:custGeom>
            <a:solidFill>
              <a:srgbClr val="F6C79D"/>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Shape 16">
              <a:extLst>
                <a:ext uri="{FF2B5EF4-FFF2-40B4-BE49-F238E27FC236}">
                  <a16:creationId xmlns:a16="http://schemas.microsoft.com/office/drawing/2014/main" id="{560C2E89-BD88-4709-A79E-047E5FB6C7EB}"/>
                </a:ext>
              </a:extLst>
            </p:cNvPr>
            <p:cNvSpPr/>
            <p:nvPr/>
          </p:nvSpPr>
          <p:spPr>
            <a:xfrm>
              <a:off x="3556541" y="5915781"/>
              <a:ext cx="427554" cy="381364"/>
            </a:xfrm>
            <a:custGeom>
              <a:avLst/>
              <a:gdLst>
                <a:gd name="connsiteX0" fmla="*/ 84677 w 427554"/>
                <a:gd name="connsiteY0" fmla="*/ 4900 h 381364"/>
                <a:gd name="connsiteX1" fmla="*/ 424726 w 427554"/>
                <a:gd name="connsiteY1" fmla="*/ 151832 h 381364"/>
                <a:gd name="connsiteX2" fmla="*/ 0 w 427554"/>
                <a:gd name="connsiteY2" fmla="*/ 344855 h 381364"/>
                <a:gd name="connsiteX3" fmla="*/ 84677 w 427554"/>
                <a:gd name="connsiteY3" fmla="*/ 4900 h 381364"/>
              </a:gdLst>
              <a:ahLst/>
              <a:cxnLst>
                <a:cxn ang="0">
                  <a:pos x="connsiteX0" y="connsiteY0"/>
                </a:cxn>
                <a:cxn ang="0">
                  <a:pos x="connsiteX1" y="connsiteY1"/>
                </a:cxn>
                <a:cxn ang="0">
                  <a:pos x="connsiteX2" y="connsiteY2"/>
                </a:cxn>
                <a:cxn ang="0">
                  <a:pos x="connsiteX3" y="connsiteY3"/>
                </a:cxn>
              </a:cxnLst>
              <a:rect l="l" t="t" r="r" b="b"/>
              <a:pathLst>
                <a:path w="427554" h="381364">
                  <a:moveTo>
                    <a:pt x="84677" y="4900"/>
                  </a:moveTo>
                  <a:cubicBezTo>
                    <a:pt x="84677" y="4900"/>
                    <a:pt x="393985" y="-41589"/>
                    <a:pt x="424726" y="151832"/>
                  </a:cubicBezTo>
                  <a:cubicBezTo>
                    <a:pt x="455504" y="345233"/>
                    <a:pt x="229935" y="438087"/>
                    <a:pt x="0" y="344855"/>
                  </a:cubicBezTo>
                  <a:lnTo>
                    <a:pt x="84677" y="4900"/>
                  </a:lnTo>
                  <a:close/>
                </a:path>
              </a:pathLst>
            </a:custGeom>
            <a:solidFill>
              <a:srgbClr val="F6C79D"/>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Shape 17">
              <a:extLst>
                <a:ext uri="{FF2B5EF4-FFF2-40B4-BE49-F238E27FC236}">
                  <a16:creationId xmlns:a16="http://schemas.microsoft.com/office/drawing/2014/main" id="{A0CBBA01-D060-4BB0-A3FC-B5A86ABCC222}"/>
                </a:ext>
              </a:extLst>
            </p:cNvPr>
            <p:cNvSpPr/>
            <p:nvPr/>
          </p:nvSpPr>
          <p:spPr>
            <a:xfrm>
              <a:off x="1979273" y="5646109"/>
              <a:ext cx="407772" cy="568300"/>
            </a:xfrm>
            <a:custGeom>
              <a:avLst/>
              <a:gdLst>
                <a:gd name="connsiteX0" fmla="*/ 309552 w 407772"/>
                <a:gd name="connsiteY0" fmla="*/ 542731 h 568300"/>
                <a:gd name="connsiteX1" fmla="*/ 326202 w 407772"/>
                <a:gd name="connsiteY1" fmla="*/ 488802 h 568300"/>
                <a:gd name="connsiteX2" fmla="*/ 338100 w 407772"/>
                <a:gd name="connsiteY2" fmla="*/ 434824 h 568300"/>
                <a:gd name="connsiteX3" fmla="*/ 340994 w 407772"/>
                <a:gd name="connsiteY3" fmla="*/ 408514 h 568300"/>
                <a:gd name="connsiteX4" fmla="*/ 341248 w 407772"/>
                <a:gd name="connsiteY4" fmla="*/ 383388 h 568300"/>
                <a:gd name="connsiteX5" fmla="*/ 338174 w 407772"/>
                <a:gd name="connsiteY5" fmla="*/ 360804 h 568300"/>
                <a:gd name="connsiteX6" fmla="*/ 330716 w 407772"/>
                <a:gd name="connsiteY6" fmla="*/ 343321 h 568300"/>
                <a:gd name="connsiteX7" fmla="*/ 325940 w 407772"/>
                <a:gd name="connsiteY7" fmla="*/ 336620 h 568300"/>
                <a:gd name="connsiteX8" fmla="*/ 320574 w 407772"/>
                <a:gd name="connsiteY8" fmla="*/ 330929 h 568300"/>
                <a:gd name="connsiteX9" fmla="*/ 313637 w 407772"/>
                <a:gd name="connsiteY9" fmla="*/ 326671 h 568300"/>
                <a:gd name="connsiteX10" fmla="*/ 312022 w 407772"/>
                <a:gd name="connsiteY10" fmla="*/ 325475 h 568300"/>
                <a:gd name="connsiteX11" fmla="*/ 311824 w 407772"/>
                <a:gd name="connsiteY11" fmla="*/ 325301 h 568300"/>
                <a:gd name="connsiteX12" fmla="*/ 311718 w 407772"/>
                <a:gd name="connsiteY12" fmla="*/ 325251 h 568300"/>
                <a:gd name="connsiteX13" fmla="*/ 314656 w 407772"/>
                <a:gd name="connsiteY13" fmla="*/ 326647 h 568300"/>
                <a:gd name="connsiteX14" fmla="*/ 314557 w 407772"/>
                <a:gd name="connsiteY14" fmla="*/ 326597 h 568300"/>
                <a:gd name="connsiteX15" fmla="*/ 313693 w 407772"/>
                <a:gd name="connsiteY15" fmla="*/ 326268 h 568300"/>
                <a:gd name="connsiteX16" fmla="*/ 311985 w 407772"/>
                <a:gd name="connsiteY16" fmla="*/ 325574 h 568300"/>
                <a:gd name="connsiteX17" fmla="*/ 305160 w 407772"/>
                <a:gd name="connsiteY17" fmla="*/ 322864 h 568300"/>
                <a:gd name="connsiteX18" fmla="*/ 298950 w 407772"/>
                <a:gd name="connsiteY18" fmla="*/ 320632 h 568300"/>
                <a:gd name="connsiteX19" fmla="*/ 296285 w 407772"/>
                <a:gd name="connsiteY19" fmla="*/ 320682 h 568300"/>
                <a:gd name="connsiteX20" fmla="*/ 293733 w 407772"/>
                <a:gd name="connsiteY20" fmla="*/ 320230 h 568300"/>
                <a:gd name="connsiteX21" fmla="*/ 289541 w 407772"/>
                <a:gd name="connsiteY21" fmla="*/ 320279 h 568300"/>
                <a:gd name="connsiteX22" fmla="*/ 280971 w 407772"/>
                <a:gd name="connsiteY22" fmla="*/ 320682 h 568300"/>
                <a:gd name="connsiteX23" fmla="*/ 271885 w 407772"/>
                <a:gd name="connsiteY23" fmla="*/ 322486 h 568300"/>
                <a:gd name="connsiteX24" fmla="*/ 252626 w 407772"/>
                <a:gd name="connsiteY24" fmla="*/ 330180 h 568300"/>
                <a:gd name="connsiteX25" fmla="*/ 233107 w 407772"/>
                <a:gd name="connsiteY25" fmla="*/ 342579 h 568300"/>
                <a:gd name="connsiteX26" fmla="*/ 214072 w 407772"/>
                <a:gd name="connsiteY26" fmla="*/ 358090 h 568300"/>
                <a:gd name="connsiteX27" fmla="*/ 197510 w 407772"/>
                <a:gd name="connsiteY27" fmla="*/ 375040 h 568300"/>
                <a:gd name="connsiteX28" fmla="*/ 196417 w 407772"/>
                <a:gd name="connsiteY28" fmla="*/ 376311 h 568300"/>
                <a:gd name="connsiteX29" fmla="*/ 142245 w 407772"/>
                <a:gd name="connsiteY29" fmla="*/ 380420 h 568300"/>
                <a:gd name="connsiteX30" fmla="*/ 132103 w 407772"/>
                <a:gd name="connsiteY30" fmla="*/ 366763 h 568300"/>
                <a:gd name="connsiteX31" fmla="*/ 62181 w 407772"/>
                <a:gd name="connsiteY31" fmla="*/ 197477 h 568300"/>
                <a:gd name="connsiteX32" fmla="*/ 30055 w 407772"/>
                <a:gd name="connsiteY32" fmla="*/ 111547 h 568300"/>
                <a:gd name="connsiteX33" fmla="*/ 824 w 407772"/>
                <a:gd name="connsiteY33" fmla="*/ 24384 h 568300"/>
                <a:gd name="connsiteX34" fmla="*/ 13381 w 407772"/>
                <a:gd name="connsiteY34" fmla="*/ 832 h 568300"/>
                <a:gd name="connsiteX35" fmla="*/ 35061 w 407772"/>
                <a:gd name="connsiteY35" fmla="*/ 9103 h 568300"/>
                <a:gd name="connsiteX36" fmla="*/ 80502 w 407772"/>
                <a:gd name="connsiteY36" fmla="*/ 89087 h 568300"/>
                <a:gd name="connsiteX37" fmla="*/ 123092 w 407772"/>
                <a:gd name="connsiteY37" fmla="*/ 170349 h 568300"/>
                <a:gd name="connsiteX38" fmla="*/ 202547 w 407772"/>
                <a:gd name="connsiteY38" fmla="*/ 335407 h 568300"/>
                <a:gd name="connsiteX39" fmla="*/ 137140 w 407772"/>
                <a:gd name="connsiteY39" fmla="*/ 327130 h 568300"/>
                <a:gd name="connsiteX40" fmla="*/ 160957 w 407772"/>
                <a:gd name="connsiteY40" fmla="*/ 301552 h 568300"/>
                <a:gd name="connsiteX41" fmla="*/ 187114 w 407772"/>
                <a:gd name="connsiteY41" fmla="*/ 279675 h 568300"/>
                <a:gd name="connsiteX42" fmla="*/ 217469 w 407772"/>
                <a:gd name="connsiteY42" fmla="*/ 261306 h 568300"/>
                <a:gd name="connsiteX43" fmla="*/ 252905 w 407772"/>
                <a:gd name="connsiteY43" fmla="*/ 248053 h 568300"/>
                <a:gd name="connsiteX44" fmla="*/ 272629 w 407772"/>
                <a:gd name="connsiteY44" fmla="*/ 244605 h 568300"/>
                <a:gd name="connsiteX45" fmla="*/ 293327 w 407772"/>
                <a:gd name="connsiteY45" fmla="*/ 244141 h 568300"/>
                <a:gd name="connsiteX46" fmla="*/ 303797 w 407772"/>
                <a:gd name="connsiteY46" fmla="*/ 244960 h 568300"/>
                <a:gd name="connsiteX47" fmla="*/ 315566 w 407772"/>
                <a:gd name="connsiteY47" fmla="*/ 247650 h 568300"/>
                <a:gd name="connsiteX48" fmla="*/ 327222 w 407772"/>
                <a:gd name="connsiteY48" fmla="*/ 251005 h 568300"/>
                <a:gd name="connsiteX49" fmla="*/ 334613 w 407772"/>
                <a:gd name="connsiteY49" fmla="*/ 254172 h 568300"/>
                <a:gd name="connsiteX50" fmla="*/ 341283 w 407772"/>
                <a:gd name="connsiteY50" fmla="*/ 257241 h 568300"/>
                <a:gd name="connsiteX51" fmla="*/ 342953 w 407772"/>
                <a:gd name="connsiteY51" fmla="*/ 258004 h 568300"/>
                <a:gd name="connsiteX52" fmla="*/ 343784 w 407772"/>
                <a:gd name="connsiteY52" fmla="*/ 258406 h 568300"/>
                <a:gd name="connsiteX53" fmla="*/ 347020 w 407772"/>
                <a:gd name="connsiteY53" fmla="*/ 259981 h 568300"/>
                <a:gd name="connsiteX54" fmla="*/ 347293 w 407772"/>
                <a:gd name="connsiteY54" fmla="*/ 260161 h 568300"/>
                <a:gd name="connsiteX55" fmla="*/ 347828 w 407772"/>
                <a:gd name="connsiteY55" fmla="*/ 260546 h 568300"/>
                <a:gd name="connsiteX56" fmla="*/ 352205 w 407772"/>
                <a:gd name="connsiteY56" fmla="*/ 263584 h 568300"/>
                <a:gd name="connsiteX57" fmla="*/ 369209 w 407772"/>
                <a:gd name="connsiteY57" fmla="*/ 276274 h 568300"/>
                <a:gd name="connsiteX58" fmla="*/ 383287 w 407772"/>
                <a:gd name="connsiteY58" fmla="*/ 292441 h 568300"/>
                <a:gd name="connsiteX59" fmla="*/ 394168 w 407772"/>
                <a:gd name="connsiteY59" fmla="*/ 310308 h 568300"/>
                <a:gd name="connsiteX60" fmla="*/ 405837 w 407772"/>
                <a:gd name="connsiteY60" fmla="*/ 347938 h 568300"/>
                <a:gd name="connsiteX61" fmla="*/ 407446 w 407772"/>
                <a:gd name="connsiteY61" fmla="*/ 383672 h 568300"/>
                <a:gd name="connsiteX62" fmla="*/ 403297 w 407772"/>
                <a:gd name="connsiteY62" fmla="*/ 416944 h 568300"/>
                <a:gd name="connsiteX63" fmla="*/ 395695 w 407772"/>
                <a:gd name="connsiteY63" fmla="*/ 448282 h 568300"/>
                <a:gd name="connsiteX64" fmla="*/ 342871 w 407772"/>
                <a:gd name="connsiteY64" fmla="*/ 559840 h 568300"/>
                <a:gd name="connsiteX65" fmla="*/ 316764 w 407772"/>
                <a:gd name="connsiteY65" fmla="*/ 565196 h 568300"/>
                <a:gd name="connsiteX66" fmla="*/ 309336 w 407772"/>
                <a:gd name="connsiteY66" fmla="*/ 543300 h 568300"/>
                <a:gd name="connsiteX67" fmla="*/ 309552 w 407772"/>
                <a:gd name="connsiteY67" fmla="*/ 542731 h 56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07772" h="568300">
                  <a:moveTo>
                    <a:pt x="309552" y="542731"/>
                  </a:moveTo>
                  <a:cubicBezTo>
                    <a:pt x="315700" y="525169"/>
                    <a:pt x="321340" y="506849"/>
                    <a:pt x="326202" y="488802"/>
                  </a:cubicBezTo>
                  <a:cubicBezTo>
                    <a:pt x="331530" y="470818"/>
                    <a:pt x="334847" y="452591"/>
                    <a:pt x="338100" y="434824"/>
                  </a:cubicBezTo>
                  <a:cubicBezTo>
                    <a:pt x="339063" y="425996"/>
                    <a:pt x="340907" y="417063"/>
                    <a:pt x="340994" y="408514"/>
                  </a:cubicBezTo>
                  <a:cubicBezTo>
                    <a:pt x="341808" y="399804"/>
                    <a:pt x="341578" y="391428"/>
                    <a:pt x="341248" y="383388"/>
                  </a:cubicBezTo>
                  <a:cubicBezTo>
                    <a:pt x="341248" y="375167"/>
                    <a:pt x="339404" y="367932"/>
                    <a:pt x="338174" y="360804"/>
                  </a:cubicBezTo>
                  <a:cubicBezTo>
                    <a:pt x="335951" y="354331"/>
                    <a:pt x="334206" y="347735"/>
                    <a:pt x="330716" y="343321"/>
                  </a:cubicBezTo>
                  <a:cubicBezTo>
                    <a:pt x="329499" y="340630"/>
                    <a:pt x="328101" y="338138"/>
                    <a:pt x="325940" y="336620"/>
                  </a:cubicBezTo>
                  <a:cubicBezTo>
                    <a:pt x="323934" y="334890"/>
                    <a:pt x="322791" y="332484"/>
                    <a:pt x="320574" y="330929"/>
                  </a:cubicBezTo>
                  <a:cubicBezTo>
                    <a:pt x="318114" y="329664"/>
                    <a:pt x="315824" y="328245"/>
                    <a:pt x="313637" y="326671"/>
                  </a:cubicBezTo>
                  <a:lnTo>
                    <a:pt x="312022" y="325475"/>
                  </a:lnTo>
                  <a:lnTo>
                    <a:pt x="311824" y="325301"/>
                  </a:lnTo>
                  <a:lnTo>
                    <a:pt x="311718" y="325251"/>
                  </a:lnTo>
                  <a:cubicBezTo>
                    <a:pt x="309010" y="323931"/>
                    <a:pt x="315339" y="326974"/>
                    <a:pt x="314656" y="326647"/>
                  </a:cubicBezTo>
                  <a:lnTo>
                    <a:pt x="314557" y="326597"/>
                  </a:lnTo>
                  <a:lnTo>
                    <a:pt x="313693" y="326268"/>
                  </a:lnTo>
                  <a:lnTo>
                    <a:pt x="311985" y="325574"/>
                  </a:lnTo>
                  <a:lnTo>
                    <a:pt x="305160" y="322864"/>
                  </a:lnTo>
                  <a:cubicBezTo>
                    <a:pt x="303167" y="322183"/>
                    <a:pt x="300012" y="320608"/>
                    <a:pt x="298950" y="320632"/>
                  </a:cubicBezTo>
                  <a:cubicBezTo>
                    <a:pt x="298006" y="320731"/>
                    <a:pt x="297130" y="320781"/>
                    <a:pt x="296285" y="320682"/>
                  </a:cubicBezTo>
                  <a:cubicBezTo>
                    <a:pt x="295410" y="320632"/>
                    <a:pt x="294739" y="320409"/>
                    <a:pt x="293733" y="320230"/>
                  </a:cubicBezTo>
                  <a:cubicBezTo>
                    <a:pt x="292324" y="320298"/>
                    <a:pt x="290919" y="320378"/>
                    <a:pt x="289541" y="320279"/>
                  </a:cubicBezTo>
                  <a:cubicBezTo>
                    <a:pt x="286833" y="319920"/>
                    <a:pt x="283946" y="320099"/>
                    <a:pt x="280971" y="320682"/>
                  </a:cubicBezTo>
                  <a:cubicBezTo>
                    <a:pt x="278077" y="320781"/>
                    <a:pt x="275021" y="321469"/>
                    <a:pt x="271885" y="322486"/>
                  </a:cubicBezTo>
                  <a:cubicBezTo>
                    <a:pt x="265717" y="323931"/>
                    <a:pt x="259147" y="326720"/>
                    <a:pt x="252626" y="330180"/>
                  </a:cubicBezTo>
                  <a:cubicBezTo>
                    <a:pt x="246081" y="333472"/>
                    <a:pt x="239510" y="337836"/>
                    <a:pt x="233107" y="342579"/>
                  </a:cubicBezTo>
                  <a:cubicBezTo>
                    <a:pt x="226655" y="347334"/>
                    <a:pt x="220214" y="352510"/>
                    <a:pt x="214072" y="358090"/>
                  </a:cubicBezTo>
                  <a:cubicBezTo>
                    <a:pt x="208172" y="363447"/>
                    <a:pt x="201552" y="370315"/>
                    <a:pt x="197510" y="375040"/>
                  </a:cubicBezTo>
                  <a:lnTo>
                    <a:pt x="196417" y="376311"/>
                  </a:lnTo>
                  <a:cubicBezTo>
                    <a:pt x="182600" y="392373"/>
                    <a:pt x="158337" y="394226"/>
                    <a:pt x="142245" y="380420"/>
                  </a:cubicBezTo>
                  <a:cubicBezTo>
                    <a:pt x="137779" y="376589"/>
                    <a:pt x="134339" y="371791"/>
                    <a:pt x="132103" y="366763"/>
                  </a:cubicBezTo>
                  <a:cubicBezTo>
                    <a:pt x="107491" y="310913"/>
                    <a:pt x="84408" y="254374"/>
                    <a:pt x="62181" y="197477"/>
                  </a:cubicBezTo>
                  <a:cubicBezTo>
                    <a:pt x="51078" y="169028"/>
                    <a:pt x="40376" y="140356"/>
                    <a:pt x="30055" y="111547"/>
                  </a:cubicBezTo>
                  <a:cubicBezTo>
                    <a:pt x="19747" y="82744"/>
                    <a:pt x="9816" y="53769"/>
                    <a:pt x="824" y="24384"/>
                  </a:cubicBezTo>
                  <a:cubicBezTo>
                    <a:pt x="-2213" y="14404"/>
                    <a:pt x="3407" y="3871"/>
                    <a:pt x="13381" y="832"/>
                  </a:cubicBezTo>
                  <a:cubicBezTo>
                    <a:pt x="21828" y="-1759"/>
                    <a:pt x="30689" y="1893"/>
                    <a:pt x="35061" y="9103"/>
                  </a:cubicBezTo>
                  <a:cubicBezTo>
                    <a:pt x="50966" y="35438"/>
                    <a:pt x="65932" y="62194"/>
                    <a:pt x="80502" y="89087"/>
                  </a:cubicBezTo>
                  <a:cubicBezTo>
                    <a:pt x="95084" y="115992"/>
                    <a:pt x="109294" y="143096"/>
                    <a:pt x="123092" y="170349"/>
                  </a:cubicBezTo>
                  <a:cubicBezTo>
                    <a:pt x="150647" y="224910"/>
                    <a:pt x="177364" y="279805"/>
                    <a:pt x="202547" y="335407"/>
                  </a:cubicBezTo>
                  <a:lnTo>
                    <a:pt x="137140" y="327130"/>
                  </a:lnTo>
                  <a:cubicBezTo>
                    <a:pt x="145598" y="316796"/>
                    <a:pt x="152603" y="309593"/>
                    <a:pt x="160957" y="301552"/>
                  </a:cubicBezTo>
                  <a:cubicBezTo>
                    <a:pt x="169197" y="293884"/>
                    <a:pt x="177687" y="286376"/>
                    <a:pt x="187114" y="279675"/>
                  </a:cubicBezTo>
                  <a:cubicBezTo>
                    <a:pt x="196547" y="272974"/>
                    <a:pt x="206459" y="266632"/>
                    <a:pt x="217469" y="261306"/>
                  </a:cubicBezTo>
                  <a:cubicBezTo>
                    <a:pt x="228294" y="255844"/>
                    <a:pt x="240018" y="251021"/>
                    <a:pt x="252905" y="248053"/>
                  </a:cubicBezTo>
                  <a:cubicBezTo>
                    <a:pt x="259195" y="246330"/>
                    <a:pt x="265716" y="245064"/>
                    <a:pt x="272629" y="244605"/>
                  </a:cubicBezTo>
                  <a:cubicBezTo>
                    <a:pt x="279373" y="243688"/>
                    <a:pt x="286248" y="243459"/>
                    <a:pt x="293327" y="244141"/>
                  </a:cubicBezTo>
                  <a:lnTo>
                    <a:pt x="303797" y="244960"/>
                  </a:lnTo>
                  <a:cubicBezTo>
                    <a:pt x="307597" y="245617"/>
                    <a:pt x="311666" y="246659"/>
                    <a:pt x="315566" y="247650"/>
                  </a:cubicBezTo>
                  <a:lnTo>
                    <a:pt x="327222" y="251005"/>
                  </a:lnTo>
                  <a:cubicBezTo>
                    <a:pt x="330899" y="252219"/>
                    <a:pt x="332067" y="253099"/>
                    <a:pt x="334613" y="254172"/>
                  </a:cubicBezTo>
                  <a:lnTo>
                    <a:pt x="341283" y="257241"/>
                  </a:lnTo>
                  <a:lnTo>
                    <a:pt x="342953" y="258004"/>
                  </a:lnTo>
                  <a:lnTo>
                    <a:pt x="343784" y="258406"/>
                  </a:lnTo>
                  <a:lnTo>
                    <a:pt x="347020" y="259981"/>
                  </a:lnTo>
                  <a:lnTo>
                    <a:pt x="347293" y="260161"/>
                  </a:lnTo>
                  <a:lnTo>
                    <a:pt x="347828" y="260546"/>
                  </a:lnTo>
                  <a:lnTo>
                    <a:pt x="352205" y="263584"/>
                  </a:lnTo>
                  <a:cubicBezTo>
                    <a:pt x="357994" y="267644"/>
                    <a:pt x="363694" y="271910"/>
                    <a:pt x="369209" y="276274"/>
                  </a:cubicBezTo>
                  <a:cubicBezTo>
                    <a:pt x="374525" y="280899"/>
                    <a:pt x="378742" y="286955"/>
                    <a:pt x="383287" y="292441"/>
                  </a:cubicBezTo>
                  <a:cubicBezTo>
                    <a:pt x="388119" y="297953"/>
                    <a:pt x="391516" y="303942"/>
                    <a:pt x="394168" y="310308"/>
                  </a:cubicBezTo>
                  <a:cubicBezTo>
                    <a:pt x="400801" y="322892"/>
                    <a:pt x="403322" y="335459"/>
                    <a:pt x="405837" y="347938"/>
                  </a:cubicBezTo>
                  <a:cubicBezTo>
                    <a:pt x="407154" y="360045"/>
                    <a:pt x="408377" y="372376"/>
                    <a:pt x="407446" y="383672"/>
                  </a:cubicBezTo>
                  <a:cubicBezTo>
                    <a:pt x="407024" y="395196"/>
                    <a:pt x="405596" y="406312"/>
                    <a:pt x="403297" y="416944"/>
                  </a:cubicBezTo>
                  <a:cubicBezTo>
                    <a:pt x="401621" y="427879"/>
                    <a:pt x="398291" y="437904"/>
                    <a:pt x="395695" y="448282"/>
                  </a:cubicBezTo>
                  <a:cubicBezTo>
                    <a:pt x="382983" y="488677"/>
                    <a:pt x="365620" y="525384"/>
                    <a:pt x="342871" y="559840"/>
                  </a:cubicBezTo>
                  <a:cubicBezTo>
                    <a:pt x="337152" y="568519"/>
                    <a:pt x="325458" y="570906"/>
                    <a:pt x="316764" y="565196"/>
                  </a:cubicBezTo>
                  <a:cubicBezTo>
                    <a:pt x="309405" y="560342"/>
                    <a:pt x="306554" y="551235"/>
                    <a:pt x="309336" y="543300"/>
                  </a:cubicBezTo>
                  <a:lnTo>
                    <a:pt x="309552" y="542731"/>
                  </a:lnTo>
                  <a:close/>
                </a:path>
              </a:pathLst>
            </a:custGeom>
            <a:solidFill>
              <a:srgbClr val="3F3F3C"/>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Shape 18">
              <a:extLst>
                <a:ext uri="{FF2B5EF4-FFF2-40B4-BE49-F238E27FC236}">
                  <a16:creationId xmlns:a16="http://schemas.microsoft.com/office/drawing/2014/main" id="{7ABD336D-A9A0-44DD-8809-1A210379742F}"/>
                </a:ext>
              </a:extLst>
            </p:cNvPr>
            <p:cNvSpPr/>
            <p:nvPr/>
          </p:nvSpPr>
          <p:spPr>
            <a:xfrm>
              <a:off x="1037649" y="6119354"/>
              <a:ext cx="770838" cy="678081"/>
            </a:xfrm>
            <a:custGeom>
              <a:avLst/>
              <a:gdLst>
                <a:gd name="connsiteX0" fmla="*/ 769265 w 770838"/>
                <a:gd name="connsiteY0" fmla="*/ 299811 h 678081"/>
                <a:gd name="connsiteX1" fmla="*/ 419975 w 770838"/>
                <a:gd name="connsiteY1" fmla="*/ 675772 h 678081"/>
                <a:gd name="connsiteX2" fmla="*/ 1576 w 770838"/>
                <a:gd name="connsiteY2" fmla="*/ 378252 h 678081"/>
                <a:gd name="connsiteX3" fmla="*/ 350880 w 770838"/>
                <a:gd name="connsiteY3" fmla="*/ 2315 h 678081"/>
                <a:gd name="connsiteX4" fmla="*/ 769265 w 770838"/>
                <a:gd name="connsiteY4" fmla="*/ 299811 h 678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838" h="678081">
                  <a:moveTo>
                    <a:pt x="769265" y="299811"/>
                  </a:moveTo>
                  <a:cubicBezTo>
                    <a:pt x="788331" y="485798"/>
                    <a:pt x="631887" y="654124"/>
                    <a:pt x="419975" y="675772"/>
                  </a:cubicBezTo>
                  <a:cubicBezTo>
                    <a:pt x="207950" y="697438"/>
                    <a:pt x="20598" y="564245"/>
                    <a:pt x="1576" y="378252"/>
                  </a:cubicBezTo>
                  <a:cubicBezTo>
                    <a:pt x="-17508" y="192283"/>
                    <a:pt x="138904" y="23983"/>
                    <a:pt x="350880" y="2315"/>
                  </a:cubicBezTo>
                  <a:cubicBezTo>
                    <a:pt x="562861" y="-19381"/>
                    <a:pt x="750194" y="113850"/>
                    <a:pt x="769265" y="299811"/>
                  </a:cubicBezTo>
                  <a:close/>
                </a:path>
              </a:pathLst>
            </a:custGeom>
            <a:solidFill>
              <a:srgbClr val="F9705A"/>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Shape 19">
              <a:extLst>
                <a:ext uri="{FF2B5EF4-FFF2-40B4-BE49-F238E27FC236}">
                  <a16:creationId xmlns:a16="http://schemas.microsoft.com/office/drawing/2014/main" id="{3DBAA44D-B908-498D-BD2A-65C9A8F2201E}"/>
                </a:ext>
              </a:extLst>
            </p:cNvPr>
            <p:cNvSpPr/>
            <p:nvPr/>
          </p:nvSpPr>
          <p:spPr>
            <a:xfrm>
              <a:off x="2735837" y="5940743"/>
              <a:ext cx="675144" cy="597737"/>
            </a:xfrm>
            <a:custGeom>
              <a:avLst/>
              <a:gdLst>
                <a:gd name="connsiteX0" fmla="*/ 670433 w 675144"/>
                <a:gd name="connsiteY0" fmla="*/ 235388 h 597737"/>
                <a:gd name="connsiteX1" fmla="*/ 393467 w 675144"/>
                <a:gd name="connsiteY1" fmla="*/ 590842 h 597737"/>
                <a:gd name="connsiteX2" fmla="*/ 4710 w 675144"/>
                <a:gd name="connsiteY2" fmla="*/ 362327 h 597737"/>
                <a:gd name="connsiteX3" fmla="*/ 281738 w 675144"/>
                <a:gd name="connsiteY3" fmla="*/ 6887 h 597737"/>
                <a:gd name="connsiteX4" fmla="*/ 670433 w 675144"/>
                <a:gd name="connsiteY4" fmla="*/ 235388 h 597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144" h="597737">
                  <a:moveTo>
                    <a:pt x="670433" y="235388"/>
                  </a:moveTo>
                  <a:cubicBezTo>
                    <a:pt x="701298" y="396684"/>
                    <a:pt x="577291" y="555796"/>
                    <a:pt x="393467" y="590842"/>
                  </a:cubicBezTo>
                  <a:cubicBezTo>
                    <a:pt x="209617" y="625937"/>
                    <a:pt x="35630" y="523616"/>
                    <a:pt x="4710" y="362327"/>
                  </a:cubicBezTo>
                  <a:cubicBezTo>
                    <a:pt x="-26149" y="201075"/>
                    <a:pt x="97864" y="41937"/>
                    <a:pt x="281738" y="6887"/>
                  </a:cubicBezTo>
                  <a:cubicBezTo>
                    <a:pt x="465537" y="-28183"/>
                    <a:pt x="639543" y="74138"/>
                    <a:pt x="670433" y="235388"/>
                  </a:cubicBezTo>
                  <a:close/>
                </a:path>
              </a:pathLst>
            </a:custGeom>
            <a:solidFill>
              <a:srgbClr val="F9705A"/>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Shape 20">
              <a:extLst>
                <a:ext uri="{FF2B5EF4-FFF2-40B4-BE49-F238E27FC236}">
                  <a16:creationId xmlns:a16="http://schemas.microsoft.com/office/drawing/2014/main" id="{82D6E813-A5AC-43A2-86C0-3588C1F1424A}"/>
                </a:ext>
              </a:extLst>
            </p:cNvPr>
            <p:cNvSpPr/>
            <p:nvPr/>
          </p:nvSpPr>
          <p:spPr>
            <a:xfrm>
              <a:off x="2696998" y="5546732"/>
              <a:ext cx="424864" cy="243595"/>
            </a:xfrm>
            <a:custGeom>
              <a:avLst/>
              <a:gdLst>
                <a:gd name="connsiteX0" fmla="*/ 389127 w 424864"/>
                <a:gd name="connsiteY0" fmla="*/ 232751 h 243595"/>
                <a:gd name="connsiteX1" fmla="*/ 377072 w 424864"/>
                <a:gd name="connsiteY1" fmla="*/ 218970 h 243595"/>
                <a:gd name="connsiteX2" fmla="*/ 342897 w 424864"/>
                <a:gd name="connsiteY2" fmla="*/ 184260 h 243595"/>
                <a:gd name="connsiteX3" fmla="*/ 318881 w 424864"/>
                <a:gd name="connsiteY3" fmla="*/ 162990 h 243595"/>
                <a:gd name="connsiteX4" fmla="*/ 290513 w 424864"/>
                <a:gd name="connsiteY4" fmla="*/ 141825 h 243595"/>
                <a:gd name="connsiteX5" fmla="*/ 275261 w 424864"/>
                <a:gd name="connsiteY5" fmla="*/ 131268 h 243595"/>
                <a:gd name="connsiteX6" fmla="*/ 258890 w 424864"/>
                <a:gd name="connsiteY6" fmla="*/ 121621 h 243595"/>
                <a:gd name="connsiteX7" fmla="*/ 224771 w 424864"/>
                <a:gd name="connsiteY7" fmla="*/ 103606 h 243595"/>
                <a:gd name="connsiteX8" fmla="*/ 189168 w 424864"/>
                <a:gd name="connsiteY8" fmla="*/ 88282 h 243595"/>
                <a:gd name="connsiteX9" fmla="*/ 153173 w 424864"/>
                <a:gd name="connsiteY9" fmla="*/ 76274 h 243595"/>
                <a:gd name="connsiteX10" fmla="*/ 118253 w 424864"/>
                <a:gd name="connsiteY10" fmla="*/ 67496 h 243595"/>
                <a:gd name="connsiteX11" fmla="*/ 86077 w 424864"/>
                <a:gd name="connsiteY11" fmla="*/ 61278 h 243595"/>
                <a:gd name="connsiteX12" fmla="*/ 58311 w 424864"/>
                <a:gd name="connsiteY12" fmla="*/ 56431 h 243595"/>
                <a:gd name="connsiteX13" fmla="*/ 36433 w 424864"/>
                <a:gd name="connsiteY13" fmla="*/ 53412 h 243595"/>
                <a:gd name="connsiteX14" fmla="*/ 17081 w 424864"/>
                <a:gd name="connsiteY14" fmla="*/ 49958 h 243595"/>
                <a:gd name="connsiteX15" fmla="*/ 15119 w 424864"/>
                <a:gd name="connsiteY15" fmla="*/ 49549 h 243595"/>
                <a:gd name="connsiteX16" fmla="*/ 401 w 424864"/>
                <a:gd name="connsiteY16" fmla="*/ 27120 h 243595"/>
                <a:gd name="connsiteX17" fmla="*/ 14156 w 424864"/>
                <a:gd name="connsiteY17" fmla="*/ 12656 h 243595"/>
                <a:gd name="connsiteX18" fmla="*/ 34563 w 424864"/>
                <a:gd name="connsiteY18" fmla="*/ 8013 h 243595"/>
                <a:gd name="connsiteX19" fmla="*/ 89685 w 424864"/>
                <a:gd name="connsiteY19" fmla="*/ 803 h 243595"/>
                <a:gd name="connsiteX20" fmla="*/ 127277 w 424864"/>
                <a:gd name="connsiteY20" fmla="*/ 573 h 243595"/>
                <a:gd name="connsiteX21" fmla="*/ 169420 w 424864"/>
                <a:gd name="connsiteY21" fmla="*/ 5093 h 243595"/>
                <a:gd name="connsiteX22" fmla="*/ 213879 w 424864"/>
                <a:gd name="connsiteY22" fmla="*/ 15856 h 243595"/>
                <a:gd name="connsiteX23" fmla="*/ 258153 w 424864"/>
                <a:gd name="connsiteY23" fmla="*/ 33189 h 243595"/>
                <a:gd name="connsiteX24" fmla="*/ 299575 w 424864"/>
                <a:gd name="connsiteY24" fmla="*/ 56709 h 243595"/>
                <a:gd name="connsiteX25" fmla="*/ 336227 w 424864"/>
                <a:gd name="connsiteY25" fmla="*/ 84650 h 243595"/>
                <a:gd name="connsiteX26" fmla="*/ 366626 w 424864"/>
                <a:gd name="connsiteY26" fmla="*/ 114902 h 243595"/>
                <a:gd name="connsiteX27" fmla="*/ 389685 w 424864"/>
                <a:gd name="connsiteY27" fmla="*/ 145428 h 243595"/>
                <a:gd name="connsiteX28" fmla="*/ 416327 w 424864"/>
                <a:gd name="connsiteY28" fmla="*/ 195829 h 243595"/>
                <a:gd name="connsiteX29" fmla="*/ 423108 w 424864"/>
                <a:gd name="connsiteY29" fmla="*/ 217012 h 243595"/>
                <a:gd name="connsiteX30" fmla="*/ 414011 w 424864"/>
                <a:gd name="connsiteY30" fmla="*/ 241859 h 243595"/>
                <a:gd name="connsiteX31" fmla="*/ 389127 w 424864"/>
                <a:gd name="connsiteY31" fmla="*/ 232751 h 243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864" h="243595">
                  <a:moveTo>
                    <a:pt x="389127" y="232751"/>
                  </a:moveTo>
                  <a:cubicBezTo>
                    <a:pt x="388903" y="232218"/>
                    <a:pt x="385096" y="227878"/>
                    <a:pt x="377072" y="218970"/>
                  </a:cubicBezTo>
                  <a:cubicBezTo>
                    <a:pt x="369024" y="210241"/>
                    <a:pt x="357677" y="197781"/>
                    <a:pt x="342897" y="184260"/>
                  </a:cubicBezTo>
                  <a:cubicBezTo>
                    <a:pt x="335891" y="177149"/>
                    <a:pt x="327042" y="170708"/>
                    <a:pt x="318881" y="162990"/>
                  </a:cubicBezTo>
                  <a:cubicBezTo>
                    <a:pt x="309603" y="156394"/>
                    <a:pt x="300810" y="148476"/>
                    <a:pt x="290513" y="141825"/>
                  </a:cubicBezTo>
                  <a:cubicBezTo>
                    <a:pt x="285506" y="138347"/>
                    <a:pt x="280409" y="134814"/>
                    <a:pt x="275261" y="131268"/>
                  </a:cubicBezTo>
                  <a:cubicBezTo>
                    <a:pt x="269733" y="128249"/>
                    <a:pt x="264274" y="125044"/>
                    <a:pt x="258890" y="121621"/>
                  </a:cubicBezTo>
                  <a:cubicBezTo>
                    <a:pt x="248388" y="114361"/>
                    <a:pt x="236148" y="109693"/>
                    <a:pt x="224771" y="103606"/>
                  </a:cubicBezTo>
                  <a:cubicBezTo>
                    <a:pt x="213208" y="97822"/>
                    <a:pt x="200874" y="93476"/>
                    <a:pt x="189168" y="88282"/>
                  </a:cubicBezTo>
                  <a:cubicBezTo>
                    <a:pt x="176828" y="84680"/>
                    <a:pt x="164911" y="80205"/>
                    <a:pt x="153173" y="76274"/>
                  </a:cubicBezTo>
                  <a:cubicBezTo>
                    <a:pt x="141032" y="73738"/>
                    <a:pt x="129418" y="70465"/>
                    <a:pt x="118253" y="67496"/>
                  </a:cubicBezTo>
                  <a:cubicBezTo>
                    <a:pt x="107068" y="64730"/>
                    <a:pt x="96088" y="63459"/>
                    <a:pt x="86077" y="61278"/>
                  </a:cubicBezTo>
                  <a:cubicBezTo>
                    <a:pt x="76004" y="59450"/>
                    <a:pt x="66726" y="57063"/>
                    <a:pt x="58311" y="56431"/>
                  </a:cubicBezTo>
                  <a:cubicBezTo>
                    <a:pt x="49921" y="55538"/>
                    <a:pt x="42549" y="54304"/>
                    <a:pt x="36433" y="53412"/>
                  </a:cubicBezTo>
                  <a:cubicBezTo>
                    <a:pt x="24223" y="51433"/>
                    <a:pt x="17081" y="49958"/>
                    <a:pt x="17081" y="49958"/>
                  </a:cubicBezTo>
                  <a:lnTo>
                    <a:pt x="15119" y="49549"/>
                  </a:lnTo>
                  <a:cubicBezTo>
                    <a:pt x="4847" y="47423"/>
                    <a:pt x="-1730" y="37374"/>
                    <a:pt x="401" y="27120"/>
                  </a:cubicBezTo>
                  <a:cubicBezTo>
                    <a:pt x="1928" y="19867"/>
                    <a:pt x="7443" y="14430"/>
                    <a:pt x="14156" y="12656"/>
                  </a:cubicBezTo>
                  <a:cubicBezTo>
                    <a:pt x="14156" y="12656"/>
                    <a:pt x="21472" y="10728"/>
                    <a:pt x="34563" y="8013"/>
                  </a:cubicBezTo>
                  <a:cubicBezTo>
                    <a:pt x="47661" y="5701"/>
                    <a:pt x="66471" y="779"/>
                    <a:pt x="89685" y="803"/>
                  </a:cubicBezTo>
                  <a:cubicBezTo>
                    <a:pt x="101249" y="599"/>
                    <a:pt x="113931" y="-747"/>
                    <a:pt x="127277" y="573"/>
                  </a:cubicBezTo>
                  <a:cubicBezTo>
                    <a:pt x="140604" y="1851"/>
                    <a:pt x="154825" y="2984"/>
                    <a:pt x="169420" y="5093"/>
                  </a:cubicBezTo>
                  <a:cubicBezTo>
                    <a:pt x="183772" y="8540"/>
                    <a:pt x="198869" y="11540"/>
                    <a:pt x="213879" y="15856"/>
                  </a:cubicBezTo>
                  <a:cubicBezTo>
                    <a:pt x="228461" y="21541"/>
                    <a:pt x="243664" y="26513"/>
                    <a:pt x="258153" y="33189"/>
                  </a:cubicBezTo>
                  <a:cubicBezTo>
                    <a:pt x="272164" y="40877"/>
                    <a:pt x="286757" y="47503"/>
                    <a:pt x="299575" y="56709"/>
                  </a:cubicBezTo>
                  <a:cubicBezTo>
                    <a:pt x="313095" y="64855"/>
                    <a:pt x="325012" y="74779"/>
                    <a:pt x="336227" y="84650"/>
                  </a:cubicBezTo>
                  <a:cubicBezTo>
                    <a:pt x="348045" y="93757"/>
                    <a:pt x="357156" y="105232"/>
                    <a:pt x="366626" y="114902"/>
                  </a:cubicBezTo>
                  <a:cubicBezTo>
                    <a:pt x="375215" y="125485"/>
                    <a:pt x="383474" y="135280"/>
                    <a:pt x="389685" y="145428"/>
                  </a:cubicBezTo>
                  <a:cubicBezTo>
                    <a:pt x="403162" y="164838"/>
                    <a:pt x="411160" y="183065"/>
                    <a:pt x="416327" y="195829"/>
                  </a:cubicBezTo>
                  <a:cubicBezTo>
                    <a:pt x="421282" y="208643"/>
                    <a:pt x="423282" y="217600"/>
                    <a:pt x="423108" y="217012"/>
                  </a:cubicBezTo>
                  <a:cubicBezTo>
                    <a:pt x="427486" y="226380"/>
                    <a:pt x="423394" y="237495"/>
                    <a:pt x="414011" y="241859"/>
                  </a:cubicBezTo>
                  <a:cubicBezTo>
                    <a:pt x="404609" y="246204"/>
                    <a:pt x="393474" y="242112"/>
                    <a:pt x="389127" y="232751"/>
                  </a:cubicBezTo>
                  <a:close/>
                </a:path>
              </a:pathLst>
            </a:custGeom>
            <a:solidFill>
              <a:srgbClr val="3F3F3C"/>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Shape 21">
              <a:extLst>
                <a:ext uri="{FF2B5EF4-FFF2-40B4-BE49-F238E27FC236}">
                  <a16:creationId xmlns:a16="http://schemas.microsoft.com/office/drawing/2014/main" id="{B016407C-FA6A-4B3B-953D-449448E40643}"/>
                </a:ext>
              </a:extLst>
            </p:cNvPr>
            <p:cNvSpPr/>
            <p:nvPr/>
          </p:nvSpPr>
          <p:spPr>
            <a:xfrm>
              <a:off x="2690974" y="5617774"/>
              <a:ext cx="446095" cy="445308"/>
            </a:xfrm>
            <a:custGeom>
              <a:avLst/>
              <a:gdLst>
                <a:gd name="connsiteX0" fmla="*/ 1307 w 446095"/>
                <a:gd name="connsiteY0" fmla="*/ 246517 h 445308"/>
                <a:gd name="connsiteX1" fmla="*/ 246905 w 446095"/>
                <a:gd name="connsiteY1" fmla="*/ 444004 h 445308"/>
                <a:gd name="connsiteX2" fmla="*/ 444790 w 446095"/>
                <a:gd name="connsiteY2" fmla="*/ 198788 h 445308"/>
                <a:gd name="connsiteX3" fmla="*/ 199081 w 446095"/>
                <a:gd name="connsiteY3" fmla="*/ 1300 h 445308"/>
                <a:gd name="connsiteX4" fmla="*/ 1307 w 446095"/>
                <a:gd name="connsiteY4" fmla="*/ 246517 h 445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095" h="445308">
                  <a:moveTo>
                    <a:pt x="1307" y="246517"/>
                  </a:moveTo>
                  <a:cubicBezTo>
                    <a:pt x="14492" y="368756"/>
                    <a:pt x="124470" y="457202"/>
                    <a:pt x="246905" y="444004"/>
                  </a:cubicBezTo>
                  <a:cubicBezTo>
                    <a:pt x="369385" y="430831"/>
                    <a:pt x="458006" y="321028"/>
                    <a:pt x="444790" y="198788"/>
                  </a:cubicBezTo>
                  <a:cubicBezTo>
                    <a:pt x="431567" y="76542"/>
                    <a:pt x="321565" y="-11873"/>
                    <a:pt x="199081" y="1300"/>
                  </a:cubicBezTo>
                  <a:cubicBezTo>
                    <a:pt x="76656" y="14469"/>
                    <a:pt x="-11915" y="124272"/>
                    <a:pt x="1307" y="246517"/>
                  </a:cubicBezTo>
                  <a:close/>
                </a:path>
              </a:pathLst>
            </a:custGeom>
            <a:solidFill>
              <a:srgbClr val="3F3F3C"/>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Shape 22">
              <a:extLst>
                <a:ext uri="{FF2B5EF4-FFF2-40B4-BE49-F238E27FC236}">
                  <a16:creationId xmlns:a16="http://schemas.microsoft.com/office/drawing/2014/main" id="{16121B43-6789-47C4-BF86-C81AEAE3F57D}"/>
                </a:ext>
              </a:extLst>
            </p:cNvPr>
            <p:cNvSpPr/>
            <p:nvPr/>
          </p:nvSpPr>
          <p:spPr>
            <a:xfrm>
              <a:off x="1290090" y="5713734"/>
              <a:ext cx="424879" cy="243626"/>
            </a:xfrm>
            <a:custGeom>
              <a:avLst/>
              <a:gdLst>
                <a:gd name="connsiteX0" fmla="*/ 389141 w 424879"/>
                <a:gd name="connsiteY0" fmla="*/ 232809 h 243626"/>
                <a:gd name="connsiteX1" fmla="*/ 377093 w 424879"/>
                <a:gd name="connsiteY1" fmla="*/ 218997 h 243626"/>
                <a:gd name="connsiteX2" fmla="*/ 342899 w 424879"/>
                <a:gd name="connsiteY2" fmla="*/ 184256 h 243626"/>
                <a:gd name="connsiteX3" fmla="*/ 318890 w 424879"/>
                <a:gd name="connsiteY3" fmla="*/ 163023 h 243626"/>
                <a:gd name="connsiteX4" fmla="*/ 290521 w 424879"/>
                <a:gd name="connsiteY4" fmla="*/ 141852 h 243626"/>
                <a:gd name="connsiteX5" fmla="*/ 275250 w 424879"/>
                <a:gd name="connsiteY5" fmla="*/ 131295 h 243626"/>
                <a:gd name="connsiteX6" fmla="*/ 258904 w 424879"/>
                <a:gd name="connsiteY6" fmla="*/ 121654 h 243626"/>
                <a:gd name="connsiteX7" fmla="*/ 224759 w 424879"/>
                <a:gd name="connsiteY7" fmla="*/ 103640 h 243626"/>
                <a:gd name="connsiteX8" fmla="*/ 189174 w 424879"/>
                <a:gd name="connsiteY8" fmla="*/ 88277 h 243626"/>
                <a:gd name="connsiteX9" fmla="*/ 153172 w 424879"/>
                <a:gd name="connsiteY9" fmla="*/ 76282 h 243626"/>
                <a:gd name="connsiteX10" fmla="*/ 118239 w 424879"/>
                <a:gd name="connsiteY10" fmla="*/ 67503 h 243626"/>
                <a:gd name="connsiteX11" fmla="*/ 86064 w 424879"/>
                <a:gd name="connsiteY11" fmla="*/ 61254 h 243626"/>
                <a:gd name="connsiteX12" fmla="*/ 58298 w 424879"/>
                <a:gd name="connsiteY12" fmla="*/ 56437 h 243626"/>
                <a:gd name="connsiteX13" fmla="*/ 36425 w 424879"/>
                <a:gd name="connsiteY13" fmla="*/ 53388 h 243626"/>
                <a:gd name="connsiteX14" fmla="*/ 17056 w 424879"/>
                <a:gd name="connsiteY14" fmla="*/ 49941 h 243626"/>
                <a:gd name="connsiteX15" fmla="*/ 15107 w 424879"/>
                <a:gd name="connsiteY15" fmla="*/ 49532 h 243626"/>
                <a:gd name="connsiteX16" fmla="*/ 406 w 424879"/>
                <a:gd name="connsiteY16" fmla="*/ 27096 h 243626"/>
                <a:gd name="connsiteX17" fmla="*/ 14156 w 424879"/>
                <a:gd name="connsiteY17" fmla="*/ 12632 h 243626"/>
                <a:gd name="connsiteX18" fmla="*/ 34563 w 424879"/>
                <a:gd name="connsiteY18" fmla="*/ 7989 h 243626"/>
                <a:gd name="connsiteX19" fmla="*/ 89686 w 424879"/>
                <a:gd name="connsiteY19" fmla="*/ 805 h 243626"/>
                <a:gd name="connsiteX20" fmla="*/ 127271 w 424879"/>
                <a:gd name="connsiteY20" fmla="*/ 557 h 243626"/>
                <a:gd name="connsiteX21" fmla="*/ 169420 w 424879"/>
                <a:gd name="connsiteY21" fmla="*/ 5120 h 243626"/>
                <a:gd name="connsiteX22" fmla="*/ 213886 w 424879"/>
                <a:gd name="connsiteY22" fmla="*/ 15883 h 243626"/>
                <a:gd name="connsiteX23" fmla="*/ 258153 w 424879"/>
                <a:gd name="connsiteY23" fmla="*/ 33192 h 243626"/>
                <a:gd name="connsiteX24" fmla="*/ 299575 w 424879"/>
                <a:gd name="connsiteY24" fmla="*/ 56743 h 243626"/>
                <a:gd name="connsiteX25" fmla="*/ 336221 w 424879"/>
                <a:gd name="connsiteY25" fmla="*/ 84659 h 243626"/>
                <a:gd name="connsiteX26" fmla="*/ 366614 w 424879"/>
                <a:gd name="connsiteY26" fmla="*/ 114905 h 243626"/>
                <a:gd name="connsiteX27" fmla="*/ 389703 w 424879"/>
                <a:gd name="connsiteY27" fmla="*/ 145456 h 243626"/>
                <a:gd name="connsiteX28" fmla="*/ 416345 w 424879"/>
                <a:gd name="connsiteY28" fmla="*/ 195857 h 243626"/>
                <a:gd name="connsiteX29" fmla="*/ 423127 w 424879"/>
                <a:gd name="connsiteY29" fmla="*/ 217022 h 243626"/>
                <a:gd name="connsiteX30" fmla="*/ 414023 w 424879"/>
                <a:gd name="connsiteY30" fmla="*/ 241894 h 243626"/>
                <a:gd name="connsiteX31" fmla="*/ 389141 w 424879"/>
                <a:gd name="connsiteY31" fmla="*/ 232809 h 24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879" h="243626">
                  <a:moveTo>
                    <a:pt x="389141" y="232809"/>
                  </a:moveTo>
                  <a:cubicBezTo>
                    <a:pt x="388911" y="232246"/>
                    <a:pt x="385117" y="227906"/>
                    <a:pt x="377093" y="218997"/>
                  </a:cubicBezTo>
                  <a:cubicBezTo>
                    <a:pt x="369044" y="210268"/>
                    <a:pt x="357698" y="197808"/>
                    <a:pt x="342899" y="184256"/>
                  </a:cubicBezTo>
                  <a:cubicBezTo>
                    <a:pt x="335912" y="177177"/>
                    <a:pt x="327063" y="170736"/>
                    <a:pt x="318890" y="163023"/>
                  </a:cubicBezTo>
                  <a:cubicBezTo>
                    <a:pt x="309605" y="156421"/>
                    <a:pt x="300824" y="148503"/>
                    <a:pt x="290521" y="141852"/>
                  </a:cubicBezTo>
                  <a:cubicBezTo>
                    <a:pt x="285510" y="138374"/>
                    <a:pt x="280411" y="134852"/>
                    <a:pt x="275250" y="131295"/>
                  </a:cubicBezTo>
                  <a:cubicBezTo>
                    <a:pt x="269741" y="128251"/>
                    <a:pt x="264270" y="125052"/>
                    <a:pt x="258904" y="121654"/>
                  </a:cubicBezTo>
                  <a:cubicBezTo>
                    <a:pt x="248395" y="114388"/>
                    <a:pt x="236155" y="109726"/>
                    <a:pt x="224759" y="103640"/>
                  </a:cubicBezTo>
                  <a:cubicBezTo>
                    <a:pt x="213195" y="97825"/>
                    <a:pt x="200875" y="93485"/>
                    <a:pt x="189174" y="88277"/>
                  </a:cubicBezTo>
                  <a:cubicBezTo>
                    <a:pt x="176815" y="84675"/>
                    <a:pt x="164910" y="80243"/>
                    <a:pt x="153172" y="76282"/>
                  </a:cubicBezTo>
                  <a:cubicBezTo>
                    <a:pt x="141031" y="73740"/>
                    <a:pt x="129405" y="70441"/>
                    <a:pt x="118239" y="67503"/>
                  </a:cubicBezTo>
                  <a:cubicBezTo>
                    <a:pt x="107055" y="64732"/>
                    <a:pt x="96081" y="63461"/>
                    <a:pt x="86064" y="61254"/>
                  </a:cubicBezTo>
                  <a:cubicBezTo>
                    <a:pt x="75991" y="59431"/>
                    <a:pt x="66719" y="57039"/>
                    <a:pt x="58298" y="56437"/>
                  </a:cubicBezTo>
                  <a:cubicBezTo>
                    <a:pt x="49907" y="55519"/>
                    <a:pt x="42542" y="54304"/>
                    <a:pt x="36425" y="53388"/>
                  </a:cubicBezTo>
                  <a:cubicBezTo>
                    <a:pt x="24191" y="51435"/>
                    <a:pt x="17056" y="49941"/>
                    <a:pt x="17056" y="49941"/>
                  </a:cubicBezTo>
                  <a:lnTo>
                    <a:pt x="15107" y="49532"/>
                  </a:lnTo>
                  <a:cubicBezTo>
                    <a:pt x="4841" y="47399"/>
                    <a:pt x="-1742" y="37350"/>
                    <a:pt x="406" y="27096"/>
                  </a:cubicBezTo>
                  <a:cubicBezTo>
                    <a:pt x="1916" y="19843"/>
                    <a:pt x="7430" y="14413"/>
                    <a:pt x="14156" y="12632"/>
                  </a:cubicBezTo>
                  <a:cubicBezTo>
                    <a:pt x="14156" y="12632"/>
                    <a:pt x="21479" y="10704"/>
                    <a:pt x="34563" y="7989"/>
                  </a:cubicBezTo>
                  <a:cubicBezTo>
                    <a:pt x="47648" y="5684"/>
                    <a:pt x="66478" y="755"/>
                    <a:pt x="89686" y="805"/>
                  </a:cubicBezTo>
                  <a:cubicBezTo>
                    <a:pt x="101268" y="607"/>
                    <a:pt x="113949" y="-739"/>
                    <a:pt x="127271" y="557"/>
                  </a:cubicBezTo>
                  <a:cubicBezTo>
                    <a:pt x="140616" y="1822"/>
                    <a:pt x="154832" y="2993"/>
                    <a:pt x="169420" y="5120"/>
                  </a:cubicBezTo>
                  <a:cubicBezTo>
                    <a:pt x="183785" y="8573"/>
                    <a:pt x="198888" y="11567"/>
                    <a:pt x="213886" y="15883"/>
                  </a:cubicBezTo>
                  <a:cubicBezTo>
                    <a:pt x="228481" y="21568"/>
                    <a:pt x="243651" y="26540"/>
                    <a:pt x="258153" y="33192"/>
                  </a:cubicBezTo>
                  <a:cubicBezTo>
                    <a:pt x="272176" y="40903"/>
                    <a:pt x="286764" y="47531"/>
                    <a:pt x="299575" y="56743"/>
                  </a:cubicBezTo>
                  <a:cubicBezTo>
                    <a:pt x="313082" y="64889"/>
                    <a:pt x="325019" y="74809"/>
                    <a:pt x="336221" y="84659"/>
                  </a:cubicBezTo>
                  <a:cubicBezTo>
                    <a:pt x="348052" y="93790"/>
                    <a:pt x="357156" y="105265"/>
                    <a:pt x="366614" y="114905"/>
                  </a:cubicBezTo>
                  <a:cubicBezTo>
                    <a:pt x="375222" y="125512"/>
                    <a:pt x="383493" y="135307"/>
                    <a:pt x="389703" y="145456"/>
                  </a:cubicBezTo>
                  <a:cubicBezTo>
                    <a:pt x="403161" y="164847"/>
                    <a:pt x="411166" y="183068"/>
                    <a:pt x="416345" y="195857"/>
                  </a:cubicBezTo>
                  <a:cubicBezTo>
                    <a:pt x="421295" y="208678"/>
                    <a:pt x="423295" y="217635"/>
                    <a:pt x="423127" y="217022"/>
                  </a:cubicBezTo>
                  <a:cubicBezTo>
                    <a:pt x="427499" y="226413"/>
                    <a:pt x="423406" y="237529"/>
                    <a:pt x="414023" y="241894"/>
                  </a:cubicBezTo>
                  <a:cubicBezTo>
                    <a:pt x="404636" y="246232"/>
                    <a:pt x="393495" y="242140"/>
                    <a:pt x="389141" y="232809"/>
                  </a:cubicBezTo>
                  <a:close/>
                </a:path>
              </a:pathLst>
            </a:custGeom>
            <a:solidFill>
              <a:srgbClr val="3F3F3C"/>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Shape 23">
              <a:extLst>
                <a:ext uri="{FF2B5EF4-FFF2-40B4-BE49-F238E27FC236}">
                  <a16:creationId xmlns:a16="http://schemas.microsoft.com/office/drawing/2014/main" id="{D543EA2F-76C6-4E11-9650-A997B6307607}"/>
                </a:ext>
              </a:extLst>
            </p:cNvPr>
            <p:cNvSpPr/>
            <p:nvPr/>
          </p:nvSpPr>
          <p:spPr>
            <a:xfrm>
              <a:off x="1284080" y="5784818"/>
              <a:ext cx="446016" cy="445234"/>
            </a:xfrm>
            <a:custGeom>
              <a:avLst/>
              <a:gdLst>
                <a:gd name="connsiteX0" fmla="*/ 446017 w 446016"/>
                <a:gd name="connsiteY0" fmla="*/ 222617 h 445234"/>
                <a:gd name="connsiteX1" fmla="*/ 223009 w 446016"/>
                <a:gd name="connsiteY1" fmla="*/ 445234 h 445234"/>
                <a:gd name="connsiteX2" fmla="*/ 0 w 446016"/>
                <a:gd name="connsiteY2" fmla="*/ 222617 h 445234"/>
                <a:gd name="connsiteX3" fmla="*/ 223009 w 446016"/>
                <a:gd name="connsiteY3" fmla="*/ 0 h 445234"/>
                <a:gd name="connsiteX4" fmla="*/ 446017 w 446016"/>
                <a:gd name="connsiteY4" fmla="*/ 222617 h 44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016" h="445234">
                  <a:moveTo>
                    <a:pt x="446017" y="222617"/>
                  </a:moveTo>
                  <a:cubicBezTo>
                    <a:pt x="446017" y="345565"/>
                    <a:pt x="346173" y="445234"/>
                    <a:pt x="223009" y="445234"/>
                  </a:cubicBezTo>
                  <a:cubicBezTo>
                    <a:pt x="99844" y="445234"/>
                    <a:pt x="0" y="345565"/>
                    <a:pt x="0" y="222617"/>
                  </a:cubicBezTo>
                  <a:cubicBezTo>
                    <a:pt x="0" y="99669"/>
                    <a:pt x="99844" y="0"/>
                    <a:pt x="223009" y="0"/>
                  </a:cubicBezTo>
                  <a:cubicBezTo>
                    <a:pt x="346173" y="0"/>
                    <a:pt x="446017" y="99669"/>
                    <a:pt x="446017" y="222617"/>
                  </a:cubicBezTo>
                  <a:close/>
                </a:path>
              </a:pathLst>
            </a:custGeom>
            <a:solidFill>
              <a:srgbClr val="3F3F3C"/>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Shape 24">
              <a:extLst>
                <a:ext uri="{FF2B5EF4-FFF2-40B4-BE49-F238E27FC236}">
                  <a16:creationId xmlns:a16="http://schemas.microsoft.com/office/drawing/2014/main" id="{470CBFBD-84C3-4319-91D8-704E73DA28C0}"/>
                </a:ext>
              </a:extLst>
            </p:cNvPr>
            <p:cNvSpPr/>
            <p:nvPr/>
          </p:nvSpPr>
          <p:spPr>
            <a:xfrm>
              <a:off x="1870182" y="6079995"/>
              <a:ext cx="75699" cy="78117"/>
            </a:xfrm>
            <a:custGeom>
              <a:avLst/>
              <a:gdLst>
                <a:gd name="connsiteX0" fmla="*/ 32321 w 75699"/>
                <a:gd name="connsiteY0" fmla="*/ 461 h 78117"/>
                <a:gd name="connsiteX1" fmla="*/ 43375 w 75699"/>
                <a:gd name="connsiteY1" fmla="*/ 77656 h 78117"/>
                <a:gd name="connsiteX2" fmla="*/ 32321 w 75699"/>
                <a:gd name="connsiteY2" fmla="*/ 461 h 78117"/>
              </a:gdLst>
              <a:ahLst/>
              <a:cxnLst>
                <a:cxn ang="0">
                  <a:pos x="connsiteX0" y="connsiteY0"/>
                </a:cxn>
                <a:cxn ang="0">
                  <a:pos x="connsiteX1" y="connsiteY1"/>
                </a:cxn>
                <a:cxn ang="0">
                  <a:pos x="connsiteX2" y="connsiteY2"/>
                </a:cxn>
              </a:cxnLst>
              <a:rect l="l" t="t" r="r" b="b"/>
              <a:pathLst>
                <a:path w="75699" h="78117">
                  <a:moveTo>
                    <a:pt x="32321" y="461"/>
                  </a:moveTo>
                  <a:cubicBezTo>
                    <a:pt x="82196" y="-6644"/>
                    <a:pt x="93225" y="70558"/>
                    <a:pt x="43375" y="77656"/>
                  </a:cubicBezTo>
                  <a:cubicBezTo>
                    <a:pt x="-6481" y="84760"/>
                    <a:pt x="-17535" y="7590"/>
                    <a:pt x="32321" y="461"/>
                  </a:cubicBezTo>
                  <a:close/>
                </a:path>
              </a:pathLst>
            </a:custGeom>
            <a:solidFill>
              <a:srgbClr val="F9705A"/>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Freeform: Shape 25">
              <a:extLst>
                <a:ext uri="{FF2B5EF4-FFF2-40B4-BE49-F238E27FC236}">
                  <a16:creationId xmlns:a16="http://schemas.microsoft.com/office/drawing/2014/main" id="{B56573BF-DFDB-443C-894E-7F2DCFE8727F}"/>
                </a:ext>
              </a:extLst>
            </p:cNvPr>
            <p:cNvSpPr/>
            <p:nvPr/>
          </p:nvSpPr>
          <p:spPr>
            <a:xfrm>
              <a:off x="1998121" y="6170035"/>
              <a:ext cx="75690" cy="78095"/>
            </a:xfrm>
            <a:custGeom>
              <a:avLst/>
              <a:gdLst>
                <a:gd name="connsiteX0" fmla="*/ 32327 w 75690"/>
                <a:gd name="connsiteY0" fmla="*/ 461 h 78095"/>
                <a:gd name="connsiteX1" fmla="*/ 43387 w 75690"/>
                <a:gd name="connsiteY1" fmla="*/ 77631 h 78095"/>
                <a:gd name="connsiteX2" fmla="*/ 32327 w 75690"/>
                <a:gd name="connsiteY2" fmla="*/ 461 h 78095"/>
              </a:gdLst>
              <a:ahLst/>
              <a:cxnLst>
                <a:cxn ang="0">
                  <a:pos x="connsiteX0" y="connsiteY0"/>
                </a:cxn>
                <a:cxn ang="0">
                  <a:pos x="connsiteX1" y="connsiteY1"/>
                </a:cxn>
                <a:cxn ang="0">
                  <a:pos x="connsiteX2" y="connsiteY2"/>
                </a:cxn>
              </a:cxnLst>
              <a:rect l="l" t="t" r="r" b="b"/>
              <a:pathLst>
                <a:path w="75690" h="78095">
                  <a:moveTo>
                    <a:pt x="32327" y="461"/>
                  </a:moveTo>
                  <a:cubicBezTo>
                    <a:pt x="82176" y="-6643"/>
                    <a:pt x="93212" y="70551"/>
                    <a:pt x="43387" y="77631"/>
                  </a:cubicBezTo>
                  <a:cubicBezTo>
                    <a:pt x="-6495" y="84760"/>
                    <a:pt x="-17529" y="7560"/>
                    <a:pt x="32327" y="461"/>
                  </a:cubicBezTo>
                  <a:close/>
                </a:path>
              </a:pathLst>
            </a:custGeom>
            <a:solidFill>
              <a:srgbClr val="F9705A"/>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Freeform: Shape 26">
              <a:extLst>
                <a:ext uri="{FF2B5EF4-FFF2-40B4-BE49-F238E27FC236}">
                  <a16:creationId xmlns:a16="http://schemas.microsoft.com/office/drawing/2014/main" id="{B4998EC8-4E28-4047-B5F6-7EC75C632E41}"/>
                </a:ext>
              </a:extLst>
            </p:cNvPr>
            <p:cNvSpPr/>
            <p:nvPr/>
          </p:nvSpPr>
          <p:spPr>
            <a:xfrm>
              <a:off x="2445405" y="6034057"/>
              <a:ext cx="75707" cy="78098"/>
            </a:xfrm>
            <a:custGeom>
              <a:avLst/>
              <a:gdLst>
                <a:gd name="connsiteX0" fmla="*/ 32336 w 75707"/>
                <a:gd name="connsiteY0" fmla="*/ 462 h 78098"/>
                <a:gd name="connsiteX1" fmla="*/ 43372 w 75707"/>
                <a:gd name="connsiteY1" fmla="*/ 77637 h 78098"/>
                <a:gd name="connsiteX2" fmla="*/ 32336 w 75707"/>
                <a:gd name="connsiteY2" fmla="*/ 462 h 78098"/>
              </a:gdLst>
              <a:ahLst/>
              <a:cxnLst>
                <a:cxn ang="0">
                  <a:pos x="connsiteX0" y="connsiteY0"/>
                </a:cxn>
                <a:cxn ang="0">
                  <a:pos x="connsiteX1" y="connsiteY1"/>
                </a:cxn>
                <a:cxn ang="0">
                  <a:pos x="connsiteX2" y="connsiteY2"/>
                </a:cxn>
              </a:cxnLst>
              <a:rect l="l" t="t" r="r" b="b"/>
              <a:pathLst>
                <a:path w="75707" h="78098">
                  <a:moveTo>
                    <a:pt x="32336" y="462"/>
                  </a:moveTo>
                  <a:cubicBezTo>
                    <a:pt x="82192" y="-6643"/>
                    <a:pt x="93247" y="70502"/>
                    <a:pt x="43372" y="77637"/>
                  </a:cubicBezTo>
                  <a:cubicBezTo>
                    <a:pt x="-6477" y="84742"/>
                    <a:pt x="-17544" y="7573"/>
                    <a:pt x="32336" y="462"/>
                  </a:cubicBezTo>
                  <a:close/>
                </a:path>
              </a:pathLst>
            </a:custGeom>
            <a:solidFill>
              <a:srgbClr val="F9705A"/>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Freeform: Shape 27">
              <a:extLst>
                <a:ext uri="{FF2B5EF4-FFF2-40B4-BE49-F238E27FC236}">
                  <a16:creationId xmlns:a16="http://schemas.microsoft.com/office/drawing/2014/main" id="{9088AC5C-92E0-4883-BDED-1B36F8529ACE}"/>
                </a:ext>
              </a:extLst>
            </p:cNvPr>
            <p:cNvSpPr/>
            <p:nvPr/>
          </p:nvSpPr>
          <p:spPr>
            <a:xfrm>
              <a:off x="2582736" y="6068676"/>
              <a:ext cx="50474" cy="52035"/>
            </a:xfrm>
            <a:custGeom>
              <a:avLst/>
              <a:gdLst>
                <a:gd name="connsiteX0" fmla="*/ 21558 w 50474"/>
                <a:gd name="connsiteY0" fmla="*/ 312 h 52035"/>
                <a:gd name="connsiteX1" fmla="*/ 28923 w 50474"/>
                <a:gd name="connsiteY1" fmla="*/ 51723 h 52035"/>
                <a:gd name="connsiteX2" fmla="*/ 21558 w 50474"/>
                <a:gd name="connsiteY2" fmla="*/ 312 h 52035"/>
              </a:gdLst>
              <a:ahLst/>
              <a:cxnLst>
                <a:cxn ang="0">
                  <a:pos x="connsiteX0" y="connsiteY0"/>
                </a:cxn>
                <a:cxn ang="0">
                  <a:pos x="connsiteX1" y="connsiteY1"/>
                </a:cxn>
                <a:cxn ang="0">
                  <a:pos x="connsiteX2" y="connsiteY2"/>
                </a:cxn>
              </a:cxnLst>
              <a:rect l="l" t="t" r="r" b="b"/>
              <a:pathLst>
                <a:path w="50474" h="52035">
                  <a:moveTo>
                    <a:pt x="21558" y="312"/>
                  </a:moveTo>
                  <a:cubicBezTo>
                    <a:pt x="54808" y="-4462"/>
                    <a:pt x="62155" y="47005"/>
                    <a:pt x="28923" y="51723"/>
                  </a:cubicBezTo>
                  <a:cubicBezTo>
                    <a:pt x="-4319" y="56497"/>
                    <a:pt x="-11697" y="5030"/>
                    <a:pt x="21558" y="312"/>
                  </a:cubicBezTo>
                  <a:close/>
                </a:path>
              </a:pathLst>
            </a:custGeom>
            <a:solidFill>
              <a:srgbClr val="F9705A"/>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Shape 28">
              <a:extLst>
                <a:ext uri="{FF2B5EF4-FFF2-40B4-BE49-F238E27FC236}">
                  <a16:creationId xmlns:a16="http://schemas.microsoft.com/office/drawing/2014/main" id="{A10C720B-10D6-459F-BC7D-152FB85EB575}"/>
                </a:ext>
              </a:extLst>
            </p:cNvPr>
            <p:cNvSpPr/>
            <p:nvPr/>
          </p:nvSpPr>
          <p:spPr>
            <a:xfrm>
              <a:off x="2490052" y="6139249"/>
              <a:ext cx="75700" cy="78093"/>
            </a:xfrm>
            <a:custGeom>
              <a:avLst/>
              <a:gdLst>
                <a:gd name="connsiteX0" fmla="*/ 32329 w 75700"/>
                <a:gd name="connsiteY0" fmla="*/ 462 h 78093"/>
                <a:gd name="connsiteX1" fmla="*/ 43365 w 75700"/>
                <a:gd name="connsiteY1" fmla="*/ 77631 h 78093"/>
                <a:gd name="connsiteX2" fmla="*/ 32329 w 75700"/>
                <a:gd name="connsiteY2" fmla="*/ 462 h 78093"/>
              </a:gdLst>
              <a:ahLst/>
              <a:cxnLst>
                <a:cxn ang="0">
                  <a:pos x="connsiteX0" y="connsiteY0"/>
                </a:cxn>
                <a:cxn ang="0">
                  <a:pos x="connsiteX1" y="connsiteY1"/>
                </a:cxn>
                <a:cxn ang="0">
                  <a:pos x="connsiteX2" y="connsiteY2"/>
                </a:cxn>
              </a:cxnLst>
              <a:rect l="l" t="t" r="r" b="b"/>
              <a:pathLst>
                <a:path w="75700" h="78093">
                  <a:moveTo>
                    <a:pt x="32329" y="462"/>
                  </a:moveTo>
                  <a:cubicBezTo>
                    <a:pt x="82184" y="-6643"/>
                    <a:pt x="93240" y="70527"/>
                    <a:pt x="43365" y="77631"/>
                  </a:cubicBezTo>
                  <a:cubicBezTo>
                    <a:pt x="-6461" y="84742"/>
                    <a:pt x="-17553" y="7590"/>
                    <a:pt x="32329" y="462"/>
                  </a:cubicBezTo>
                  <a:close/>
                </a:path>
              </a:pathLst>
            </a:custGeom>
            <a:solidFill>
              <a:srgbClr val="F9705A"/>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Shape 29">
              <a:extLst>
                <a:ext uri="{FF2B5EF4-FFF2-40B4-BE49-F238E27FC236}">
                  <a16:creationId xmlns:a16="http://schemas.microsoft.com/office/drawing/2014/main" id="{EF83FAD9-B4FA-440F-998E-C7B1393138C7}"/>
                </a:ext>
              </a:extLst>
            </p:cNvPr>
            <p:cNvSpPr/>
            <p:nvPr/>
          </p:nvSpPr>
          <p:spPr>
            <a:xfrm>
              <a:off x="1852418" y="6202363"/>
              <a:ext cx="50486" cy="52054"/>
            </a:xfrm>
            <a:custGeom>
              <a:avLst/>
              <a:gdLst>
                <a:gd name="connsiteX0" fmla="*/ 21554 w 50486"/>
                <a:gd name="connsiteY0" fmla="*/ 308 h 52054"/>
                <a:gd name="connsiteX1" fmla="*/ 28932 w 50486"/>
                <a:gd name="connsiteY1" fmla="*/ 51745 h 52054"/>
                <a:gd name="connsiteX2" fmla="*/ 21554 w 50486"/>
                <a:gd name="connsiteY2" fmla="*/ 308 h 52054"/>
              </a:gdLst>
              <a:ahLst/>
              <a:cxnLst>
                <a:cxn ang="0">
                  <a:pos x="connsiteX0" y="connsiteY0"/>
                </a:cxn>
                <a:cxn ang="0">
                  <a:pos x="connsiteX1" y="connsiteY1"/>
                </a:cxn>
                <a:cxn ang="0">
                  <a:pos x="connsiteX2" y="connsiteY2"/>
                </a:cxn>
              </a:cxnLst>
              <a:rect l="l" t="t" r="r" b="b"/>
              <a:pathLst>
                <a:path w="50486" h="52054">
                  <a:moveTo>
                    <a:pt x="21554" y="308"/>
                  </a:moveTo>
                  <a:cubicBezTo>
                    <a:pt x="54810" y="-4434"/>
                    <a:pt x="62181" y="47008"/>
                    <a:pt x="28932" y="51745"/>
                  </a:cubicBezTo>
                  <a:cubicBezTo>
                    <a:pt x="-4323" y="56500"/>
                    <a:pt x="-11695" y="5026"/>
                    <a:pt x="21554" y="308"/>
                  </a:cubicBezTo>
                  <a:close/>
                </a:path>
              </a:pathLst>
            </a:custGeom>
            <a:solidFill>
              <a:srgbClr val="F9705A"/>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Freeform: Shape 30">
              <a:extLst>
                <a:ext uri="{FF2B5EF4-FFF2-40B4-BE49-F238E27FC236}">
                  <a16:creationId xmlns:a16="http://schemas.microsoft.com/office/drawing/2014/main" id="{82431CC2-9C8F-4A94-B825-B01F78574DE1}"/>
                </a:ext>
              </a:extLst>
            </p:cNvPr>
            <p:cNvSpPr/>
            <p:nvPr/>
          </p:nvSpPr>
          <p:spPr>
            <a:xfrm>
              <a:off x="1100399" y="7535784"/>
              <a:ext cx="1110263" cy="1476008"/>
            </a:xfrm>
            <a:custGeom>
              <a:avLst/>
              <a:gdLst>
                <a:gd name="connsiteX0" fmla="*/ 726296 w 1110263"/>
                <a:gd name="connsiteY0" fmla="*/ 0 h 1476008"/>
                <a:gd name="connsiteX1" fmla="*/ 113858 w 1110263"/>
                <a:gd name="connsiteY1" fmla="*/ 1476009 h 1476008"/>
                <a:gd name="connsiteX2" fmla="*/ 994822 w 1110263"/>
                <a:gd name="connsiteY2" fmla="*/ 1129537 h 1476008"/>
                <a:gd name="connsiteX3" fmla="*/ 814687 w 1110263"/>
                <a:gd name="connsiteY3" fmla="*/ 540839 h 1476008"/>
                <a:gd name="connsiteX4" fmla="*/ 1110264 w 1110263"/>
                <a:gd name="connsiteY4" fmla="*/ 0 h 1476008"/>
                <a:gd name="connsiteX5" fmla="*/ 726296 w 1110263"/>
                <a:gd name="connsiteY5" fmla="*/ 0 h 147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0263" h="1476008">
                  <a:moveTo>
                    <a:pt x="726296" y="0"/>
                  </a:moveTo>
                  <a:cubicBezTo>
                    <a:pt x="726296" y="0"/>
                    <a:pt x="-343864" y="90089"/>
                    <a:pt x="113858" y="1476009"/>
                  </a:cubicBezTo>
                  <a:lnTo>
                    <a:pt x="994822" y="1129537"/>
                  </a:lnTo>
                  <a:lnTo>
                    <a:pt x="814687" y="540839"/>
                  </a:lnTo>
                  <a:lnTo>
                    <a:pt x="1110264" y="0"/>
                  </a:lnTo>
                  <a:lnTo>
                    <a:pt x="726296" y="0"/>
                  </a:lnTo>
                  <a:close/>
                </a:path>
              </a:pathLst>
            </a:custGeom>
            <a:solidFill>
              <a:srgbClr val="A1E7D1"/>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Freeform: Shape 31">
              <a:extLst>
                <a:ext uri="{FF2B5EF4-FFF2-40B4-BE49-F238E27FC236}">
                  <a16:creationId xmlns:a16="http://schemas.microsoft.com/office/drawing/2014/main" id="{CC1D8B88-CA4E-4204-A852-0CAA86441EE5}"/>
                </a:ext>
              </a:extLst>
            </p:cNvPr>
            <p:cNvSpPr/>
            <p:nvPr/>
          </p:nvSpPr>
          <p:spPr>
            <a:xfrm>
              <a:off x="419222" y="4116280"/>
              <a:ext cx="1590088" cy="2499454"/>
            </a:xfrm>
            <a:custGeom>
              <a:avLst/>
              <a:gdLst>
                <a:gd name="connsiteX0" fmla="*/ 1526641 w 1590088"/>
                <a:gd name="connsiteY0" fmla="*/ 429286 h 2499454"/>
                <a:gd name="connsiteX1" fmla="*/ 186868 w 1590088"/>
                <a:gd name="connsiteY1" fmla="*/ 2499454 h 2499454"/>
                <a:gd name="connsiteX2" fmla="*/ 131554 w 1590088"/>
                <a:gd name="connsiteY2" fmla="*/ 1109270 h 2499454"/>
                <a:gd name="connsiteX3" fmla="*/ 1450963 w 1590088"/>
                <a:gd name="connsiteY3" fmla="*/ 35187 h 2499454"/>
                <a:gd name="connsiteX4" fmla="*/ 1526641 w 1590088"/>
                <a:gd name="connsiteY4" fmla="*/ 429286 h 2499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088" h="2499454">
                  <a:moveTo>
                    <a:pt x="1526641" y="429286"/>
                  </a:moveTo>
                  <a:cubicBezTo>
                    <a:pt x="1526641" y="429286"/>
                    <a:pt x="689050" y="2252515"/>
                    <a:pt x="186868" y="2499454"/>
                  </a:cubicBezTo>
                  <a:cubicBezTo>
                    <a:pt x="186868" y="2499454"/>
                    <a:pt x="-193846" y="1849878"/>
                    <a:pt x="131554" y="1109270"/>
                  </a:cubicBezTo>
                  <a:cubicBezTo>
                    <a:pt x="456947" y="368663"/>
                    <a:pt x="1190827" y="-141695"/>
                    <a:pt x="1450963" y="35187"/>
                  </a:cubicBezTo>
                  <a:cubicBezTo>
                    <a:pt x="1711111" y="212060"/>
                    <a:pt x="1526641" y="429286"/>
                    <a:pt x="1526641" y="429286"/>
                  </a:cubicBezTo>
                  <a:close/>
                </a:path>
              </a:pathLst>
            </a:custGeom>
            <a:solidFill>
              <a:srgbClr val="F9705A"/>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 name="Freeform: Shape 32">
              <a:extLst>
                <a:ext uri="{FF2B5EF4-FFF2-40B4-BE49-F238E27FC236}">
                  <a16:creationId xmlns:a16="http://schemas.microsoft.com/office/drawing/2014/main" id="{E4F5BCFC-86EF-4486-81CD-693067D64D25}"/>
                </a:ext>
              </a:extLst>
            </p:cNvPr>
            <p:cNvSpPr/>
            <p:nvPr/>
          </p:nvSpPr>
          <p:spPr>
            <a:xfrm>
              <a:off x="1877662" y="4225662"/>
              <a:ext cx="1886696" cy="1690275"/>
            </a:xfrm>
            <a:custGeom>
              <a:avLst/>
              <a:gdLst>
                <a:gd name="connsiteX0" fmla="*/ 48477 w 1886696"/>
                <a:gd name="connsiteY0" fmla="*/ 289609 h 1690275"/>
                <a:gd name="connsiteX1" fmla="*/ 1828993 w 1886696"/>
                <a:gd name="connsiteY1" fmla="*/ 1690276 h 1690275"/>
                <a:gd name="connsiteX2" fmla="*/ 1731858 w 1886696"/>
                <a:gd name="connsiteY2" fmla="*/ 787659 h 1690275"/>
                <a:gd name="connsiteX3" fmla="*/ 0 w 1886696"/>
                <a:gd name="connsiteY3" fmla="*/ 55731 h 1690275"/>
                <a:gd name="connsiteX4" fmla="*/ 48477 w 1886696"/>
                <a:gd name="connsiteY4" fmla="*/ 289609 h 1690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96" h="1690275">
                  <a:moveTo>
                    <a:pt x="48477" y="289609"/>
                  </a:moveTo>
                  <a:cubicBezTo>
                    <a:pt x="48477" y="289609"/>
                    <a:pt x="772209" y="1252036"/>
                    <a:pt x="1828993" y="1690276"/>
                  </a:cubicBezTo>
                  <a:cubicBezTo>
                    <a:pt x="1828993" y="1690276"/>
                    <a:pt x="2009563" y="1285712"/>
                    <a:pt x="1731858" y="787659"/>
                  </a:cubicBezTo>
                  <a:cubicBezTo>
                    <a:pt x="1454196" y="289609"/>
                    <a:pt x="628349" y="-160807"/>
                    <a:pt x="0" y="55731"/>
                  </a:cubicBezTo>
                  <a:lnTo>
                    <a:pt x="48477" y="289609"/>
                  </a:lnTo>
                  <a:close/>
                </a:path>
              </a:pathLst>
            </a:custGeom>
            <a:solidFill>
              <a:srgbClr val="F9705A"/>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4" name="Freeform: Shape 33">
              <a:extLst>
                <a:ext uri="{FF2B5EF4-FFF2-40B4-BE49-F238E27FC236}">
                  <a16:creationId xmlns:a16="http://schemas.microsoft.com/office/drawing/2014/main" id="{CB108351-0962-46C2-9594-5A936CE7CE1C}"/>
                </a:ext>
              </a:extLst>
            </p:cNvPr>
            <p:cNvSpPr/>
            <p:nvPr/>
          </p:nvSpPr>
          <p:spPr>
            <a:xfrm>
              <a:off x="1812075" y="7215319"/>
              <a:ext cx="802820" cy="634450"/>
            </a:xfrm>
            <a:custGeom>
              <a:avLst/>
              <a:gdLst>
                <a:gd name="connsiteX0" fmla="*/ 800224 w 802820"/>
                <a:gd name="connsiteY0" fmla="*/ 339800 h 634450"/>
                <a:gd name="connsiteX1" fmla="*/ 802820 w 802820"/>
                <a:gd name="connsiteY1" fmla="*/ 0 h 634450"/>
                <a:gd name="connsiteX2" fmla="*/ 28244 w 802820"/>
                <a:gd name="connsiteY2" fmla="*/ 45702 h 634450"/>
                <a:gd name="connsiteX3" fmla="*/ 0 w 802820"/>
                <a:gd name="connsiteY3" fmla="*/ 338175 h 634450"/>
                <a:gd name="connsiteX4" fmla="*/ 516191 w 802820"/>
                <a:gd name="connsiteY4" fmla="*/ 627704 h 634450"/>
                <a:gd name="connsiteX5" fmla="*/ 800224 w 802820"/>
                <a:gd name="connsiteY5" fmla="*/ 339800 h 63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2820" h="634450">
                  <a:moveTo>
                    <a:pt x="800224" y="339800"/>
                  </a:moveTo>
                  <a:lnTo>
                    <a:pt x="802820" y="0"/>
                  </a:lnTo>
                  <a:lnTo>
                    <a:pt x="28244" y="45702"/>
                  </a:lnTo>
                  <a:lnTo>
                    <a:pt x="0" y="338175"/>
                  </a:lnTo>
                  <a:cubicBezTo>
                    <a:pt x="0" y="338175"/>
                    <a:pt x="234773" y="686803"/>
                    <a:pt x="516191" y="627704"/>
                  </a:cubicBezTo>
                  <a:cubicBezTo>
                    <a:pt x="797685" y="568557"/>
                    <a:pt x="800224" y="339800"/>
                    <a:pt x="800224" y="339800"/>
                  </a:cubicBezTo>
                  <a:close/>
                </a:path>
              </a:pathLst>
            </a:custGeom>
            <a:solidFill>
              <a:srgbClr val="F6C79D"/>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5" name="Picture 3">
              <a:extLst>
                <a:ext uri="{FF2B5EF4-FFF2-40B4-BE49-F238E27FC236}">
                  <a16:creationId xmlns:a16="http://schemas.microsoft.com/office/drawing/2014/main" id="{28BBCD72-5121-4897-AE0E-7777776A2F89}"/>
                </a:ext>
              </a:extLst>
            </p:cNvPr>
            <p:cNvGrpSpPr/>
            <p:nvPr/>
          </p:nvGrpSpPr>
          <p:grpSpPr>
            <a:xfrm>
              <a:off x="2817743" y="6685321"/>
              <a:ext cx="1521400" cy="1255937"/>
              <a:chOff x="2817743" y="6685321"/>
              <a:chExt cx="1521400" cy="1255937"/>
            </a:xfrm>
          </p:grpSpPr>
          <p:sp>
            <p:nvSpPr>
              <p:cNvPr id="42" name="Freeform: Shape 41">
                <a:extLst>
                  <a:ext uri="{FF2B5EF4-FFF2-40B4-BE49-F238E27FC236}">
                    <a16:creationId xmlns:a16="http://schemas.microsoft.com/office/drawing/2014/main" id="{1A772C50-5E07-4538-908F-6C6C2BB1E55F}"/>
                  </a:ext>
                </a:extLst>
              </p:cNvPr>
              <p:cNvSpPr/>
              <p:nvPr/>
            </p:nvSpPr>
            <p:spPr>
              <a:xfrm>
                <a:off x="2864642" y="7348929"/>
                <a:ext cx="1451161" cy="592329"/>
              </a:xfrm>
              <a:custGeom>
                <a:avLst/>
                <a:gdLst>
                  <a:gd name="connsiteX0" fmla="*/ 31151 w 1451161"/>
                  <a:gd name="connsiteY0" fmla="*/ 0 h 592329"/>
                  <a:gd name="connsiteX1" fmla="*/ 31151 w 1451161"/>
                  <a:gd name="connsiteY1" fmla="*/ 244845 h 592329"/>
                  <a:gd name="connsiteX2" fmla="*/ 502509 w 1451161"/>
                  <a:gd name="connsiteY2" fmla="*/ 451743 h 592329"/>
                  <a:gd name="connsiteX3" fmla="*/ 950382 w 1451161"/>
                  <a:gd name="connsiteY3" fmla="*/ 586771 h 592329"/>
                  <a:gd name="connsiteX4" fmla="*/ 1315198 w 1451161"/>
                  <a:gd name="connsiteY4" fmla="*/ 412761 h 592329"/>
                  <a:gd name="connsiteX5" fmla="*/ 1424642 w 1451161"/>
                  <a:gd name="connsiteY5" fmla="*/ 153820 h 592329"/>
                  <a:gd name="connsiteX6" fmla="*/ 31151 w 1451161"/>
                  <a:gd name="connsiteY6" fmla="*/ 0 h 592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1161" h="592329">
                    <a:moveTo>
                      <a:pt x="31151" y="0"/>
                    </a:moveTo>
                    <a:cubicBezTo>
                      <a:pt x="31151" y="0"/>
                      <a:pt x="-38938" y="155816"/>
                      <a:pt x="31151" y="244845"/>
                    </a:cubicBezTo>
                    <a:cubicBezTo>
                      <a:pt x="101202" y="333861"/>
                      <a:pt x="386968" y="401725"/>
                      <a:pt x="502509" y="451743"/>
                    </a:cubicBezTo>
                    <a:cubicBezTo>
                      <a:pt x="618009" y="501783"/>
                      <a:pt x="826748" y="619132"/>
                      <a:pt x="950382" y="586771"/>
                    </a:cubicBezTo>
                    <a:cubicBezTo>
                      <a:pt x="1074022" y="554392"/>
                      <a:pt x="1224007" y="447149"/>
                      <a:pt x="1315198" y="412761"/>
                    </a:cubicBezTo>
                    <a:cubicBezTo>
                      <a:pt x="1406402" y="378373"/>
                      <a:pt x="1497619" y="218553"/>
                      <a:pt x="1424642" y="153820"/>
                    </a:cubicBezTo>
                    <a:cubicBezTo>
                      <a:pt x="1351696" y="89079"/>
                      <a:pt x="31151" y="0"/>
                      <a:pt x="31151" y="0"/>
                    </a:cubicBezTo>
                    <a:close/>
                  </a:path>
                </a:pathLst>
              </a:custGeom>
              <a:solidFill>
                <a:srgbClr val="EFA54F"/>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3" name="Freeform: Shape 42">
                <a:extLst>
                  <a:ext uri="{FF2B5EF4-FFF2-40B4-BE49-F238E27FC236}">
                    <a16:creationId xmlns:a16="http://schemas.microsoft.com/office/drawing/2014/main" id="{561F2A7F-2B06-4182-8E7E-FEB7E0F5FA8E}"/>
                  </a:ext>
                </a:extLst>
              </p:cNvPr>
              <p:cNvSpPr/>
              <p:nvPr/>
            </p:nvSpPr>
            <p:spPr>
              <a:xfrm>
                <a:off x="2817743" y="7164919"/>
                <a:ext cx="1521400" cy="627736"/>
              </a:xfrm>
              <a:custGeom>
                <a:avLst/>
                <a:gdLst>
                  <a:gd name="connsiteX0" fmla="*/ 101474 w 1521400"/>
                  <a:gd name="connsiteY0" fmla="*/ 0 h 627736"/>
                  <a:gd name="connsiteX1" fmla="*/ 10270 w 1521400"/>
                  <a:gd name="connsiteY1" fmla="*/ 188101 h 627736"/>
                  <a:gd name="connsiteX2" fmla="*/ 210931 w 1521400"/>
                  <a:gd name="connsiteY2" fmla="*/ 317593 h 627736"/>
                  <a:gd name="connsiteX3" fmla="*/ 356848 w 1521400"/>
                  <a:gd name="connsiteY3" fmla="*/ 449107 h 627736"/>
                  <a:gd name="connsiteX4" fmla="*/ 531139 w 1521400"/>
                  <a:gd name="connsiteY4" fmla="*/ 461233 h 627736"/>
                  <a:gd name="connsiteX5" fmla="*/ 695313 w 1521400"/>
                  <a:gd name="connsiteY5" fmla="*/ 566442 h 627736"/>
                  <a:gd name="connsiteX6" fmla="*/ 889869 w 1521400"/>
                  <a:gd name="connsiteY6" fmla="*/ 578630 h 627736"/>
                  <a:gd name="connsiteX7" fmla="*/ 1064167 w 1521400"/>
                  <a:gd name="connsiteY7" fmla="*/ 602864 h 627736"/>
                  <a:gd name="connsiteX8" fmla="*/ 1244550 w 1521400"/>
                  <a:gd name="connsiteY8" fmla="*/ 530009 h 627736"/>
                  <a:gd name="connsiteX9" fmla="*/ 1372221 w 1521400"/>
                  <a:gd name="connsiteY9" fmla="*/ 479503 h 627736"/>
                  <a:gd name="connsiteX10" fmla="*/ 1469523 w 1521400"/>
                  <a:gd name="connsiteY10" fmla="*/ 374244 h 627736"/>
                  <a:gd name="connsiteX11" fmla="*/ 1503972 w 1521400"/>
                  <a:gd name="connsiteY11" fmla="*/ 248930 h 627736"/>
                  <a:gd name="connsiteX12" fmla="*/ 1521063 w 1521400"/>
                  <a:gd name="connsiteY12" fmla="*/ 129431 h 627736"/>
                  <a:gd name="connsiteX13" fmla="*/ 1356001 w 1521400"/>
                  <a:gd name="connsiteY13" fmla="*/ 50531 h 627736"/>
                  <a:gd name="connsiteX14" fmla="*/ 101474 w 1521400"/>
                  <a:gd name="connsiteY14" fmla="*/ 0 h 62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21400" h="627736">
                    <a:moveTo>
                      <a:pt x="101474" y="0"/>
                    </a:moveTo>
                    <a:cubicBezTo>
                      <a:pt x="101474" y="0"/>
                      <a:pt x="-38356" y="127421"/>
                      <a:pt x="10270" y="188101"/>
                    </a:cubicBezTo>
                    <a:cubicBezTo>
                      <a:pt x="58915" y="248780"/>
                      <a:pt x="208887" y="244763"/>
                      <a:pt x="210931" y="317593"/>
                    </a:cubicBezTo>
                    <a:cubicBezTo>
                      <a:pt x="212949" y="390429"/>
                      <a:pt x="275778" y="469298"/>
                      <a:pt x="356848" y="449107"/>
                    </a:cubicBezTo>
                    <a:cubicBezTo>
                      <a:pt x="437916" y="428853"/>
                      <a:pt x="488593" y="398502"/>
                      <a:pt x="531139" y="461233"/>
                    </a:cubicBezTo>
                    <a:cubicBezTo>
                      <a:pt x="573717" y="523908"/>
                      <a:pt x="630466" y="610960"/>
                      <a:pt x="695313" y="566442"/>
                    </a:cubicBezTo>
                    <a:cubicBezTo>
                      <a:pt x="760167" y="521936"/>
                      <a:pt x="845279" y="536245"/>
                      <a:pt x="889869" y="578630"/>
                    </a:cubicBezTo>
                    <a:cubicBezTo>
                      <a:pt x="934459" y="621053"/>
                      <a:pt x="1033749" y="651411"/>
                      <a:pt x="1064167" y="602864"/>
                    </a:cubicBezTo>
                    <a:cubicBezTo>
                      <a:pt x="1094565" y="554268"/>
                      <a:pt x="1195892" y="493612"/>
                      <a:pt x="1244550" y="530009"/>
                    </a:cubicBezTo>
                    <a:cubicBezTo>
                      <a:pt x="1293195" y="566442"/>
                      <a:pt x="1362098" y="532135"/>
                      <a:pt x="1372221" y="479503"/>
                    </a:cubicBezTo>
                    <a:cubicBezTo>
                      <a:pt x="1382380" y="426845"/>
                      <a:pt x="1410749" y="349979"/>
                      <a:pt x="1469523" y="374244"/>
                    </a:cubicBezTo>
                    <a:cubicBezTo>
                      <a:pt x="1528297" y="398502"/>
                      <a:pt x="1532322" y="297625"/>
                      <a:pt x="1503972" y="248930"/>
                    </a:cubicBezTo>
                    <a:cubicBezTo>
                      <a:pt x="1475585" y="200259"/>
                      <a:pt x="1525956" y="143560"/>
                      <a:pt x="1521063" y="129431"/>
                    </a:cubicBezTo>
                    <a:cubicBezTo>
                      <a:pt x="1516132" y="115240"/>
                      <a:pt x="1426946" y="46496"/>
                      <a:pt x="1356001" y="50531"/>
                    </a:cubicBezTo>
                    <a:cubicBezTo>
                      <a:pt x="1285070" y="54591"/>
                      <a:pt x="101474" y="0"/>
                      <a:pt x="101474" y="0"/>
                    </a:cubicBezTo>
                    <a:close/>
                  </a:path>
                </a:pathLst>
              </a:custGeom>
              <a:solidFill>
                <a:srgbClr val="A1E7D1"/>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4" name="Freeform: Shape 43">
                <a:extLst>
                  <a:ext uri="{FF2B5EF4-FFF2-40B4-BE49-F238E27FC236}">
                    <a16:creationId xmlns:a16="http://schemas.microsoft.com/office/drawing/2014/main" id="{DBA82012-E926-4F0C-98CA-50545832F571}"/>
                  </a:ext>
                </a:extLst>
              </p:cNvPr>
              <p:cNvSpPr/>
              <p:nvPr/>
            </p:nvSpPr>
            <p:spPr>
              <a:xfrm>
                <a:off x="2955709" y="7192958"/>
                <a:ext cx="1313397" cy="441801"/>
              </a:xfrm>
              <a:custGeom>
                <a:avLst/>
                <a:gdLst>
                  <a:gd name="connsiteX0" fmla="*/ 0 w 1313397"/>
                  <a:gd name="connsiteY0" fmla="*/ 0 h 441801"/>
                  <a:gd name="connsiteX1" fmla="*/ 176329 w 1313397"/>
                  <a:gd name="connsiteY1" fmla="*/ 251112 h 441801"/>
                  <a:gd name="connsiteX2" fmla="*/ 587752 w 1313397"/>
                  <a:gd name="connsiteY2" fmla="*/ 380610 h 441801"/>
                  <a:gd name="connsiteX3" fmla="*/ 1025514 w 1313397"/>
                  <a:gd name="connsiteY3" fmla="*/ 392717 h 441801"/>
                  <a:gd name="connsiteX4" fmla="*/ 1297088 w 1313397"/>
                  <a:gd name="connsiteY4" fmla="*/ 211702 h 441801"/>
                  <a:gd name="connsiteX5" fmla="*/ 1284928 w 1313397"/>
                  <a:gd name="connsiteY5" fmla="*/ 101390 h 441801"/>
                  <a:gd name="connsiteX6" fmla="*/ 0 w 1313397"/>
                  <a:gd name="connsiteY6" fmla="*/ 0 h 44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3397" h="441801">
                    <a:moveTo>
                      <a:pt x="0" y="0"/>
                    </a:moveTo>
                    <a:cubicBezTo>
                      <a:pt x="0" y="0"/>
                      <a:pt x="2025" y="168157"/>
                      <a:pt x="176329" y="251112"/>
                    </a:cubicBezTo>
                    <a:cubicBezTo>
                      <a:pt x="350626" y="334046"/>
                      <a:pt x="508709" y="309789"/>
                      <a:pt x="587752" y="380610"/>
                    </a:cubicBezTo>
                    <a:cubicBezTo>
                      <a:pt x="666784" y="451388"/>
                      <a:pt x="914040" y="467606"/>
                      <a:pt x="1025514" y="392717"/>
                    </a:cubicBezTo>
                    <a:cubicBezTo>
                      <a:pt x="1136976" y="317885"/>
                      <a:pt x="1264658" y="222917"/>
                      <a:pt x="1297088" y="211702"/>
                    </a:cubicBezTo>
                    <a:cubicBezTo>
                      <a:pt x="1329537" y="200537"/>
                      <a:pt x="1307223" y="115519"/>
                      <a:pt x="1284928" y="101390"/>
                    </a:cubicBezTo>
                    <a:cubicBezTo>
                      <a:pt x="1262634" y="87201"/>
                      <a:pt x="0" y="0"/>
                      <a:pt x="0" y="0"/>
                    </a:cubicBezTo>
                    <a:close/>
                  </a:path>
                </a:pathLst>
              </a:custGeom>
              <a:solidFill>
                <a:srgbClr val="F9705A"/>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5" name="Freeform: Shape 44">
                <a:extLst>
                  <a:ext uri="{FF2B5EF4-FFF2-40B4-BE49-F238E27FC236}">
                    <a16:creationId xmlns:a16="http://schemas.microsoft.com/office/drawing/2014/main" id="{AED22DC9-152C-4C81-A025-997E58060230}"/>
                  </a:ext>
                </a:extLst>
              </p:cNvPr>
              <p:cNvSpPr/>
              <p:nvPr/>
            </p:nvSpPr>
            <p:spPr>
              <a:xfrm>
                <a:off x="2895776" y="6685321"/>
                <a:ext cx="1404477" cy="871562"/>
              </a:xfrm>
              <a:custGeom>
                <a:avLst/>
                <a:gdLst>
                  <a:gd name="connsiteX0" fmla="*/ 15355 w 1404477"/>
                  <a:gd name="connsiteY0" fmla="*/ 512975 h 871562"/>
                  <a:gd name="connsiteX1" fmla="*/ 33582 w 1404477"/>
                  <a:gd name="connsiteY1" fmla="*/ 306047 h 871562"/>
                  <a:gd name="connsiteX2" fmla="*/ 467295 w 1404477"/>
                  <a:gd name="connsiteY2" fmla="*/ 52 h 871562"/>
                  <a:gd name="connsiteX3" fmla="*/ 1231369 w 1404477"/>
                  <a:gd name="connsiteY3" fmla="*/ 303201 h 871562"/>
                  <a:gd name="connsiteX4" fmla="*/ 1403635 w 1404477"/>
                  <a:gd name="connsiteY4" fmla="*/ 530129 h 871562"/>
                  <a:gd name="connsiteX5" fmla="*/ 1243528 w 1404477"/>
                  <a:gd name="connsiteY5" fmla="*/ 719340 h 871562"/>
                  <a:gd name="connsiteX6" fmla="*/ 896939 w 1404477"/>
                  <a:gd name="connsiteY6" fmla="*/ 855106 h 871562"/>
                  <a:gd name="connsiteX7" fmla="*/ 564590 w 1404477"/>
                  <a:gd name="connsiteY7" fmla="*/ 811357 h 871562"/>
                  <a:gd name="connsiteX8" fmla="*/ 15355 w 1404477"/>
                  <a:gd name="connsiteY8" fmla="*/ 512975 h 871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4477" h="871562">
                    <a:moveTo>
                      <a:pt x="15355" y="512975"/>
                    </a:moveTo>
                    <a:cubicBezTo>
                      <a:pt x="15355" y="512975"/>
                      <a:pt x="-29247" y="381412"/>
                      <a:pt x="33582" y="306047"/>
                    </a:cubicBezTo>
                    <a:cubicBezTo>
                      <a:pt x="96417" y="230675"/>
                      <a:pt x="394342" y="-3990"/>
                      <a:pt x="467295" y="52"/>
                    </a:cubicBezTo>
                    <a:cubicBezTo>
                      <a:pt x="540259" y="4106"/>
                      <a:pt x="1077336" y="221946"/>
                      <a:pt x="1231369" y="303201"/>
                    </a:cubicBezTo>
                    <a:cubicBezTo>
                      <a:pt x="1385397" y="384463"/>
                      <a:pt x="1397550" y="437046"/>
                      <a:pt x="1403635" y="530129"/>
                    </a:cubicBezTo>
                    <a:cubicBezTo>
                      <a:pt x="1409728" y="623156"/>
                      <a:pt x="1385396" y="673861"/>
                      <a:pt x="1243528" y="719340"/>
                    </a:cubicBezTo>
                    <a:cubicBezTo>
                      <a:pt x="1101667" y="764811"/>
                      <a:pt x="1006407" y="823998"/>
                      <a:pt x="896939" y="855106"/>
                    </a:cubicBezTo>
                    <a:cubicBezTo>
                      <a:pt x="787514" y="886221"/>
                      <a:pt x="688212" y="874064"/>
                      <a:pt x="564590" y="811357"/>
                    </a:cubicBezTo>
                    <a:cubicBezTo>
                      <a:pt x="440957" y="748650"/>
                      <a:pt x="15355" y="512975"/>
                      <a:pt x="15355" y="512975"/>
                    </a:cubicBezTo>
                    <a:close/>
                  </a:path>
                </a:pathLst>
              </a:custGeom>
              <a:solidFill>
                <a:srgbClr val="EFA54F"/>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6" name="Freeform: Shape 35">
              <a:extLst>
                <a:ext uri="{FF2B5EF4-FFF2-40B4-BE49-F238E27FC236}">
                  <a16:creationId xmlns:a16="http://schemas.microsoft.com/office/drawing/2014/main" id="{CF52E562-C4E8-49B7-99A0-FBF7EE33368C}"/>
                </a:ext>
              </a:extLst>
            </p:cNvPr>
            <p:cNvSpPr/>
            <p:nvPr/>
          </p:nvSpPr>
          <p:spPr>
            <a:xfrm>
              <a:off x="1606032" y="7127365"/>
              <a:ext cx="2054385" cy="1868100"/>
            </a:xfrm>
            <a:custGeom>
              <a:avLst/>
              <a:gdLst>
                <a:gd name="connsiteX0" fmla="*/ 537455 w 2054385"/>
                <a:gd name="connsiteY0" fmla="*/ 1280912 h 1868100"/>
                <a:gd name="connsiteX1" fmla="*/ 1176579 w 2054385"/>
                <a:gd name="connsiteY1" fmla="*/ 825308 h 1868100"/>
                <a:gd name="connsiteX2" fmla="*/ 1517933 w 2054385"/>
                <a:gd name="connsiteY2" fmla="*/ 74503 h 1868100"/>
                <a:gd name="connsiteX3" fmla="*/ 1743080 w 2054385"/>
                <a:gd name="connsiteY3" fmla="*/ 19391 h 1868100"/>
                <a:gd name="connsiteX4" fmla="*/ 1612367 w 2054385"/>
                <a:gd name="connsiteY4" fmla="*/ 222377 h 1868100"/>
                <a:gd name="connsiteX5" fmla="*/ 2048128 w 2054385"/>
                <a:gd name="connsiteY5" fmla="*/ 135387 h 1868100"/>
                <a:gd name="connsiteX6" fmla="*/ 1684977 w 2054385"/>
                <a:gd name="connsiteY6" fmla="*/ 340003 h 1868100"/>
                <a:gd name="connsiteX7" fmla="*/ 2053637 w 2054385"/>
                <a:gd name="connsiteY7" fmla="*/ 389133 h 1868100"/>
                <a:gd name="connsiteX8" fmla="*/ 1750228 w 2054385"/>
                <a:gd name="connsiteY8" fmla="*/ 538271 h 1868100"/>
                <a:gd name="connsiteX9" fmla="*/ 2011810 w 2054385"/>
                <a:gd name="connsiteY9" fmla="*/ 640467 h 1868100"/>
                <a:gd name="connsiteX10" fmla="*/ 1619607 w 2054385"/>
                <a:gd name="connsiteY10" fmla="*/ 729899 h 1868100"/>
                <a:gd name="connsiteX11" fmla="*/ 1212884 w 2054385"/>
                <a:gd name="connsiteY11" fmla="*/ 1525061 h 1868100"/>
                <a:gd name="connsiteX12" fmla="*/ 319562 w 2054385"/>
                <a:gd name="connsiteY12" fmla="*/ 1839177 h 1868100"/>
                <a:gd name="connsiteX13" fmla="*/ 0 w 2054385"/>
                <a:gd name="connsiteY13" fmla="*/ 1657908 h 1868100"/>
                <a:gd name="connsiteX14" fmla="*/ 537455 w 2054385"/>
                <a:gd name="connsiteY14" fmla="*/ 1280912 h 186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4385" h="1868100">
                  <a:moveTo>
                    <a:pt x="537455" y="1280912"/>
                  </a:moveTo>
                  <a:lnTo>
                    <a:pt x="1176579" y="825308"/>
                  </a:lnTo>
                  <a:cubicBezTo>
                    <a:pt x="1176579" y="825308"/>
                    <a:pt x="1169313" y="274631"/>
                    <a:pt x="1517933" y="74503"/>
                  </a:cubicBezTo>
                  <a:cubicBezTo>
                    <a:pt x="1517933" y="74503"/>
                    <a:pt x="1743080" y="-45865"/>
                    <a:pt x="1743080" y="19391"/>
                  </a:cubicBezTo>
                  <a:cubicBezTo>
                    <a:pt x="1743080" y="84657"/>
                    <a:pt x="1612367" y="222377"/>
                    <a:pt x="1612367" y="222377"/>
                  </a:cubicBezTo>
                  <a:cubicBezTo>
                    <a:pt x="1612367" y="222377"/>
                    <a:pt x="1990026" y="41108"/>
                    <a:pt x="2048128" y="135387"/>
                  </a:cubicBezTo>
                  <a:cubicBezTo>
                    <a:pt x="2106232" y="229661"/>
                    <a:pt x="1684977" y="340003"/>
                    <a:pt x="1684977" y="340003"/>
                  </a:cubicBezTo>
                  <a:cubicBezTo>
                    <a:pt x="1684977" y="340003"/>
                    <a:pt x="2073665" y="309397"/>
                    <a:pt x="2053637" y="389133"/>
                  </a:cubicBezTo>
                  <a:cubicBezTo>
                    <a:pt x="2033596" y="468912"/>
                    <a:pt x="1750228" y="538271"/>
                    <a:pt x="1750228" y="538271"/>
                  </a:cubicBezTo>
                  <a:cubicBezTo>
                    <a:pt x="1750228" y="538271"/>
                    <a:pt x="2098958" y="529263"/>
                    <a:pt x="2011810" y="640467"/>
                  </a:cubicBezTo>
                  <a:cubicBezTo>
                    <a:pt x="1924637" y="751672"/>
                    <a:pt x="1619607" y="729899"/>
                    <a:pt x="1619607" y="729899"/>
                  </a:cubicBezTo>
                  <a:cubicBezTo>
                    <a:pt x="1619607" y="729899"/>
                    <a:pt x="1576036" y="1167451"/>
                    <a:pt x="1212884" y="1525061"/>
                  </a:cubicBezTo>
                  <a:cubicBezTo>
                    <a:pt x="849757" y="1882672"/>
                    <a:pt x="537455" y="1904420"/>
                    <a:pt x="319562" y="1839177"/>
                  </a:cubicBezTo>
                  <a:cubicBezTo>
                    <a:pt x="101675" y="1773910"/>
                    <a:pt x="0" y="1657908"/>
                    <a:pt x="0" y="1657908"/>
                  </a:cubicBezTo>
                  <a:lnTo>
                    <a:pt x="537455" y="1280912"/>
                  </a:lnTo>
                  <a:close/>
                </a:path>
              </a:pathLst>
            </a:custGeom>
            <a:solidFill>
              <a:srgbClr val="F6C79D"/>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7" name="Freeform: Shape 36">
              <a:extLst>
                <a:ext uri="{FF2B5EF4-FFF2-40B4-BE49-F238E27FC236}">
                  <a16:creationId xmlns:a16="http://schemas.microsoft.com/office/drawing/2014/main" id="{C3450841-B6BF-4CE6-B567-CDCEB1D9A100}"/>
                </a:ext>
              </a:extLst>
            </p:cNvPr>
            <p:cNvSpPr/>
            <p:nvPr/>
          </p:nvSpPr>
          <p:spPr>
            <a:xfrm>
              <a:off x="1441198" y="4357088"/>
              <a:ext cx="1454576" cy="1122886"/>
            </a:xfrm>
            <a:custGeom>
              <a:avLst/>
              <a:gdLst>
                <a:gd name="connsiteX0" fmla="*/ 0 w 1454576"/>
                <a:gd name="connsiteY0" fmla="*/ 964696 h 1122886"/>
                <a:gd name="connsiteX1" fmla="*/ 214329 w 1454576"/>
                <a:gd name="connsiteY1" fmla="*/ 1107610 h 1122886"/>
                <a:gd name="connsiteX2" fmla="*/ 367295 w 1454576"/>
                <a:gd name="connsiteY2" fmla="*/ 869399 h 1122886"/>
                <a:gd name="connsiteX3" fmla="*/ 772292 w 1454576"/>
                <a:gd name="connsiteY3" fmla="*/ 1064295 h 1122886"/>
                <a:gd name="connsiteX4" fmla="*/ 1079911 w 1454576"/>
                <a:gd name="connsiteY4" fmla="*/ 852072 h 1122886"/>
                <a:gd name="connsiteX5" fmla="*/ 1249768 w 1454576"/>
                <a:gd name="connsiteY5" fmla="*/ 1038642 h 1122886"/>
                <a:gd name="connsiteX6" fmla="*/ 1454576 w 1454576"/>
                <a:gd name="connsiteY6" fmla="*/ 691844 h 1122886"/>
                <a:gd name="connsiteX7" fmla="*/ 912662 w 1454576"/>
                <a:gd name="connsiteY7" fmla="*/ 124458 h 1122886"/>
                <a:gd name="connsiteX8" fmla="*/ 349800 w 1454576"/>
                <a:gd name="connsiteY8" fmla="*/ 0 h 1122886"/>
                <a:gd name="connsiteX9" fmla="*/ 0 w 1454576"/>
                <a:gd name="connsiteY9" fmla="*/ 964696 h 11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4576" h="1122886">
                  <a:moveTo>
                    <a:pt x="0" y="964696"/>
                  </a:moveTo>
                  <a:cubicBezTo>
                    <a:pt x="0" y="964696"/>
                    <a:pt x="81578" y="1181258"/>
                    <a:pt x="214329" y="1107610"/>
                  </a:cubicBezTo>
                  <a:cubicBezTo>
                    <a:pt x="347080" y="1033974"/>
                    <a:pt x="367295" y="869399"/>
                    <a:pt x="367295" y="869399"/>
                  </a:cubicBezTo>
                  <a:cubicBezTo>
                    <a:pt x="367295" y="869399"/>
                    <a:pt x="485936" y="1103276"/>
                    <a:pt x="772292" y="1064295"/>
                  </a:cubicBezTo>
                  <a:cubicBezTo>
                    <a:pt x="1058635" y="1025313"/>
                    <a:pt x="1079911" y="852072"/>
                    <a:pt x="1079911" y="852072"/>
                  </a:cubicBezTo>
                  <a:cubicBezTo>
                    <a:pt x="1079911" y="852072"/>
                    <a:pt x="1138728" y="1055566"/>
                    <a:pt x="1249768" y="1038642"/>
                  </a:cubicBezTo>
                  <a:cubicBezTo>
                    <a:pt x="1360815" y="1021712"/>
                    <a:pt x="1454576" y="691844"/>
                    <a:pt x="1454576" y="691844"/>
                  </a:cubicBezTo>
                  <a:lnTo>
                    <a:pt x="912662" y="124458"/>
                  </a:lnTo>
                  <a:lnTo>
                    <a:pt x="349800" y="0"/>
                  </a:lnTo>
                  <a:lnTo>
                    <a:pt x="0" y="964696"/>
                  </a:lnTo>
                  <a:close/>
                </a:path>
              </a:pathLst>
            </a:custGeom>
            <a:solidFill>
              <a:srgbClr val="F9705A"/>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8" name="Freeform: Shape 37">
              <a:extLst>
                <a:ext uri="{FF2B5EF4-FFF2-40B4-BE49-F238E27FC236}">
                  <a16:creationId xmlns:a16="http://schemas.microsoft.com/office/drawing/2014/main" id="{8DAD9A35-40C1-4C20-83F8-0E35CF398FD2}"/>
                </a:ext>
              </a:extLst>
            </p:cNvPr>
            <p:cNvSpPr/>
            <p:nvPr/>
          </p:nvSpPr>
          <p:spPr>
            <a:xfrm>
              <a:off x="2990095" y="4101367"/>
              <a:ext cx="933938" cy="817166"/>
            </a:xfrm>
            <a:custGeom>
              <a:avLst/>
              <a:gdLst>
                <a:gd name="connsiteX0" fmla="*/ 0 w 933938"/>
                <a:gd name="connsiteY0" fmla="*/ 378022 h 817166"/>
                <a:gd name="connsiteX1" fmla="*/ 494598 w 933938"/>
                <a:gd name="connsiteY1" fmla="*/ 14919 h 817166"/>
                <a:gd name="connsiteX2" fmla="*/ 904606 w 933938"/>
                <a:gd name="connsiteY2" fmla="*/ 618396 h 817166"/>
                <a:gd name="connsiteX3" fmla="*/ 420889 w 933938"/>
                <a:gd name="connsiteY3" fmla="*/ 817167 h 817166"/>
                <a:gd name="connsiteX4" fmla="*/ 0 w 933938"/>
                <a:gd name="connsiteY4" fmla="*/ 378022 h 817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938" h="817166">
                  <a:moveTo>
                    <a:pt x="0" y="378022"/>
                  </a:moveTo>
                  <a:cubicBezTo>
                    <a:pt x="0" y="378022"/>
                    <a:pt x="104128" y="-88314"/>
                    <a:pt x="494598" y="14919"/>
                  </a:cubicBezTo>
                  <a:cubicBezTo>
                    <a:pt x="885082" y="118163"/>
                    <a:pt x="994003" y="332544"/>
                    <a:pt x="904606" y="618396"/>
                  </a:cubicBezTo>
                  <a:cubicBezTo>
                    <a:pt x="860382" y="759797"/>
                    <a:pt x="420889" y="817167"/>
                    <a:pt x="420889" y="817167"/>
                  </a:cubicBezTo>
                  <a:lnTo>
                    <a:pt x="0" y="378022"/>
                  </a:lnTo>
                  <a:close/>
                </a:path>
              </a:pathLst>
            </a:custGeom>
            <a:solidFill>
              <a:srgbClr val="F9705A"/>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9" name="Freeform: Shape 38">
              <a:extLst>
                <a:ext uri="{FF2B5EF4-FFF2-40B4-BE49-F238E27FC236}">
                  <a16:creationId xmlns:a16="http://schemas.microsoft.com/office/drawing/2014/main" id="{3A1020E5-76D0-4AC6-867B-8F3E5C895F5B}"/>
                </a:ext>
              </a:extLst>
            </p:cNvPr>
            <p:cNvSpPr/>
            <p:nvPr/>
          </p:nvSpPr>
          <p:spPr>
            <a:xfrm>
              <a:off x="-152400" y="4616726"/>
              <a:ext cx="933938" cy="863252"/>
            </a:xfrm>
            <a:custGeom>
              <a:avLst/>
              <a:gdLst>
                <a:gd name="connsiteX0" fmla="*/ 933939 w 933938"/>
                <a:gd name="connsiteY0" fmla="*/ 378016 h 863252"/>
                <a:gd name="connsiteX1" fmla="*/ 439341 w 933938"/>
                <a:gd name="connsiteY1" fmla="*/ 14919 h 863252"/>
                <a:gd name="connsiteX2" fmla="*/ 29333 w 933938"/>
                <a:gd name="connsiteY2" fmla="*/ 618396 h 863252"/>
                <a:gd name="connsiteX3" fmla="*/ 685740 w 933938"/>
                <a:gd name="connsiteY3" fmla="*/ 863252 h 863252"/>
                <a:gd name="connsiteX4" fmla="*/ 933939 w 933938"/>
                <a:gd name="connsiteY4" fmla="*/ 378016 h 86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938" h="863252">
                  <a:moveTo>
                    <a:pt x="933939" y="378016"/>
                  </a:moveTo>
                  <a:cubicBezTo>
                    <a:pt x="933939" y="378016"/>
                    <a:pt x="829811" y="-88314"/>
                    <a:pt x="439341" y="14919"/>
                  </a:cubicBezTo>
                  <a:cubicBezTo>
                    <a:pt x="48857" y="118163"/>
                    <a:pt x="-60065" y="332544"/>
                    <a:pt x="29333" y="618396"/>
                  </a:cubicBezTo>
                  <a:cubicBezTo>
                    <a:pt x="73568" y="759798"/>
                    <a:pt x="685740" y="863252"/>
                    <a:pt x="685740" y="863252"/>
                  </a:cubicBezTo>
                  <a:lnTo>
                    <a:pt x="933939" y="378016"/>
                  </a:lnTo>
                  <a:close/>
                </a:path>
              </a:pathLst>
            </a:custGeom>
            <a:solidFill>
              <a:srgbClr val="F9705A"/>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0" name="Freeform: Shape 39">
              <a:extLst>
                <a:ext uri="{FF2B5EF4-FFF2-40B4-BE49-F238E27FC236}">
                  <a16:creationId xmlns:a16="http://schemas.microsoft.com/office/drawing/2014/main" id="{36415EBC-FB2D-47AB-959C-0EB3A267D643}"/>
                </a:ext>
              </a:extLst>
            </p:cNvPr>
            <p:cNvSpPr/>
            <p:nvPr/>
          </p:nvSpPr>
          <p:spPr>
            <a:xfrm>
              <a:off x="1775595" y="7965816"/>
              <a:ext cx="220895" cy="511703"/>
            </a:xfrm>
            <a:custGeom>
              <a:avLst/>
              <a:gdLst>
                <a:gd name="connsiteX0" fmla="*/ 26438 w 220895"/>
                <a:gd name="connsiteY0" fmla="*/ 7494 h 511703"/>
                <a:gd name="connsiteX1" fmla="*/ 37201 w 220895"/>
                <a:gd name="connsiteY1" fmla="*/ 27977 h 511703"/>
                <a:gd name="connsiteX2" fmla="*/ 63017 w 220895"/>
                <a:gd name="connsiteY2" fmla="*/ 81973 h 511703"/>
                <a:gd name="connsiteX3" fmla="*/ 96310 w 220895"/>
                <a:gd name="connsiteY3" fmla="*/ 158981 h 511703"/>
                <a:gd name="connsiteX4" fmla="*/ 114525 w 220895"/>
                <a:gd name="connsiteY4" fmla="*/ 202389 h 511703"/>
                <a:gd name="connsiteX5" fmla="*/ 132336 w 220895"/>
                <a:gd name="connsiteY5" fmla="*/ 247458 h 511703"/>
                <a:gd name="connsiteX6" fmla="*/ 149960 w 220895"/>
                <a:gd name="connsiteY6" fmla="*/ 292540 h 511703"/>
                <a:gd name="connsiteX7" fmla="*/ 166412 w 220895"/>
                <a:gd name="connsiteY7" fmla="*/ 336431 h 511703"/>
                <a:gd name="connsiteX8" fmla="*/ 181689 w 220895"/>
                <a:gd name="connsiteY8" fmla="*/ 377596 h 511703"/>
                <a:gd name="connsiteX9" fmla="*/ 194806 w 220895"/>
                <a:gd name="connsiteY9" fmla="*/ 414848 h 511703"/>
                <a:gd name="connsiteX10" fmla="*/ 220280 w 220895"/>
                <a:gd name="connsiteY10" fmla="*/ 493530 h 511703"/>
                <a:gd name="connsiteX11" fmla="*/ 220504 w 220895"/>
                <a:gd name="connsiteY11" fmla="*/ 494479 h 511703"/>
                <a:gd name="connsiteX12" fmla="*/ 210177 w 220895"/>
                <a:gd name="connsiteY12" fmla="*/ 511317 h 511703"/>
                <a:gd name="connsiteX13" fmla="*/ 196638 w 220895"/>
                <a:gd name="connsiteY13" fmla="*/ 507214 h 511703"/>
                <a:gd name="connsiteX14" fmla="*/ 144223 w 220895"/>
                <a:gd name="connsiteY14" fmla="*/ 440317 h 511703"/>
                <a:gd name="connsiteX15" fmla="*/ 122586 w 220895"/>
                <a:gd name="connsiteY15" fmla="*/ 405587 h 511703"/>
                <a:gd name="connsiteX16" fmla="*/ 100440 w 220895"/>
                <a:gd name="connsiteY16" fmla="*/ 365700 h 511703"/>
                <a:gd name="connsiteX17" fmla="*/ 59626 w 220895"/>
                <a:gd name="connsiteY17" fmla="*/ 275779 h 511703"/>
                <a:gd name="connsiteX18" fmla="*/ 28469 w 220895"/>
                <a:gd name="connsiteY18" fmla="*/ 182329 h 511703"/>
                <a:gd name="connsiteX19" fmla="*/ 17477 w 220895"/>
                <a:gd name="connsiteY19" fmla="*/ 138339 h 511703"/>
                <a:gd name="connsiteX20" fmla="*/ 9323 w 220895"/>
                <a:gd name="connsiteY20" fmla="*/ 98477 h 511703"/>
                <a:gd name="connsiteX21" fmla="*/ 1206 w 220895"/>
                <a:gd name="connsiteY21" fmla="*/ 37718 h 511703"/>
                <a:gd name="connsiteX22" fmla="*/ 1 w 220895"/>
                <a:gd name="connsiteY22" fmla="*/ 14426 h 511703"/>
                <a:gd name="connsiteX23" fmla="*/ 1 w 220895"/>
                <a:gd name="connsiteY23" fmla="*/ 13850 h 511703"/>
                <a:gd name="connsiteX24" fmla="*/ 14161 w 220895"/>
                <a:gd name="connsiteY24" fmla="*/ 1 h 511703"/>
                <a:gd name="connsiteX25" fmla="*/ 26438 w 220895"/>
                <a:gd name="connsiteY25" fmla="*/ 7494 h 511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0895" h="511703">
                  <a:moveTo>
                    <a:pt x="26438" y="7494"/>
                  </a:moveTo>
                  <a:cubicBezTo>
                    <a:pt x="26438" y="7494"/>
                    <a:pt x="30357" y="14946"/>
                    <a:pt x="37201" y="27977"/>
                  </a:cubicBezTo>
                  <a:cubicBezTo>
                    <a:pt x="43653" y="40946"/>
                    <a:pt x="52875" y="59427"/>
                    <a:pt x="63017" y="81973"/>
                  </a:cubicBezTo>
                  <a:cubicBezTo>
                    <a:pt x="72948" y="104527"/>
                    <a:pt x="85138" y="130558"/>
                    <a:pt x="96310" y="158981"/>
                  </a:cubicBezTo>
                  <a:cubicBezTo>
                    <a:pt x="102217" y="173048"/>
                    <a:pt x="108321" y="187604"/>
                    <a:pt x="114525" y="202389"/>
                  </a:cubicBezTo>
                  <a:cubicBezTo>
                    <a:pt x="120716" y="217137"/>
                    <a:pt x="125852" y="232605"/>
                    <a:pt x="132336" y="247458"/>
                  </a:cubicBezTo>
                  <a:cubicBezTo>
                    <a:pt x="138372" y="262505"/>
                    <a:pt x="144452" y="277532"/>
                    <a:pt x="149960" y="292540"/>
                  </a:cubicBezTo>
                  <a:cubicBezTo>
                    <a:pt x="155656" y="307469"/>
                    <a:pt x="160486" y="322483"/>
                    <a:pt x="166412" y="336431"/>
                  </a:cubicBezTo>
                  <a:cubicBezTo>
                    <a:pt x="172200" y="350455"/>
                    <a:pt x="177050" y="364372"/>
                    <a:pt x="181689" y="377596"/>
                  </a:cubicBezTo>
                  <a:cubicBezTo>
                    <a:pt x="186633" y="390651"/>
                    <a:pt x="190259" y="403590"/>
                    <a:pt x="194806" y="414848"/>
                  </a:cubicBezTo>
                  <a:cubicBezTo>
                    <a:pt x="212294" y="460315"/>
                    <a:pt x="220280" y="493530"/>
                    <a:pt x="220280" y="493530"/>
                  </a:cubicBezTo>
                  <a:lnTo>
                    <a:pt x="220504" y="494479"/>
                  </a:lnTo>
                  <a:cubicBezTo>
                    <a:pt x="222311" y="501980"/>
                    <a:pt x="217691" y="509519"/>
                    <a:pt x="210177" y="511317"/>
                  </a:cubicBezTo>
                  <a:cubicBezTo>
                    <a:pt x="205078" y="512538"/>
                    <a:pt x="199967" y="510784"/>
                    <a:pt x="196638" y="507214"/>
                  </a:cubicBezTo>
                  <a:cubicBezTo>
                    <a:pt x="196638" y="507214"/>
                    <a:pt x="173467" y="482199"/>
                    <a:pt x="144223" y="440317"/>
                  </a:cubicBezTo>
                  <a:cubicBezTo>
                    <a:pt x="136454" y="430050"/>
                    <a:pt x="129753" y="418173"/>
                    <a:pt x="122586" y="405587"/>
                  </a:cubicBezTo>
                  <a:cubicBezTo>
                    <a:pt x="115313" y="393046"/>
                    <a:pt x="107631" y="379785"/>
                    <a:pt x="100440" y="365700"/>
                  </a:cubicBezTo>
                  <a:cubicBezTo>
                    <a:pt x="84964" y="337996"/>
                    <a:pt x="72655" y="306775"/>
                    <a:pt x="59626" y="275779"/>
                  </a:cubicBezTo>
                  <a:cubicBezTo>
                    <a:pt x="47250" y="244565"/>
                    <a:pt x="37444" y="212439"/>
                    <a:pt x="28469" y="182329"/>
                  </a:cubicBezTo>
                  <a:cubicBezTo>
                    <a:pt x="24079" y="167239"/>
                    <a:pt x="20867" y="152336"/>
                    <a:pt x="17477" y="138339"/>
                  </a:cubicBezTo>
                  <a:cubicBezTo>
                    <a:pt x="13856" y="124408"/>
                    <a:pt x="11415" y="110944"/>
                    <a:pt x="9323" y="98477"/>
                  </a:cubicBezTo>
                  <a:cubicBezTo>
                    <a:pt x="4764" y="73730"/>
                    <a:pt x="2360" y="52633"/>
                    <a:pt x="1206" y="37718"/>
                  </a:cubicBezTo>
                  <a:cubicBezTo>
                    <a:pt x="-80" y="22852"/>
                    <a:pt x="1" y="14426"/>
                    <a:pt x="1" y="14426"/>
                  </a:cubicBezTo>
                  <a:lnTo>
                    <a:pt x="1" y="13850"/>
                  </a:lnTo>
                  <a:cubicBezTo>
                    <a:pt x="76" y="6125"/>
                    <a:pt x="6416" y="-81"/>
                    <a:pt x="14161" y="1"/>
                  </a:cubicBezTo>
                  <a:cubicBezTo>
                    <a:pt x="19495" y="55"/>
                    <a:pt x="24116" y="3086"/>
                    <a:pt x="26438" y="7494"/>
                  </a:cubicBezTo>
                  <a:close/>
                </a:path>
              </a:pathLst>
            </a:custGeom>
            <a:solidFill>
              <a:srgbClr val="F9705A"/>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1" name="Freeform: Shape 40">
              <a:extLst>
                <a:ext uri="{FF2B5EF4-FFF2-40B4-BE49-F238E27FC236}">
                  <a16:creationId xmlns:a16="http://schemas.microsoft.com/office/drawing/2014/main" id="{EBFFFADB-991A-4475-B4E3-DC7F1278429C}"/>
                </a:ext>
              </a:extLst>
            </p:cNvPr>
            <p:cNvSpPr/>
            <p:nvPr/>
          </p:nvSpPr>
          <p:spPr>
            <a:xfrm>
              <a:off x="1971399" y="6416540"/>
              <a:ext cx="746184" cy="259767"/>
            </a:xfrm>
            <a:custGeom>
              <a:avLst/>
              <a:gdLst>
                <a:gd name="connsiteX0" fmla="*/ 744469 w 746184"/>
                <a:gd name="connsiteY0" fmla="*/ 23194 h 259767"/>
                <a:gd name="connsiteX1" fmla="*/ 743364 w 746184"/>
                <a:gd name="connsiteY1" fmla="*/ 25345 h 259767"/>
                <a:gd name="connsiteX2" fmla="*/ 739402 w 746184"/>
                <a:gd name="connsiteY2" fmla="*/ 32301 h 259767"/>
                <a:gd name="connsiteX3" fmla="*/ 723646 w 746184"/>
                <a:gd name="connsiteY3" fmla="*/ 55431 h 259767"/>
                <a:gd name="connsiteX4" fmla="*/ 654557 w 746184"/>
                <a:gd name="connsiteY4" fmla="*/ 125168 h 259767"/>
                <a:gd name="connsiteX5" fmla="*/ 600932 w 746184"/>
                <a:gd name="connsiteY5" fmla="*/ 162625 h 259767"/>
                <a:gd name="connsiteX6" fmla="*/ 536606 w 746184"/>
                <a:gd name="connsiteY6" fmla="*/ 196772 h 259767"/>
                <a:gd name="connsiteX7" fmla="*/ 464213 w 746184"/>
                <a:gd name="connsiteY7" fmla="*/ 224545 h 259767"/>
                <a:gd name="connsiteX8" fmla="*/ 426076 w 746184"/>
                <a:gd name="connsiteY8" fmla="*/ 235697 h 259767"/>
                <a:gd name="connsiteX9" fmla="*/ 387287 w 746184"/>
                <a:gd name="connsiteY9" fmla="*/ 245355 h 259767"/>
                <a:gd name="connsiteX10" fmla="*/ 348106 w 746184"/>
                <a:gd name="connsiteY10" fmla="*/ 252869 h 259767"/>
                <a:gd name="connsiteX11" fmla="*/ 341734 w 746184"/>
                <a:gd name="connsiteY11" fmla="*/ 254004 h 259767"/>
                <a:gd name="connsiteX12" fmla="*/ 336971 w 746184"/>
                <a:gd name="connsiteY12" fmla="*/ 254574 h 259767"/>
                <a:gd name="connsiteX13" fmla="*/ 327457 w 746184"/>
                <a:gd name="connsiteY13" fmla="*/ 255697 h 259767"/>
                <a:gd name="connsiteX14" fmla="*/ 308504 w 746184"/>
                <a:gd name="connsiteY14" fmla="*/ 257903 h 259767"/>
                <a:gd name="connsiteX15" fmla="*/ 267758 w 746184"/>
                <a:gd name="connsiteY15" fmla="*/ 259632 h 259767"/>
                <a:gd name="connsiteX16" fmla="*/ 227541 w 746184"/>
                <a:gd name="connsiteY16" fmla="*/ 257394 h 259767"/>
                <a:gd name="connsiteX17" fmla="*/ 153415 w 746184"/>
                <a:gd name="connsiteY17" fmla="*/ 240786 h 259767"/>
                <a:gd name="connsiteX18" fmla="*/ 120712 w 746184"/>
                <a:gd name="connsiteY18" fmla="*/ 227135 h 259767"/>
                <a:gd name="connsiteX19" fmla="*/ 91983 w 746184"/>
                <a:gd name="connsiteY19" fmla="*/ 210632 h 259767"/>
                <a:gd name="connsiteX20" fmla="*/ 47834 w 746184"/>
                <a:gd name="connsiteY20" fmla="*/ 173666 h 259767"/>
                <a:gd name="connsiteX21" fmla="*/ 19956 w 746184"/>
                <a:gd name="connsiteY21" fmla="*/ 139538 h 259767"/>
                <a:gd name="connsiteX22" fmla="*/ 5648 w 746184"/>
                <a:gd name="connsiteY22" fmla="*/ 114908 h 259767"/>
                <a:gd name="connsiteX23" fmla="*/ 2418 w 746184"/>
                <a:gd name="connsiteY23" fmla="*/ 107835 h 259767"/>
                <a:gd name="connsiteX24" fmla="*/ 1226 w 746184"/>
                <a:gd name="connsiteY24" fmla="*/ 105003 h 259767"/>
                <a:gd name="connsiteX25" fmla="*/ 9765 w 746184"/>
                <a:gd name="connsiteY25" fmla="*/ 84266 h 259767"/>
                <a:gd name="connsiteX26" fmla="*/ 28694 w 746184"/>
                <a:gd name="connsiteY26" fmla="*/ 89530 h 259767"/>
                <a:gd name="connsiteX27" fmla="*/ 30060 w 746184"/>
                <a:gd name="connsiteY27" fmla="*/ 91402 h 259767"/>
                <a:gd name="connsiteX28" fmla="*/ 34618 w 746184"/>
                <a:gd name="connsiteY28" fmla="*/ 97626 h 259767"/>
                <a:gd name="connsiteX29" fmla="*/ 50250 w 746184"/>
                <a:gd name="connsiteY29" fmla="*/ 115746 h 259767"/>
                <a:gd name="connsiteX30" fmla="*/ 77860 w 746184"/>
                <a:gd name="connsiteY30" fmla="*/ 140705 h 259767"/>
                <a:gd name="connsiteX31" fmla="*/ 118215 w 746184"/>
                <a:gd name="connsiteY31" fmla="*/ 166278 h 259767"/>
                <a:gd name="connsiteX32" fmla="*/ 170736 w 746184"/>
                <a:gd name="connsiteY32" fmla="*/ 186010 h 259767"/>
                <a:gd name="connsiteX33" fmla="*/ 232925 w 746184"/>
                <a:gd name="connsiteY33" fmla="*/ 195539 h 259767"/>
                <a:gd name="connsiteX34" fmla="*/ 266081 w 746184"/>
                <a:gd name="connsiteY34" fmla="*/ 195849 h 259767"/>
                <a:gd name="connsiteX35" fmla="*/ 300473 w 746184"/>
                <a:gd name="connsiteY35" fmla="*/ 193350 h 259767"/>
                <a:gd name="connsiteX36" fmla="*/ 319390 w 746184"/>
                <a:gd name="connsiteY36" fmla="*/ 190834 h 259767"/>
                <a:gd name="connsiteX37" fmla="*/ 328879 w 746184"/>
                <a:gd name="connsiteY37" fmla="*/ 189544 h 259767"/>
                <a:gd name="connsiteX38" fmla="*/ 333655 w 746184"/>
                <a:gd name="connsiteY38" fmla="*/ 188930 h 259767"/>
                <a:gd name="connsiteX39" fmla="*/ 332444 w 746184"/>
                <a:gd name="connsiteY39" fmla="*/ 189098 h 259767"/>
                <a:gd name="connsiteX40" fmla="*/ 332730 w 746184"/>
                <a:gd name="connsiteY40" fmla="*/ 189055 h 259767"/>
                <a:gd name="connsiteX41" fmla="*/ 333301 w 746184"/>
                <a:gd name="connsiteY41" fmla="*/ 188924 h 259767"/>
                <a:gd name="connsiteX42" fmla="*/ 334432 w 746184"/>
                <a:gd name="connsiteY42" fmla="*/ 188694 h 259767"/>
                <a:gd name="connsiteX43" fmla="*/ 336699 w 746184"/>
                <a:gd name="connsiteY43" fmla="*/ 188210 h 259767"/>
                <a:gd name="connsiteX44" fmla="*/ 373153 w 746184"/>
                <a:gd name="connsiteY44" fmla="*/ 180611 h 259767"/>
                <a:gd name="connsiteX45" fmla="*/ 409309 w 746184"/>
                <a:gd name="connsiteY45" fmla="*/ 172142 h 259767"/>
                <a:gd name="connsiteX46" fmla="*/ 444744 w 746184"/>
                <a:gd name="connsiteY46" fmla="*/ 162390 h 259767"/>
                <a:gd name="connsiteX47" fmla="*/ 479168 w 746184"/>
                <a:gd name="connsiteY47" fmla="*/ 151541 h 259767"/>
                <a:gd name="connsiteX48" fmla="*/ 512218 w 746184"/>
                <a:gd name="connsiteY48" fmla="*/ 139514 h 259767"/>
                <a:gd name="connsiteX49" fmla="*/ 572725 w 746184"/>
                <a:gd name="connsiteY49" fmla="*/ 112386 h 259767"/>
                <a:gd name="connsiteX50" fmla="*/ 624344 w 746184"/>
                <a:gd name="connsiteY50" fmla="*/ 83236 h 259767"/>
                <a:gd name="connsiteX51" fmla="*/ 694800 w 746184"/>
                <a:gd name="connsiteY51" fmla="*/ 29817 h 259767"/>
                <a:gd name="connsiteX52" fmla="*/ 712047 w 746184"/>
                <a:gd name="connsiteY52" fmla="*/ 12527 h 259767"/>
                <a:gd name="connsiteX53" fmla="*/ 717419 w 746184"/>
                <a:gd name="connsiteY53" fmla="*/ 6364 h 259767"/>
                <a:gd name="connsiteX54" fmla="*/ 717555 w 746184"/>
                <a:gd name="connsiteY54" fmla="*/ 6172 h 259767"/>
                <a:gd name="connsiteX55" fmla="*/ 740018 w 746184"/>
                <a:gd name="connsiteY55" fmla="*/ 3370 h 259767"/>
                <a:gd name="connsiteX56" fmla="*/ 744469 w 746184"/>
                <a:gd name="connsiteY56" fmla="*/ 23194 h 259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746184" h="259767">
                  <a:moveTo>
                    <a:pt x="744469" y="23194"/>
                  </a:moveTo>
                  <a:cubicBezTo>
                    <a:pt x="744469" y="23194"/>
                    <a:pt x="744097" y="23951"/>
                    <a:pt x="743364" y="25345"/>
                  </a:cubicBezTo>
                  <a:cubicBezTo>
                    <a:pt x="742483" y="26932"/>
                    <a:pt x="741141" y="29232"/>
                    <a:pt x="739402" y="32301"/>
                  </a:cubicBezTo>
                  <a:cubicBezTo>
                    <a:pt x="735962" y="37849"/>
                    <a:pt x="731055" y="46057"/>
                    <a:pt x="723646" y="55431"/>
                  </a:cubicBezTo>
                  <a:cubicBezTo>
                    <a:pt x="708928" y="74153"/>
                    <a:pt x="686466" y="99986"/>
                    <a:pt x="654557" y="125168"/>
                  </a:cubicBezTo>
                  <a:cubicBezTo>
                    <a:pt x="638765" y="137927"/>
                    <a:pt x="620773" y="150641"/>
                    <a:pt x="600932" y="162625"/>
                  </a:cubicBezTo>
                  <a:cubicBezTo>
                    <a:pt x="581171" y="174818"/>
                    <a:pt x="559521" y="186108"/>
                    <a:pt x="536606" y="196772"/>
                  </a:cubicBezTo>
                  <a:cubicBezTo>
                    <a:pt x="513435" y="206616"/>
                    <a:pt x="489482" y="216945"/>
                    <a:pt x="464213" y="224545"/>
                  </a:cubicBezTo>
                  <a:cubicBezTo>
                    <a:pt x="451774" y="229009"/>
                    <a:pt x="438931" y="232239"/>
                    <a:pt x="426076" y="235697"/>
                  </a:cubicBezTo>
                  <a:cubicBezTo>
                    <a:pt x="413209" y="238983"/>
                    <a:pt x="400391" y="243056"/>
                    <a:pt x="387287" y="245355"/>
                  </a:cubicBezTo>
                  <a:lnTo>
                    <a:pt x="348106" y="252869"/>
                  </a:lnTo>
                  <a:lnTo>
                    <a:pt x="341734" y="254004"/>
                  </a:lnTo>
                  <a:lnTo>
                    <a:pt x="336971" y="254574"/>
                  </a:lnTo>
                  <a:lnTo>
                    <a:pt x="327457" y="255697"/>
                  </a:lnTo>
                  <a:lnTo>
                    <a:pt x="308504" y="257903"/>
                  </a:lnTo>
                  <a:cubicBezTo>
                    <a:pt x="296667" y="259942"/>
                    <a:pt x="281210" y="259305"/>
                    <a:pt x="267758" y="259632"/>
                  </a:cubicBezTo>
                  <a:cubicBezTo>
                    <a:pt x="253786" y="260265"/>
                    <a:pt x="240632" y="258529"/>
                    <a:pt x="227541" y="257394"/>
                  </a:cubicBezTo>
                  <a:cubicBezTo>
                    <a:pt x="201414" y="255088"/>
                    <a:pt x="176337" y="248752"/>
                    <a:pt x="153415" y="240786"/>
                  </a:cubicBezTo>
                  <a:cubicBezTo>
                    <a:pt x="141778" y="237358"/>
                    <a:pt x="131171" y="231617"/>
                    <a:pt x="120712" y="227135"/>
                  </a:cubicBezTo>
                  <a:cubicBezTo>
                    <a:pt x="110471" y="222002"/>
                    <a:pt x="101119" y="215951"/>
                    <a:pt x="91983" y="210632"/>
                  </a:cubicBezTo>
                  <a:cubicBezTo>
                    <a:pt x="74415" y="198680"/>
                    <a:pt x="59516" y="186207"/>
                    <a:pt x="47834" y="173666"/>
                  </a:cubicBezTo>
                  <a:cubicBezTo>
                    <a:pt x="35941" y="161397"/>
                    <a:pt x="26787" y="149668"/>
                    <a:pt x="19956" y="139538"/>
                  </a:cubicBezTo>
                  <a:cubicBezTo>
                    <a:pt x="12882" y="129613"/>
                    <a:pt x="8672" y="120803"/>
                    <a:pt x="5648" y="114908"/>
                  </a:cubicBezTo>
                  <a:cubicBezTo>
                    <a:pt x="4232" y="111827"/>
                    <a:pt x="3145" y="109440"/>
                    <a:pt x="2418" y="107835"/>
                  </a:cubicBezTo>
                  <a:cubicBezTo>
                    <a:pt x="1630" y="105958"/>
                    <a:pt x="1226" y="105003"/>
                    <a:pt x="1226" y="105003"/>
                  </a:cubicBezTo>
                  <a:cubicBezTo>
                    <a:pt x="-2146" y="96906"/>
                    <a:pt x="1678" y="87620"/>
                    <a:pt x="9765" y="84266"/>
                  </a:cubicBezTo>
                  <a:cubicBezTo>
                    <a:pt x="16677" y="81414"/>
                    <a:pt x="24459" y="83758"/>
                    <a:pt x="28694" y="89530"/>
                  </a:cubicBezTo>
                  <a:lnTo>
                    <a:pt x="30060" y="91402"/>
                  </a:lnTo>
                  <a:cubicBezTo>
                    <a:pt x="30060" y="91402"/>
                    <a:pt x="31650" y="93585"/>
                    <a:pt x="34618" y="97626"/>
                  </a:cubicBezTo>
                  <a:cubicBezTo>
                    <a:pt x="37923" y="101979"/>
                    <a:pt x="43195" y="108165"/>
                    <a:pt x="50250" y="115746"/>
                  </a:cubicBezTo>
                  <a:cubicBezTo>
                    <a:pt x="57236" y="123346"/>
                    <a:pt x="66434" y="132051"/>
                    <a:pt x="77860" y="140705"/>
                  </a:cubicBezTo>
                  <a:cubicBezTo>
                    <a:pt x="89114" y="149607"/>
                    <a:pt x="103056" y="157821"/>
                    <a:pt x="118215" y="166278"/>
                  </a:cubicBezTo>
                  <a:cubicBezTo>
                    <a:pt x="134014" y="173798"/>
                    <a:pt x="151434" y="180939"/>
                    <a:pt x="170736" y="186010"/>
                  </a:cubicBezTo>
                  <a:cubicBezTo>
                    <a:pt x="190025" y="191069"/>
                    <a:pt x="210929" y="194410"/>
                    <a:pt x="232925" y="195539"/>
                  </a:cubicBezTo>
                  <a:cubicBezTo>
                    <a:pt x="243917" y="195936"/>
                    <a:pt x="255219" y="197014"/>
                    <a:pt x="266081" y="195849"/>
                  </a:cubicBezTo>
                  <a:cubicBezTo>
                    <a:pt x="277421" y="194838"/>
                    <a:pt x="287257" y="195588"/>
                    <a:pt x="300473" y="193350"/>
                  </a:cubicBezTo>
                  <a:lnTo>
                    <a:pt x="319390" y="190834"/>
                  </a:lnTo>
                  <a:lnTo>
                    <a:pt x="328879" y="189544"/>
                  </a:lnTo>
                  <a:lnTo>
                    <a:pt x="333655" y="188930"/>
                  </a:lnTo>
                  <a:cubicBezTo>
                    <a:pt x="335083" y="188726"/>
                    <a:pt x="332022" y="189172"/>
                    <a:pt x="332444" y="189098"/>
                  </a:cubicBezTo>
                  <a:lnTo>
                    <a:pt x="332730" y="189055"/>
                  </a:lnTo>
                  <a:lnTo>
                    <a:pt x="333301" y="188924"/>
                  </a:lnTo>
                  <a:lnTo>
                    <a:pt x="334432" y="188694"/>
                  </a:lnTo>
                  <a:lnTo>
                    <a:pt x="336699" y="188210"/>
                  </a:lnTo>
                  <a:lnTo>
                    <a:pt x="373153" y="180611"/>
                  </a:lnTo>
                  <a:cubicBezTo>
                    <a:pt x="385455" y="178552"/>
                    <a:pt x="397304" y="175031"/>
                    <a:pt x="409309" y="172142"/>
                  </a:cubicBezTo>
                  <a:cubicBezTo>
                    <a:pt x="421263" y="169129"/>
                    <a:pt x="433269" y="166351"/>
                    <a:pt x="444744" y="162390"/>
                  </a:cubicBezTo>
                  <a:cubicBezTo>
                    <a:pt x="456252" y="158547"/>
                    <a:pt x="467939" y="155403"/>
                    <a:pt x="479168" y="151541"/>
                  </a:cubicBezTo>
                  <a:cubicBezTo>
                    <a:pt x="490340" y="147481"/>
                    <a:pt x="501363" y="143475"/>
                    <a:pt x="512218" y="139514"/>
                  </a:cubicBezTo>
                  <a:cubicBezTo>
                    <a:pt x="533395" y="130537"/>
                    <a:pt x="553989" y="122031"/>
                    <a:pt x="572725" y="112386"/>
                  </a:cubicBezTo>
                  <a:cubicBezTo>
                    <a:pt x="591436" y="102758"/>
                    <a:pt x="608868" y="93087"/>
                    <a:pt x="624344" y="83236"/>
                  </a:cubicBezTo>
                  <a:cubicBezTo>
                    <a:pt x="655266" y="63523"/>
                    <a:pt x="679572" y="44651"/>
                    <a:pt x="694800" y="29817"/>
                  </a:cubicBezTo>
                  <a:cubicBezTo>
                    <a:pt x="702402" y="22433"/>
                    <a:pt x="708345" y="16643"/>
                    <a:pt x="712047" y="12527"/>
                  </a:cubicBezTo>
                  <a:cubicBezTo>
                    <a:pt x="715481" y="8832"/>
                    <a:pt x="717325" y="6531"/>
                    <a:pt x="717419" y="6364"/>
                  </a:cubicBezTo>
                  <a:lnTo>
                    <a:pt x="717555" y="6172"/>
                  </a:lnTo>
                  <a:cubicBezTo>
                    <a:pt x="722989" y="-796"/>
                    <a:pt x="733038" y="-2054"/>
                    <a:pt x="740018" y="3370"/>
                  </a:cubicBezTo>
                  <a:cubicBezTo>
                    <a:pt x="746158" y="8149"/>
                    <a:pt x="747854" y="16506"/>
                    <a:pt x="744469" y="23194"/>
                  </a:cubicBezTo>
                  <a:close/>
                </a:path>
              </a:pathLst>
            </a:custGeom>
            <a:solidFill>
              <a:srgbClr val="3F3F3C"/>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42689224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rcRect l="171" t="152" b="15722"/>
          <a:stretch>
            <a:fillRect/>
          </a:stretch>
        </a:blip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9886244" y="4510869"/>
            <a:ext cx="5182448" cy="8029144"/>
          </a:xfrm>
          <a:prstGeom prst="rect">
            <a:avLst/>
          </a:prstGeom>
        </p:spPr>
      </p:pic>
      <p:grpSp>
        <p:nvGrpSpPr>
          <p:cNvPr id="4" name="Group 3">
            <a:extLst>
              <a:ext uri="{FF2B5EF4-FFF2-40B4-BE49-F238E27FC236}">
                <a16:creationId xmlns:a16="http://schemas.microsoft.com/office/drawing/2014/main" id="{91E26D2D-60FF-4E96-9618-E6FB49C91B0A}"/>
              </a:ext>
            </a:extLst>
          </p:cNvPr>
          <p:cNvGrpSpPr/>
          <p:nvPr/>
        </p:nvGrpSpPr>
        <p:grpSpPr>
          <a:xfrm>
            <a:off x="11707586" y="1545450"/>
            <a:ext cx="5551714" cy="2614353"/>
            <a:chOff x="11707586" y="1545450"/>
            <a:chExt cx="5551714" cy="2614353"/>
          </a:xfrm>
        </p:grpSpPr>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11707586" y="1545450"/>
              <a:ext cx="5551714" cy="2614353"/>
            </a:xfrm>
            <a:prstGeom prst="rect">
              <a:avLst/>
            </a:prstGeom>
          </p:spPr>
        </p:pic>
        <p:sp>
          <p:nvSpPr>
            <p:cNvPr id="8" name="TextBox 8"/>
            <p:cNvSpPr txBox="1"/>
            <p:nvPr/>
          </p:nvSpPr>
          <p:spPr>
            <a:xfrm>
              <a:off x="12071707" y="1866900"/>
              <a:ext cx="4823472" cy="1269835"/>
            </a:xfrm>
            <a:prstGeom prst="rect">
              <a:avLst/>
            </a:prstGeom>
          </p:spPr>
          <p:txBody>
            <a:bodyPr wrap="square" lIns="0" tIns="0" rIns="0" bIns="0" rtlCol="0" anchor="t">
              <a:spAutoFit/>
            </a:bodyPr>
            <a:lstStyle/>
            <a:p>
              <a:pPr marL="0" marR="0" lvl="0" indent="0" algn="ctr" defTabSz="914400" rtl="0" eaLnBrk="1" fontAlgn="auto" latinLnBrk="0" hangingPunct="1">
                <a:lnSpc>
                  <a:spcPts val="11197"/>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KHỞI ĐỘNG</a:t>
              </a:r>
            </a:p>
          </p:txBody>
        </p:sp>
      </p:grpSp>
      <p:sp>
        <p:nvSpPr>
          <p:cNvPr id="17" name="TextBox 16">
            <a:extLst>
              <a:ext uri="{FF2B5EF4-FFF2-40B4-BE49-F238E27FC236}">
                <a16:creationId xmlns:a16="http://schemas.microsoft.com/office/drawing/2014/main" id="{A7346053-1B4D-4662-AA41-66EAB4CA48A7}"/>
              </a:ext>
            </a:extLst>
          </p:cNvPr>
          <p:cNvSpPr txBox="1"/>
          <p:nvPr/>
        </p:nvSpPr>
        <p:spPr>
          <a:xfrm>
            <a:off x="1028700" y="1525369"/>
            <a:ext cx="970835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Các em hãy đặt tính rồi tính các phép tính sau:</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5" name="Group 4">
            <a:extLst>
              <a:ext uri="{FF2B5EF4-FFF2-40B4-BE49-F238E27FC236}">
                <a16:creationId xmlns:a16="http://schemas.microsoft.com/office/drawing/2014/main" id="{D2E7330A-95C7-4F06-99B8-9E2FC9BEC918}"/>
              </a:ext>
            </a:extLst>
          </p:cNvPr>
          <p:cNvGrpSpPr/>
          <p:nvPr/>
        </p:nvGrpSpPr>
        <p:grpSpPr>
          <a:xfrm>
            <a:off x="1385260" y="2857501"/>
            <a:ext cx="2914089" cy="2844965"/>
            <a:chOff x="1385260" y="2857501"/>
            <a:chExt cx="2914089" cy="2844965"/>
          </a:xfrm>
        </p:grpSpPr>
        <p:pic>
          <p:nvPicPr>
            <p:cNvPr id="23" name="Picture 11">
              <a:extLst>
                <a:ext uri="{FF2B5EF4-FFF2-40B4-BE49-F238E27FC236}">
                  <a16:creationId xmlns:a16="http://schemas.microsoft.com/office/drawing/2014/main" id="{96697F9D-786A-43A8-9F19-F6221AF02BC8}"/>
                </a:ext>
              </a:extLst>
            </p:cNvPr>
            <p:cNvPicPr>
              <a:picLocks noChangeAspect="1"/>
            </p:cNvPicPr>
            <p:nvPr/>
          </p:nvPicPr>
          <p:blipFill rotWithShape="1">
            <a:blip r:embed="rId7"/>
            <a:srcRect b="37657"/>
            <a:stretch/>
          </p:blipFill>
          <p:spPr>
            <a:xfrm>
              <a:off x="1385260" y="2857501"/>
              <a:ext cx="2914089" cy="2844965"/>
            </a:xfrm>
            <a:prstGeom prst="rect">
              <a:avLst/>
            </a:prstGeom>
          </p:spPr>
        </p:pic>
        <p:sp>
          <p:nvSpPr>
            <p:cNvPr id="27" name="TextBox 26">
              <a:extLst>
                <a:ext uri="{FF2B5EF4-FFF2-40B4-BE49-F238E27FC236}">
                  <a16:creationId xmlns:a16="http://schemas.microsoft.com/office/drawing/2014/main" id="{8A566A79-5F73-4A21-B27A-0219946FD01B}"/>
                </a:ext>
              </a:extLst>
            </p:cNvPr>
            <p:cNvSpPr txBox="1"/>
            <p:nvPr/>
          </p:nvSpPr>
          <p:spPr>
            <a:xfrm>
              <a:off x="1398635" y="3895262"/>
              <a:ext cx="2890463"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4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18 + 54 =</a:t>
              </a:r>
              <a:endParaRPr kumimoji="0" lang="en-US" sz="4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10" name="Group 9">
            <a:extLst>
              <a:ext uri="{FF2B5EF4-FFF2-40B4-BE49-F238E27FC236}">
                <a16:creationId xmlns:a16="http://schemas.microsoft.com/office/drawing/2014/main" id="{FCDC1D7E-F1C1-47BF-A41D-BD9A4CDF6279}"/>
              </a:ext>
            </a:extLst>
          </p:cNvPr>
          <p:cNvGrpSpPr/>
          <p:nvPr/>
        </p:nvGrpSpPr>
        <p:grpSpPr>
          <a:xfrm>
            <a:off x="1385260" y="6312066"/>
            <a:ext cx="2955891" cy="2844965"/>
            <a:chOff x="1385260" y="6312066"/>
            <a:chExt cx="2955891" cy="2844965"/>
          </a:xfrm>
        </p:grpSpPr>
        <p:pic>
          <p:nvPicPr>
            <p:cNvPr id="24" name="Picture 12">
              <a:extLst>
                <a:ext uri="{FF2B5EF4-FFF2-40B4-BE49-F238E27FC236}">
                  <a16:creationId xmlns:a16="http://schemas.microsoft.com/office/drawing/2014/main" id="{8442D09B-8B69-4C02-BD2A-6E7683A362EA}"/>
                </a:ext>
              </a:extLst>
            </p:cNvPr>
            <p:cNvPicPr>
              <a:picLocks noChangeAspect="1"/>
            </p:cNvPicPr>
            <p:nvPr/>
          </p:nvPicPr>
          <p:blipFill rotWithShape="1">
            <a:blip r:embed="rId8"/>
            <a:srcRect b="37657"/>
            <a:stretch/>
          </p:blipFill>
          <p:spPr>
            <a:xfrm>
              <a:off x="1385260" y="6312066"/>
              <a:ext cx="2914089" cy="2844965"/>
            </a:xfrm>
            <a:prstGeom prst="rect">
              <a:avLst/>
            </a:prstGeom>
          </p:spPr>
        </p:pic>
        <p:sp>
          <p:nvSpPr>
            <p:cNvPr id="28" name="TextBox 27">
              <a:extLst>
                <a:ext uri="{FF2B5EF4-FFF2-40B4-BE49-F238E27FC236}">
                  <a16:creationId xmlns:a16="http://schemas.microsoft.com/office/drawing/2014/main" id="{F91FA675-322E-4521-9DFB-1B8F652FC677}"/>
                </a:ext>
              </a:extLst>
            </p:cNvPr>
            <p:cNvSpPr txBox="1"/>
            <p:nvPr/>
          </p:nvSpPr>
          <p:spPr>
            <a:xfrm>
              <a:off x="1450688" y="7349826"/>
              <a:ext cx="2890463"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4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33 + 49 =</a:t>
              </a:r>
              <a:endParaRPr kumimoji="0" lang="en-US" sz="4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9" name="Group 8">
            <a:extLst>
              <a:ext uri="{FF2B5EF4-FFF2-40B4-BE49-F238E27FC236}">
                <a16:creationId xmlns:a16="http://schemas.microsoft.com/office/drawing/2014/main" id="{471A844C-FF45-4311-A872-C8D14C430824}"/>
              </a:ext>
            </a:extLst>
          </p:cNvPr>
          <p:cNvGrpSpPr/>
          <p:nvPr/>
        </p:nvGrpSpPr>
        <p:grpSpPr>
          <a:xfrm>
            <a:off x="5929593" y="2857500"/>
            <a:ext cx="3056870" cy="2844966"/>
            <a:chOff x="5929593" y="2857500"/>
            <a:chExt cx="3056870" cy="2844966"/>
          </a:xfrm>
        </p:grpSpPr>
        <p:pic>
          <p:nvPicPr>
            <p:cNvPr id="25" name="Picture 13">
              <a:extLst>
                <a:ext uri="{FF2B5EF4-FFF2-40B4-BE49-F238E27FC236}">
                  <a16:creationId xmlns:a16="http://schemas.microsoft.com/office/drawing/2014/main" id="{0750FCDF-38F3-4ACF-91D8-39D29C85588E}"/>
                </a:ext>
              </a:extLst>
            </p:cNvPr>
            <p:cNvPicPr>
              <a:picLocks noChangeAspect="1"/>
            </p:cNvPicPr>
            <p:nvPr/>
          </p:nvPicPr>
          <p:blipFill rotWithShape="1">
            <a:blip r:embed="rId9"/>
            <a:srcRect b="37657"/>
            <a:stretch/>
          </p:blipFill>
          <p:spPr>
            <a:xfrm>
              <a:off x="5929593" y="2857500"/>
              <a:ext cx="2914089" cy="2844966"/>
            </a:xfrm>
            <a:prstGeom prst="rect">
              <a:avLst/>
            </a:prstGeom>
          </p:spPr>
        </p:pic>
        <p:sp>
          <p:nvSpPr>
            <p:cNvPr id="29" name="TextBox 28">
              <a:extLst>
                <a:ext uri="{FF2B5EF4-FFF2-40B4-BE49-F238E27FC236}">
                  <a16:creationId xmlns:a16="http://schemas.microsoft.com/office/drawing/2014/main" id="{4C74B39A-1886-4F4A-82C7-B98040EB94DA}"/>
                </a:ext>
              </a:extLst>
            </p:cNvPr>
            <p:cNvSpPr txBox="1"/>
            <p:nvPr/>
          </p:nvSpPr>
          <p:spPr>
            <a:xfrm>
              <a:off x="6096000" y="3857162"/>
              <a:ext cx="2890463"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4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65 + 26 =</a:t>
              </a:r>
              <a:endParaRPr kumimoji="0" lang="en-US" sz="4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31" name="Group 30">
            <a:extLst>
              <a:ext uri="{FF2B5EF4-FFF2-40B4-BE49-F238E27FC236}">
                <a16:creationId xmlns:a16="http://schemas.microsoft.com/office/drawing/2014/main" id="{849F98ED-2EB8-45F9-8B70-BFD5CA93EF62}"/>
              </a:ext>
            </a:extLst>
          </p:cNvPr>
          <p:cNvGrpSpPr/>
          <p:nvPr/>
        </p:nvGrpSpPr>
        <p:grpSpPr>
          <a:xfrm>
            <a:off x="5925111" y="6312065"/>
            <a:ext cx="2914089" cy="2844965"/>
            <a:chOff x="5925111" y="6312065"/>
            <a:chExt cx="2914089" cy="2844965"/>
          </a:xfrm>
        </p:grpSpPr>
        <p:pic>
          <p:nvPicPr>
            <p:cNvPr id="26" name="Picture 15">
              <a:extLst>
                <a:ext uri="{FF2B5EF4-FFF2-40B4-BE49-F238E27FC236}">
                  <a16:creationId xmlns:a16="http://schemas.microsoft.com/office/drawing/2014/main" id="{7AF34A47-C4DB-4E44-8C24-0FD83C0DC6F8}"/>
                </a:ext>
              </a:extLst>
            </p:cNvPr>
            <p:cNvPicPr>
              <a:picLocks noChangeAspect="1"/>
            </p:cNvPicPr>
            <p:nvPr/>
          </p:nvPicPr>
          <p:blipFill rotWithShape="1">
            <a:blip r:embed="rId10"/>
            <a:srcRect b="37657"/>
            <a:stretch/>
          </p:blipFill>
          <p:spPr>
            <a:xfrm>
              <a:off x="5925111" y="6312065"/>
              <a:ext cx="2914089" cy="2844965"/>
            </a:xfrm>
            <a:prstGeom prst="rect">
              <a:avLst/>
            </a:prstGeom>
          </p:spPr>
        </p:pic>
        <p:sp>
          <p:nvSpPr>
            <p:cNvPr id="30" name="TextBox 29">
              <a:extLst>
                <a:ext uri="{FF2B5EF4-FFF2-40B4-BE49-F238E27FC236}">
                  <a16:creationId xmlns:a16="http://schemas.microsoft.com/office/drawing/2014/main" id="{0B3AE8D7-EC93-4A93-A39A-31510BA88410}"/>
                </a:ext>
              </a:extLst>
            </p:cNvPr>
            <p:cNvSpPr txBox="1"/>
            <p:nvPr/>
          </p:nvSpPr>
          <p:spPr>
            <a:xfrm>
              <a:off x="5936923" y="7329040"/>
              <a:ext cx="2890463"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4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47 + 19 =</a:t>
              </a:r>
              <a:endParaRPr kumimoji="0" lang="en-US" sz="4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38" name="Group 37">
            <a:extLst>
              <a:ext uri="{FF2B5EF4-FFF2-40B4-BE49-F238E27FC236}">
                <a16:creationId xmlns:a16="http://schemas.microsoft.com/office/drawing/2014/main" id="{453F71E8-1469-4F27-84D9-5C12FCB09254}"/>
              </a:ext>
            </a:extLst>
          </p:cNvPr>
          <p:cNvGrpSpPr/>
          <p:nvPr/>
        </p:nvGrpSpPr>
        <p:grpSpPr>
          <a:xfrm>
            <a:off x="1368210" y="2857501"/>
            <a:ext cx="2932700" cy="2844965"/>
            <a:chOff x="1366649" y="2857501"/>
            <a:chExt cx="2932700" cy="2844965"/>
          </a:xfrm>
        </p:grpSpPr>
        <p:pic>
          <p:nvPicPr>
            <p:cNvPr id="39" name="Picture 11">
              <a:extLst>
                <a:ext uri="{FF2B5EF4-FFF2-40B4-BE49-F238E27FC236}">
                  <a16:creationId xmlns:a16="http://schemas.microsoft.com/office/drawing/2014/main" id="{8CEF7FAB-68AC-495D-95D0-39C91B3C2637}"/>
                </a:ext>
              </a:extLst>
            </p:cNvPr>
            <p:cNvPicPr>
              <a:picLocks noChangeAspect="1"/>
            </p:cNvPicPr>
            <p:nvPr/>
          </p:nvPicPr>
          <p:blipFill rotWithShape="1">
            <a:blip r:embed="rId7"/>
            <a:srcRect b="37657"/>
            <a:stretch/>
          </p:blipFill>
          <p:spPr>
            <a:xfrm>
              <a:off x="1385260" y="2857501"/>
              <a:ext cx="2914089" cy="2844965"/>
            </a:xfrm>
            <a:prstGeom prst="rect">
              <a:avLst/>
            </a:prstGeom>
          </p:spPr>
        </p:pic>
        <p:sp>
          <p:nvSpPr>
            <p:cNvPr id="40" name="TextBox 39">
              <a:extLst>
                <a:ext uri="{FF2B5EF4-FFF2-40B4-BE49-F238E27FC236}">
                  <a16:creationId xmlns:a16="http://schemas.microsoft.com/office/drawing/2014/main" id="{4B2C056E-67EC-4A0E-8B4C-4A25D2419785}"/>
                </a:ext>
              </a:extLst>
            </p:cNvPr>
            <p:cNvSpPr txBox="1"/>
            <p:nvPr/>
          </p:nvSpPr>
          <p:spPr>
            <a:xfrm>
              <a:off x="1366649" y="3623886"/>
              <a:ext cx="2890463"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72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72</a:t>
              </a:r>
              <a:endParaRPr kumimoji="0" lang="en-US" sz="7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41" name="Group 40">
            <a:extLst>
              <a:ext uri="{FF2B5EF4-FFF2-40B4-BE49-F238E27FC236}">
                <a16:creationId xmlns:a16="http://schemas.microsoft.com/office/drawing/2014/main" id="{542767C2-39E4-4751-9EFA-DC561C409236}"/>
              </a:ext>
            </a:extLst>
          </p:cNvPr>
          <p:cNvGrpSpPr/>
          <p:nvPr/>
        </p:nvGrpSpPr>
        <p:grpSpPr>
          <a:xfrm>
            <a:off x="5936923" y="2857500"/>
            <a:ext cx="2921419" cy="2844966"/>
            <a:chOff x="5929593" y="2857500"/>
            <a:chExt cx="2921419" cy="2844966"/>
          </a:xfrm>
        </p:grpSpPr>
        <p:pic>
          <p:nvPicPr>
            <p:cNvPr id="42" name="Picture 13">
              <a:extLst>
                <a:ext uri="{FF2B5EF4-FFF2-40B4-BE49-F238E27FC236}">
                  <a16:creationId xmlns:a16="http://schemas.microsoft.com/office/drawing/2014/main" id="{FA840DF2-3753-4C9E-8BE3-0EF407E02EBE}"/>
                </a:ext>
              </a:extLst>
            </p:cNvPr>
            <p:cNvPicPr>
              <a:picLocks noChangeAspect="1"/>
            </p:cNvPicPr>
            <p:nvPr/>
          </p:nvPicPr>
          <p:blipFill rotWithShape="1">
            <a:blip r:embed="rId9"/>
            <a:srcRect b="37657"/>
            <a:stretch/>
          </p:blipFill>
          <p:spPr>
            <a:xfrm>
              <a:off x="5929593" y="2857500"/>
              <a:ext cx="2914089" cy="2844966"/>
            </a:xfrm>
            <a:prstGeom prst="rect">
              <a:avLst/>
            </a:prstGeom>
          </p:spPr>
        </p:pic>
        <p:sp>
          <p:nvSpPr>
            <p:cNvPr id="43" name="TextBox 42">
              <a:extLst>
                <a:ext uri="{FF2B5EF4-FFF2-40B4-BE49-F238E27FC236}">
                  <a16:creationId xmlns:a16="http://schemas.microsoft.com/office/drawing/2014/main" id="{E6EBDDD9-2935-4347-B87D-296BD64A36D3}"/>
                </a:ext>
              </a:extLst>
            </p:cNvPr>
            <p:cNvSpPr txBox="1"/>
            <p:nvPr/>
          </p:nvSpPr>
          <p:spPr>
            <a:xfrm>
              <a:off x="5960549" y="3679817"/>
              <a:ext cx="2890463"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72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91</a:t>
              </a:r>
              <a:endParaRPr kumimoji="0" lang="en-US" sz="7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47" name="Group 46">
            <a:extLst>
              <a:ext uri="{FF2B5EF4-FFF2-40B4-BE49-F238E27FC236}">
                <a16:creationId xmlns:a16="http://schemas.microsoft.com/office/drawing/2014/main" id="{51369B09-6209-4963-9309-9FD404A7B6D6}"/>
              </a:ext>
            </a:extLst>
          </p:cNvPr>
          <p:cNvGrpSpPr/>
          <p:nvPr/>
        </p:nvGrpSpPr>
        <p:grpSpPr>
          <a:xfrm>
            <a:off x="1343458" y="6312065"/>
            <a:ext cx="2955891" cy="2844965"/>
            <a:chOff x="1343458" y="6312066"/>
            <a:chExt cx="2955891" cy="2844965"/>
          </a:xfrm>
        </p:grpSpPr>
        <p:pic>
          <p:nvPicPr>
            <p:cNvPr id="48" name="Picture 12">
              <a:extLst>
                <a:ext uri="{FF2B5EF4-FFF2-40B4-BE49-F238E27FC236}">
                  <a16:creationId xmlns:a16="http://schemas.microsoft.com/office/drawing/2014/main" id="{81EE1383-758D-420E-BEBB-C163C0EC86AB}"/>
                </a:ext>
              </a:extLst>
            </p:cNvPr>
            <p:cNvPicPr>
              <a:picLocks noChangeAspect="1"/>
            </p:cNvPicPr>
            <p:nvPr/>
          </p:nvPicPr>
          <p:blipFill rotWithShape="1">
            <a:blip r:embed="rId8"/>
            <a:srcRect b="37657"/>
            <a:stretch/>
          </p:blipFill>
          <p:spPr>
            <a:xfrm>
              <a:off x="1385260" y="6312066"/>
              <a:ext cx="2914089" cy="2844965"/>
            </a:xfrm>
            <a:prstGeom prst="rect">
              <a:avLst/>
            </a:prstGeom>
          </p:spPr>
        </p:pic>
        <p:sp>
          <p:nvSpPr>
            <p:cNvPr id="49" name="TextBox 48">
              <a:extLst>
                <a:ext uri="{FF2B5EF4-FFF2-40B4-BE49-F238E27FC236}">
                  <a16:creationId xmlns:a16="http://schemas.microsoft.com/office/drawing/2014/main" id="{4998264D-B99F-459E-BDE2-AABAD63F1A6C}"/>
                </a:ext>
              </a:extLst>
            </p:cNvPr>
            <p:cNvSpPr txBox="1"/>
            <p:nvPr/>
          </p:nvSpPr>
          <p:spPr>
            <a:xfrm>
              <a:off x="1343458" y="7113596"/>
              <a:ext cx="2890463"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72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82</a:t>
              </a:r>
              <a:endParaRPr kumimoji="0" lang="en-US" sz="7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50" name="Group 49">
            <a:extLst>
              <a:ext uri="{FF2B5EF4-FFF2-40B4-BE49-F238E27FC236}">
                <a16:creationId xmlns:a16="http://schemas.microsoft.com/office/drawing/2014/main" id="{E7EE282A-895B-45A3-967F-0AEFDE77CAD7}"/>
              </a:ext>
            </a:extLst>
          </p:cNvPr>
          <p:cNvGrpSpPr/>
          <p:nvPr/>
        </p:nvGrpSpPr>
        <p:grpSpPr>
          <a:xfrm>
            <a:off x="5929592" y="6291276"/>
            <a:ext cx="2914089" cy="2844965"/>
            <a:chOff x="5925111" y="6312065"/>
            <a:chExt cx="2914089" cy="2844965"/>
          </a:xfrm>
        </p:grpSpPr>
        <p:pic>
          <p:nvPicPr>
            <p:cNvPr id="51" name="Picture 15">
              <a:extLst>
                <a:ext uri="{FF2B5EF4-FFF2-40B4-BE49-F238E27FC236}">
                  <a16:creationId xmlns:a16="http://schemas.microsoft.com/office/drawing/2014/main" id="{C9D605DC-9D51-4D90-8096-77D179B30A69}"/>
                </a:ext>
              </a:extLst>
            </p:cNvPr>
            <p:cNvPicPr>
              <a:picLocks noChangeAspect="1"/>
            </p:cNvPicPr>
            <p:nvPr/>
          </p:nvPicPr>
          <p:blipFill rotWithShape="1">
            <a:blip r:embed="rId10"/>
            <a:srcRect b="37657"/>
            <a:stretch/>
          </p:blipFill>
          <p:spPr>
            <a:xfrm>
              <a:off x="5925111" y="6312065"/>
              <a:ext cx="2914089" cy="2844965"/>
            </a:xfrm>
            <a:prstGeom prst="rect">
              <a:avLst/>
            </a:prstGeom>
          </p:spPr>
        </p:pic>
        <p:sp>
          <p:nvSpPr>
            <p:cNvPr id="52" name="TextBox 51">
              <a:extLst>
                <a:ext uri="{FF2B5EF4-FFF2-40B4-BE49-F238E27FC236}">
                  <a16:creationId xmlns:a16="http://schemas.microsoft.com/office/drawing/2014/main" id="{2B3A2B3B-3F9A-4AD2-BFDD-132FE68EFED3}"/>
                </a:ext>
              </a:extLst>
            </p:cNvPr>
            <p:cNvSpPr txBox="1"/>
            <p:nvPr/>
          </p:nvSpPr>
          <p:spPr>
            <a:xfrm>
              <a:off x="5939773" y="7155170"/>
              <a:ext cx="2890463"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72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66</a:t>
              </a:r>
              <a:endParaRPr kumimoji="0" lang="en-US" sz="7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40381797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barn(inVertical)">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barn(inVertical)">
                                      <p:cBhvr>
                                        <p:cTn id="42" dur="500"/>
                                        <p:tgtEl>
                                          <p:spTgt spid="3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barn(inVertical)">
                                      <p:cBhvr>
                                        <p:cTn id="47" dur="500"/>
                                        <p:tgtEl>
                                          <p:spTgt spid="4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barn(inVertical)">
                                      <p:cBhvr>
                                        <p:cTn id="52" dur="500"/>
                                        <p:tgtEl>
                                          <p:spTgt spid="47"/>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barn(inVertical)">
                                      <p:cBhvr>
                                        <p:cTn id="5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rcRect t="254" b="15476"/>
          <a:stretch>
            <a:fillRect/>
          </a:stretch>
        </a:blipFill>
        <a:effectLst/>
      </p:bgPr>
    </p:bg>
    <p:spTree>
      <p:nvGrpSpPr>
        <p:cNvPr id="1" name=""/>
        <p:cNvGrpSpPr/>
        <p:nvPr/>
      </p:nvGrpSpPr>
      <p:grpSpPr>
        <a:xfrm>
          <a:off x="0" y="0"/>
          <a:ext cx="0" cy="0"/>
          <a:chOff x="0" y="0"/>
          <a:chExt cx="0" cy="0"/>
        </a:xfrm>
      </p:grpSpPr>
      <p:sp>
        <p:nvSpPr>
          <p:cNvPr id="6" name="TextBox 8">
            <a:extLst>
              <a:ext uri="{FF2B5EF4-FFF2-40B4-BE49-F238E27FC236}">
                <a16:creationId xmlns:a16="http://schemas.microsoft.com/office/drawing/2014/main" id="{6E524917-66FD-45EC-B5B6-144D5DBA030C}"/>
              </a:ext>
            </a:extLst>
          </p:cNvPr>
          <p:cNvSpPr txBox="1"/>
          <p:nvPr/>
        </p:nvSpPr>
        <p:spPr>
          <a:xfrm>
            <a:off x="4822548" y="1334285"/>
            <a:ext cx="8642904" cy="1213922"/>
          </a:xfrm>
          <a:prstGeom prst="rect">
            <a:avLst/>
          </a:prstGeom>
        </p:spPr>
        <p:txBody>
          <a:bodyPr wrap="square" lIns="0" tIns="0" rIns="0" bIns="0" rtlCol="0" anchor="t">
            <a:spAutoFit/>
          </a:bodyPr>
          <a:lstStyle/>
          <a:p>
            <a:pPr algn="ctr">
              <a:lnSpc>
                <a:spcPct val="150000"/>
              </a:lnSpc>
            </a:pPr>
            <a:r>
              <a:rPr lang="en-US" sz="6000" b="1" dirty="0">
                <a:latin typeface="Arial" panose="020B0604020202020204" pitchFamily="34" charset="0"/>
                <a:cs typeface="Arial" panose="020B0604020202020204" pitchFamily="34" charset="0"/>
              </a:rPr>
              <a:t>HƯỚNG DẪN VỀ NHÀ</a:t>
            </a:r>
          </a:p>
        </p:txBody>
      </p:sp>
      <p:grpSp>
        <p:nvGrpSpPr>
          <p:cNvPr id="2" name="Group 1">
            <a:extLst>
              <a:ext uri="{FF2B5EF4-FFF2-40B4-BE49-F238E27FC236}">
                <a16:creationId xmlns:a16="http://schemas.microsoft.com/office/drawing/2014/main" id="{40B52D50-E03F-4937-B960-5133FE2E6BE3}"/>
              </a:ext>
            </a:extLst>
          </p:cNvPr>
          <p:cNvGrpSpPr/>
          <p:nvPr/>
        </p:nvGrpSpPr>
        <p:grpSpPr>
          <a:xfrm>
            <a:off x="650598" y="2922983"/>
            <a:ext cx="8343900" cy="5736431"/>
            <a:chOff x="650598" y="2922983"/>
            <a:chExt cx="8343900" cy="5736431"/>
          </a:xfrm>
        </p:grpSpPr>
        <p:pic>
          <p:nvPicPr>
            <p:cNvPr id="17" name="Picture 3">
              <a:extLst>
                <a:ext uri="{FF2B5EF4-FFF2-40B4-BE49-F238E27FC236}">
                  <a16:creationId xmlns:a16="http://schemas.microsoft.com/office/drawing/2014/main" id="{6EB4B1AE-F465-42BD-B480-D0F5B6D6F7A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50598" y="2922983"/>
              <a:ext cx="8343900" cy="5736431"/>
            </a:xfrm>
            <a:prstGeom prst="rect">
              <a:avLst/>
            </a:prstGeom>
          </p:spPr>
        </p:pic>
        <p:sp>
          <p:nvSpPr>
            <p:cNvPr id="13" name="TextBox 12">
              <a:extLst>
                <a:ext uri="{FF2B5EF4-FFF2-40B4-BE49-F238E27FC236}">
                  <a16:creationId xmlns:a16="http://schemas.microsoft.com/office/drawing/2014/main" id="{BDDE6A5B-4DE0-4E72-BEB9-CFAFADDEC008}"/>
                </a:ext>
              </a:extLst>
            </p:cNvPr>
            <p:cNvSpPr txBox="1"/>
            <p:nvPr/>
          </p:nvSpPr>
          <p:spPr>
            <a:xfrm>
              <a:off x="1773099" y="4835422"/>
              <a:ext cx="6098898" cy="1911549"/>
            </a:xfrm>
            <a:prstGeom prst="rect">
              <a:avLst/>
            </a:prstGeom>
            <a:noFill/>
          </p:spPr>
          <p:txBody>
            <a:bodyPr wrap="square" rtlCol="0">
              <a:spAutoFit/>
            </a:bodyPr>
            <a:lstStyle/>
            <a:p>
              <a:pPr algn="ctr">
                <a:lnSpc>
                  <a:spcPct val="150000"/>
                </a:lnSpc>
              </a:pPr>
              <a:r>
                <a:rPr lang="en-US" sz="4200" b="1" dirty="0">
                  <a:solidFill>
                    <a:schemeClr val="bg1"/>
                  </a:solidFill>
                  <a:latin typeface="Arial" panose="020B0604020202020204" pitchFamily="34" charset="0"/>
                  <a:cs typeface="Arial" panose="020B0604020202020204" pitchFamily="34" charset="0"/>
                </a:rPr>
                <a:t>Hoàn </a:t>
              </a:r>
              <a:r>
                <a:rPr lang="en-US" sz="4200" b="1" dirty="0" err="1">
                  <a:solidFill>
                    <a:schemeClr val="bg1"/>
                  </a:solidFill>
                  <a:latin typeface="Arial" panose="020B0604020202020204" pitchFamily="34" charset="0"/>
                  <a:cs typeface="Arial" panose="020B0604020202020204" pitchFamily="34" charset="0"/>
                </a:rPr>
                <a:t>thành</a:t>
              </a:r>
              <a:r>
                <a:rPr lang="en-US" sz="4200" b="1" dirty="0">
                  <a:solidFill>
                    <a:schemeClr val="bg1"/>
                  </a:solidFill>
                  <a:latin typeface="Arial" panose="020B0604020202020204" pitchFamily="34" charset="0"/>
                  <a:cs typeface="Arial" panose="020B0604020202020204" pitchFamily="34" charset="0"/>
                </a:rPr>
                <a:t> </a:t>
              </a:r>
              <a:r>
                <a:rPr lang="en-US" sz="4200" b="1" dirty="0" err="1">
                  <a:solidFill>
                    <a:schemeClr val="bg1"/>
                  </a:solidFill>
                  <a:latin typeface="Arial" panose="020B0604020202020204" pitchFamily="34" charset="0"/>
                  <a:cs typeface="Arial" panose="020B0604020202020204" pitchFamily="34" charset="0"/>
                </a:rPr>
                <a:t>các</a:t>
              </a:r>
              <a:r>
                <a:rPr lang="en-US" sz="4200" b="1" dirty="0">
                  <a:solidFill>
                    <a:schemeClr val="bg1"/>
                  </a:solidFill>
                  <a:latin typeface="Arial" panose="020B0604020202020204" pitchFamily="34" charset="0"/>
                  <a:cs typeface="Arial" panose="020B0604020202020204" pitchFamily="34" charset="0"/>
                </a:rPr>
                <a:t> </a:t>
              </a:r>
              <a:r>
                <a:rPr lang="en-US" sz="4200" b="1" dirty="0" err="1">
                  <a:solidFill>
                    <a:schemeClr val="bg1"/>
                  </a:solidFill>
                  <a:latin typeface="Arial" panose="020B0604020202020204" pitchFamily="34" charset="0"/>
                  <a:cs typeface="Arial" panose="020B0604020202020204" pitchFamily="34" charset="0"/>
                </a:rPr>
                <a:t>bài</a:t>
              </a:r>
              <a:r>
                <a:rPr lang="en-US" sz="4200" b="1" dirty="0">
                  <a:solidFill>
                    <a:schemeClr val="bg1"/>
                  </a:solidFill>
                  <a:latin typeface="Arial" panose="020B0604020202020204" pitchFamily="34" charset="0"/>
                  <a:cs typeface="Arial" panose="020B0604020202020204" pitchFamily="34" charset="0"/>
                </a:rPr>
                <a:t> </a:t>
              </a:r>
              <a:r>
                <a:rPr lang="en-US" sz="4200" b="1" dirty="0" err="1">
                  <a:solidFill>
                    <a:schemeClr val="bg1"/>
                  </a:solidFill>
                  <a:latin typeface="Arial" panose="020B0604020202020204" pitchFamily="34" charset="0"/>
                  <a:cs typeface="Arial" panose="020B0604020202020204" pitchFamily="34" charset="0"/>
                </a:rPr>
                <a:t>tập</a:t>
              </a:r>
              <a:r>
                <a:rPr lang="en-US" sz="4200" b="1" dirty="0">
                  <a:solidFill>
                    <a:schemeClr val="bg1"/>
                  </a:solidFill>
                  <a:latin typeface="Arial" panose="020B0604020202020204" pitchFamily="34" charset="0"/>
                  <a:cs typeface="Arial" panose="020B0604020202020204" pitchFamily="34" charset="0"/>
                </a:rPr>
                <a:t> </a:t>
              </a:r>
              <a:r>
                <a:rPr lang="en-US" sz="4200" b="1" dirty="0" err="1">
                  <a:solidFill>
                    <a:schemeClr val="bg1"/>
                  </a:solidFill>
                  <a:latin typeface="Arial" panose="020B0604020202020204" pitchFamily="34" charset="0"/>
                  <a:cs typeface="Arial" panose="020B0604020202020204" pitchFamily="34" charset="0"/>
                </a:rPr>
                <a:t>trong</a:t>
              </a:r>
              <a:r>
                <a:rPr lang="en-US" sz="4200" b="1" dirty="0">
                  <a:solidFill>
                    <a:schemeClr val="bg1"/>
                  </a:solidFill>
                  <a:latin typeface="Arial" panose="020B0604020202020204" pitchFamily="34" charset="0"/>
                  <a:cs typeface="Arial" panose="020B0604020202020204" pitchFamily="34" charset="0"/>
                </a:rPr>
                <a:t> </a:t>
              </a:r>
              <a:r>
                <a:rPr lang="en-US" sz="4200" b="1" dirty="0" err="1">
                  <a:solidFill>
                    <a:schemeClr val="bg1"/>
                  </a:solidFill>
                  <a:latin typeface="Arial" panose="020B0604020202020204" pitchFamily="34" charset="0"/>
                  <a:cs typeface="Arial" panose="020B0604020202020204" pitchFamily="34" charset="0"/>
                </a:rPr>
                <a:t>vở</a:t>
              </a:r>
              <a:r>
                <a:rPr lang="en-US" sz="4200" b="1" dirty="0">
                  <a:solidFill>
                    <a:schemeClr val="bg1"/>
                  </a:solidFill>
                  <a:latin typeface="Arial" panose="020B0604020202020204" pitchFamily="34" charset="0"/>
                  <a:cs typeface="Arial" panose="020B0604020202020204" pitchFamily="34" charset="0"/>
                </a:rPr>
                <a:t> </a:t>
              </a:r>
              <a:r>
                <a:rPr lang="en-US" sz="4200" b="1" dirty="0" err="1">
                  <a:solidFill>
                    <a:schemeClr val="bg1"/>
                  </a:solidFill>
                  <a:latin typeface="Arial" panose="020B0604020202020204" pitchFamily="34" charset="0"/>
                  <a:cs typeface="Arial" panose="020B0604020202020204" pitchFamily="34" charset="0"/>
                </a:rPr>
                <a:t>bài</a:t>
              </a:r>
              <a:r>
                <a:rPr lang="en-US" sz="4200" b="1" dirty="0">
                  <a:solidFill>
                    <a:schemeClr val="bg1"/>
                  </a:solidFill>
                  <a:latin typeface="Arial" panose="020B0604020202020204" pitchFamily="34" charset="0"/>
                  <a:cs typeface="Arial" panose="020B0604020202020204" pitchFamily="34" charset="0"/>
                </a:rPr>
                <a:t> </a:t>
              </a:r>
              <a:r>
                <a:rPr lang="en-US" sz="4200" b="1" dirty="0" err="1">
                  <a:solidFill>
                    <a:schemeClr val="bg1"/>
                  </a:solidFill>
                  <a:latin typeface="Arial" panose="020B0604020202020204" pitchFamily="34" charset="0"/>
                  <a:cs typeface="Arial" panose="020B0604020202020204" pitchFamily="34" charset="0"/>
                </a:rPr>
                <a:t>tập</a:t>
              </a:r>
              <a:endParaRPr lang="vi-VN" sz="4200" b="1" dirty="0">
                <a:solidFill>
                  <a:schemeClr val="bg1"/>
                </a:solidFill>
                <a:latin typeface="Arial" panose="020B0604020202020204" pitchFamily="34" charset="0"/>
                <a:cs typeface="Arial" panose="020B0604020202020204" pitchFamily="34" charset="0"/>
              </a:endParaRPr>
            </a:p>
          </p:txBody>
        </p:sp>
      </p:grpSp>
      <p:grpSp>
        <p:nvGrpSpPr>
          <p:cNvPr id="3" name="Group 2">
            <a:extLst>
              <a:ext uri="{FF2B5EF4-FFF2-40B4-BE49-F238E27FC236}">
                <a16:creationId xmlns:a16="http://schemas.microsoft.com/office/drawing/2014/main" id="{861028C9-9DD8-4D1A-8C3C-E1EEFF0C0A91}"/>
              </a:ext>
            </a:extLst>
          </p:cNvPr>
          <p:cNvGrpSpPr/>
          <p:nvPr/>
        </p:nvGrpSpPr>
        <p:grpSpPr>
          <a:xfrm>
            <a:off x="9448800" y="2922983"/>
            <a:ext cx="8343900" cy="5736431"/>
            <a:chOff x="9448800" y="2922983"/>
            <a:chExt cx="8343900" cy="5736431"/>
          </a:xfrm>
        </p:grpSpPr>
        <p:pic>
          <p:nvPicPr>
            <p:cNvPr id="18" name="Picture 3">
              <a:extLst>
                <a:ext uri="{FF2B5EF4-FFF2-40B4-BE49-F238E27FC236}">
                  <a16:creationId xmlns:a16="http://schemas.microsoft.com/office/drawing/2014/main" id="{95CAAEFC-6D5E-43B3-86A0-403FA38389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448800" y="2922983"/>
              <a:ext cx="8343900" cy="5736431"/>
            </a:xfrm>
            <a:prstGeom prst="rect">
              <a:avLst/>
            </a:prstGeom>
          </p:spPr>
        </p:pic>
        <p:sp>
          <p:nvSpPr>
            <p:cNvPr id="16" name="TextBox 15">
              <a:extLst>
                <a:ext uri="{FF2B5EF4-FFF2-40B4-BE49-F238E27FC236}">
                  <a16:creationId xmlns:a16="http://schemas.microsoft.com/office/drawing/2014/main" id="{68C98900-2E0E-4C53-AB7A-258A9D9A6823}"/>
                </a:ext>
              </a:extLst>
            </p:cNvPr>
            <p:cNvSpPr txBox="1"/>
            <p:nvPr/>
          </p:nvSpPr>
          <p:spPr>
            <a:xfrm>
              <a:off x="10348294" y="3865927"/>
              <a:ext cx="6544911" cy="3850541"/>
            </a:xfrm>
            <a:prstGeom prst="rect">
              <a:avLst/>
            </a:prstGeom>
            <a:noFill/>
          </p:spPr>
          <p:txBody>
            <a:bodyPr wrap="square" rtlCol="0">
              <a:spAutoFit/>
            </a:bodyPr>
            <a:lstStyle/>
            <a:p>
              <a:pPr algn="ctr">
                <a:lnSpc>
                  <a:spcPct val="150000"/>
                </a:lnSpc>
              </a:pPr>
              <a:r>
                <a:rPr lang="en-US" sz="4200" b="1" dirty="0" err="1">
                  <a:solidFill>
                    <a:schemeClr val="bg1"/>
                  </a:solidFill>
                  <a:latin typeface="Arial" panose="020B0604020202020204" pitchFamily="34" charset="0"/>
                  <a:cs typeface="Arial" panose="020B0604020202020204" pitchFamily="34" charset="0"/>
                </a:rPr>
                <a:t>Ghi</a:t>
              </a:r>
              <a:r>
                <a:rPr lang="en-US" sz="4200" b="1" dirty="0">
                  <a:solidFill>
                    <a:schemeClr val="bg1"/>
                  </a:solidFill>
                  <a:latin typeface="Arial" panose="020B0604020202020204" pitchFamily="34" charset="0"/>
                  <a:cs typeface="Arial" panose="020B0604020202020204" pitchFamily="34" charset="0"/>
                </a:rPr>
                <a:t> </a:t>
              </a:r>
              <a:r>
                <a:rPr lang="en-US" sz="4200" b="1" dirty="0" err="1">
                  <a:solidFill>
                    <a:schemeClr val="bg1"/>
                  </a:solidFill>
                  <a:latin typeface="Arial" panose="020B0604020202020204" pitchFamily="34" charset="0"/>
                  <a:cs typeface="Arial" panose="020B0604020202020204" pitchFamily="34" charset="0"/>
                </a:rPr>
                <a:t>nhớ</a:t>
              </a:r>
              <a:r>
                <a:rPr lang="en-US" sz="4200" b="1" dirty="0">
                  <a:solidFill>
                    <a:schemeClr val="bg1"/>
                  </a:solidFill>
                  <a:latin typeface="Arial" panose="020B0604020202020204" pitchFamily="34" charset="0"/>
                  <a:cs typeface="Arial" panose="020B0604020202020204" pitchFamily="34" charset="0"/>
                </a:rPr>
                <a:t> </a:t>
              </a:r>
              <a:r>
                <a:rPr lang="en-US" sz="4200" b="1" dirty="0" err="1">
                  <a:solidFill>
                    <a:schemeClr val="bg1"/>
                  </a:solidFill>
                  <a:latin typeface="Arial" panose="020B0604020202020204" pitchFamily="34" charset="0"/>
                  <a:cs typeface="Arial" panose="020B0604020202020204" pitchFamily="34" charset="0"/>
                </a:rPr>
                <a:t>cách</a:t>
              </a:r>
              <a:r>
                <a:rPr lang="en-US" sz="4200" b="1" dirty="0">
                  <a:solidFill>
                    <a:schemeClr val="bg1"/>
                  </a:solidFill>
                  <a:latin typeface="Arial" panose="020B0604020202020204" pitchFamily="34" charset="0"/>
                  <a:cs typeface="Arial" panose="020B0604020202020204" pitchFamily="34" charset="0"/>
                </a:rPr>
                <a:t> </a:t>
              </a:r>
              <a:r>
                <a:rPr lang="en-US" sz="4200" b="1" dirty="0" err="1">
                  <a:solidFill>
                    <a:schemeClr val="bg1"/>
                  </a:solidFill>
                  <a:latin typeface="Arial" panose="020B0604020202020204" pitchFamily="34" charset="0"/>
                  <a:cs typeface="Arial" panose="020B0604020202020204" pitchFamily="34" charset="0"/>
                </a:rPr>
                <a:t>tính</a:t>
              </a:r>
              <a:r>
                <a:rPr lang="en-US" sz="4200" b="1" dirty="0">
                  <a:solidFill>
                    <a:schemeClr val="bg1"/>
                  </a:solidFill>
                  <a:latin typeface="Arial" panose="020B0604020202020204" pitchFamily="34" charset="0"/>
                  <a:cs typeface="Arial" panose="020B0604020202020204" pitchFamily="34" charset="0"/>
                </a:rPr>
                <a:t> </a:t>
              </a:r>
              <a:r>
                <a:rPr lang="en-US" sz="4200" b="1" dirty="0" err="1">
                  <a:solidFill>
                    <a:schemeClr val="bg1"/>
                  </a:solidFill>
                  <a:latin typeface="Arial" panose="020B0604020202020204" pitchFamily="34" charset="0"/>
                  <a:cs typeface="Arial" panose="020B0604020202020204" pitchFamily="34" charset="0"/>
                </a:rPr>
                <a:t>các</a:t>
              </a:r>
              <a:r>
                <a:rPr lang="en-US" sz="4200" b="1" dirty="0">
                  <a:solidFill>
                    <a:schemeClr val="bg1"/>
                  </a:solidFill>
                  <a:latin typeface="Arial" panose="020B0604020202020204" pitchFamily="34" charset="0"/>
                  <a:cs typeface="Arial" panose="020B0604020202020204" pitchFamily="34" charset="0"/>
                </a:rPr>
                <a:t> </a:t>
              </a:r>
              <a:r>
                <a:rPr lang="en-US" sz="4200" b="1" dirty="0" err="1">
                  <a:solidFill>
                    <a:schemeClr val="bg1"/>
                  </a:solidFill>
                  <a:latin typeface="Arial" panose="020B0604020202020204" pitchFamily="34" charset="0"/>
                  <a:cs typeface="Arial" panose="020B0604020202020204" pitchFamily="34" charset="0"/>
                </a:rPr>
                <a:t>phép</a:t>
              </a:r>
              <a:r>
                <a:rPr lang="en-US" sz="4200" b="1" dirty="0">
                  <a:solidFill>
                    <a:schemeClr val="bg1"/>
                  </a:solidFill>
                  <a:latin typeface="Arial" panose="020B0604020202020204" pitchFamily="34" charset="0"/>
                  <a:cs typeface="Arial" panose="020B0604020202020204" pitchFamily="34" charset="0"/>
                </a:rPr>
                <a:t> </a:t>
              </a:r>
              <a:r>
                <a:rPr lang="en-US" sz="4200" b="1" dirty="0" err="1">
                  <a:solidFill>
                    <a:schemeClr val="bg1"/>
                  </a:solidFill>
                  <a:latin typeface="Arial" panose="020B0604020202020204" pitchFamily="34" charset="0"/>
                  <a:cs typeface="Arial" panose="020B0604020202020204" pitchFamily="34" charset="0"/>
                </a:rPr>
                <a:t>cộng</a:t>
              </a:r>
              <a:r>
                <a:rPr lang="en-US" sz="4200" b="1" dirty="0">
                  <a:solidFill>
                    <a:schemeClr val="bg1"/>
                  </a:solidFill>
                  <a:latin typeface="Arial" panose="020B0604020202020204" pitchFamily="34" charset="0"/>
                  <a:cs typeface="Arial" panose="020B0604020202020204" pitchFamily="34" charset="0"/>
                </a:rPr>
                <a:t> </a:t>
              </a:r>
              <a:r>
                <a:rPr lang="en-US" sz="4200" b="1" dirty="0" err="1">
                  <a:solidFill>
                    <a:schemeClr val="bg1"/>
                  </a:solidFill>
                  <a:latin typeface="Arial" panose="020B0604020202020204" pitchFamily="34" charset="0"/>
                  <a:cs typeface="Arial" panose="020B0604020202020204" pitchFamily="34" charset="0"/>
                </a:rPr>
                <a:t>có</a:t>
              </a:r>
              <a:r>
                <a:rPr lang="en-US" sz="4200" b="1" dirty="0">
                  <a:solidFill>
                    <a:schemeClr val="bg1"/>
                  </a:solidFill>
                  <a:latin typeface="Arial" panose="020B0604020202020204" pitchFamily="34" charset="0"/>
                  <a:cs typeface="Arial" panose="020B0604020202020204" pitchFamily="34" charset="0"/>
                </a:rPr>
                <a:t> </a:t>
              </a:r>
              <a:r>
                <a:rPr lang="en-US" sz="4200" b="1" dirty="0" err="1">
                  <a:solidFill>
                    <a:schemeClr val="bg1"/>
                  </a:solidFill>
                  <a:latin typeface="Arial" panose="020B0604020202020204" pitchFamily="34" charset="0"/>
                  <a:cs typeface="Arial" panose="020B0604020202020204" pitchFamily="34" charset="0"/>
                </a:rPr>
                <a:t>nhớ</a:t>
              </a:r>
              <a:r>
                <a:rPr lang="en-US" sz="4200" b="1" dirty="0">
                  <a:solidFill>
                    <a:schemeClr val="bg1"/>
                  </a:solidFill>
                  <a:latin typeface="Arial" panose="020B0604020202020204" pitchFamily="34" charset="0"/>
                  <a:cs typeface="Arial" panose="020B0604020202020204" pitchFamily="34" charset="0"/>
                </a:rPr>
                <a:t> </a:t>
              </a:r>
              <a:r>
                <a:rPr lang="en-US" sz="4200" b="1" dirty="0" err="1">
                  <a:solidFill>
                    <a:schemeClr val="bg1"/>
                  </a:solidFill>
                  <a:latin typeface="Arial" panose="020B0604020202020204" pitchFamily="34" charset="0"/>
                  <a:cs typeface="Arial" panose="020B0604020202020204" pitchFamily="34" charset="0"/>
                </a:rPr>
                <a:t>trong</a:t>
              </a:r>
              <a:r>
                <a:rPr lang="en-US" sz="4200" b="1" dirty="0">
                  <a:solidFill>
                    <a:schemeClr val="bg1"/>
                  </a:solidFill>
                  <a:latin typeface="Arial" panose="020B0604020202020204" pitchFamily="34" charset="0"/>
                  <a:cs typeface="Arial" panose="020B0604020202020204" pitchFamily="34" charset="0"/>
                </a:rPr>
                <a:t> </a:t>
              </a:r>
              <a:r>
                <a:rPr lang="en-US" sz="4200" b="1" dirty="0" err="1">
                  <a:solidFill>
                    <a:schemeClr val="bg1"/>
                  </a:solidFill>
                  <a:latin typeface="Arial" panose="020B0604020202020204" pitchFamily="34" charset="0"/>
                  <a:cs typeface="Arial" panose="020B0604020202020204" pitchFamily="34" charset="0"/>
                </a:rPr>
                <a:t>phạm</a:t>
              </a:r>
              <a:r>
                <a:rPr lang="en-US" sz="4200" b="1" dirty="0">
                  <a:solidFill>
                    <a:schemeClr val="bg1"/>
                  </a:solidFill>
                  <a:latin typeface="Arial" panose="020B0604020202020204" pitchFamily="34" charset="0"/>
                  <a:cs typeface="Arial" panose="020B0604020202020204" pitchFamily="34" charset="0"/>
                </a:rPr>
                <a:t> vi 100 </a:t>
              </a:r>
              <a:r>
                <a:rPr lang="en-US" sz="4200" b="1" dirty="0" err="1">
                  <a:solidFill>
                    <a:schemeClr val="bg1"/>
                  </a:solidFill>
                  <a:latin typeface="Arial" panose="020B0604020202020204" pitchFamily="34" charset="0"/>
                  <a:cs typeface="Arial" panose="020B0604020202020204" pitchFamily="34" charset="0"/>
                </a:rPr>
                <a:t>để</a:t>
              </a:r>
              <a:r>
                <a:rPr lang="en-US" sz="4200" b="1" dirty="0">
                  <a:solidFill>
                    <a:schemeClr val="bg1"/>
                  </a:solidFill>
                  <a:latin typeface="Arial" panose="020B0604020202020204" pitchFamily="34" charset="0"/>
                  <a:cs typeface="Arial" panose="020B0604020202020204" pitchFamily="34" charset="0"/>
                </a:rPr>
                <a:t> </a:t>
              </a:r>
              <a:r>
                <a:rPr lang="en-US" sz="4200" b="1" dirty="0" err="1">
                  <a:solidFill>
                    <a:schemeClr val="bg1"/>
                  </a:solidFill>
                  <a:latin typeface="Arial" panose="020B0604020202020204" pitchFamily="34" charset="0"/>
                  <a:cs typeface="Arial" panose="020B0604020202020204" pitchFamily="34" charset="0"/>
                </a:rPr>
                <a:t>ôn</a:t>
              </a:r>
              <a:r>
                <a:rPr lang="en-US" sz="4200" b="1" dirty="0">
                  <a:solidFill>
                    <a:schemeClr val="bg1"/>
                  </a:solidFill>
                  <a:latin typeface="Arial" panose="020B0604020202020204" pitchFamily="34" charset="0"/>
                  <a:cs typeface="Arial" panose="020B0604020202020204" pitchFamily="34" charset="0"/>
                </a:rPr>
                <a:t> </a:t>
              </a:r>
              <a:r>
                <a:rPr lang="en-US" sz="4200" b="1" dirty="0" err="1">
                  <a:solidFill>
                    <a:schemeClr val="bg1"/>
                  </a:solidFill>
                  <a:latin typeface="Arial" panose="020B0604020202020204" pitchFamily="34" charset="0"/>
                  <a:cs typeface="Arial" panose="020B0604020202020204" pitchFamily="34" charset="0"/>
                </a:rPr>
                <a:t>tập</a:t>
              </a:r>
              <a:r>
                <a:rPr lang="en-US" sz="4200" b="1" dirty="0">
                  <a:solidFill>
                    <a:schemeClr val="bg1"/>
                  </a:solidFill>
                  <a:latin typeface="Arial" panose="020B0604020202020204" pitchFamily="34" charset="0"/>
                  <a:cs typeface="Arial" panose="020B0604020202020204" pitchFamily="34" charset="0"/>
                </a:rPr>
                <a:t> </a:t>
              </a:r>
              <a:r>
                <a:rPr lang="en-US" sz="4200" b="1" dirty="0" err="1">
                  <a:solidFill>
                    <a:schemeClr val="bg1"/>
                  </a:solidFill>
                  <a:latin typeface="Arial" panose="020B0604020202020204" pitchFamily="34" charset="0"/>
                  <a:cs typeface="Arial" panose="020B0604020202020204" pitchFamily="34" charset="0"/>
                </a:rPr>
                <a:t>vào</a:t>
              </a:r>
              <a:r>
                <a:rPr lang="en-US" sz="4200" b="1" dirty="0">
                  <a:solidFill>
                    <a:schemeClr val="bg1"/>
                  </a:solidFill>
                  <a:latin typeface="Arial" panose="020B0604020202020204" pitchFamily="34" charset="0"/>
                  <a:cs typeface="Arial" panose="020B0604020202020204" pitchFamily="34" charset="0"/>
                </a:rPr>
                <a:t> </a:t>
              </a:r>
              <a:r>
                <a:rPr lang="en-US" sz="4200" b="1" dirty="0" err="1">
                  <a:solidFill>
                    <a:schemeClr val="bg1"/>
                  </a:solidFill>
                  <a:latin typeface="Arial" panose="020B0604020202020204" pitchFamily="34" charset="0"/>
                  <a:cs typeface="Arial" panose="020B0604020202020204" pitchFamily="34" charset="0"/>
                </a:rPr>
                <a:t>tiết</a:t>
              </a:r>
              <a:r>
                <a:rPr lang="en-US" sz="4200" b="1" dirty="0">
                  <a:solidFill>
                    <a:schemeClr val="bg1"/>
                  </a:solidFill>
                  <a:latin typeface="Arial" panose="020B0604020202020204" pitchFamily="34" charset="0"/>
                  <a:cs typeface="Arial" panose="020B0604020202020204" pitchFamily="34" charset="0"/>
                </a:rPr>
                <a:t> </a:t>
              </a:r>
              <a:r>
                <a:rPr lang="en-US" sz="4200" b="1" dirty="0" err="1">
                  <a:solidFill>
                    <a:schemeClr val="bg1"/>
                  </a:solidFill>
                  <a:latin typeface="Arial" panose="020B0604020202020204" pitchFamily="34" charset="0"/>
                  <a:cs typeface="Arial" panose="020B0604020202020204" pitchFamily="34" charset="0"/>
                </a:rPr>
                <a:t>sau</a:t>
              </a:r>
              <a:endParaRPr lang="vi-VN" sz="4200" b="1" dirty="0">
                <a:solidFill>
                  <a:schemeClr val="bg1"/>
                </a:solidFill>
                <a:latin typeface="Arial" panose="020B0604020202020204" pitchFamily="34" charset="0"/>
                <a:cs typeface="Arial" panose="020B0604020202020204" pitchFamily="34" charset="0"/>
              </a:endParaRPr>
            </a:p>
          </p:txBody>
        </p:sp>
      </p:grpSp>
      <p:pic>
        <p:nvPicPr>
          <p:cNvPr id="9" name="Picture 2">
            <a:extLst>
              <a:ext uri="{FF2B5EF4-FFF2-40B4-BE49-F238E27FC236}">
                <a16:creationId xmlns:a16="http://schemas.microsoft.com/office/drawing/2014/main" id="{CA302F14-3841-4E6C-B062-2152DAB3D01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b="47809"/>
          <a:stretch>
            <a:fillRect/>
          </a:stretch>
        </p:blipFill>
        <p:spPr>
          <a:xfrm>
            <a:off x="15240000" y="287628"/>
            <a:ext cx="2175329" cy="2679915"/>
          </a:xfrm>
          <a:prstGeom prst="rect">
            <a:avLst/>
          </a:prstGeom>
        </p:spPr>
      </p:pic>
    </p:spTree>
    <p:extLst>
      <p:ext uri="{BB962C8B-B14F-4D97-AF65-F5344CB8AC3E}">
        <p14:creationId xmlns:p14="http://schemas.microsoft.com/office/powerpoint/2010/main" val="27911287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rcRect t="508" b="15221"/>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2082"/>
          <a:stretch>
            <a:fillRect/>
          </a:stretch>
        </p:blipFill>
        <p:spPr>
          <a:xfrm>
            <a:off x="-96520" y="0"/>
            <a:ext cx="9044047" cy="10287000"/>
          </a:xfrm>
          <a:prstGeom prst="rect">
            <a:avLst/>
          </a:prstGeom>
        </p:spPr>
      </p:pic>
      <p:pic>
        <p:nvPicPr>
          <p:cNvPr id="12" name="Picture 2">
            <a:extLst>
              <a:ext uri="{FF2B5EF4-FFF2-40B4-BE49-F238E27FC236}">
                <a16:creationId xmlns:a16="http://schemas.microsoft.com/office/drawing/2014/main" id="{53CA55A0-89DB-49B7-ADB3-1E2D14B46C5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668069" flipH="1">
            <a:off x="-1414296" y="1726991"/>
            <a:ext cx="3698177" cy="4114800"/>
          </a:xfrm>
          <a:prstGeom prst="rect">
            <a:avLst/>
          </a:prstGeom>
        </p:spPr>
      </p:pic>
      <p:pic>
        <p:nvPicPr>
          <p:cNvPr id="13" name="Picture 3">
            <a:extLst>
              <a:ext uri="{FF2B5EF4-FFF2-40B4-BE49-F238E27FC236}">
                <a16:creationId xmlns:a16="http://schemas.microsoft.com/office/drawing/2014/main" id="{9E310F05-12AC-478F-A95C-FC924F81737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6727253">
            <a:off x="15821412" y="2377990"/>
            <a:ext cx="3698177" cy="4114800"/>
          </a:xfrm>
          <a:prstGeom prst="rect">
            <a:avLst/>
          </a:prstGeom>
        </p:spPr>
      </p:pic>
      <p:sp>
        <p:nvSpPr>
          <p:cNvPr id="18" name="TextBox 5">
            <a:extLst>
              <a:ext uri="{FF2B5EF4-FFF2-40B4-BE49-F238E27FC236}">
                <a16:creationId xmlns:a16="http://schemas.microsoft.com/office/drawing/2014/main" id="{C5FF80CF-4F99-4988-866A-ABA0A13C0A27}"/>
              </a:ext>
            </a:extLst>
          </p:cNvPr>
          <p:cNvSpPr txBox="1"/>
          <p:nvPr/>
        </p:nvSpPr>
        <p:spPr>
          <a:xfrm>
            <a:off x="2548380" y="3572938"/>
            <a:ext cx="13191240" cy="3118674"/>
          </a:xfrm>
          <a:prstGeom prst="rect">
            <a:avLst/>
          </a:prstGeom>
        </p:spPr>
        <p:txBody>
          <a:bodyPr wrap="square" lIns="0" tIns="0" rIns="0" bIns="0" rtlCol="0" anchor="t">
            <a:spAutoFit/>
          </a:bodyPr>
          <a:lstStyle/>
          <a:p>
            <a:pPr algn="ctr">
              <a:lnSpc>
                <a:spcPct val="150000"/>
              </a:lnSpc>
            </a:pPr>
            <a:r>
              <a:rPr lang="en-US" sz="7200" b="1" dirty="0">
                <a:latin typeface="Arial" panose="020B0604020202020204" pitchFamily="34" charset="0"/>
                <a:cs typeface="Arial" panose="020B0604020202020204" pitchFamily="34" charset="0"/>
              </a:rPr>
              <a:t>CẢM ƠN CÁC EM</a:t>
            </a:r>
          </a:p>
          <a:p>
            <a:pPr algn="ctr">
              <a:lnSpc>
                <a:spcPct val="150000"/>
              </a:lnSpc>
            </a:pPr>
            <a:r>
              <a:rPr lang="en-US" sz="7200" b="1" dirty="0">
                <a:latin typeface="Arial" panose="020B0604020202020204" pitchFamily="34" charset="0"/>
                <a:cs typeface="Arial" panose="020B0604020202020204" pitchFamily="34" charset="0"/>
              </a:rPr>
              <a:t>ĐÃ LẮNG NGHE BÀI GIẢNG!</a:t>
            </a:r>
          </a:p>
        </p:txBody>
      </p:sp>
      <p:grpSp>
        <p:nvGrpSpPr>
          <p:cNvPr id="23" name="Group 22">
            <a:extLst>
              <a:ext uri="{FF2B5EF4-FFF2-40B4-BE49-F238E27FC236}">
                <a16:creationId xmlns:a16="http://schemas.microsoft.com/office/drawing/2014/main" id="{60B7D23F-CE43-4DF6-B7A8-A6DC3ED1600B}"/>
              </a:ext>
            </a:extLst>
          </p:cNvPr>
          <p:cNvGrpSpPr/>
          <p:nvPr/>
        </p:nvGrpSpPr>
        <p:grpSpPr>
          <a:xfrm>
            <a:off x="-1687227" y="-22371"/>
            <a:ext cx="21662454" cy="1755648"/>
            <a:chOff x="0" y="0"/>
            <a:chExt cx="21662454" cy="1755648"/>
          </a:xfrm>
        </p:grpSpPr>
        <p:pic>
          <p:nvPicPr>
            <p:cNvPr id="20" name="Picture 11">
              <a:extLst>
                <a:ext uri="{FF2B5EF4-FFF2-40B4-BE49-F238E27FC236}">
                  <a16:creationId xmlns:a16="http://schemas.microsoft.com/office/drawing/2014/main" id="{17D3A1E8-4FBB-408A-8FF6-435489F55C3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0" y="0"/>
              <a:ext cx="7315200" cy="1755648"/>
            </a:xfrm>
            <a:prstGeom prst="rect">
              <a:avLst/>
            </a:prstGeom>
          </p:spPr>
        </p:pic>
        <p:pic>
          <p:nvPicPr>
            <p:cNvPr id="21" name="Picture 11">
              <a:extLst>
                <a:ext uri="{FF2B5EF4-FFF2-40B4-BE49-F238E27FC236}">
                  <a16:creationId xmlns:a16="http://schemas.microsoft.com/office/drawing/2014/main" id="{0459FBCD-F20B-455A-BD69-6515BF9C345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173627" y="0"/>
              <a:ext cx="7315200" cy="1755648"/>
            </a:xfrm>
            <a:prstGeom prst="rect">
              <a:avLst/>
            </a:prstGeom>
          </p:spPr>
        </p:pic>
        <p:pic>
          <p:nvPicPr>
            <p:cNvPr id="22" name="Picture 11">
              <a:extLst>
                <a:ext uri="{FF2B5EF4-FFF2-40B4-BE49-F238E27FC236}">
                  <a16:creationId xmlns:a16="http://schemas.microsoft.com/office/drawing/2014/main" id="{FCF182E2-AFF1-4750-8A2C-2256DD1D7EC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4347254" y="0"/>
              <a:ext cx="7315200" cy="1755648"/>
            </a:xfrm>
            <a:prstGeom prst="rect">
              <a:avLst/>
            </a:prstGeom>
          </p:spPr>
        </p:pic>
      </p:grpSp>
      <p:pic>
        <p:nvPicPr>
          <p:cNvPr id="14" name="Picture 5">
            <a:extLst>
              <a:ext uri="{FF2B5EF4-FFF2-40B4-BE49-F238E27FC236}">
                <a16:creationId xmlns:a16="http://schemas.microsoft.com/office/drawing/2014/main" id="{B18B0B6D-0A60-454D-B06E-A6B671B14D3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08174">
            <a:off x="15398711" y="5722797"/>
            <a:ext cx="2885070" cy="4546672"/>
          </a:xfrm>
          <a:prstGeom prst="rect">
            <a:avLst/>
          </a:prstGeom>
        </p:spPr>
      </p:pic>
      <p:pic>
        <p:nvPicPr>
          <p:cNvPr id="15" name="Picture 5">
            <a:extLst>
              <a:ext uri="{FF2B5EF4-FFF2-40B4-BE49-F238E27FC236}">
                <a16:creationId xmlns:a16="http://schemas.microsoft.com/office/drawing/2014/main" id="{5ADB4B6E-714F-4EBD-BCED-4924876B8A0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43580">
            <a:off x="-103019" y="5859637"/>
            <a:ext cx="2680048" cy="4493984"/>
          </a:xfrm>
          <a:prstGeom prst="rect">
            <a:avLst/>
          </a:prstGeom>
        </p:spPr>
      </p:pic>
    </p:spTree>
  </p:cSld>
  <p:clrMapOvr>
    <a:masterClrMapping/>
  </p:clrMapOvr>
  <p:transition>
    <p:split orient="vert" dir="in"/>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rcRect t="254" b="15476"/>
          <a:stretch>
            <a:fillRect/>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6DCAB52-061F-422E-AA77-BC1E7CE0E746}"/>
              </a:ext>
            </a:extLst>
          </p:cNvPr>
          <p:cNvGrpSpPr/>
          <p:nvPr/>
        </p:nvGrpSpPr>
        <p:grpSpPr>
          <a:xfrm>
            <a:off x="1371600" y="952500"/>
            <a:ext cx="15638272" cy="6630803"/>
            <a:chOff x="1371600" y="952500"/>
            <a:chExt cx="15638272" cy="6630803"/>
          </a:xfrm>
        </p:grpSpPr>
        <p:grpSp>
          <p:nvGrpSpPr>
            <p:cNvPr id="17" name="Group 16">
              <a:extLst>
                <a:ext uri="{FF2B5EF4-FFF2-40B4-BE49-F238E27FC236}">
                  <a16:creationId xmlns:a16="http://schemas.microsoft.com/office/drawing/2014/main" id="{B51525CE-615C-438D-BB3C-01BCFD2FD599}"/>
                </a:ext>
              </a:extLst>
            </p:cNvPr>
            <p:cNvGrpSpPr/>
            <p:nvPr/>
          </p:nvGrpSpPr>
          <p:grpSpPr>
            <a:xfrm>
              <a:off x="1371600" y="952500"/>
              <a:ext cx="15638272" cy="6630803"/>
              <a:chOff x="1028700" y="952500"/>
              <a:chExt cx="15638272" cy="6630803"/>
            </a:xfrm>
          </p:grpSpPr>
          <p:grpSp>
            <p:nvGrpSpPr>
              <p:cNvPr id="2" name="Group 2"/>
              <p:cNvGrpSpPr/>
              <p:nvPr/>
            </p:nvGrpSpPr>
            <p:grpSpPr>
              <a:xfrm>
                <a:off x="1028700" y="1442815"/>
                <a:ext cx="15638272" cy="6140488"/>
                <a:chOff x="0" y="0"/>
                <a:chExt cx="2706135" cy="1118199"/>
              </a:xfrm>
            </p:grpSpPr>
            <p:sp>
              <p:nvSpPr>
                <p:cNvPr id="3" name="Freeform 3"/>
                <p:cNvSpPr/>
                <p:nvPr/>
              </p:nvSpPr>
              <p:spPr>
                <a:xfrm>
                  <a:off x="0" y="0"/>
                  <a:ext cx="2706135" cy="1118199"/>
                </a:xfrm>
                <a:custGeom>
                  <a:avLst/>
                  <a:gdLst/>
                  <a:ahLst/>
                  <a:cxnLst/>
                  <a:rect l="l" t="t" r="r" b="b"/>
                  <a:pathLst>
                    <a:path w="2706135" h="1118199">
                      <a:moveTo>
                        <a:pt x="2581675" y="1118199"/>
                      </a:moveTo>
                      <a:lnTo>
                        <a:pt x="124460" y="1118199"/>
                      </a:lnTo>
                      <a:cubicBezTo>
                        <a:pt x="55880" y="1118199"/>
                        <a:pt x="0" y="1062319"/>
                        <a:pt x="0" y="993739"/>
                      </a:cubicBezTo>
                      <a:lnTo>
                        <a:pt x="0" y="124460"/>
                      </a:lnTo>
                      <a:cubicBezTo>
                        <a:pt x="0" y="55880"/>
                        <a:pt x="55880" y="0"/>
                        <a:pt x="124460" y="0"/>
                      </a:cubicBezTo>
                      <a:lnTo>
                        <a:pt x="2581675" y="0"/>
                      </a:lnTo>
                      <a:cubicBezTo>
                        <a:pt x="2650255" y="0"/>
                        <a:pt x="2706135" y="55880"/>
                        <a:pt x="2706135" y="124460"/>
                      </a:cubicBezTo>
                      <a:lnTo>
                        <a:pt x="2706135" y="993739"/>
                      </a:lnTo>
                      <a:cubicBezTo>
                        <a:pt x="2706135" y="1062319"/>
                        <a:pt x="2650255" y="1118199"/>
                        <a:pt x="2581675" y="1118199"/>
                      </a:cubicBezTo>
                      <a:close/>
                    </a:path>
                  </a:pathLst>
                </a:custGeom>
                <a:solidFill>
                  <a:srgbClr val="F6C79D"/>
                </a:solidFill>
              </p:spPr>
            </p:sp>
          </p:grpSp>
          <p:pic>
            <p:nvPicPr>
              <p:cNvPr id="4" name="Picture 4"/>
              <p:cNvPicPr>
                <a:picLocks noChangeAspect="1"/>
              </p:cNvPicPr>
              <p:nvPr/>
            </p:nvPicPr>
            <p:blipFill>
              <a:blip r:embed="rId3">
                <a:alphaModFix amt="73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907837" y="952500"/>
                <a:ext cx="2472326" cy="828229"/>
              </a:xfrm>
              <a:prstGeom prst="rect">
                <a:avLst/>
              </a:prstGeom>
            </p:spPr>
          </p:pic>
        </p:grpSp>
        <p:sp>
          <p:nvSpPr>
            <p:cNvPr id="12" name="TextBox 5">
              <a:extLst>
                <a:ext uri="{FF2B5EF4-FFF2-40B4-BE49-F238E27FC236}">
                  <a16:creationId xmlns:a16="http://schemas.microsoft.com/office/drawing/2014/main" id="{2FA6C968-1827-476F-9700-376BE0567A58}"/>
                </a:ext>
              </a:extLst>
            </p:cNvPr>
            <p:cNvSpPr txBox="1"/>
            <p:nvPr/>
          </p:nvSpPr>
          <p:spPr>
            <a:xfrm>
              <a:off x="3816660" y="1754680"/>
              <a:ext cx="11683379" cy="1335237"/>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6600" b="1" dirty="0">
                  <a:solidFill>
                    <a:srgbClr val="002060"/>
                  </a:solidFill>
                  <a:latin typeface="Arial" panose="020B0604020202020204" pitchFamily="34" charset="0"/>
                  <a:cs typeface="Arial" panose="020B0604020202020204" pitchFamily="34" charset="0"/>
                </a:rPr>
                <a:t>BÀI 30</a:t>
              </a:r>
              <a:endParaRPr kumimoji="0" lang="en-US" sz="6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grpSp>
      <p:pic>
        <p:nvPicPr>
          <p:cNvPr id="13" name="Picture 13"/>
          <p:cNvPicPr>
            <a:picLocks noChangeAspect="1"/>
          </p:cNvPicPr>
          <p:nvPr/>
        </p:nvPicPr>
        <p:blipFill>
          <a:blip r:embed="rId5">
            <a:alphaModFix amt="67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697200" y="5600700"/>
            <a:ext cx="969772" cy="1187916"/>
          </a:xfrm>
          <a:prstGeom prst="rect">
            <a:avLst/>
          </a:prstGeom>
        </p:spPr>
      </p:pic>
      <p:pic>
        <p:nvPicPr>
          <p:cNvPr id="1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028700" y="7583303"/>
            <a:ext cx="1485900" cy="1593459"/>
          </a:xfrm>
          <a:prstGeom prst="rect">
            <a:avLst/>
          </a:prstGeom>
        </p:spPr>
      </p:pic>
      <p:sp>
        <p:nvSpPr>
          <p:cNvPr id="16" name="TextBox 5">
            <a:extLst>
              <a:ext uri="{FF2B5EF4-FFF2-40B4-BE49-F238E27FC236}">
                <a16:creationId xmlns:a16="http://schemas.microsoft.com/office/drawing/2014/main" id="{0253BE70-97E4-4D32-B87B-031E8CE618CA}"/>
              </a:ext>
            </a:extLst>
          </p:cNvPr>
          <p:cNvSpPr txBox="1"/>
          <p:nvPr/>
        </p:nvSpPr>
        <p:spPr>
          <a:xfrm>
            <a:off x="3600026" y="3047275"/>
            <a:ext cx="11683379" cy="4382225"/>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PHÉP CỘNG (CÓ NHỚ) TRONG PHẠM VI 100</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60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6000" b="1"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tiếp</a:t>
            </a:r>
            <a:r>
              <a:rPr kumimoji="0" lang="en-US" sz="60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6000" b="1"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theo</a:t>
            </a:r>
            <a:r>
              <a:rPr kumimoji="0" lang="en-US" sz="60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pic>
        <p:nvPicPr>
          <p:cNvPr id="5" name="Picture 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2039600" y="7512088"/>
            <a:ext cx="5486400" cy="2813028"/>
          </a:xfrm>
          <a:prstGeom prst="rect">
            <a:avLst/>
          </a:prstGeom>
        </p:spPr>
      </p:pic>
      <p:pic>
        <p:nvPicPr>
          <p:cNvPr id="18" name="Picture 5">
            <a:extLst>
              <a:ext uri="{FF2B5EF4-FFF2-40B4-BE49-F238E27FC236}">
                <a16:creationId xmlns:a16="http://schemas.microsoft.com/office/drawing/2014/main" id="{237387EB-D3C7-4CD2-B560-FE176B60779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 y="6731853"/>
            <a:ext cx="4495800" cy="3637510"/>
          </a:xfrm>
          <a:prstGeom prst="rect">
            <a:avLst/>
          </a:prstGeom>
        </p:spPr>
      </p:pic>
    </p:spTree>
    <p:extLst>
      <p:ext uri="{BB962C8B-B14F-4D97-AF65-F5344CB8AC3E}">
        <p14:creationId xmlns:p14="http://schemas.microsoft.com/office/powerpoint/2010/main" val="4249277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rcRect t="254" b="15476"/>
          <a:stretch>
            <a:fillRect/>
          </a:stretch>
        </a:blipFill>
        <a:effectLst/>
      </p:bgPr>
    </p:bg>
    <p:spTree>
      <p:nvGrpSpPr>
        <p:cNvPr id="1" name=""/>
        <p:cNvGrpSpPr/>
        <p:nvPr/>
      </p:nvGrpSpPr>
      <p:grpSpPr>
        <a:xfrm>
          <a:off x="0" y="0"/>
          <a:ext cx="0" cy="0"/>
          <a:chOff x="0" y="0"/>
          <a:chExt cx="0" cy="0"/>
        </a:xfrm>
      </p:grpSpPr>
      <p:pic>
        <p:nvPicPr>
          <p:cNvPr id="15" name="Picture 14" descr="A picture containing diagram&#10;&#10;Description automatically generated">
            <a:extLst>
              <a:ext uri="{FF2B5EF4-FFF2-40B4-BE49-F238E27FC236}">
                <a16:creationId xmlns:a16="http://schemas.microsoft.com/office/drawing/2014/main" id="{B4324392-3EE1-4A33-B5A3-F88C6828F4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9901" y="4107789"/>
            <a:ext cx="12968198" cy="569957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5580081" y="6641104"/>
            <a:ext cx="2391313" cy="5457353"/>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24146">
            <a:off x="312827" y="7582843"/>
            <a:ext cx="1757956" cy="2754633"/>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382642" y="9279990"/>
            <a:ext cx="892361" cy="956956"/>
          </a:xfrm>
          <a:prstGeom prst="rect">
            <a:avLst/>
          </a:prstGeom>
        </p:spPr>
      </p:pic>
      <p:pic>
        <p:nvPicPr>
          <p:cNvPr id="10" name="Picture 10"/>
          <p:cNvPicPr>
            <a:picLocks noChangeAspect="1"/>
          </p:cNvPicPr>
          <p:nvPr/>
        </p:nvPicPr>
        <p:blipFill>
          <a:blip r:embed="rId10">
            <a:alphaModFix amt="6700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967388" y="8092074"/>
            <a:ext cx="969772" cy="1187916"/>
          </a:xfrm>
          <a:prstGeom prst="rect">
            <a:avLst/>
          </a:prstGeom>
        </p:spPr>
      </p:pic>
      <p:grpSp>
        <p:nvGrpSpPr>
          <p:cNvPr id="13" name="Group 12">
            <a:extLst>
              <a:ext uri="{FF2B5EF4-FFF2-40B4-BE49-F238E27FC236}">
                <a16:creationId xmlns:a16="http://schemas.microsoft.com/office/drawing/2014/main" id="{4445EF39-7116-4F6D-86B6-1D2F5C017C7D}"/>
              </a:ext>
            </a:extLst>
          </p:cNvPr>
          <p:cNvGrpSpPr/>
          <p:nvPr/>
        </p:nvGrpSpPr>
        <p:grpSpPr>
          <a:xfrm>
            <a:off x="1132881" y="571500"/>
            <a:ext cx="16022237" cy="3232107"/>
            <a:chOff x="1028700" y="2292393"/>
            <a:chExt cx="16022237" cy="3232107"/>
          </a:xfrm>
        </p:grpSpPr>
        <p:grpSp>
          <p:nvGrpSpPr>
            <p:cNvPr id="2" name="Group 2"/>
            <p:cNvGrpSpPr/>
            <p:nvPr/>
          </p:nvGrpSpPr>
          <p:grpSpPr>
            <a:xfrm>
              <a:off x="1028700" y="2769303"/>
              <a:ext cx="16022237" cy="2755197"/>
              <a:chOff x="0" y="0"/>
              <a:chExt cx="4562371" cy="1352117"/>
            </a:xfrm>
          </p:grpSpPr>
          <p:sp>
            <p:nvSpPr>
              <p:cNvPr id="3" name="Freeform 3"/>
              <p:cNvSpPr/>
              <p:nvPr/>
            </p:nvSpPr>
            <p:spPr>
              <a:xfrm>
                <a:off x="0" y="0"/>
                <a:ext cx="4562371" cy="1352117"/>
              </a:xfrm>
              <a:custGeom>
                <a:avLst/>
                <a:gdLst/>
                <a:ahLst/>
                <a:cxnLst/>
                <a:rect l="l" t="t" r="r" b="b"/>
                <a:pathLst>
                  <a:path w="4562371" h="1352117">
                    <a:moveTo>
                      <a:pt x="4437911" y="1352117"/>
                    </a:moveTo>
                    <a:lnTo>
                      <a:pt x="124460" y="1352117"/>
                    </a:lnTo>
                    <a:cubicBezTo>
                      <a:pt x="55880" y="1352117"/>
                      <a:pt x="0" y="1296237"/>
                      <a:pt x="0" y="1227657"/>
                    </a:cubicBezTo>
                    <a:lnTo>
                      <a:pt x="0" y="124460"/>
                    </a:lnTo>
                    <a:cubicBezTo>
                      <a:pt x="0" y="55880"/>
                      <a:pt x="55880" y="0"/>
                      <a:pt x="124460" y="0"/>
                    </a:cubicBezTo>
                    <a:lnTo>
                      <a:pt x="4437911" y="0"/>
                    </a:lnTo>
                    <a:cubicBezTo>
                      <a:pt x="4506491" y="0"/>
                      <a:pt x="4562371" y="55880"/>
                      <a:pt x="4562371" y="124460"/>
                    </a:cubicBezTo>
                    <a:lnTo>
                      <a:pt x="4562371" y="1227657"/>
                    </a:lnTo>
                    <a:cubicBezTo>
                      <a:pt x="4562371" y="1296237"/>
                      <a:pt x="4506491" y="1352117"/>
                      <a:pt x="4437911" y="1352117"/>
                    </a:cubicBezTo>
                    <a:close/>
                  </a:path>
                </a:pathLst>
              </a:custGeom>
              <a:solidFill>
                <a:srgbClr val="F9705A"/>
              </a:solidFill>
            </p:spPr>
          </p:sp>
        </p:grpSp>
        <p:pic>
          <p:nvPicPr>
            <p:cNvPr id="7" name="Picture 7"/>
            <p:cNvPicPr>
              <a:picLocks noChangeAspect="1"/>
            </p:cNvPicPr>
            <p:nvPr/>
          </p:nvPicPr>
          <p:blipFill>
            <a:blip r:embed="rId12">
              <a:alphaModFix amt="73000"/>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7720389" y="2292393"/>
              <a:ext cx="2847221" cy="953819"/>
            </a:xfrm>
            <a:prstGeom prst="rect">
              <a:avLst/>
            </a:prstGeom>
          </p:spPr>
        </p:pic>
        <p:sp>
          <p:nvSpPr>
            <p:cNvPr id="12" name="TextBox 11">
              <a:extLst>
                <a:ext uri="{FF2B5EF4-FFF2-40B4-BE49-F238E27FC236}">
                  <a16:creationId xmlns:a16="http://schemas.microsoft.com/office/drawing/2014/main" id="{9C4FBFA2-6F3B-4821-BEE6-AF161B4FBA73}"/>
                </a:ext>
              </a:extLst>
            </p:cNvPr>
            <p:cNvSpPr txBox="1"/>
            <p:nvPr/>
          </p:nvSpPr>
          <p:spPr>
            <a:xfrm>
              <a:off x="2324099" y="3127006"/>
              <a:ext cx="13639800" cy="2039789"/>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1000"/>
                </a:spcAft>
                <a:buClrTx/>
                <a:buSzTx/>
                <a:buFontTx/>
                <a:buNone/>
                <a:tabLst/>
                <a:defRPr/>
              </a:pPr>
              <a:r>
                <a:rPr kumimoji="0" lang="nl-NL" sz="42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rPr>
                <a:t>Các em hãy quan sát bức tranh và cho biết: </a:t>
              </a:r>
            </a:p>
            <a:p>
              <a:pPr marL="0" marR="0" lvl="0" indent="0" algn="ctr" defTabSz="914400" rtl="0" eaLnBrk="1" fontAlgn="auto" latinLnBrk="0" hangingPunct="1">
                <a:lnSpc>
                  <a:spcPct val="150000"/>
                </a:lnSpc>
                <a:spcBef>
                  <a:spcPts val="0"/>
                </a:spcBef>
                <a:spcAft>
                  <a:spcPts val="1000"/>
                </a:spcAft>
                <a:buClrTx/>
                <a:buSzTx/>
                <a:buFontTx/>
                <a:buNone/>
                <a:tabLst/>
                <a:defRPr/>
              </a:pPr>
              <a:r>
                <a:rPr kumimoji="0" lang="nl-NL" sz="4200" b="1" i="1"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rPr>
                <a:t>Làm thế nào tính được phép tính 47 + 5 = ?</a:t>
              </a:r>
              <a:endParaRPr kumimoji="0" lang="vi-VN" sz="4200" b="1" i="1"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272852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rcRect t="254" b="15476"/>
          <a:stretch>
            <a:fillRect/>
          </a:stretch>
        </a:blip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24146">
            <a:off x="312827" y="7582843"/>
            <a:ext cx="1757956" cy="2754633"/>
          </a:xfrm>
          <a:prstGeom prst="rect">
            <a:avLst/>
          </a:prstGeom>
        </p:spPr>
      </p:pic>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382642" y="9279990"/>
            <a:ext cx="892361" cy="956956"/>
          </a:xfrm>
          <a:prstGeom prst="rect">
            <a:avLst/>
          </a:prstGeom>
        </p:spPr>
      </p:pic>
      <p:pic>
        <p:nvPicPr>
          <p:cNvPr id="10" name="Picture 10"/>
          <p:cNvPicPr>
            <a:picLocks noChangeAspect="1"/>
          </p:cNvPicPr>
          <p:nvPr/>
        </p:nvPicPr>
        <p:blipFill>
          <a:blip r:embed="rId7">
            <a:alphaModFix amt="67000"/>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967388" y="8092074"/>
            <a:ext cx="969772" cy="1187916"/>
          </a:xfrm>
          <a:prstGeom prst="rect">
            <a:avLst/>
          </a:prstGeom>
        </p:spPr>
      </p:pic>
      <p:pic>
        <p:nvPicPr>
          <p:cNvPr id="8" name="Picture 7" descr="A screenshot of a computer&#10;&#10;Description automatically generated with low confidence">
            <a:extLst>
              <a:ext uri="{FF2B5EF4-FFF2-40B4-BE49-F238E27FC236}">
                <a16:creationId xmlns:a16="http://schemas.microsoft.com/office/drawing/2014/main" id="{D1BB108C-82EF-464B-9F17-79F266C9B25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8798" y="2565310"/>
            <a:ext cx="17170397" cy="5029200"/>
          </a:xfrm>
          <a:prstGeom prst="rect">
            <a:avLst/>
          </a:prstGeom>
        </p:spPr>
      </p:pic>
      <p:sp>
        <p:nvSpPr>
          <p:cNvPr id="14" name="TextBox 13">
            <a:extLst>
              <a:ext uri="{FF2B5EF4-FFF2-40B4-BE49-F238E27FC236}">
                <a16:creationId xmlns:a16="http://schemas.microsoft.com/office/drawing/2014/main" id="{6CA208FB-DC23-489A-ACDC-3E278BFDB570}"/>
              </a:ext>
            </a:extLst>
          </p:cNvPr>
          <p:cNvSpPr txBox="1"/>
          <p:nvPr/>
        </p:nvSpPr>
        <p:spPr>
          <a:xfrm>
            <a:off x="2324097" y="1265387"/>
            <a:ext cx="13639800" cy="982513"/>
          </a:xfrm>
          <a:prstGeom prst="rect">
            <a:avLst/>
          </a:prstGeom>
          <a:noFill/>
        </p:spPr>
        <p:txBody>
          <a:bodyPr wrap="square">
            <a:spAutoFit/>
          </a:bodyPr>
          <a:lstStyle/>
          <a:p>
            <a:pPr algn="ctr">
              <a:lnSpc>
                <a:spcPct val="150000"/>
              </a:lnSpc>
              <a:spcAft>
                <a:spcPts val="1000"/>
              </a:spcAft>
            </a:pPr>
            <a:r>
              <a:rPr lang="nl-NL" sz="4400" b="1" dirty="0">
                <a:latin typeface="Arial" panose="020B0604020202020204" pitchFamily="34" charset="0"/>
                <a:ea typeface="Arial" panose="020B0604020202020204" pitchFamily="34" charset="0"/>
                <a:cs typeface="Times New Roman" panose="02020603050405020304" pitchFamily="18" charset="0"/>
              </a:rPr>
              <a:t>Ta tính theo cột dọc như sau:</a:t>
            </a:r>
            <a:endParaRPr lang="vi-VN" sz="4400" b="1" i="1" dirty="0">
              <a:effectLst/>
              <a:latin typeface="Arial" panose="020B0604020202020204" pitchFamily="34" charset="0"/>
              <a:ea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0FABA1EF-FE93-48BB-AC5B-3C0F12956A41}"/>
              </a:ext>
            </a:extLst>
          </p:cNvPr>
          <p:cNvSpPr txBox="1"/>
          <p:nvPr/>
        </p:nvSpPr>
        <p:spPr>
          <a:xfrm>
            <a:off x="2324096" y="7373530"/>
            <a:ext cx="13639800" cy="1427570"/>
          </a:xfrm>
          <a:prstGeom prst="rect">
            <a:avLst/>
          </a:prstGeom>
          <a:noFill/>
        </p:spPr>
        <p:txBody>
          <a:bodyPr wrap="square">
            <a:spAutoFit/>
          </a:bodyPr>
          <a:lstStyle/>
          <a:p>
            <a:pPr algn="ctr">
              <a:lnSpc>
                <a:spcPct val="150000"/>
              </a:lnSpc>
              <a:spcAft>
                <a:spcPts val="1000"/>
              </a:spcAft>
            </a:pPr>
            <a:r>
              <a:rPr lang="nl-NL" sz="6600" b="1" dirty="0">
                <a:solidFill>
                  <a:srgbClr val="FF0000"/>
                </a:solidFill>
                <a:latin typeface="Arial" panose="020B0604020202020204" pitchFamily="34" charset="0"/>
                <a:ea typeface="Arial" panose="020B0604020202020204" pitchFamily="34" charset="0"/>
                <a:cs typeface="Times New Roman" panose="02020603050405020304" pitchFamily="18" charset="0"/>
              </a:rPr>
              <a:t>Vậy 47 + 5 = 52</a:t>
            </a:r>
            <a:endParaRPr lang="vi-VN" sz="6600" b="1" i="1"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59508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rcRect t="254" b="15476"/>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6AC69A3-C52B-46DE-9BC8-6F20BF346348}"/>
              </a:ext>
            </a:extLst>
          </p:cNvPr>
          <p:cNvGrpSpPr/>
          <p:nvPr/>
        </p:nvGrpSpPr>
        <p:grpSpPr>
          <a:xfrm>
            <a:off x="500156" y="2658711"/>
            <a:ext cx="17287688" cy="5704937"/>
            <a:chOff x="500156" y="2658711"/>
            <a:chExt cx="17287688" cy="5704937"/>
          </a:xfrm>
        </p:grpSpPr>
        <p:grpSp>
          <p:nvGrpSpPr>
            <p:cNvPr id="2" name="Group 1">
              <a:extLst>
                <a:ext uri="{FF2B5EF4-FFF2-40B4-BE49-F238E27FC236}">
                  <a16:creationId xmlns:a16="http://schemas.microsoft.com/office/drawing/2014/main" id="{FBC49048-2A56-470D-9C0F-E53EA8DBB11C}"/>
                </a:ext>
              </a:extLst>
            </p:cNvPr>
            <p:cNvGrpSpPr/>
            <p:nvPr/>
          </p:nvGrpSpPr>
          <p:grpSpPr>
            <a:xfrm>
              <a:off x="500156" y="2658711"/>
              <a:ext cx="17287688" cy="5704937"/>
              <a:chOff x="500156" y="2658711"/>
              <a:chExt cx="17287688" cy="5704937"/>
            </a:xfrm>
          </p:grpSpPr>
          <p:pic>
            <p:nvPicPr>
              <p:cNvPr id="11" name="Picture 4">
                <a:extLst>
                  <a:ext uri="{FF2B5EF4-FFF2-40B4-BE49-F238E27FC236}">
                    <a16:creationId xmlns:a16="http://schemas.microsoft.com/office/drawing/2014/main" id="{2785F470-2E54-4ACD-9426-C6B15B3ECC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00156" y="2658711"/>
                <a:ext cx="17287688" cy="5704937"/>
              </a:xfrm>
              <a:prstGeom prst="rect">
                <a:avLst/>
              </a:prstGeom>
            </p:spPr>
          </p:pic>
          <p:sp>
            <p:nvSpPr>
              <p:cNvPr id="12" name="TextBox 11">
                <a:extLst>
                  <a:ext uri="{FF2B5EF4-FFF2-40B4-BE49-F238E27FC236}">
                    <a16:creationId xmlns:a16="http://schemas.microsoft.com/office/drawing/2014/main" id="{1E488B46-EED6-4763-9F1E-D222F41367E0}"/>
                  </a:ext>
                </a:extLst>
              </p:cNvPr>
              <p:cNvSpPr txBox="1"/>
              <p:nvPr/>
            </p:nvSpPr>
            <p:spPr>
              <a:xfrm>
                <a:off x="7924800" y="4460570"/>
                <a:ext cx="2438400" cy="1446550"/>
              </a:xfrm>
              <a:prstGeom prst="rect">
                <a:avLst/>
              </a:prstGeom>
              <a:noFill/>
            </p:spPr>
            <p:txBody>
              <a:bodyPr wrap="square">
                <a:spAutoFit/>
              </a:bodyPr>
              <a:lstStyle/>
              <a:p>
                <a:pPr algn="ctr"/>
                <a:r>
                  <a:rPr lang="nl-NL" sz="8800" dirty="0">
                    <a:latin typeface="Arial" panose="020B0604020202020204" pitchFamily="34" charset="0"/>
                    <a:ea typeface="Arial" panose="020B0604020202020204" pitchFamily="34" charset="0"/>
                    <a:cs typeface="Arial" panose="020B0604020202020204" pitchFamily="34" charset="0"/>
                  </a:rPr>
                  <a:t>3</a:t>
                </a:r>
                <a:r>
                  <a:rPr lang="nl-NL" sz="8800" dirty="0">
                    <a:effectLst/>
                    <a:latin typeface="Arial" panose="020B0604020202020204" pitchFamily="34" charset="0"/>
                    <a:ea typeface="Arial" panose="020B0604020202020204" pitchFamily="34" charset="0"/>
                    <a:cs typeface="Arial" panose="020B0604020202020204" pitchFamily="34" charset="0"/>
                  </a:rPr>
                  <a:t>8</a:t>
                </a:r>
                <a:endParaRPr lang="en-US" sz="8800" dirty="0">
                  <a:latin typeface="Arial" panose="020B0604020202020204" pitchFamily="34" charset="0"/>
                  <a:cs typeface="Arial" panose="020B0604020202020204" pitchFamily="34" charset="0"/>
                </a:endParaRPr>
              </a:p>
            </p:txBody>
          </p:sp>
        </p:grpSp>
        <p:sp>
          <p:nvSpPr>
            <p:cNvPr id="15" name="TextBox 14">
              <a:extLst>
                <a:ext uri="{FF2B5EF4-FFF2-40B4-BE49-F238E27FC236}">
                  <a16:creationId xmlns:a16="http://schemas.microsoft.com/office/drawing/2014/main" id="{60BBD4AD-084A-49D4-BFD6-765C80D9A903}"/>
                </a:ext>
              </a:extLst>
            </p:cNvPr>
            <p:cNvSpPr txBox="1"/>
            <p:nvPr/>
          </p:nvSpPr>
          <p:spPr>
            <a:xfrm>
              <a:off x="10308619" y="4460570"/>
              <a:ext cx="1219200" cy="1569660"/>
            </a:xfrm>
            <a:prstGeom prst="rect">
              <a:avLst/>
            </a:prstGeom>
            <a:noFill/>
          </p:spPr>
          <p:txBody>
            <a:bodyPr wrap="square">
              <a:spAutoFit/>
            </a:bodyPr>
            <a:lstStyle/>
            <a:p>
              <a:pPr algn="ctr"/>
              <a:r>
                <a:rPr lang="nl-NL" sz="9600" dirty="0">
                  <a:latin typeface="Arial" panose="020B0604020202020204" pitchFamily="34" charset="0"/>
                  <a:cs typeface="Arial" panose="020B0604020202020204" pitchFamily="34" charset="0"/>
                </a:rPr>
                <a:t>+</a:t>
              </a:r>
              <a:endParaRPr lang="en-US" sz="96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A189038F-250B-46AE-99EE-51C204A0203D}"/>
                </a:ext>
              </a:extLst>
            </p:cNvPr>
            <p:cNvSpPr txBox="1"/>
            <p:nvPr/>
          </p:nvSpPr>
          <p:spPr>
            <a:xfrm>
              <a:off x="11862706" y="4845291"/>
              <a:ext cx="1144280" cy="1446550"/>
            </a:xfrm>
            <a:prstGeom prst="rect">
              <a:avLst/>
            </a:prstGeom>
            <a:noFill/>
          </p:spPr>
          <p:txBody>
            <a:bodyPr wrap="square">
              <a:spAutoFit/>
            </a:bodyPr>
            <a:lstStyle/>
            <a:p>
              <a:pPr algn="ctr"/>
              <a:r>
                <a:rPr lang="nl-NL" sz="8800" dirty="0">
                  <a:effectLst/>
                  <a:latin typeface="Arial" panose="020B0604020202020204" pitchFamily="34" charset="0"/>
                  <a:ea typeface="Arial" panose="020B0604020202020204" pitchFamily="34" charset="0"/>
                  <a:cs typeface="Arial" panose="020B0604020202020204" pitchFamily="34" charset="0"/>
                </a:rPr>
                <a:t>4</a:t>
              </a:r>
              <a:endParaRPr lang="en-US" sz="88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69A8298F-EDFF-4D3C-8703-7A32B189077B}"/>
                </a:ext>
              </a:extLst>
            </p:cNvPr>
            <p:cNvSpPr txBox="1"/>
            <p:nvPr/>
          </p:nvSpPr>
          <p:spPr>
            <a:xfrm>
              <a:off x="13311589" y="5183845"/>
              <a:ext cx="1213317" cy="1446550"/>
            </a:xfrm>
            <a:prstGeom prst="rect">
              <a:avLst/>
            </a:prstGeom>
            <a:noFill/>
          </p:spPr>
          <p:txBody>
            <a:bodyPr wrap="square">
              <a:spAutoFit/>
            </a:bodyPr>
            <a:lstStyle/>
            <a:p>
              <a:pPr algn="ctr"/>
              <a:r>
                <a:rPr lang="nl-NL" sz="8800" dirty="0">
                  <a:effectLst/>
                  <a:latin typeface="Arial" panose="020B0604020202020204" pitchFamily="34" charset="0"/>
                  <a:ea typeface="Arial" panose="020B0604020202020204" pitchFamily="34" charset="0"/>
                  <a:cs typeface="Arial" panose="020B0604020202020204" pitchFamily="34" charset="0"/>
                </a:rPr>
                <a:t>=</a:t>
              </a:r>
              <a:endParaRPr lang="en-US" sz="8800" dirty="0">
                <a:latin typeface="Arial" panose="020B0604020202020204" pitchFamily="34" charset="0"/>
                <a:cs typeface="Arial" panose="020B0604020202020204" pitchFamily="34" charset="0"/>
              </a:endParaRPr>
            </a:p>
          </p:txBody>
        </p:sp>
      </p:grpSp>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24146">
            <a:off x="312827" y="7582843"/>
            <a:ext cx="1757956" cy="2754633"/>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382642" y="9279990"/>
            <a:ext cx="892361" cy="956956"/>
          </a:xfrm>
          <a:prstGeom prst="rect">
            <a:avLst/>
          </a:prstGeom>
        </p:spPr>
      </p:pic>
      <p:pic>
        <p:nvPicPr>
          <p:cNvPr id="10" name="Picture 10"/>
          <p:cNvPicPr>
            <a:picLocks noChangeAspect="1"/>
          </p:cNvPicPr>
          <p:nvPr/>
        </p:nvPicPr>
        <p:blipFill>
          <a:blip r:embed="rId9">
            <a:alphaModFix amt="67000"/>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967388" y="8092074"/>
            <a:ext cx="969772" cy="1187916"/>
          </a:xfrm>
          <a:prstGeom prst="rect">
            <a:avLst/>
          </a:prstGeom>
        </p:spPr>
      </p:pic>
      <p:sp>
        <p:nvSpPr>
          <p:cNvPr id="14" name="TextBox 13">
            <a:extLst>
              <a:ext uri="{FF2B5EF4-FFF2-40B4-BE49-F238E27FC236}">
                <a16:creationId xmlns:a16="http://schemas.microsoft.com/office/drawing/2014/main" id="{6CA208FB-DC23-489A-ACDC-3E278BFDB570}"/>
              </a:ext>
            </a:extLst>
          </p:cNvPr>
          <p:cNvSpPr txBox="1"/>
          <p:nvPr/>
        </p:nvSpPr>
        <p:spPr>
          <a:xfrm>
            <a:off x="1695444" y="1257300"/>
            <a:ext cx="14897103" cy="982513"/>
          </a:xfrm>
          <a:prstGeom prst="rect">
            <a:avLst/>
          </a:prstGeom>
          <a:noFill/>
        </p:spPr>
        <p:txBody>
          <a:bodyPr wrap="square">
            <a:spAutoFit/>
          </a:bodyPr>
          <a:lstStyle/>
          <a:p>
            <a:pPr algn="ctr">
              <a:lnSpc>
                <a:spcPct val="150000"/>
              </a:lnSpc>
              <a:spcAft>
                <a:spcPts val="1000"/>
              </a:spcAft>
            </a:pPr>
            <a:r>
              <a:rPr lang="nl-NL" sz="4400" b="1" dirty="0">
                <a:latin typeface="Arial" panose="020B0604020202020204" pitchFamily="34" charset="0"/>
                <a:ea typeface="Arial" panose="020B0604020202020204" pitchFamily="34" charset="0"/>
                <a:cs typeface="Times New Roman" panose="02020603050405020304" pitchFamily="18" charset="0"/>
              </a:rPr>
              <a:t>Các em hãy thực hiện phép tính sau vào bảng con:</a:t>
            </a:r>
          </a:p>
        </p:txBody>
      </p:sp>
      <p:sp>
        <p:nvSpPr>
          <p:cNvPr id="13" name="TextBox 12">
            <a:extLst>
              <a:ext uri="{FF2B5EF4-FFF2-40B4-BE49-F238E27FC236}">
                <a16:creationId xmlns:a16="http://schemas.microsoft.com/office/drawing/2014/main" id="{514D3456-1738-47C7-90BD-5DE9BEA008A5}"/>
              </a:ext>
            </a:extLst>
          </p:cNvPr>
          <p:cNvSpPr txBox="1"/>
          <p:nvPr/>
        </p:nvSpPr>
        <p:spPr>
          <a:xfrm>
            <a:off x="14001747" y="5105746"/>
            <a:ext cx="2590800" cy="1446550"/>
          </a:xfrm>
          <a:prstGeom prst="rect">
            <a:avLst/>
          </a:prstGeom>
          <a:noFill/>
        </p:spPr>
        <p:txBody>
          <a:bodyPr wrap="square">
            <a:spAutoFit/>
          </a:bodyPr>
          <a:lstStyle/>
          <a:p>
            <a:pPr algn="ctr"/>
            <a:r>
              <a:rPr lang="nl-NL" sz="8800" b="1" dirty="0">
                <a:solidFill>
                  <a:srgbClr val="FF0000"/>
                </a:solidFill>
                <a:latin typeface="Arial" panose="020B0604020202020204" pitchFamily="34" charset="0"/>
                <a:cs typeface="Arial" panose="020B0604020202020204" pitchFamily="34" charset="0"/>
              </a:rPr>
              <a:t>?</a:t>
            </a:r>
            <a:endParaRPr lang="en-US" sz="8800" b="1" dirty="0">
              <a:solidFill>
                <a:srgbClr val="FF0000"/>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EB4C206A-8DFE-4FCB-864C-E43E5C1E6334}"/>
              </a:ext>
            </a:extLst>
          </p:cNvPr>
          <p:cNvSpPr txBox="1"/>
          <p:nvPr/>
        </p:nvSpPr>
        <p:spPr>
          <a:xfrm>
            <a:off x="14001747" y="5143500"/>
            <a:ext cx="2590800" cy="1446550"/>
          </a:xfrm>
          <a:prstGeom prst="rect">
            <a:avLst/>
          </a:prstGeom>
          <a:noFill/>
        </p:spPr>
        <p:txBody>
          <a:bodyPr wrap="square">
            <a:spAutoFit/>
          </a:bodyPr>
          <a:lstStyle/>
          <a:p>
            <a:pPr algn="ctr"/>
            <a:r>
              <a:rPr lang="nl-NL" sz="8800" b="1" dirty="0">
                <a:solidFill>
                  <a:srgbClr val="FF0000"/>
                </a:solidFill>
                <a:latin typeface="Arial" panose="020B0604020202020204" pitchFamily="34" charset="0"/>
                <a:ea typeface="Arial" panose="020B0604020202020204" pitchFamily="34" charset="0"/>
                <a:cs typeface="Arial" panose="020B0604020202020204" pitchFamily="34" charset="0"/>
              </a:rPr>
              <a:t>42</a:t>
            </a:r>
            <a:endParaRPr lang="en-US" sz="8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05934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right)">
                                      <p:cBhvr>
                                        <p:cTn id="12" dur="500"/>
                                        <p:tgtEl>
                                          <p:spTgt spid="13"/>
                                        </p:tgtEl>
                                      </p:cBhvr>
                                    </p:animEffect>
                                  </p:childTnLst>
                                </p:cTn>
                              </p:par>
                              <p:par>
                                <p:cTn id="13" presetID="22" presetClass="entr" presetSubtype="2"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righ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xit" presetSubtype="10" fill="hold" grpId="1" nodeType="clickEffect">
                                  <p:stCondLst>
                                    <p:cond delay="0"/>
                                  </p:stCondLst>
                                  <p:childTnLst>
                                    <p:animEffect transition="out" filter="randombar(horizontal)">
                                      <p:cBhvr>
                                        <p:cTn id="19" dur="500"/>
                                        <p:tgtEl>
                                          <p:spTgt spid="13"/>
                                        </p:tgtEl>
                                      </p:cBhvr>
                                    </p:animEffect>
                                    <p:set>
                                      <p:cBhvr>
                                        <p:cTn id="20" dur="1" fill="hold">
                                          <p:stCondLst>
                                            <p:cond delay="499"/>
                                          </p:stCondLst>
                                        </p:cTn>
                                        <p:tgtEl>
                                          <p:spTgt spid="1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inVertical)">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p:bldP spid="13" grpId="1"/>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rcRect t="254" b="15476"/>
          <a:stretch>
            <a:fillRect/>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4445EF39-7116-4F6D-86B6-1D2F5C017C7D}"/>
              </a:ext>
            </a:extLst>
          </p:cNvPr>
          <p:cNvGrpSpPr/>
          <p:nvPr/>
        </p:nvGrpSpPr>
        <p:grpSpPr>
          <a:xfrm>
            <a:off x="1132881" y="571500"/>
            <a:ext cx="16022237" cy="2667000"/>
            <a:chOff x="1028700" y="2292393"/>
            <a:chExt cx="16022237" cy="2667000"/>
          </a:xfrm>
        </p:grpSpPr>
        <p:grpSp>
          <p:nvGrpSpPr>
            <p:cNvPr id="2" name="Group 2"/>
            <p:cNvGrpSpPr/>
            <p:nvPr/>
          </p:nvGrpSpPr>
          <p:grpSpPr>
            <a:xfrm>
              <a:off x="1028700" y="2769303"/>
              <a:ext cx="16022237" cy="2190090"/>
              <a:chOff x="0" y="0"/>
              <a:chExt cx="4562371" cy="1074790"/>
            </a:xfrm>
          </p:grpSpPr>
          <p:sp>
            <p:nvSpPr>
              <p:cNvPr id="3" name="Freeform 3"/>
              <p:cNvSpPr/>
              <p:nvPr/>
            </p:nvSpPr>
            <p:spPr>
              <a:xfrm>
                <a:off x="0" y="0"/>
                <a:ext cx="4562371" cy="1074790"/>
              </a:xfrm>
              <a:custGeom>
                <a:avLst/>
                <a:gdLst/>
                <a:ahLst/>
                <a:cxnLst/>
                <a:rect l="l" t="t" r="r" b="b"/>
                <a:pathLst>
                  <a:path w="4562371" h="1352117">
                    <a:moveTo>
                      <a:pt x="4437911" y="1352117"/>
                    </a:moveTo>
                    <a:lnTo>
                      <a:pt x="124460" y="1352117"/>
                    </a:lnTo>
                    <a:cubicBezTo>
                      <a:pt x="55880" y="1352117"/>
                      <a:pt x="0" y="1296237"/>
                      <a:pt x="0" y="1227657"/>
                    </a:cubicBezTo>
                    <a:lnTo>
                      <a:pt x="0" y="124460"/>
                    </a:lnTo>
                    <a:cubicBezTo>
                      <a:pt x="0" y="55880"/>
                      <a:pt x="55880" y="0"/>
                      <a:pt x="124460" y="0"/>
                    </a:cubicBezTo>
                    <a:lnTo>
                      <a:pt x="4437911" y="0"/>
                    </a:lnTo>
                    <a:cubicBezTo>
                      <a:pt x="4506491" y="0"/>
                      <a:pt x="4562371" y="55880"/>
                      <a:pt x="4562371" y="124460"/>
                    </a:cubicBezTo>
                    <a:lnTo>
                      <a:pt x="4562371" y="1227657"/>
                    </a:lnTo>
                    <a:cubicBezTo>
                      <a:pt x="4562371" y="1296237"/>
                      <a:pt x="4506491" y="1352117"/>
                      <a:pt x="4437911" y="1352117"/>
                    </a:cubicBezTo>
                    <a:close/>
                  </a:path>
                </a:pathLst>
              </a:custGeom>
              <a:solidFill>
                <a:srgbClr val="F9705A"/>
              </a:solidFill>
            </p:spPr>
          </p:sp>
        </p:grpSp>
        <p:pic>
          <p:nvPicPr>
            <p:cNvPr id="7" name="Picture 7"/>
            <p:cNvPicPr>
              <a:picLocks noChangeAspect="1"/>
            </p:cNvPicPr>
            <p:nvPr/>
          </p:nvPicPr>
          <p:blipFill>
            <a:blip r:embed="rId3">
              <a:alphaModFix amt="73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720389" y="2292393"/>
              <a:ext cx="2847221" cy="953819"/>
            </a:xfrm>
            <a:prstGeom prst="rect">
              <a:avLst/>
            </a:prstGeom>
          </p:spPr>
        </p:pic>
        <p:sp>
          <p:nvSpPr>
            <p:cNvPr id="12" name="TextBox 11">
              <a:extLst>
                <a:ext uri="{FF2B5EF4-FFF2-40B4-BE49-F238E27FC236}">
                  <a16:creationId xmlns:a16="http://schemas.microsoft.com/office/drawing/2014/main" id="{9C4FBFA2-6F3B-4821-BEE6-AF161B4FBA73}"/>
                </a:ext>
              </a:extLst>
            </p:cNvPr>
            <p:cNvSpPr txBox="1"/>
            <p:nvPr/>
          </p:nvSpPr>
          <p:spPr>
            <a:xfrm>
              <a:off x="2324099" y="3378064"/>
              <a:ext cx="13639800" cy="1200329"/>
            </a:xfrm>
            <a:prstGeom prst="rect">
              <a:avLst/>
            </a:prstGeom>
            <a:noFill/>
          </p:spPr>
          <p:txBody>
            <a:bodyPr wrap="square">
              <a:spAutoFit/>
            </a:bodyPr>
            <a:lstStyle/>
            <a:p>
              <a:pPr algn="ctr">
                <a:spcAft>
                  <a:spcPts val="1000"/>
                </a:spcAft>
              </a:pPr>
              <a:r>
                <a:rPr lang="nl-NL" sz="7200" b="1" dirty="0">
                  <a:solidFill>
                    <a:schemeClr val="bg1"/>
                  </a:solidFill>
                  <a:latin typeface="Arial" panose="020B0604020202020204" pitchFamily="34" charset="0"/>
                  <a:ea typeface="Arial" panose="020B0604020202020204" pitchFamily="34" charset="0"/>
                  <a:cs typeface="Times New Roman" panose="02020603050405020304" pitchFamily="18" charset="0"/>
                </a:rPr>
                <a:t>TRÒ CHƠI TÌM NHÀ</a:t>
              </a:r>
              <a:endParaRPr lang="vi-VN" sz="7200" b="1" i="1"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p:grpSp>
      <p:pic>
        <p:nvPicPr>
          <p:cNvPr id="37" name="Picture 3">
            <a:extLst>
              <a:ext uri="{FF2B5EF4-FFF2-40B4-BE49-F238E27FC236}">
                <a16:creationId xmlns:a16="http://schemas.microsoft.com/office/drawing/2014/main" id="{B7398C6D-AC0B-48F0-8538-3D24F4D50D7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4884" y="-102658"/>
            <a:ext cx="2453478" cy="2776213"/>
          </a:xfrm>
          <a:prstGeom prst="rect">
            <a:avLst/>
          </a:prstGeom>
        </p:spPr>
      </p:pic>
      <p:sp>
        <p:nvSpPr>
          <p:cNvPr id="39" name="TextBox 38">
            <a:extLst>
              <a:ext uri="{FF2B5EF4-FFF2-40B4-BE49-F238E27FC236}">
                <a16:creationId xmlns:a16="http://schemas.microsoft.com/office/drawing/2014/main" id="{AC47C983-5E64-4786-827D-F91726DE3C20}"/>
              </a:ext>
            </a:extLst>
          </p:cNvPr>
          <p:cNvSpPr txBox="1"/>
          <p:nvPr/>
        </p:nvSpPr>
        <p:spPr>
          <a:xfrm>
            <a:off x="2400001" y="3447211"/>
            <a:ext cx="13487996" cy="4594912"/>
          </a:xfrm>
          <a:prstGeom prst="rect">
            <a:avLst/>
          </a:prstGeom>
          <a:noFill/>
        </p:spPr>
        <p:txBody>
          <a:bodyPr wrap="square">
            <a:spAutoFit/>
          </a:bodyPr>
          <a:lstStyle/>
          <a:p>
            <a:pPr algn="just">
              <a:lnSpc>
                <a:spcPct val="150000"/>
              </a:lnSpc>
              <a:spcAft>
                <a:spcPts val="1000"/>
              </a:spcAft>
            </a:pPr>
            <a:r>
              <a:rPr lang="nl-NL" sz="4000" b="1" i="1" dirty="0">
                <a:solidFill>
                  <a:srgbClr val="FF0000"/>
                </a:solidFill>
                <a:latin typeface="Arial" panose="020B0604020202020204" pitchFamily="34" charset="0"/>
                <a:ea typeface="Arial" panose="020B0604020202020204" pitchFamily="34" charset="0"/>
                <a:cs typeface="Arial" panose="020B0604020202020204" pitchFamily="34" charset="0"/>
              </a:rPr>
              <a:t>Luật chơi: </a:t>
            </a:r>
            <a:r>
              <a:rPr lang="en-US" sz="4000" dirty="0" err="1">
                <a:latin typeface="Arial" panose="020B0604020202020204" pitchFamily="34" charset="0"/>
                <a:ea typeface="Arial" panose="020B0604020202020204" pitchFamily="34" charset="0"/>
                <a:cs typeface="Arial" panose="020B0604020202020204" pitchFamily="34" charset="0"/>
              </a:rPr>
              <a:t>Chú</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chim</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cánh</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cụt</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mải</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chơi</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và</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bị</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lạc</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đường</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về</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nhà</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Các</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em</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hãy</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giúp</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chú</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chim</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cánh</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cụt</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tìm</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được</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đúng</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số</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nhà</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của</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mình</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trước</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khi</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trời</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tối</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Trên</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mỗi</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chú</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chim</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cánh</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cụt</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đều</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có</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một</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phép</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tính</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Số</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nhà</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của</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chú</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chim</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cánh</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cụt</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là</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kết</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quả</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của</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phép</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tính</a:t>
            </a:r>
            <a:r>
              <a:rPr lang="en-US" sz="4000" dirty="0">
                <a:latin typeface="Arial" panose="020B0604020202020204" pitchFamily="34" charset="0"/>
                <a:ea typeface="Arial" panose="020B0604020202020204" pitchFamily="34" charset="0"/>
                <a:cs typeface="Arial" panose="020B0604020202020204" pitchFamily="34" charset="0"/>
              </a:rPr>
              <a:t>.</a:t>
            </a:r>
            <a:endParaRPr lang="vi-VN" sz="4000" dirty="0">
              <a:effectLst/>
              <a:latin typeface="Arial" panose="020B0604020202020204" pitchFamily="34" charset="0"/>
              <a:ea typeface="Arial" panose="020B0604020202020204" pitchFamily="34" charset="0"/>
              <a:cs typeface="Arial" panose="020B0604020202020204" pitchFamily="34" charset="0"/>
            </a:endParaRPr>
          </a:p>
        </p:txBody>
      </p:sp>
      <p:pic>
        <p:nvPicPr>
          <p:cNvPr id="40" name="Picture 2">
            <a:extLst>
              <a:ext uri="{FF2B5EF4-FFF2-40B4-BE49-F238E27FC236}">
                <a16:creationId xmlns:a16="http://schemas.microsoft.com/office/drawing/2014/main" id="{D8DE0D3E-F34D-4953-8402-57AF42A9F51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2126" y="7761495"/>
            <a:ext cx="2701074" cy="2525504"/>
          </a:xfrm>
          <a:prstGeom prst="rect">
            <a:avLst/>
          </a:prstGeom>
        </p:spPr>
      </p:pic>
      <p:pic>
        <p:nvPicPr>
          <p:cNvPr id="41" name="Picture 18">
            <a:extLst>
              <a:ext uri="{FF2B5EF4-FFF2-40B4-BE49-F238E27FC236}">
                <a16:creationId xmlns:a16="http://schemas.microsoft.com/office/drawing/2014/main" id="{B7041244-4277-4102-A4AC-925CE24D49A5}"/>
              </a:ext>
            </a:extLst>
          </p:cNvPr>
          <p:cNvPicPr>
            <a:picLocks noChangeAspect="1"/>
          </p:cNvPicPr>
          <p:nvPr/>
        </p:nvPicPr>
        <p:blipFill>
          <a:blip r:embed="rId9"/>
          <a:srcRect/>
          <a:stretch>
            <a:fillRect/>
          </a:stretch>
        </p:blipFill>
        <p:spPr>
          <a:xfrm>
            <a:off x="16114156" y="7048500"/>
            <a:ext cx="2173843" cy="3238499"/>
          </a:xfrm>
          <a:prstGeom prst="rect">
            <a:avLst/>
          </a:prstGeom>
        </p:spPr>
      </p:pic>
    </p:spTree>
    <p:extLst>
      <p:ext uri="{BB962C8B-B14F-4D97-AF65-F5344CB8AC3E}">
        <p14:creationId xmlns:p14="http://schemas.microsoft.com/office/powerpoint/2010/main" val="36171522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barn(inVertical)">
                                      <p:cBhvr>
                                        <p:cTn id="1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rcRect t="254" b="15476"/>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38A3EAB-BF4D-447A-9E05-7AF681E44296}"/>
              </a:ext>
            </a:extLst>
          </p:cNvPr>
          <p:cNvGrpSpPr/>
          <p:nvPr/>
        </p:nvGrpSpPr>
        <p:grpSpPr>
          <a:xfrm>
            <a:off x="6858000" y="723901"/>
            <a:ext cx="5137213" cy="4007454"/>
            <a:chOff x="7315200" y="723900"/>
            <a:chExt cx="5137213" cy="4045555"/>
          </a:xfrm>
        </p:grpSpPr>
        <p:pic>
          <p:nvPicPr>
            <p:cNvPr id="14" name="Picture 3">
              <a:extLst>
                <a:ext uri="{FF2B5EF4-FFF2-40B4-BE49-F238E27FC236}">
                  <a16:creationId xmlns:a16="http://schemas.microsoft.com/office/drawing/2014/main" id="{79386C0B-9D14-42DA-869E-BAB6BB238DE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315200" y="723900"/>
              <a:ext cx="5137213" cy="4045555"/>
            </a:xfrm>
            <a:prstGeom prst="rect">
              <a:avLst/>
            </a:prstGeom>
          </p:spPr>
        </p:pic>
        <p:sp>
          <p:nvSpPr>
            <p:cNvPr id="17" name="TextBox 16">
              <a:extLst>
                <a:ext uri="{FF2B5EF4-FFF2-40B4-BE49-F238E27FC236}">
                  <a16:creationId xmlns:a16="http://schemas.microsoft.com/office/drawing/2014/main" id="{C68F2B3C-38F5-40D9-97ED-0EA584F271E3}"/>
                </a:ext>
              </a:extLst>
            </p:cNvPr>
            <p:cNvSpPr txBox="1"/>
            <p:nvPr/>
          </p:nvSpPr>
          <p:spPr>
            <a:xfrm>
              <a:off x="8588406" y="1448425"/>
              <a:ext cx="2590800" cy="1446550"/>
            </a:xfrm>
            <a:prstGeom prst="rect">
              <a:avLst/>
            </a:prstGeom>
            <a:noFill/>
          </p:spPr>
          <p:txBody>
            <a:bodyPr wrap="square">
              <a:spAutoFit/>
            </a:bodyPr>
            <a:lstStyle/>
            <a:p>
              <a:pPr algn="ctr"/>
              <a:r>
                <a:rPr lang="nl-NL" sz="8800" b="1" dirty="0">
                  <a:solidFill>
                    <a:srgbClr val="FF0000"/>
                  </a:solidFill>
                  <a:latin typeface="Arial" panose="020B0604020202020204" pitchFamily="34" charset="0"/>
                  <a:ea typeface="Arial" panose="020B0604020202020204" pitchFamily="34" charset="0"/>
                  <a:cs typeface="Arial" panose="020B0604020202020204" pitchFamily="34" charset="0"/>
                </a:rPr>
                <a:t>61</a:t>
              </a:r>
              <a:endParaRPr lang="en-US" sz="8800" b="1" dirty="0">
                <a:solidFill>
                  <a:srgbClr val="FF0000"/>
                </a:solidFill>
                <a:latin typeface="Arial" panose="020B0604020202020204" pitchFamily="34" charset="0"/>
                <a:cs typeface="Arial" panose="020B0604020202020204" pitchFamily="34" charset="0"/>
              </a:endParaRPr>
            </a:p>
          </p:txBody>
        </p:sp>
      </p:grpSp>
      <p:grpSp>
        <p:nvGrpSpPr>
          <p:cNvPr id="5" name="Group 4">
            <a:extLst>
              <a:ext uri="{FF2B5EF4-FFF2-40B4-BE49-F238E27FC236}">
                <a16:creationId xmlns:a16="http://schemas.microsoft.com/office/drawing/2014/main" id="{79889A24-CC9B-4234-A9BE-1413866F6197}"/>
              </a:ext>
            </a:extLst>
          </p:cNvPr>
          <p:cNvGrpSpPr/>
          <p:nvPr/>
        </p:nvGrpSpPr>
        <p:grpSpPr>
          <a:xfrm>
            <a:off x="-15907" y="2312103"/>
            <a:ext cx="6230334" cy="6487083"/>
            <a:chOff x="-210534" y="1475816"/>
            <a:chExt cx="6889131" cy="7335367"/>
          </a:xfrm>
        </p:grpSpPr>
        <p:pic>
          <p:nvPicPr>
            <p:cNvPr id="19" name="Picture 3">
              <a:extLst>
                <a:ext uri="{FF2B5EF4-FFF2-40B4-BE49-F238E27FC236}">
                  <a16:creationId xmlns:a16="http://schemas.microsoft.com/office/drawing/2014/main" id="{67EB1054-E882-415E-A452-F12F055F6FA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10534" y="1475816"/>
              <a:ext cx="6889131" cy="7335367"/>
            </a:xfrm>
            <a:prstGeom prst="rect">
              <a:avLst/>
            </a:prstGeom>
          </p:spPr>
        </p:pic>
        <p:sp>
          <p:nvSpPr>
            <p:cNvPr id="18" name="TextBox 17">
              <a:extLst>
                <a:ext uri="{FF2B5EF4-FFF2-40B4-BE49-F238E27FC236}">
                  <a16:creationId xmlns:a16="http://schemas.microsoft.com/office/drawing/2014/main" id="{0FDA1E79-5275-4F9C-AB31-D851443A1F23}"/>
                </a:ext>
              </a:extLst>
            </p:cNvPr>
            <p:cNvSpPr txBox="1"/>
            <p:nvPr/>
          </p:nvSpPr>
          <p:spPr>
            <a:xfrm>
              <a:off x="1428152" y="6121530"/>
              <a:ext cx="4167679" cy="1635708"/>
            </a:xfrm>
            <a:prstGeom prst="rect">
              <a:avLst/>
            </a:prstGeom>
            <a:noFill/>
          </p:spPr>
          <p:txBody>
            <a:bodyPr wrap="square">
              <a:spAutoFit/>
            </a:bodyPr>
            <a:lstStyle/>
            <a:p>
              <a:pPr algn="ctr"/>
              <a:r>
                <a:rPr lang="nl-NL" sz="8800" b="1" dirty="0">
                  <a:latin typeface="Arial" panose="020B0604020202020204" pitchFamily="34" charset="0"/>
                  <a:ea typeface="Arial" panose="020B0604020202020204" pitchFamily="34" charset="0"/>
                  <a:cs typeface="Arial" panose="020B0604020202020204" pitchFamily="34" charset="0"/>
                </a:rPr>
                <a:t>53 + 8</a:t>
              </a:r>
              <a:endParaRPr lang="en-US" sz="8800" b="1" dirty="0">
                <a:latin typeface="Arial" panose="020B0604020202020204" pitchFamily="34" charset="0"/>
                <a:cs typeface="Arial" panose="020B0604020202020204" pitchFamily="34" charset="0"/>
              </a:endParaRPr>
            </a:p>
          </p:txBody>
        </p:sp>
      </p:grpSp>
      <p:grpSp>
        <p:nvGrpSpPr>
          <p:cNvPr id="20" name="Group 19">
            <a:extLst>
              <a:ext uri="{FF2B5EF4-FFF2-40B4-BE49-F238E27FC236}">
                <a16:creationId xmlns:a16="http://schemas.microsoft.com/office/drawing/2014/main" id="{944A7FFF-553A-4AA4-9B7D-40FD60E970BC}"/>
              </a:ext>
            </a:extLst>
          </p:cNvPr>
          <p:cNvGrpSpPr/>
          <p:nvPr/>
        </p:nvGrpSpPr>
        <p:grpSpPr>
          <a:xfrm>
            <a:off x="12525471" y="723899"/>
            <a:ext cx="5137213" cy="4007453"/>
            <a:chOff x="7315200" y="723900"/>
            <a:chExt cx="5137213" cy="4045555"/>
          </a:xfrm>
        </p:grpSpPr>
        <p:pic>
          <p:nvPicPr>
            <p:cNvPr id="21" name="Picture 3">
              <a:extLst>
                <a:ext uri="{FF2B5EF4-FFF2-40B4-BE49-F238E27FC236}">
                  <a16:creationId xmlns:a16="http://schemas.microsoft.com/office/drawing/2014/main" id="{6A62BA74-3811-4B3B-88F5-BDABE38410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315200" y="723900"/>
              <a:ext cx="5137213" cy="4045555"/>
            </a:xfrm>
            <a:prstGeom prst="rect">
              <a:avLst/>
            </a:prstGeom>
          </p:spPr>
        </p:pic>
        <p:sp>
          <p:nvSpPr>
            <p:cNvPr id="22" name="TextBox 21">
              <a:extLst>
                <a:ext uri="{FF2B5EF4-FFF2-40B4-BE49-F238E27FC236}">
                  <a16:creationId xmlns:a16="http://schemas.microsoft.com/office/drawing/2014/main" id="{F646A05C-EF27-4124-AC9B-B1B343B118BC}"/>
                </a:ext>
              </a:extLst>
            </p:cNvPr>
            <p:cNvSpPr txBox="1"/>
            <p:nvPr/>
          </p:nvSpPr>
          <p:spPr>
            <a:xfrm>
              <a:off x="8588406" y="1448425"/>
              <a:ext cx="2590800" cy="1446550"/>
            </a:xfrm>
            <a:prstGeom prst="rect">
              <a:avLst/>
            </a:prstGeom>
            <a:noFill/>
          </p:spPr>
          <p:txBody>
            <a:bodyPr wrap="square">
              <a:spAutoFit/>
            </a:bodyPr>
            <a:lstStyle/>
            <a:p>
              <a:pPr algn="ctr"/>
              <a:r>
                <a:rPr lang="nl-NL" sz="8800" b="1" dirty="0">
                  <a:solidFill>
                    <a:srgbClr val="FF0000"/>
                  </a:solidFill>
                  <a:latin typeface="Arial" panose="020B0604020202020204" pitchFamily="34" charset="0"/>
                  <a:ea typeface="Arial" panose="020B0604020202020204" pitchFamily="34" charset="0"/>
                  <a:cs typeface="Arial" panose="020B0604020202020204" pitchFamily="34" charset="0"/>
                </a:rPr>
                <a:t>72</a:t>
              </a:r>
              <a:endParaRPr lang="en-US" sz="8800" b="1" dirty="0">
                <a:solidFill>
                  <a:srgbClr val="FF0000"/>
                </a:solidFill>
                <a:latin typeface="Arial" panose="020B0604020202020204" pitchFamily="34" charset="0"/>
                <a:cs typeface="Arial" panose="020B0604020202020204" pitchFamily="34" charset="0"/>
              </a:endParaRPr>
            </a:p>
          </p:txBody>
        </p:sp>
      </p:grpSp>
      <p:grpSp>
        <p:nvGrpSpPr>
          <p:cNvPr id="23" name="Group 22">
            <a:extLst>
              <a:ext uri="{FF2B5EF4-FFF2-40B4-BE49-F238E27FC236}">
                <a16:creationId xmlns:a16="http://schemas.microsoft.com/office/drawing/2014/main" id="{947999A2-43A4-4851-8C43-24D82D7BE05D}"/>
              </a:ext>
            </a:extLst>
          </p:cNvPr>
          <p:cNvGrpSpPr/>
          <p:nvPr/>
        </p:nvGrpSpPr>
        <p:grpSpPr>
          <a:xfrm>
            <a:off x="6858000" y="5555647"/>
            <a:ext cx="5137213" cy="4007453"/>
            <a:chOff x="7315200" y="723900"/>
            <a:chExt cx="5137213" cy="4045555"/>
          </a:xfrm>
        </p:grpSpPr>
        <p:pic>
          <p:nvPicPr>
            <p:cNvPr id="24" name="Picture 3">
              <a:extLst>
                <a:ext uri="{FF2B5EF4-FFF2-40B4-BE49-F238E27FC236}">
                  <a16:creationId xmlns:a16="http://schemas.microsoft.com/office/drawing/2014/main" id="{F7D79099-5159-4BE6-9027-F05C70F3C7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315200" y="723900"/>
              <a:ext cx="5137213" cy="4045555"/>
            </a:xfrm>
            <a:prstGeom prst="rect">
              <a:avLst/>
            </a:prstGeom>
          </p:spPr>
        </p:pic>
        <p:sp>
          <p:nvSpPr>
            <p:cNvPr id="25" name="TextBox 24">
              <a:extLst>
                <a:ext uri="{FF2B5EF4-FFF2-40B4-BE49-F238E27FC236}">
                  <a16:creationId xmlns:a16="http://schemas.microsoft.com/office/drawing/2014/main" id="{8C49509D-A793-4832-938A-4886976C7132}"/>
                </a:ext>
              </a:extLst>
            </p:cNvPr>
            <p:cNvSpPr txBox="1"/>
            <p:nvPr/>
          </p:nvSpPr>
          <p:spPr>
            <a:xfrm>
              <a:off x="8588406" y="1448425"/>
              <a:ext cx="2590800" cy="1446550"/>
            </a:xfrm>
            <a:prstGeom prst="rect">
              <a:avLst/>
            </a:prstGeom>
            <a:noFill/>
          </p:spPr>
          <p:txBody>
            <a:bodyPr wrap="square">
              <a:spAutoFit/>
            </a:bodyPr>
            <a:lstStyle/>
            <a:p>
              <a:pPr algn="ctr"/>
              <a:r>
                <a:rPr lang="nl-NL" sz="8800" b="1" dirty="0">
                  <a:solidFill>
                    <a:srgbClr val="FF0000"/>
                  </a:solidFill>
                  <a:latin typeface="Arial" panose="020B0604020202020204" pitchFamily="34" charset="0"/>
                  <a:ea typeface="Arial" panose="020B0604020202020204" pitchFamily="34" charset="0"/>
                  <a:cs typeface="Arial" panose="020B0604020202020204" pitchFamily="34" charset="0"/>
                </a:rPr>
                <a:t>83</a:t>
              </a:r>
              <a:endParaRPr lang="en-US" sz="8800" b="1" dirty="0">
                <a:solidFill>
                  <a:srgbClr val="FF0000"/>
                </a:solidFill>
                <a:latin typeface="Arial" panose="020B0604020202020204" pitchFamily="34" charset="0"/>
                <a:cs typeface="Arial" panose="020B0604020202020204" pitchFamily="34" charset="0"/>
              </a:endParaRPr>
            </a:p>
          </p:txBody>
        </p:sp>
      </p:grpSp>
      <p:grpSp>
        <p:nvGrpSpPr>
          <p:cNvPr id="26" name="Group 25">
            <a:extLst>
              <a:ext uri="{FF2B5EF4-FFF2-40B4-BE49-F238E27FC236}">
                <a16:creationId xmlns:a16="http://schemas.microsoft.com/office/drawing/2014/main" id="{F5FC1C90-5775-4AF0-AF90-3DB9169A6252}"/>
              </a:ext>
            </a:extLst>
          </p:cNvPr>
          <p:cNvGrpSpPr/>
          <p:nvPr/>
        </p:nvGrpSpPr>
        <p:grpSpPr>
          <a:xfrm>
            <a:off x="12525471" y="5555647"/>
            <a:ext cx="5137213" cy="4007453"/>
            <a:chOff x="7315200" y="723900"/>
            <a:chExt cx="5137213" cy="4045555"/>
          </a:xfrm>
        </p:grpSpPr>
        <p:pic>
          <p:nvPicPr>
            <p:cNvPr id="27" name="Picture 3">
              <a:extLst>
                <a:ext uri="{FF2B5EF4-FFF2-40B4-BE49-F238E27FC236}">
                  <a16:creationId xmlns:a16="http://schemas.microsoft.com/office/drawing/2014/main" id="{48362ED3-7A11-497A-8E5C-A7ED41DA6F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315200" y="723900"/>
              <a:ext cx="5137213" cy="4045555"/>
            </a:xfrm>
            <a:prstGeom prst="rect">
              <a:avLst/>
            </a:prstGeom>
          </p:spPr>
        </p:pic>
        <p:sp>
          <p:nvSpPr>
            <p:cNvPr id="28" name="TextBox 27">
              <a:extLst>
                <a:ext uri="{FF2B5EF4-FFF2-40B4-BE49-F238E27FC236}">
                  <a16:creationId xmlns:a16="http://schemas.microsoft.com/office/drawing/2014/main" id="{4AB51B1A-EF5A-4409-95A1-B90305187731}"/>
                </a:ext>
              </a:extLst>
            </p:cNvPr>
            <p:cNvSpPr txBox="1"/>
            <p:nvPr/>
          </p:nvSpPr>
          <p:spPr>
            <a:xfrm>
              <a:off x="8588406" y="1448425"/>
              <a:ext cx="2590800" cy="1446550"/>
            </a:xfrm>
            <a:prstGeom prst="rect">
              <a:avLst/>
            </a:prstGeom>
            <a:noFill/>
          </p:spPr>
          <p:txBody>
            <a:bodyPr wrap="square">
              <a:spAutoFit/>
            </a:bodyPr>
            <a:lstStyle/>
            <a:p>
              <a:pPr algn="ctr"/>
              <a:r>
                <a:rPr lang="nl-NL" sz="8800" b="1" dirty="0">
                  <a:solidFill>
                    <a:srgbClr val="FF0000"/>
                  </a:solidFill>
                  <a:latin typeface="Arial" panose="020B0604020202020204" pitchFamily="34" charset="0"/>
                  <a:ea typeface="Arial" panose="020B0604020202020204" pitchFamily="34" charset="0"/>
                  <a:cs typeface="Arial" panose="020B0604020202020204" pitchFamily="34" charset="0"/>
                </a:rPr>
                <a:t>94</a:t>
              </a:r>
              <a:endParaRPr lang="en-US" sz="8800" b="1" dirty="0">
                <a:solidFill>
                  <a:srgbClr val="FF0000"/>
                </a:solidFill>
                <a:latin typeface="Arial" panose="020B0604020202020204" pitchFamily="34" charset="0"/>
                <a:cs typeface="Arial" panose="020B0604020202020204" pitchFamily="34" charset="0"/>
              </a:endParaRPr>
            </a:p>
          </p:txBody>
        </p:sp>
      </p:grpSp>
      <p:pic>
        <p:nvPicPr>
          <p:cNvPr id="29" name="Picture 3">
            <a:extLst>
              <a:ext uri="{FF2B5EF4-FFF2-40B4-BE49-F238E27FC236}">
                <a16:creationId xmlns:a16="http://schemas.microsoft.com/office/drawing/2014/main" id="{67EDAB39-9E54-4F9B-BA5D-6F583D55AEA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937092" y="2601044"/>
            <a:ext cx="2061987" cy="2195551"/>
          </a:xfrm>
          <a:prstGeom prst="rect">
            <a:avLst/>
          </a:prstGeom>
        </p:spPr>
      </p:pic>
    </p:spTree>
    <p:extLst>
      <p:ext uri="{BB962C8B-B14F-4D97-AF65-F5344CB8AC3E}">
        <p14:creationId xmlns:p14="http://schemas.microsoft.com/office/powerpoint/2010/main" val="35355205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arn(inVertical)">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rcRect t="254" b="15476"/>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38A3EAB-BF4D-447A-9E05-7AF681E44296}"/>
              </a:ext>
            </a:extLst>
          </p:cNvPr>
          <p:cNvGrpSpPr/>
          <p:nvPr/>
        </p:nvGrpSpPr>
        <p:grpSpPr>
          <a:xfrm>
            <a:off x="6797516" y="723901"/>
            <a:ext cx="5137213" cy="4007454"/>
            <a:chOff x="7315200" y="723900"/>
            <a:chExt cx="5137213" cy="4045555"/>
          </a:xfrm>
        </p:grpSpPr>
        <p:pic>
          <p:nvPicPr>
            <p:cNvPr id="14" name="Picture 3">
              <a:extLst>
                <a:ext uri="{FF2B5EF4-FFF2-40B4-BE49-F238E27FC236}">
                  <a16:creationId xmlns:a16="http://schemas.microsoft.com/office/drawing/2014/main" id="{79386C0B-9D14-42DA-869E-BAB6BB238DE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315200" y="723900"/>
              <a:ext cx="5137213" cy="4045555"/>
            </a:xfrm>
            <a:prstGeom prst="rect">
              <a:avLst/>
            </a:prstGeom>
          </p:spPr>
        </p:pic>
        <p:sp>
          <p:nvSpPr>
            <p:cNvPr id="17" name="TextBox 16">
              <a:extLst>
                <a:ext uri="{FF2B5EF4-FFF2-40B4-BE49-F238E27FC236}">
                  <a16:creationId xmlns:a16="http://schemas.microsoft.com/office/drawing/2014/main" id="{C68F2B3C-38F5-40D9-97ED-0EA584F271E3}"/>
                </a:ext>
              </a:extLst>
            </p:cNvPr>
            <p:cNvSpPr txBox="1"/>
            <p:nvPr/>
          </p:nvSpPr>
          <p:spPr>
            <a:xfrm>
              <a:off x="8588406" y="1448425"/>
              <a:ext cx="2590800" cy="1446550"/>
            </a:xfrm>
            <a:prstGeom prst="rect">
              <a:avLst/>
            </a:prstGeom>
            <a:noFill/>
          </p:spPr>
          <p:txBody>
            <a:bodyPr wrap="square">
              <a:spAutoFit/>
            </a:bodyPr>
            <a:lstStyle/>
            <a:p>
              <a:pPr algn="ctr"/>
              <a:r>
                <a:rPr lang="nl-NL" sz="8800" b="1" dirty="0">
                  <a:solidFill>
                    <a:srgbClr val="FF0000"/>
                  </a:solidFill>
                  <a:latin typeface="Arial" panose="020B0604020202020204" pitchFamily="34" charset="0"/>
                  <a:ea typeface="Arial" panose="020B0604020202020204" pitchFamily="34" charset="0"/>
                  <a:cs typeface="Arial" panose="020B0604020202020204" pitchFamily="34" charset="0"/>
                </a:rPr>
                <a:t>33</a:t>
              </a:r>
              <a:endParaRPr lang="en-US" sz="8800" b="1" dirty="0">
                <a:solidFill>
                  <a:srgbClr val="FF0000"/>
                </a:solidFill>
                <a:latin typeface="Arial" panose="020B0604020202020204" pitchFamily="34" charset="0"/>
                <a:cs typeface="Arial" panose="020B0604020202020204" pitchFamily="34" charset="0"/>
              </a:endParaRPr>
            </a:p>
          </p:txBody>
        </p:sp>
      </p:grpSp>
      <p:grpSp>
        <p:nvGrpSpPr>
          <p:cNvPr id="5" name="Group 4">
            <a:extLst>
              <a:ext uri="{FF2B5EF4-FFF2-40B4-BE49-F238E27FC236}">
                <a16:creationId xmlns:a16="http://schemas.microsoft.com/office/drawing/2014/main" id="{79889A24-CC9B-4234-A9BE-1413866F6197}"/>
              </a:ext>
            </a:extLst>
          </p:cNvPr>
          <p:cNvGrpSpPr/>
          <p:nvPr/>
        </p:nvGrpSpPr>
        <p:grpSpPr>
          <a:xfrm>
            <a:off x="-15907" y="2312103"/>
            <a:ext cx="6230334" cy="6487083"/>
            <a:chOff x="-210534" y="1475816"/>
            <a:chExt cx="6889131" cy="7335367"/>
          </a:xfrm>
        </p:grpSpPr>
        <p:pic>
          <p:nvPicPr>
            <p:cNvPr id="19" name="Picture 3">
              <a:extLst>
                <a:ext uri="{FF2B5EF4-FFF2-40B4-BE49-F238E27FC236}">
                  <a16:creationId xmlns:a16="http://schemas.microsoft.com/office/drawing/2014/main" id="{67EB1054-E882-415E-A452-F12F055F6FA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10534" y="1475816"/>
              <a:ext cx="6889131" cy="7335367"/>
            </a:xfrm>
            <a:prstGeom prst="rect">
              <a:avLst/>
            </a:prstGeom>
          </p:spPr>
        </p:pic>
        <p:sp>
          <p:nvSpPr>
            <p:cNvPr id="18" name="TextBox 17">
              <a:extLst>
                <a:ext uri="{FF2B5EF4-FFF2-40B4-BE49-F238E27FC236}">
                  <a16:creationId xmlns:a16="http://schemas.microsoft.com/office/drawing/2014/main" id="{0FDA1E79-5275-4F9C-AB31-D851443A1F23}"/>
                </a:ext>
              </a:extLst>
            </p:cNvPr>
            <p:cNvSpPr txBox="1"/>
            <p:nvPr/>
          </p:nvSpPr>
          <p:spPr>
            <a:xfrm>
              <a:off x="1428152" y="6121530"/>
              <a:ext cx="4167679" cy="1635708"/>
            </a:xfrm>
            <a:prstGeom prst="rect">
              <a:avLst/>
            </a:prstGeom>
            <a:noFill/>
          </p:spPr>
          <p:txBody>
            <a:bodyPr wrap="square">
              <a:spAutoFit/>
            </a:bodyPr>
            <a:lstStyle/>
            <a:p>
              <a:pPr algn="ctr"/>
              <a:r>
                <a:rPr lang="nl-NL" sz="8800" b="1" dirty="0">
                  <a:latin typeface="Arial" panose="020B0604020202020204" pitchFamily="34" charset="0"/>
                  <a:ea typeface="Arial" panose="020B0604020202020204" pitchFamily="34" charset="0"/>
                  <a:cs typeface="Arial" panose="020B0604020202020204" pitchFamily="34" charset="0"/>
                </a:rPr>
                <a:t>29 + 7</a:t>
              </a:r>
              <a:endParaRPr lang="en-US" sz="8800" b="1" dirty="0">
                <a:latin typeface="Arial" panose="020B0604020202020204" pitchFamily="34" charset="0"/>
                <a:cs typeface="Arial" panose="020B0604020202020204" pitchFamily="34" charset="0"/>
              </a:endParaRPr>
            </a:p>
          </p:txBody>
        </p:sp>
      </p:grpSp>
      <p:grpSp>
        <p:nvGrpSpPr>
          <p:cNvPr id="20" name="Group 19">
            <a:extLst>
              <a:ext uri="{FF2B5EF4-FFF2-40B4-BE49-F238E27FC236}">
                <a16:creationId xmlns:a16="http://schemas.microsoft.com/office/drawing/2014/main" id="{944A7FFF-553A-4AA4-9B7D-40FD60E970BC}"/>
              </a:ext>
            </a:extLst>
          </p:cNvPr>
          <p:cNvGrpSpPr/>
          <p:nvPr/>
        </p:nvGrpSpPr>
        <p:grpSpPr>
          <a:xfrm>
            <a:off x="12464987" y="723899"/>
            <a:ext cx="5137213" cy="4007453"/>
            <a:chOff x="7315200" y="723900"/>
            <a:chExt cx="5137213" cy="4045555"/>
          </a:xfrm>
        </p:grpSpPr>
        <p:pic>
          <p:nvPicPr>
            <p:cNvPr id="21" name="Picture 3">
              <a:extLst>
                <a:ext uri="{FF2B5EF4-FFF2-40B4-BE49-F238E27FC236}">
                  <a16:creationId xmlns:a16="http://schemas.microsoft.com/office/drawing/2014/main" id="{6A62BA74-3811-4B3B-88F5-BDABE38410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315200" y="723900"/>
              <a:ext cx="5137213" cy="4045555"/>
            </a:xfrm>
            <a:prstGeom prst="rect">
              <a:avLst/>
            </a:prstGeom>
          </p:spPr>
        </p:pic>
        <p:sp>
          <p:nvSpPr>
            <p:cNvPr id="22" name="TextBox 21">
              <a:extLst>
                <a:ext uri="{FF2B5EF4-FFF2-40B4-BE49-F238E27FC236}">
                  <a16:creationId xmlns:a16="http://schemas.microsoft.com/office/drawing/2014/main" id="{F646A05C-EF27-4124-AC9B-B1B343B118BC}"/>
                </a:ext>
              </a:extLst>
            </p:cNvPr>
            <p:cNvSpPr txBox="1"/>
            <p:nvPr/>
          </p:nvSpPr>
          <p:spPr>
            <a:xfrm>
              <a:off x="8588406" y="1448425"/>
              <a:ext cx="2590800" cy="1446550"/>
            </a:xfrm>
            <a:prstGeom prst="rect">
              <a:avLst/>
            </a:prstGeom>
            <a:noFill/>
          </p:spPr>
          <p:txBody>
            <a:bodyPr wrap="square">
              <a:spAutoFit/>
            </a:bodyPr>
            <a:lstStyle/>
            <a:p>
              <a:pPr algn="ctr"/>
              <a:r>
                <a:rPr lang="nl-NL" sz="8800" b="1" dirty="0">
                  <a:solidFill>
                    <a:srgbClr val="FF0000"/>
                  </a:solidFill>
                  <a:latin typeface="Arial" panose="020B0604020202020204" pitchFamily="34" charset="0"/>
                  <a:ea typeface="Arial" panose="020B0604020202020204" pitchFamily="34" charset="0"/>
                  <a:cs typeface="Arial" panose="020B0604020202020204" pitchFamily="34" charset="0"/>
                </a:rPr>
                <a:t>34</a:t>
              </a:r>
              <a:endParaRPr lang="en-US" sz="8800" b="1" dirty="0">
                <a:solidFill>
                  <a:srgbClr val="FF0000"/>
                </a:solidFill>
                <a:latin typeface="Arial" panose="020B0604020202020204" pitchFamily="34" charset="0"/>
                <a:cs typeface="Arial" panose="020B0604020202020204" pitchFamily="34" charset="0"/>
              </a:endParaRPr>
            </a:p>
          </p:txBody>
        </p:sp>
      </p:grpSp>
      <p:grpSp>
        <p:nvGrpSpPr>
          <p:cNvPr id="23" name="Group 22">
            <a:extLst>
              <a:ext uri="{FF2B5EF4-FFF2-40B4-BE49-F238E27FC236}">
                <a16:creationId xmlns:a16="http://schemas.microsoft.com/office/drawing/2014/main" id="{947999A2-43A4-4851-8C43-24D82D7BE05D}"/>
              </a:ext>
            </a:extLst>
          </p:cNvPr>
          <p:cNvGrpSpPr/>
          <p:nvPr/>
        </p:nvGrpSpPr>
        <p:grpSpPr>
          <a:xfrm>
            <a:off x="6797516" y="5555647"/>
            <a:ext cx="5137213" cy="4007453"/>
            <a:chOff x="7315200" y="723900"/>
            <a:chExt cx="5137213" cy="4045555"/>
          </a:xfrm>
        </p:grpSpPr>
        <p:pic>
          <p:nvPicPr>
            <p:cNvPr id="24" name="Picture 3">
              <a:extLst>
                <a:ext uri="{FF2B5EF4-FFF2-40B4-BE49-F238E27FC236}">
                  <a16:creationId xmlns:a16="http://schemas.microsoft.com/office/drawing/2014/main" id="{F7D79099-5159-4BE6-9027-F05C70F3C7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315200" y="723900"/>
              <a:ext cx="5137213" cy="4045555"/>
            </a:xfrm>
            <a:prstGeom prst="rect">
              <a:avLst/>
            </a:prstGeom>
          </p:spPr>
        </p:pic>
        <p:sp>
          <p:nvSpPr>
            <p:cNvPr id="25" name="TextBox 24">
              <a:extLst>
                <a:ext uri="{FF2B5EF4-FFF2-40B4-BE49-F238E27FC236}">
                  <a16:creationId xmlns:a16="http://schemas.microsoft.com/office/drawing/2014/main" id="{8C49509D-A793-4832-938A-4886976C7132}"/>
                </a:ext>
              </a:extLst>
            </p:cNvPr>
            <p:cNvSpPr txBox="1"/>
            <p:nvPr/>
          </p:nvSpPr>
          <p:spPr>
            <a:xfrm>
              <a:off x="8588406" y="1448425"/>
              <a:ext cx="2590800" cy="1446550"/>
            </a:xfrm>
            <a:prstGeom prst="rect">
              <a:avLst/>
            </a:prstGeom>
            <a:noFill/>
          </p:spPr>
          <p:txBody>
            <a:bodyPr wrap="square">
              <a:spAutoFit/>
            </a:bodyPr>
            <a:lstStyle/>
            <a:p>
              <a:pPr algn="ctr"/>
              <a:r>
                <a:rPr lang="nl-NL" sz="8800" b="1" dirty="0">
                  <a:solidFill>
                    <a:srgbClr val="FF0000"/>
                  </a:solidFill>
                  <a:latin typeface="Arial" panose="020B0604020202020204" pitchFamily="34" charset="0"/>
                  <a:ea typeface="Arial" panose="020B0604020202020204" pitchFamily="34" charset="0"/>
                  <a:cs typeface="Arial" panose="020B0604020202020204" pitchFamily="34" charset="0"/>
                </a:rPr>
                <a:t>35</a:t>
              </a:r>
              <a:endParaRPr lang="en-US" sz="8800" b="1" dirty="0">
                <a:solidFill>
                  <a:srgbClr val="FF0000"/>
                </a:solidFill>
                <a:latin typeface="Arial" panose="020B0604020202020204" pitchFamily="34" charset="0"/>
                <a:cs typeface="Arial" panose="020B0604020202020204" pitchFamily="34" charset="0"/>
              </a:endParaRPr>
            </a:p>
          </p:txBody>
        </p:sp>
      </p:grpSp>
      <p:grpSp>
        <p:nvGrpSpPr>
          <p:cNvPr id="26" name="Group 25">
            <a:extLst>
              <a:ext uri="{FF2B5EF4-FFF2-40B4-BE49-F238E27FC236}">
                <a16:creationId xmlns:a16="http://schemas.microsoft.com/office/drawing/2014/main" id="{F5FC1C90-5775-4AF0-AF90-3DB9169A6252}"/>
              </a:ext>
            </a:extLst>
          </p:cNvPr>
          <p:cNvGrpSpPr/>
          <p:nvPr/>
        </p:nvGrpSpPr>
        <p:grpSpPr>
          <a:xfrm>
            <a:off x="12464987" y="5555647"/>
            <a:ext cx="5137213" cy="4007453"/>
            <a:chOff x="7315200" y="723900"/>
            <a:chExt cx="5137213" cy="4045555"/>
          </a:xfrm>
        </p:grpSpPr>
        <p:pic>
          <p:nvPicPr>
            <p:cNvPr id="27" name="Picture 3">
              <a:extLst>
                <a:ext uri="{FF2B5EF4-FFF2-40B4-BE49-F238E27FC236}">
                  <a16:creationId xmlns:a16="http://schemas.microsoft.com/office/drawing/2014/main" id="{48362ED3-7A11-497A-8E5C-A7ED41DA6F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315200" y="723900"/>
              <a:ext cx="5137213" cy="4045555"/>
            </a:xfrm>
            <a:prstGeom prst="rect">
              <a:avLst/>
            </a:prstGeom>
          </p:spPr>
        </p:pic>
        <p:sp>
          <p:nvSpPr>
            <p:cNvPr id="28" name="TextBox 27">
              <a:extLst>
                <a:ext uri="{FF2B5EF4-FFF2-40B4-BE49-F238E27FC236}">
                  <a16:creationId xmlns:a16="http://schemas.microsoft.com/office/drawing/2014/main" id="{4AB51B1A-EF5A-4409-95A1-B90305187731}"/>
                </a:ext>
              </a:extLst>
            </p:cNvPr>
            <p:cNvSpPr txBox="1"/>
            <p:nvPr/>
          </p:nvSpPr>
          <p:spPr>
            <a:xfrm>
              <a:off x="8588406" y="1448425"/>
              <a:ext cx="2590800" cy="1446550"/>
            </a:xfrm>
            <a:prstGeom prst="rect">
              <a:avLst/>
            </a:prstGeom>
            <a:noFill/>
          </p:spPr>
          <p:txBody>
            <a:bodyPr wrap="square">
              <a:spAutoFit/>
            </a:bodyPr>
            <a:lstStyle/>
            <a:p>
              <a:pPr algn="ctr"/>
              <a:r>
                <a:rPr lang="nl-NL" sz="8800" b="1" dirty="0">
                  <a:solidFill>
                    <a:srgbClr val="FF0000"/>
                  </a:solidFill>
                  <a:latin typeface="Arial" panose="020B0604020202020204" pitchFamily="34" charset="0"/>
                  <a:ea typeface="Arial" panose="020B0604020202020204" pitchFamily="34" charset="0"/>
                  <a:cs typeface="Arial" panose="020B0604020202020204" pitchFamily="34" charset="0"/>
                </a:rPr>
                <a:t>36</a:t>
              </a:r>
              <a:endParaRPr lang="en-US" sz="8800" b="1" dirty="0">
                <a:solidFill>
                  <a:srgbClr val="FF0000"/>
                </a:solidFill>
                <a:latin typeface="Arial" panose="020B0604020202020204" pitchFamily="34" charset="0"/>
                <a:cs typeface="Arial" panose="020B0604020202020204" pitchFamily="34" charset="0"/>
              </a:endParaRPr>
            </a:p>
          </p:txBody>
        </p:sp>
      </p:grpSp>
      <p:pic>
        <p:nvPicPr>
          <p:cNvPr id="29" name="Picture 3">
            <a:extLst>
              <a:ext uri="{FF2B5EF4-FFF2-40B4-BE49-F238E27FC236}">
                <a16:creationId xmlns:a16="http://schemas.microsoft.com/office/drawing/2014/main" id="{67EDAB39-9E54-4F9B-BA5D-6F583D55AEA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521162" y="7706274"/>
            <a:ext cx="2061987" cy="2195551"/>
          </a:xfrm>
          <a:prstGeom prst="rect">
            <a:avLst/>
          </a:prstGeom>
        </p:spPr>
      </p:pic>
    </p:spTree>
    <p:extLst>
      <p:ext uri="{BB962C8B-B14F-4D97-AF65-F5344CB8AC3E}">
        <p14:creationId xmlns:p14="http://schemas.microsoft.com/office/powerpoint/2010/main" val="32079647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arn(inVertical)">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Thiết kế không tên (11)</Template>
  <TotalTime>302</TotalTime>
  <Words>622</Words>
  <Application>Microsoft Office PowerPoint</Application>
  <PresentationFormat>Custom</PresentationFormat>
  <Paragraphs>112</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Hương Giang</dc:creator>
  <cp:lastModifiedBy>Hương Giang</cp:lastModifiedBy>
  <cp:revision>9</cp:revision>
  <dcterms:created xsi:type="dcterms:W3CDTF">2021-10-02T03:32:49Z</dcterms:created>
  <dcterms:modified xsi:type="dcterms:W3CDTF">2021-10-06T13:16:03Z</dcterms:modified>
  <dc:identifier>DAEqg_mW5YY</dc:identifier>
</cp:coreProperties>
</file>