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57" r:id="rId4"/>
    <p:sldId id="263" r:id="rId5"/>
    <p:sldId id="273" r:id="rId6"/>
    <p:sldId id="274" r:id="rId7"/>
    <p:sldId id="285" r:id="rId8"/>
    <p:sldId id="287" r:id="rId9"/>
    <p:sldId id="290" r:id="rId10"/>
    <p:sldId id="291" r:id="rId11"/>
    <p:sldId id="292" r:id="rId12"/>
    <p:sldId id="293" r:id="rId13"/>
    <p:sldId id="264" r:id="rId14"/>
    <p:sldId id="276" r:id="rId15"/>
    <p:sldId id="277" r:id="rId16"/>
    <p:sldId id="278" r:id="rId17"/>
    <p:sldId id="281" r:id="rId18"/>
    <p:sldId id="282" r:id="rId19"/>
    <p:sldId id="283" r:id="rId20"/>
    <p:sldId id="284" r:id="rId21"/>
    <p:sldId id="270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F9B"/>
    <a:srgbClr val="3E439D"/>
    <a:srgbClr val="FBD9E4"/>
    <a:srgbClr val="F0CE43"/>
    <a:srgbClr val="F7E59B"/>
    <a:srgbClr val="669900"/>
    <a:srgbClr val="99CC00"/>
    <a:srgbClr val="11A263"/>
    <a:srgbClr val="CEF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77" autoAdjust="0"/>
    <p:restoredTop sz="94622" autoAdjust="0"/>
  </p:normalViewPr>
  <p:slideViewPr>
    <p:cSldViewPr>
      <p:cViewPr varScale="1">
        <p:scale>
          <a:sx n="54" d="100"/>
          <a:sy n="54" d="100"/>
        </p:scale>
        <p:origin x="706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D3B6C-2B3A-4E27-AB04-02194D7BD8D7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4F0B4-6F96-4109-B71F-7A08FA7EF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2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4F0B4-6F96-4109-B71F-7A08FA7EFD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16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4F0B4-6F96-4109-B71F-7A08FA7EFD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1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4F0B4-6F96-4109-B71F-7A08FA7EFD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7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4F0B4-6F96-4109-B71F-7A08FA7EFD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76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4F0B4-6F96-4109-B71F-7A08FA7EFD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0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3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61944">
            <a:off x="15514379" y="-17696"/>
            <a:ext cx="2898564" cy="2692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20943">
            <a:off x="15234598" y="7760652"/>
            <a:ext cx="3086129" cy="25962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57708">
            <a:off x="-152348" y="-36251"/>
            <a:ext cx="2368584" cy="23537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28600" y="6185866"/>
            <a:ext cx="3352800" cy="412018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45193" y="3238500"/>
            <a:ext cx="13997613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D02CAC7-05EA-4EB7-9DE1-2CB8604A0397}"/>
              </a:ext>
            </a:extLst>
          </p:cNvPr>
          <p:cNvGrpSpPr/>
          <p:nvPr/>
        </p:nvGrpSpPr>
        <p:grpSpPr>
          <a:xfrm>
            <a:off x="13110942" y="6412453"/>
            <a:ext cx="4872258" cy="2357065"/>
            <a:chOff x="7772400" y="4472501"/>
            <a:chExt cx="4140819" cy="2080761"/>
          </a:xfrm>
        </p:grpSpPr>
        <p:pic>
          <p:nvPicPr>
            <p:cNvPr id="42" name="Picture 7">
              <a:extLst>
                <a:ext uri="{FF2B5EF4-FFF2-40B4-BE49-F238E27FC236}">
                  <a16:creationId xmlns:a16="http://schemas.microsoft.com/office/drawing/2014/main" id="{A9277651-DDDC-4001-A2B5-AAA1CCCA2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12C37D-429B-4E58-8BEE-F5B07B65E580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569611-8B16-42D6-96CB-EDAB48C1191E}"/>
              </a:ext>
            </a:extLst>
          </p:cNvPr>
          <p:cNvGrpSpPr/>
          <p:nvPr/>
        </p:nvGrpSpPr>
        <p:grpSpPr>
          <a:xfrm>
            <a:off x="-76200" y="1895575"/>
            <a:ext cx="8693757" cy="6237771"/>
            <a:chOff x="399922" y="3160202"/>
            <a:chExt cx="8693757" cy="6237771"/>
          </a:xfrm>
        </p:grpSpPr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BA2FC955-E3B8-49CC-8CEC-8218CE047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99922" y="3160202"/>
              <a:ext cx="8693757" cy="6237771"/>
            </a:xfrm>
            <a:prstGeom prst="rect">
              <a:avLst/>
            </a:prstGeom>
          </p:spPr>
        </p:pic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67839A28-11BE-464D-9347-E99841DE7964}"/>
                </a:ext>
              </a:extLst>
            </p:cNvPr>
            <p:cNvSpPr txBox="1"/>
            <p:nvPr/>
          </p:nvSpPr>
          <p:spPr>
            <a:xfrm>
              <a:off x="2974273" y="7184956"/>
              <a:ext cx="3352800" cy="1335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53 + 19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9A2CA6-1828-4067-9B43-88A68D37A850}"/>
              </a:ext>
            </a:extLst>
          </p:cNvPr>
          <p:cNvGrpSpPr/>
          <p:nvPr/>
        </p:nvGrpSpPr>
        <p:grpSpPr>
          <a:xfrm>
            <a:off x="7775077" y="2394986"/>
            <a:ext cx="4872258" cy="2357065"/>
            <a:chOff x="7772400" y="4472501"/>
            <a:chExt cx="4140819" cy="2080761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95C5A63C-E960-486A-ADBE-6C1C6F5F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B48C38-0431-4D3E-9515-C8D075424CFC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E6DE52-D6FD-493E-B08A-5DC1305936C1}"/>
              </a:ext>
            </a:extLst>
          </p:cNvPr>
          <p:cNvGrpSpPr/>
          <p:nvPr/>
        </p:nvGrpSpPr>
        <p:grpSpPr>
          <a:xfrm>
            <a:off x="13110942" y="2387699"/>
            <a:ext cx="4872258" cy="2357065"/>
            <a:chOff x="7772400" y="4472501"/>
            <a:chExt cx="4140819" cy="2080761"/>
          </a:xfrm>
        </p:grpSpPr>
        <p:pic>
          <p:nvPicPr>
            <p:cNvPr id="36" name="Picture 7">
              <a:extLst>
                <a:ext uri="{FF2B5EF4-FFF2-40B4-BE49-F238E27FC236}">
                  <a16:creationId xmlns:a16="http://schemas.microsoft.com/office/drawing/2014/main" id="{33E412A1-430E-4880-BE06-81D9869F7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065AF0-B1CF-4389-B7F1-9A30955FEC88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D7EE970-59A4-4FB0-B9CA-266BF5824FA2}"/>
              </a:ext>
            </a:extLst>
          </p:cNvPr>
          <p:cNvGrpSpPr/>
          <p:nvPr/>
        </p:nvGrpSpPr>
        <p:grpSpPr>
          <a:xfrm>
            <a:off x="7775077" y="6457182"/>
            <a:ext cx="4872258" cy="2357065"/>
            <a:chOff x="7772400" y="4472501"/>
            <a:chExt cx="4140819" cy="2080761"/>
          </a:xfrm>
        </p:grpSpPr>
        <p:pic>
          <p:nvPicPr>
            <p:cNvPr id="39" name="Picture 7">
              <a:extLst>
                <a:ext uri="{FF2B5EF4-FFF2-40B4-BE49-F238E27FC236}">
                  <a16:creationId xmlns:a16="http://schemas.microsoft.com/office/drawing/2014/main" id="{FBD8F49E-E167-433F-B833-905A084E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E91ADA-51CA-4BA4-B478-917A57F9E971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82</a:t>
              </a:r>
            </a:p>
          </p:txBody>
        </p:sp>
      </p:grpSp>
      <p:pic>
        <p:nvPicPr>
          <p:cNvPr id="34" name="Picture 8">
            <a:extLst>
              <a:ext uri="{FF2B5EF4-FFF2-40B4-BE49-F238E27FC236}">
                <a16:creationId xmlns:a16="http://schemas.microsoft.com/office/drawing/2014/main" id="{96F7A036-29DF-41DB-AB50-76FC673EC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27705" y="876300"/>
            <a:ext cx="3038729" cy="21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77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D02CAC7-05EA-4EB7-9DE1-2CB8604A0397}"/>
              </a:ext>
            </a:extLst>
          </p:cNvPr>
          <p:cNvGrpSpPr/>
          <p:nvPr/>
        </p:nvGrpSpPr>
        <p:grpSpPr>
          <a:xfrm>
            <a:off x="13110942" y="6627906"/>
            <a:ext cx="4872258" cy="2357065"/>
            <a:chOff x="7772400" y="4472501"/>
            <a:chExt cx="4140819" cy="2080761"/>
          </a:xfrm>
        </p:grpSpPr>
        <p:pic>
          <p:nvPicPr>
            <p:cNvPr id="42" name="Picture 7">
              <a:extLst>
                <a:ext uri="{FF2B5EF4-FFF2-40B4-BE49-F238E27FC236}">
                  <a16:creationId xmlns:a16="http://schemas.microsoft.com/office/drawing/2014/main" id="{A9277651-DDDC-4001-A2B5-AAA1CCCA2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12C37D-429B-4E58-8BEE-F5B07B65E580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569611-8B16-42D6-96CB-EDAB48C1191E}"/>
              </a:ext>
            </a:extLst>
          </p:cNvPr>
          <p:cNvGrpSpPr/>
          <p:nvPr/>
        </p:nvGrpSpPr>
        <p:grpSpPr>
          <a:xfrm>
            <a:off x="-76200" y="1895575"/>
            <a:ext cx="8693757" cy="6237771"/>
            <a:chOff x="399922" y="3160202"/>
            <a:chExt cx="8693757" cy="6237771"/>
          </a:xfrm>
        </p:grpSpPr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BA2FC955-E3B8-49CC-8CEC-8218CE047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99922" y="3160202"/>
              <a:ext cx="8693757" cy="6237771"/>
            </a:xfrm>
            <a:prstGeom prst="rect">
              <a:avLst/>
            </a:prstGeom>
          </p:spPr>
        </p:pic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67839A28-11BE-464D-9347-E99841DE7964}"/>
                </a:ext>
              </a:extLst>
            </p:cNvPr>
            <p:cNvSpPr txBox="1"/>
            <p:nvPr/>
          </p:nvSpPr>
          <p:spPr>
            <a:xfrm>
              <a:off x="2974273" y="7184956"/>
              <a:ext cx="3352800" cy="1335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26 + 19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9A2CA6-1828-4067-9B43-88A68D37A850}"/>
              </a:ext>
            </a:extLst>
          </p:cNvPr>
          <p:cNvGrpSpPr/>
          <p:nvPr/>
        </p:nvGrpSpPr>
        <p:grpSpPr>
          <a:xfrm>
            <a:off x="7775077" y="2610439"/>
            <a:ext cx="4872258" cy="2357065"/>
            <a:chOff x="7772400" y="4472501"/>
            <a:chExt cx="4140819" cy="2080761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95C5A63C-E960-486A-ADBE-6C1C6F5F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B48C38-0431-4D3E-9515-C8D075424CFC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E6DE52-D6FD-493E-B08A-5DC1305936C1}"/>
              </a:ext>
            </a:extLst>
          </p:cNvPr>
          <p:cNvGrpSpPr/>
          <p:nvPr/>
        </p:nvGrpSpPr>
        <p:grpSpPr>
          <a:xfrm>
            <a:off x="13110942" y="2603152"/>
            <a:ext cx="4872258" cy="2357065"/>
            <a:chOff x="7772400" y="4472501"/>
            <a:chExt cx="4140819" cy="2080761"/>
          </a:xfrm>
        </p:grpSpPr>
        <p:pic>
          <p:nvPicPr>
            <p:cNvPr id="36" name="Picture 7">
              <a:extLst>
                <a:ext uri="{FF2B5EF4-FFF2-40B4-BE49-F238E27FC236}">
                  <a16:creationId xmlns:a16="http://schemas.microsoft.com/office/drawing/2014/main" id="{33E412A1-430E-4880-BE06-81D9869F7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065AF0-B1CF-4389-B7F1-9A30955FEC88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D7EE970-59A4-4FB0-B9CA-266BF5824FA2}"/>
              </a:ext>
            </a:extLst>
          </p:cNvPr>
          <p:cNvGrpSpPr/>
          <p:nvPr/>
        </p:nvGrpSpPr>
        <p:grpSpPr>
          <a:xfrm>
            <a:off x="7775077" y="6672635"/>
            <a:ext cx="4872258" cy="2357065"/>
            <a:chOff x="7772400" y="4472501"/>
            <a:chExt cx="4140819" cy="2080761"/>
          </a:xfrm>
        </p:grpSpPr>
        <p:pic>
          <p:nvPicPr>
            <p:cNvPr id="39" name="Picture 7">
              <a:extLst>
                <a:ext uri="{FF2B5EF4-FFF2-40B4-BE49-F238E27FC236}">
                  <a16:creationId xmlns:a16="http://schemas.microsoft.com/office/drawing/2014/main" id="{FBD8F49E-E167-433F-B833-905A084E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E91ADA-51CA-4BA4-B478-917A57F9E971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</a:t>
              </a:r>
            </a:p>
          </p:txBody>
        </p:sp>
      </p:grpSp>
      <p:pic>
        <p:nvPicPr>
          <p:cNvPr id="34" name="Picture 8">
            <a:extLst>
              <a:ext uri="{FF2B5EF4-FFF2-40B4-BE49-F238E27FC236}">
                <a16:creationId xmlns:a16="http://schemas.microsoft.com/office/drawing/2014/main" id="{96F7A036-29DF-41DB-AB50-76FC673EC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17557" y="1372276"/>
            <a:ext cx="3038729" cy="21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14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D02CAC7-05EA-4EB7-9DE1-2CB8604A0397}"/>
              </a:ext>
            </a:extLst>
          </p:cNvPr>
          <p:cNvGrpSpPr/>
          <p:nvPr/>
        </p:nvGrpSpPr>
        <p:grpSpPr>
          <a:xfrm>
            <a:off x="13110942" y="6475506"/>
            <a:ext cx="4872258" cy="2357065"/>
            <a:chOff x="7772400" y="4472501"/>
            <a:chExt cx="4140819" cy="2080761"/>
          </a:xfrm>
        </p:grpSpPr>
        <p:pic>
          <p:nvPicPr>
            <p:cNvPr id="42" name="Picture 7">
              <a:extLst>
                <a:ext uri="{FF2B5EF4-FFF2-40B4-BE49-F238E27FC236}">
                  <a16:creationId xmlns:a16="http://schemas.microsoft.com/office/drawing/2014/main" id="{A9277651-DDDC-4001-A2B5-AAA1CCCA2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12C37D-429B-4E58-8BEE-F5B07B65E580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569611-8B16-42D6-96CB-EDAB48C1191E}"/>
              </a:ext>
            </a:extLst>
          </p:cNvPr>
          <p:cNvGrpSpPr/>
          <p:nvPr/>
        </p:nvGrpSpPr>
        <p:grpSpPr>
          <a:xfrm>
            <a:off x="-76200" y="1895575"/>
            <a:ext cx="8693757" cy="6237771"/>
            <a:chOff x="399922" y="3160202"/>
            <a:chExt cx="8693757" cy="6237771"/>
          </a:xfrm>
        </p:grpSpPr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BA2FC955-E3B8-49CC-8CEC-8218CE047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99922" y="3160202"/>
              <a:ext cx="8693757" cy="6237771"/>
            </a:xfrm>
            <a:prstGeom prst="rect">
              <a:avLst/>
            </a:prstGeom>
          </p:spPr>
        </p:pic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67839A28-11BE-464D-9347-E99841DE7964}"/>
                </a:ext>
              </a:extLst>
            </p:cNvPr>
            <p:cNvSpPr txBox="1"/>
            <p:nvPr/>
          </p:nvSpPr>
          <p:spPr>
            <a:xfrm>
              <a:off x="2974273" y="7184956"/>
              <a:ext cx="3352800" cy="1335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15 + 28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9A2CA6-1828-4067-9B43-88A68D37A850}"/>
              </a:ext>
            </a:extLst>
          </p:cNvPr>
          <p:cNvGrpSpPr/>
          <p:nvPr/>
        </p:nvGrpSpPr>
        <p:grpSpPr>
          <a:xfrm>
            <a:off x="7775077" y="2458039"/>
            <a:ext cx="4872258" cy="2357065"/>
            <a:chOff x="7772400" y="4472501"/>
            <a:chExt cx="4140819" cy="2080761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95C5A63C-E960-486A-ADBE-6C1C6F5F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B48C38-0431-4D3E-9515-C8D075424CFC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E6DE52-D6FD-493E-B08A-5DC1305936C1}"/>
              </a:ext>
            </a:extLst>
          </p:cNvPr>
          <p:cNvGrpSpPr/>
          <p:nvPr/>
        </p:nvGrpSpPr>
        <p:grpSpPr>
          <a:xfrm>
            <a:off x="13110942" y="2450752"/>
            <a:ext cx="4872258" cy="2357065"/>
            <a:chOff x="7772400" y="4472501"/>
            <a:chExt cx="4140819" cy="2080761"/>
          </a:xfrm>
        </p:grpSpPr>
        <p:pic>
          <p:nvPicPr>
            <p:cNvPr id="36" name="Picture 7">
              <a:extLst>
                <a:ext uri="{FF2B5EF4-FFF2-40B4-BE49-F238E27FC236}">
                  <a16:creationId xmlns:a16="http://schemas.microsoft.com/office/drawing/2014/main" id="{33E412A1-430E-4880-BE06-81D9869F7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065AF0-B1CF-4389-B7F1-9A30955FEC88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D7EE970-59A4-4FB0-B9CA-266BF5824FA2}"/>
              </a:ext>
            </a:extLst>
          </p:cNvPr>
          <p:cNvGrpSpPr/>
          <p:nvPr/>
        </p:nvGrpSpPr>
        <p:grpSpPr>
          <a:xfrm>
            <a:off x="7775077" y="6520235"/>
            <a:ext cx="4872258" cy="2357065"/>
            <a:chOff x="7772400" y="4472501"/>
            <a:chExt cx="4140819" cy="2080761"/>
          </a:xfrm>
        </p:grpSpPr>
        <p:pic>
          <p:nvPicPr>
            <p:cNvPr id="39" name="Picture 7">
              <a:extLst>
                <a:ext uri="{FF2B5EF4-FFF2-40B4-BE49-F238E27FC236}">
                  <a16:creationId xmlns:a16="http://schemas.microsoft.com/office/drawing/2014/main" id="{FBD8F49E-E167-433F-B833-905A084E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E91ADA-51CA-4BA4-B478-917A57F9E971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</a:t>
              </a:r>
            </a:p>
          </p:txBody>
        </p:sp>
      </p:grpSp>
      <p:pic>
        <p:nvPicPr>
          <p:cNvPr id="34" name="Picture 8">
            <a:extLst>
              <a:ext uri="{FF2B5EF4-FFF2-40B4-BE49-F238E27FC236}">
                <a16:creationId xmlns:a16="http://schemas.microsoft.com/office/drawing/2014/main" id="{96F7A036-29DF-41DB-AB50-76FC673EC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27705" y="955631"/>
            <a:ext cx="3038729" cy="21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38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76557">
            <a:off x="31678" y="74555"/>
            <a:ext cx="2882423" cy="28644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015002D-6BDD-410A-B4C8-67B4AC210C38}"/>
              </a:ext>
            </a:extLst>
          </p:cNvPr>
          <p:cNvSpPr txBox="1"/>
          <p:nvPr/>
        </p:nvSpPr>
        <p:spPr>
          <a:xfrm>
            <a:off x="2209800" y="1870267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Tính</a:t>
            </a:r>
            <a:endParaRPr lang="vi-VN" sz="4800" b="1" i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2954A13-BF90-4C75-A9B1-2251AC70B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1" t="47804" r="23813"/>
          <a:stretch/>
        </p:blipFill>
        <p:spPr>
          <a:xfrm>
            <a:off x="2057400" y="4602362"/>
            <a:ext cx="2389117" cy="2651252"/>
          </a:xfrm>
          <a:prstGeom prst="rect">
            <a:avLst/>
          </a:prstGeom>
        </p:spPr>
      </p:pic>
      <p:pic>
        <p:nvPicPr>
          <p:cNvPr id="35" name="Picture 3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77E3220-813B-4592-B509-7CC799524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4" t="49506" r="28061" b="1398"/>
          <a:stretch/>
        </p:blipFill>
        <p:spPr>
          <a:xfrm>
            <a:off x="5943600" y="4681110"/>
            <a:ext cx="2133602" cy="2493755"/>
          </a:xfrm>
          <a:prstGeom prst="rect">
            <a:avLst/>
          </a:prstGeom>
        </p:spPr>
      </p:pic>
      <p:pic>
        <p:nvPicPr>
          <p:cNvPr id="37" name="Picture 36" descr="A picture containing arrow&#10;&#10;Description automatically generated">
            <a:extLst>
              <a:ext uri="{FF2B5EF4-FFF2-40B4-BE49-F238E27FC236}">
                <a16:creationId xmlns:a16="http://schemas.microsoft.com/office/drawing/2014/main" id="{DCCBAC21-7D86-4571-824C-EDE8F9D3A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7" t="49506" r="28438"/>
          <a:stretch/>
        </p:blipFill>
        <p:spPr>
          <a:xfrm>
            <a:off x="13607287" y="4610100"/>
            <a:ext cx="2133601" cy="256476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7CBAAF4-3A89-48B7-859A-080FEAD274B0}"/>
              </a:ext>
            </a:extLst>
          </p:cNvPr>
          <p:cNvSpPr/>
          <p:nvPr/>
        </p:nvSpPr>
        <p:spPr>
          <a:xfrm>
            <a:off x="2209800" y="7429500"/>
            <a:ext cx="2389117" cy="1219200"/>
          </a:xfrm>
          <a:prstGeom prst="rect">
            <a:avLst/>
          </a:prstGeom>
          <a:solidFill>
            <a:schemeClr val="bg1"/>
          </a:solidFill>
          <a:ln>
            <a:solidFill>
              <a:srgbClr val="F0C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16F880-1CF2-415B-9267-3166F20E4381}"/>
              </a:ext>
            </a:extLst>
          </p:cNvPr>
          <p:cNvSpPr/>
          <p:nvPr/>
        </p:nvSpPr>
        <p:spPr>
          <a:xfrm>
            <a:off x="5968240" y="7429500"/>
            <a:ext cx="2389117" cy="1219200"/>
          </a:xfrm>
          <a:prstGeom prst="rect">
            <a:avLst/>
          </a:prstGeom>
          <a:solidFill>
            <a:schemeClr val="bg1"/>
          </a:solidFill>
          <a:ln>
            <a:solidFill>
              <a:srgbClr val="F0C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02FAD98-AAAE-4843-B21B-38621ACD2877}"/>
              </a:ext>
            </a:extLst>
          </p:cNvPr>
          <p:cNvSpPr/>
          <p:nvPr/>
        </p:nvSpPr>
        <p:spPr>
          <a:xfrm>
            <a:off x="13536683" y="7429500"/>
            <a:ext cx="2389117" cy="1219200"/>
          </a:xfrm>
          <a:prstGeom prst="rect">
            <a:avLst/>
          </a:prstGeom>
          <a:solidFill>
            <a:schemeClr val="bg1"/>
          </a:solidFill>
          <a:ln>
            <a:solidFill>
              <a:srgbClr val="F0C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6FC3A65-6933-4FC2-B47C-EFCAB6260EF0}"/>
              </a:ext>
            </a:extLst>
          </p:cNvPr>
          <p:cNvSpPr/>
          <p:nvPr/>
        </p:nvSpPr>
        <p:spPr>
          <a:xfrm>
            <a:off x="2209800" y="7429500"/>
            <a:ext cx="2389117" cy="12192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186F02-ECAB-40E4-BA0D-F805364EC4C7}"/>
              </a:ext>
            </a:extLst>
          </p:cNvPr>
          <p:cNvSpPr/>
          <p:nvPr/>
        </p:nvSpPr>
        <p:spPr>
          <a:xfrm>
            <a:off x="5968239" y="7429500"/>
            <a:ext cx="2389117" cy="12192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122915-E0B3-4D33-8455-81BA799530AE}"/>
              </a:ext>
            </a:extLst>
          </p:cNvPr>
          <p:cNvSpPr/>
          <p:nvPr/>
        </p:nvSpPr>
        <p:spPr>
          <a:xfrm>
            <a:off x="13536682" y="7429500"/>
            <a:ext cx="2389117" cy="12192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</a:p>
        </p:txBody>
      </p:sp>
      <p:pic>
        <p:nvPicPr>
          <p:cNvPr id="46" name="Picture 45" descr="A picture containing icon&#10;&#10;Description automatically generated">
            <a:extLst>
              <a:ext uri="{FF2B5EF4-FFF2-40B4-BE49-F238E27FC236}">
                <a16:creationId xmlns:a16="http://schemas.microsoft.com/office/drawing/2014/main" id="{9653F82D-1239-42CA-804D-26D0E93206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9" t="50055" r="29485"/>
          <a:stretch/>
        </p:blipFill>
        <p:spPr>
          <a:xfrm>
            <a:off x="10071859" y="4638005"/>
            <a:ext cx="2209800" cy="253686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D99090B-065C-49B2-92BC-4D21A57F6751}"/>
              </a:ext>
            </a:extLst>
          </p:cNvPr>
          <p:cNvSpPr/>
          <p:nvPr/>
        </p:nvSpPr>
        <p:spPr>
          <a:xfrm>
            <a:off x="9982200" y="7429500"/>
            <a:ext cx="2389117" cy="1219200"/>
          </a:xfrm>
          <a:prstGeom prst="rect">
            <a:avLst/>
          </a:prstGeom>
          <a:solidFill>
            <a:schemeClr val="bg1"/>
          </a:solidFill>
          <a:ln>
            <a:solidFill>
              <a:srgbClr val="F0C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72DAF7-3DF1-43B3-B706-0C80A9665678}"/>
              </a:ext>
            </a:extLst>
          </p:cNvPr>
          <p:cNvSpPr/>
          <p:nvPr/>
        </p:nvSpPr>
        <p:spPr>
          <a:xfrm>
            <a:off x="9991726" y="7429500"/>
            <a:ext cx="2389117" cy="12192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BB509F-4349-41D7-B150-4185222F3667}"/>
              </a:ext>
            </a:extLst>
          </p:cNvPr>
          <p:cNvSpPr txBox="1"/>
          <p:nvPr/>
        </p:nvSpPr>
        <p:spPr>
          <a:xfrm>
            <a:off x="2324099" y="3058447"/>
            <a:ext cx="13639800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200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đặt tính rồi tính vào vở và nhắc lại cách tính</a:t>
            </a:r>
            <a:endParaRPr lang="vi-VN" sz="4200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012E48D-8AD2-4A3E-BD0C-867F81A08394}"/>
              </a:ext>
            </a:extLst>
          </p:cNvPr>
          <p:cNvSpPr txBox="1"/>
          <p:nvPr/>
        </p:nvSpPr>
        <p:spPr>
          <a:xfrm>
            <a:off x="6817814" y="1080795"/>
            <a:ext cx="4652370" cy="665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76557">
            <a:off x="31678" y="74555"/>
            <a:ext cx="2882423" cy="28644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015002D-6BDD-410A-B4C8-67B4AC210C38}"/>
              </a:ext>
            </a:extLst>
          </p:cNvPr>
          <p:cNvSpPr txBox="1"/>
          <p:nvPr/>
        </p:nvSpPr>
        <p:spPr>
          <a:xfrm>
            <a:off x="2324099" y="1976056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Đặt tính rồi tính</a:t>
            </a:r>
            <a:endParaRPr lang="vi-VN" sz="4800" b="1" i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BB509F-4349-41D7-B150-4185222F3667}"/>
              </a:ext>
            </a:extLst>
          </p:cNvPr>
          <p:cNvSpPr txBox="1"/>
          <p:nvPr/>
        </p:nvSpPr>
        <p:spPr>
          <a:xfrm>
            <a:off x="2324099" y="3215375"/>
            <a:ext cx="13639800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200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đặt tính rồi tính vào vở và nhắc lại cách tính</a:t>
            </a:r>
            <a:endParaRPr lang="vi-VN" sz="4200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4481C4-8B30-4723-A310-A35E0346D264}"/>
              </a:ext>
            </a:extLst>
          </p:cNvPr>
          <p:cNvGrpSpPr/>
          <p:nvPr/>
        </p:nvGrpSpPr>
        <p:grpSpPr>
          <a:xfrm>
            <a:off x="1371601" y="4798863"/>
            <a:ext cx="6705600" cy="1335237"/>
            <a:chOff x="1371601" y="4798863"/>
            <a:chExt cx="6705600" cy="1335237"/>
          </a:xfrm>
        </p:grpSpPr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C354C26D-E35A-4719-9B61-53FBAFEDDA71}"/>
                </a:ext>
              </a:extLst>
            </p:cNvPr>
            <p:cNvSpPr txBox="1"/>
            <p:nvPr/>
          </p:nvSpPr>
          <p:spPr>
            <a:xfrm>
              <a:off x="1371601" y="4798863"/>
              <a:ext cx="4572000" cy="1335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19 + 43 = 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5544260-8A62-4C6F-8A0A-31D9880F4575}"/>
                </a:ext>
              </a:extLst>
            </p:cNvPr>
            <p:cNvSpPr/>
            <p:nvPr/>
          </p:nvSpPr>
          <p:spPr>
            <a:xfrm>
              <a:off x="5638801" y="5143500"/>
              <a:ext cx="2438400" cy="986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FEF8C23-CD48-4A39-91F2-AC75EEC8FA46}"/>
              </a:ext>
            </a:extLst>
          </p:cNvPr>
          <p:cNvGrpSpPr/>
          <p:nvPr/>
        </p:nvGrpSpPr>
        <p:grpSpPr>
          <a:xfrm>
            <a:off x="1371600" y="6780063"/>
            <a:ext cx="6705600" cy="1335237"/>
            <a:chOff x="1371600" y="6780063"/>
            <a:chExt cx="6705600" cy="1335237"/>
          </a:xfrm>
        </p:grpSpPr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FA1B22C1-FBD5-48D7-AB89-B29ACB75DF28}"/>
                </a:ext>
              </a:extLst>
            </p:cNvPr>
            <p:cNvSpPr txBox="1"/>
            <p:nvPr/>
          </p:nvSpPr>
          <p:spPr>
            <a:xfrm>
              <a:off x="1371600" y="6780063"/>
              <a:ext cx="4572000" cy="1335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58 + 26 =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7C6CA0-2AFB-4490-8F00-F460D466288F}"/>
                </a:ext>
              </a:extLst>
            </p:cNvPr>
            <p:cNvSpPr/>
            <p:nvPr/>
          </p:nvSpPr>
          <p:spPr>
            <a:xfrm>
              <a:off x="5638800" y="7105650"/>
              <a:ext cx="2438400" cy="986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DF94B5E-03DF-4BD8-85E1-9531C4399EC9}"/>
              </a:ext>
            </a:extLst>
          </p:cNvPr>
          <p:cNvGrpSpPr/>
          <p:nvPr/>
        </p:nvGrpSpPr>
        <p:grpSpPr>
          <a:xfrm>
            <a:off x="9906001" y="4798863"/>
            <a:ext cx="6705600" cy="1335237"/>
            <a:chOff x="9906001" y="4798863"/>
            <a:chExt cx="6705600" cy="1335237"/>
          </a:xfrm>
        </p:grpSpPr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3872C7F7-F072-4461-9541-0B7A1936534E}"/>
                </a:ext>
              </a:extLst>
            </p:cNvPr>
            <p:cNvSpPr txBox="1"/>
            <p:nvPr/>
          </p:nvSpPr>
          <p:spPr>
            <a:xfrm>
              <a:off x="9906001" y="4798863"/>
              <a:ext cx="4572000" cy="1335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47 + 14 =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32C149A-1BB5-498F-AD26-9128CA167F4E}"/>
                </a:ext>
              </a:extLst>
            </p:cNvPr>
            <p:cNvSpPr/>
            <p:nvPr/>
          </p:nvSpPr>
          <p:spPr>
            <a:xfrm>
              <a:off x="14173201" y="5143500"/>
              <a:ext cx="2438400" cy="986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89E8051-3816-48DC-BC94-EE472FFBB7E8}"/>
              </a:ext>
            </a:extLst>
          </p:cNvPr>
          <p:cNvGrpSpPr/>
          <p:nvPr/>
        </p:nvGrpSpPr>
        <p:grpSpPr>
          <a:xfrm>
            <a:off x="9925051" y="6780063"/>
            <a:ext cx="6686550" cy="1335237"/>
            <a:chOff x="9925051" y="6780063"/>
            <a:chExt cx="6686550" cy="1335237"/>
          </a:xfrm>
        </p:grpSpPr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991C5287-7B23-4F3E-BF10-F28D4044A9FF}"/>
                </a:ext>
              </a:extLst>
            </p:cNvPr>
            <p:cNvSpPr txBox="1"/>
            <p:nvPr/>
          </p:nvSpPr>
          <p:spPr>
            <a:xfrm>
              <a:off x="9925051" y="6780063"/>
              <a:ext cx="4572000" cy="1335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66 + 25 =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10B7DA1-1EFE-4805-B88F-79249CD0E4CE}"/>
                </a:ext>
              </a:extLst>
            </p:cNvPr>
            <p:cNvSpPr/>
            <p:nvPr/>
          </p:nvSpPr>
          <p:spPr>
            <a:xfrm>
              <a:off x="14173201" y="7043973"/>
              <a:ext cx="2438400" cy="986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740201C-F853-4559-8A4B-7C6D4677000C}"/>
              </a:ext>
            </a:extLst>
          </p:cNvPr>
          <p:cNvSpPr/>
          <p:nvPr/>
        </p:nvSpPr>
        <p:spPr>
          <a:xfrm>
            <a:off x="5638800" y="5143500"/>
            <a:ext cx="2438400" cy="9860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4EDBC7-4AAC-4E27-8974-AB6A85155725}"/>
              </a:ext>
            </a:extLst>
          </p:cNvPr>
          <p:cNvSpPr/>
          <p:nvPr/>
        </p:nvSpPr>
        <p:spPr>
          <a:xfrm>
            <a:off x="5638800" y="7082073"/>
            <a:ext cx="2438400" cy="10332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7F6F1A3-90D4-4E44-B346-A0322FDDC445}"/>
              </a:ext>
            </a:extLst>
          </p:cNvPr>
          <p:cNvSpPr/>
          <p:nvPr/>
        </p:nvSpPr>
        <p:spPr>
          <a:xfrm>
            <a:off x="14173201" y="5126400"/>
            <a:ext cx="2438400" cy="10031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267D3D-191F-4501-925B-2BEDEE98D780}"/>
              </a:ext>
            </a:extLst>
          </p:cNvPr>
          <p:cNvSpPr/>
          <p:nvPr/>
        </p:nvSpPr>
        <p:spPr>
          <a:xfrm>
            <a:off x="14173201" y="7043973"/>
            <a:ext cx="2438400" cy="9860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123048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9" grpId="0"/>
      <p:bldP spid="29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76557">
            <a:off x="31678" y="74555"/>
            <a:ext cx="2882423" cy="28644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015002D-6BDD-410A-B4C8-67B4AC210C38}"/>
              </a:ext>
            </a:extLst>
          </p:cNvPr>
          <p:cNvSpPr txBox="1"/>
          <p:nvPr/>
        </p:nvSpPr>
        <p:spPr>
          <a:xfrm>
            <a:off x="2324099" y="1154432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 Tìm lỗi sai</a:t>
            </a:r>
            <a:endParaRPr lang="vi-VN" sz="4800" b="1" i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BB509F-4349-41D7-B150-4185222F3667}"/>
              </a:ext>
            </a:extLst>
          </p:cNvPr>
          <p:cNvSpPr txBox="1"/>
          <p:nvPr/>
        </p:nvSpPr>
        <p:spPr>
          <a:xfrm>
            <a:off x="2324099" y="2393751"/>
            <a:ext cx="13639800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200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tìm lỗi sai trong các phép tính sau và sửa lại cho đúng. Giải thích những lỗi sai của phép tính đó.</a:t>
            </a:r>
            <a:endParaRPr lang="vi-VN" sz="4200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C0CB0E2-8AC3-403A-87C6-C1C9EB516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4569398"/>
            <a:ext cx="16287750" cy="385070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30E8A32-A94F-4337-B14C-38F750E3B760}"/>
              </a:ext>
            </a:extLst>
          </p:cNvPr>
          <p:cNvSpPr/>
          <p:nvPr/>
        </p:nvSpPr>
        <p:spPr>
          <a:xfrm>
            <a:off x="5943600" y="8684198"/>
            <a:ext cx="2438400" cy="9860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746F73-6E71-4CF6-BB91-14C475BCF000}"/>
              </a:ext>
            </a:extLst>
          </p:cNvPr>
          <p:cNvSpPr/>
          <p:nvPr/>
        </p:nvSpPr>
        <p:spPr>
          <a:xfrm>
            <a:off x="9886952" y="8684198"/>
            <a:ext cx="2438400" cy="9860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319435-EDC9-4FBF-9D35-512DD2831DB7}"/>
              </a:ext>
            </a:extLst>
          </p:cNvPr>
          <p:cNvSpPr/>
          <p:nvPr/>
        </p:nvSpPr>
        <p:spPr>
          <a:xfrm>
            <a:off x="13830304" y="8684197"/>
            <a:ext cx="2438400" cy="9860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1878957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9" grpId="0"/>
      <p:bldP spid="24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9015002D-6BDD-410A-B4C8-67B4AC210C38}"/>
              </a:ext>
            </a:extLst>
          </p:cNvPr>
          <p:cNvSpPr txBox="1"/>
          <p:nvPr/>
        </p:nvSpPr>
        <p:spPr>
          <a:xfrm>
            <a:off x="762000" y="2171700"/>
            <a:ext cx="7361541" cy="5356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4:</a:t>
            </a:r>
            <a:r>
              <a:rPr lang="nl-NL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bài toán và thực hiện các yêu cầu sau: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Nói cho bạn nghe bài toán cho biết gì và hỏi gì.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ác định phép tính để trả lời cho câu hỏi mà bài toán đặt ra.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Trình bày </a:t>
            </a:r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bài giải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cho bài toán.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BB509F-4349-41D7-B150-4185222F3667}"/>
              </a:ext>
            </a:extLst>
          </p:cNvPr>
          <p:cNvSpPr txBox="1"/>
          <p:nvPr/>
        </p:nvSpPr>
        <p:spPr>
          <a:xfrm>
            <a:off x="10363200" y="479789"/>
            <a:ext cx="4914901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200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Một trang trại có:</a:t>
            </a:r>
            <a:endParaRPr lang="vi-VN" sz="4200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ACEEA5-2744-402C-8D84-3834B000230B}"/>
              </a:ext>
            </a:extLst>
          </p:cNvPr>
          <p:cNvGrpSpPr/>
          <p:nvPr/>
        </p:nvGrpSpPr>
        <p:grpSpPr>
          <a:xfrm>
            <a:off x="8447826" y="2502387"/>
            <a:ext cx="4648200" cy="5711633"/>
            <a:chOff x="3924301" y="3771900"/>
            <a:chExt cx="3733800" cy="4888773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65297EB4-68EB-4395-9D51-34791A488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924301" y="3771900"/>
              <a:ext cx="3733800" cy="48887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D833CE-02CB-4DD1-BEF3-61D66BA8C740}"/>
                </a:ext>
              </a:extLst>
            </p:cNvPr>
            <p:cNvSpPr txBox="1"/>
            <p:nvPr/>
          </p:nvSpPr>
          <p:spPr>
            <a:xfrm>
              <a:off x="4960835" y="6570193"/>
              <a:ext cx="1600202" cy="1177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nl-NL" sz="9600" b="1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28</a:t>
              </a:r>
              <a:endParaRPr lang="vi-VN" sz="9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874D724-7AA7-43A6-8906-1684C057A460}"/>
              </a:ext>
            </a:extLst>
          </p:cNvPr>
          <p:cNvGrpSpPr/>
          <p:nvPr/>
        </p:nvGrpSpPr>
        <p:grpSpPr>
          <a:xfrm>
            <a:off x="13258800" y="2488100"/>
            <a:ext cx="4648200" cy="5711633"/>
            <a:chOff x="10668000" y="3771900"/>
            <a:chExt cx="3733800" cy="4891442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EA8D93F3-BEB8-43A7-8242-5F6A09CC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668000" y="3771900"/>
              <a:ext cx="3733800" cy="489144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8FA035-F4E0-4CFD-A70C-80A6390573AB}"/>
                </a:ext>
              </a:extLst>
            </p:cNvPr>
            <p:cNvSpPr txBox="1"/>
            <p:nvPr/>
          </p:nvSpPr>
          <p:spPr>
            <a:xfrm>
              <a:off x="11708567" y="6612209"/>
              <a:ext cx="1600202" cy="1178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nl-NL" sz="9600" b="1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14 </a:t>
              </a:r>
              <a:endParaRPr lang="vi-VN" sz="96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7410C1F-B3B2-4A98-8579-ABED67046D61}"/>
              </a:ext>
            </a:extLst>
          </p:cNvPr>
          <p:cNvSpPr txBox="1"/>
          <p:nvPr/>
        </p:nvSpPr>
        <p:spPr>
          <a:xfrm>
            <a:off x="9647975" y="8214020"/>
            <a:ext cx="6896101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2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Hỏi trang trại có tất cả bao nhiêu con dê?</a:t>
            </a:r>
            <a:endParaRPr lang="vi-VN" sz="4200" b="1" i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D0AAD761-57F0-4F52-8ED6-6B96DC70E2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00993">
            <a:off x="-19249" y="7808260"/>
            <a:ext cx="1952340" cy="2451918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58E6C4CA-2945-4C0B-B5B6-2EEEE2A0BE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73690">
            <a:off x="16217449" y="59102"/>
            <a:ext cx="1935878" cy="1783428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6CE8A737-3232-4ED2-A7F8-94E83DC16678}"/>
              </a:ext>
            </a:extLst>
          </p:cNvPr>
          <p:cNvSpPr txBox="1"/>
          <p:nvPr/>
        </p:nvSpPr>
        <p:spPr>
          <a:xfrm>
            <a:off x="2069135" y="1100004"/>
            <a:ext cx="4652370" cy="665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257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9" grpId="0"/>
      <p:bldP spid="1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ACEEA5-2744-402C-8D84-3834B000230B}"/>
              </a:ext>
            </a:extLst>
          </p:cNvPr>
          <p:cNvGrpSpPr/>
          <p:nvPr/>
        </p:nvGrpSpPr>
        <p:grpSpPr>
          <a:xfrm>
            <a:off x="762000" y="2400300"/>
            <a:ext cx="3962399" cy="4343400"/>
            <a:chOff x="3924301" y="3771900"/>
            <a:chExt cx="3733800" cy="4888773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65297EB4-68EB-4395-9D51-34791A488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924301" y="3771900"/>
              <a:ext cx="3733800" cy="48887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D833CE-02CB-4DD1-BEF3-61D66BA8C740}"/>
                </a:ext>
              </a:extLst>
            </p:cNvPr>
            <p:cNvSpPr txBox="1"/>
            <p:nvPr/>
          </p:nvSpPr>
          <p:spPr>
            <a:xfrm>
              <a:off x="5001359" y="6719274"/>
              <a:ext cx="1600202" cy="11431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nl-NL" sz="6000" b="1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28</a:t>
              </a:r>
              <a:endParaRPr lang="vi-VN" sz="6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874D724-7AA7-43A6-8906-1684C057A460}"/>
              </a:ext>
            </a:extLst>
          </p:cNvPr>
          <p:cNvGrpSpPr/>
          <p:nvPr/>
        </p:nvGrpSpPr>
        <p:grpSpPr>
          <a:xfrm>
            <a:off x="5200651" y="2400300"/>
            <a:ext cx="3962399" cy="4343400"/>
            <a:chOff x="10668000" y="3771900"/>
            <a:chExt cx="3733800" cy="4891442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EA8D93F3-BEB8-43A7-8242-5F6A09CC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668000" y="3771900"/>
              <a:ext cx="3733800" cy="489144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8FA035-F4E0-4CFD-A70C-80A6390573AB}"/>
                </a:ext>
              </a:extLst>
            </p:cNvPr>
            <p:cNvSpPr txBox="1"/>
            <p:nvPr/>
          </p:nvSpPr>
          <p:spPr>
            <a:xfrm>
              <a:off x="11734799" y="6694515"/>
              <a:ext cx="1600202" cy="1178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nl-NL" sz="6000" b="1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14 </a:t>
              </a:r>
              <a:endParaRPr lang="vi-VN" sz="6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6">
            <a:extLst>
              <a:ext uri="{FF2B5EF4-FFF2-40B4-BE49-F238E27FC236}">
                <a16:creationId xmlns:a16="http://schemas.microsoft.com/office/drawing/2014/main" id="{D0AAD761-57F0-4F52-8ED6-6B96DC70E2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00993">
            <a:off x="-19249" y="7808260"/>
            <a:ext cx="1952340" cy="24519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DA22A-F8BD-4F8D-A702-C36321F4E1D7}"/>
              </a:ext>
            </a:extLst>
          </p:cNvPr>
          <p:cNvSpPr/>
          <p:nvPr/>
        </p:nvSpPr>
        <p:spPr>
          <a:xfrm>
            <a:off x="9791702" y="2552700"/>
            <a:ext cx="7734298" cy="5470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con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con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96F6EF1E-E3D8-4685-AED4-41E62A438D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73690">
            <a:off x="16217449" y="59102"/>
            <a:ext cx="1935878" cy="17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88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9015002D-6BDD-410A-B4C8-67B4AC210C38}"/>
              </a:ext>
            </a:extLst>
          </p:cNvPr>
          <p:cNvSpPr txBox="1"/>
          <p:nvPr/>
        </p:nvSpPr>
        <p:spPr>
          <a:xfrm>
            <a:off x="2324099" y="4191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giải:</a:t>
            </a:r>
            <a:endParaRPr lang="vi-VN" sz="4800" b="1" i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BB509F-4349-41D7-B150-4185222F3667}"/>
              </a:ext>
            </a:extLst>
          </p:cNvPr>
          <p:cNvSpPr txBox="1"/>
          <p:nvPr/>
        </p:nvSpPr>
        <p:spPr>
          <a:xfrm>
            <a:off x="2324099" y="1382047"/>
            <a:ext cx="13639800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200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Trang trại có tất cả số con dê là:</a:t>
            </a:r>
            <a:endParaRPr lang="vi-VN" sz="4200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D0AAD761-57F0-4F52-8ED6-6B96DC70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00993">
            <a:off x="-19249" y="7808260"/>
            <a:ext cx="1952340" cy="2451918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58E6C4CA-2945-4C0B-B5B6-2EEEE2A0BE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73690">
            <a:off x="16217449" y="59102"/>
            <a:ext cx="1935878" cy="17834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ACEEA5-2744-402C-8D84-3834B000230B}"/>
              </a:ext>
            </a:extLst>
          </p:cNvPr>
          <p:cNvGrpSpPr/>
          <p:nvPr/>
        </p:nvGrpSpPr>
        <p:grpSpPr>
          <a:xfrm>
            <a:off x="609600" y="2705100"/>
            <a:ext cx="4335706" cy="6705600"/>
            <a:chOff x="3924301" y="3771900"/>
            <a:chExt cx="3733800" cy="597733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65297EB4-68EB-4395-9D51-34791A488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924301" y="3771900"/>
              <a:ext cx="3733800" cy="48887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D833CE-02CB-4DD1-BEF3-61D66BA8C740}"/>
                </a:ext>
              </a:extLst>
            </p:cNvPr>
            <p:cNvSpPr txBox="1"/>
            <p:nvPr/>
          </p:nvSpPr>
          <p:spPr>
            <a:xfrm>
              <a:off x="4991099" y="8660673"/>
              <a:ext cx="1600202" cy="1088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nl-NL" sz="8000" b="1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28</a:t>
              </a:r>
              <a:endParaRPr lang="vi-VN" sz="8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874D724-7AA7-43A6-8906-1684C057A460}"/>
              </a:ext>
            </a:extLst>
          </p:cNvPr>
          <p:cNvGrpSpPr/>
          <p:nvPr/>
        </p:nvGrpSpPr>
        <p:grpSpPr>
          <a:xfrm>
            <a:off x="7239000" y="2705100"/>
            <a:ext cx="4335706" cy="6705600"/>
            <a:chOff x="10668000" y="3771900"/>
            <a:chExt cx="3733800" cy="5980600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EA8D93F3-BEB8-43A7-8242-5F6A09CC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668000" y="3771900"/>
              <a:ext cx="3733800" cy="489144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8FA035-F4E0-4CFD-A70C-80A6390573AB}"/>
                </a:ext>
              </a:extLst>
            </p:cNvPr>
            <p:cNvSpPr txBox="1"/>
            <p:nvPr/>
          </p:nvSpPr>
          <p:spPr>
            <a:xfrm>
              <a:off x="11734800" y="8663341"/>
              <a:ext cx="1600202" cy="1089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nl-NL" sz="8000" b="1" dirty="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14 </a:t>
              </a:r>
              <a:endParaRPr lang="vi-VN" sz="8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F606522-73E0-4A2C-B267-2FCF4BF02AFC}"/>
              </a:ext>
            </a:extLst>
          </p:cNvPr>
          <p:cNvSpPr txBox="1"/>
          <p:nvPr/>
        </p:nvSpPr>
        <p:spPr>
          <a:xfrm>
            <a:off x="5257800" y="3924300"/>
            <a:ext cx="1758895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l-NL" sz="239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endParaRPr lang="vi-VN" sz="239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FDE19D-10A1-4171-AD80-5D6DF155E497}"/>
              </a:ext>
            </a:extLst>
          </p:cNvPr>
          <p:cNvSpPr txBox="1"/>
          <p:nvPr/>
        </p:nvSpPr>
        <p:spPr>
          <a:xfrm>
            <a:off x="12270153" y="3924300"/>
            <a:ext cx="159824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l-NL" sz="239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= </a:t>
            </a:r>
            <a:endParaRPr lang="vi-VN" sz="239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C0EEE-42C1-4C47-A423-2DD225C32B00}"/>
              </a:ext>
            </a:extLst>
          </p:cNvPr>
          <p:cNvSpPr txBox="1"/>
          <p:nvPr/>
        </p:nvSpPr>
        <p:spPr>
          <a:xfrm>
            <a:off x="14113326" y="3631421"/>
            <a:ext cx="409847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l-NL" sz="230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42 </a:t>
            </a:r>
            <a:endParaRPr lang="vi-VN" sz="230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F97F5-B654-4AB3-93DB-3F0EC06C2280}"/>
              </a:ext>
            </a:extLst>
          </p:cNvPr>
          <p:cNvSpPr txBox="1"/>
          <p:nvPr/>
        </p:nvSpPr>
        <p:spPr>
          <a:xfrm>
            <a:off x="10744200" y="8740232"/>
            <a:ext cx="7162800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54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Đáp số: 42 con dê</a:t>
            </a:r>
            <a:endParaRPr lang="vi-VN" sz="5400" b="1" i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55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9" grpId="0"/>
      <p:bldP spid="13" grpId="0"/>
      <p:bldP spid="14" grpId="0"/>
      <p:bldP spid="18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07A01DF8-AC49-40E7-A47D-55720321A7FA}"/>
              </a:ext>
            </a:extLst>
          </p:cNvPr>
          <p:cNvSpPr txBox="1"/>
          <p:nvPr/>
        </p:nvSpPr>
        <p:spPr>
          <a:xfrm>
            <a:off x="5301694" y="529314"/>
            <a:ext cx="7684607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TRÒ CHƠI TÌM SỐ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BAC7CE5-0381-4458-8398-A3840903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23288">
            <a:off x="16309145" y="165303"/>
            <a:ext cx="1972920" cy="1533945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FAA77CB4-DA8E-46D9-83BD-5765BACD4D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87017" y="8501739"/>
            <a:ext cx="1896692" cy="17852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840046-8385-4110-9EBA-B748E469F5B6}"/>
              </a:ext>
            </a:extLst>
          </p:cNvPr>
          <p:cNvSpPr txBox="1"/>
          <p:nvPr/>
        </p:nvSpPr>
        <p:spPr>
          <a:xfrm>
            <a:off x="2533648" y="1997458"/>
            <a:ext cx="13220701" cy="6504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 chơi: 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 nhóm gồm 2 thành viên.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iáo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viên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100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viên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ghi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tương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hô: </a:t>
            </a:r>
            <a:r>
              <a:rPr lang="vi-VN" sz="3600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Bingo</a:t>
            </a:r>
            <a:r>
              <a:rPr lang="vi-VN" sz="36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b="1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 ô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2E0E571-40F8-40B9-8D87-44101EA287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13314">
            <a:off x="27849" y="8623553"/>
            <a:ext cx="2397679" cy="106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89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18054" y="8267700"/>
            <a:ext cx="2743200" cy="24517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-190500"/>
            <a:ext cx="2801243" cy="23215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410425">
            <a:off x="-105401" y="8548774"/>
            <a:ext cx="1177819" cy="200907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086350" y="1816262"/>
            <a:ext cx="8115300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54AAB-8DF7-463B-AF94-CA48F6969448}"/>
              </a:ext>
            </a:extLst>
          </p:cNvPr>
          <p:cNvSpPr txBox="1"/>
          <p:nvPr/>
        </p:nvSpPr>
        <p:spPr>
          <a:xfrm>
            <a:off x="4289822" y="2883062"/>
            <a:ext cx="9708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ôn lại phép cộng trong phạm vi 20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5FA6A7-F47B-454A-8C65-024E89798335}"/>
              </a:ext>
            </a:extLst>
          </p:cNvPr>
          <p:cNvGrpSpPr/>
          <p:nvPr/>
        </p:nvGrpSpPr>
        <p:grpSpPr>
          <a:xfrm>
            <a:off x="1565896" y="4059290"/>
            <a:ext cx="4503309" cy="3065410"/>
            <a:chOff x="1565896" y="3768397"/>
            <a:chExt cx="4503309" cy="3065410"/>
          </a:xfrm>
        </p:grpSpPr>
        <p:pic>
          <p:nvPicPr>
            <p:cNvPr id="15" name="Picture 39">
              <a:extLst>
                <a:ext uri="{FF2B5EF4-FFF2-40B4-BE49-F238E27FC236}">
                  <a16:creationId xmlns:a16="http://schemas.microsoft.com/office/drawing/2014/main" id="{3F963598-B51F-434E-91C9-056E0297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5896" y="3768397"/>
              <a:ext cx="4503309" cy="306541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81BB3A-4C33-46ED-A365-6E6C9F163686}"/>
                </a:ext>
              </a:extLst>
            </p:cNvPr>
            <p:cNvSpPr txBox="1"/>
            <p:nvPr/>
          </p:nvSpPr>
          <p:spPr>
            <a:xfrm>
              <a:off x="2469804" y="4916381"/>
              <a:ext cx="269549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 + 4 = ?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DB2353-928D-4ECB-9097-1DFD8BB6690A}"/>
              </a:ext>
            </a:extLst>
          </p:cNvPr>
          <p:cNvGrpSpPr/>
          <p:nvPr/>
        </p:nvGrpSpPr>
        <p:grpSpPr>
          <a:xfrm>
            <a:off x="6635024" y="4059290"/>
            <a:ext cx="4503309" cy="3065410"/>
            <a:chOff x="6635024" y="3768397"/>
            <a:chExt cx="4503309" cy="3065410"/>
          </a:xfrm>
        </p:grpSpPr>
        <p:pic>
          <p:nvPicPr>
            <p:cNvPr id="16" name="Picture 39">
              <a:extLst>
                <a:ext uri="{FF2B5EF4-FFF2-40B4-BE49-F238E27FC236}">
                  <a16:creationId xmlns:a16="http://schemas.microsoft.com/office/drawing/2014/main" id="{7669551E-3842-4659-9DD6-B4C3C6E1C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635024" y="3768397"/>
              <a:ext cx="4503309" cy="306541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00FA22-874D-4B8F-B4AB-2E961A0E1DFA}"/>
                </a:ext>
              </a:extLst>
            </p:cNvPr>
            <p:cNvSpPr txBox="1"/>
            <p:nvPr/>
          </p:nvSpPr>
          <p:spPr>
            <a:xfrm>
              <a:off x="7538932" y="4947887"/>
              <a:ext cx="269549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nl-NL" sz="4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+ 6 = ?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A485E1-3AF9-4EAE-8B5F-D79E1A355077}"/>
              </a:ext>
            </a:extLst>
          </p:cNvPr>
          <p:cNvGrpSpPr/>
          <p:nvPr/>
        </p:nvGrpSpPr>
        <p:grpSpPr>
          <a:xfrm>
            <a:off x="12413091" y="4059290"/>
            <a:ext cx="4503309" cy="3065410"/>
            <a:chOff x="12413091" y="3768397"/>
            <a:chExt cx="4503309" cy="3065410"/>
          </a:xfrm>
        </p:grpSpPr>
        <p:pic>
          <p:nvPicPr>
            <p:cNvPr id="18" name="Picture 39">
              <a:extLst>
                <a:ext uri="{FF2B5EF4-FFF2-40B4-BE49-F238E27FC236}">
                  <a16:creationId xmlns:a16="http://schemas.microsoft.com/office/drawing/2014/main" id="{27FEB3B8-8B42-4D71-8467-17DB9EB8B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13091" y="3768397"/>
              <a:ext cx="4503309" cy="306541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987757-7EE0-4101-9D29-BA4F48876E3D}"/>
                </a:ext>
              </a:extLst>
            </p:cNvPr>
            <p:cNvSpPr txBox="1"/>
            <p:nvPr/>
          </p:nvSpPr>
          <p:spPr>
            <a:xfrm>
              <a:off x="13316999" y="4947887"/>
              <a:ext cx="269549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nl-NL" sz="4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+ 9 = ?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20F14B-1666-4CB6-BE91-349111D4F970}"/>
              </a:ext>
            </a:extLst>
          </p:cNvPr>
          <p:cNvGrpSpPr/>
          <p:nvPr/>
        </p:nvGrpSpPr>
        <p:grpSpPr>
          <a:xfrm>
            <a:off x="1565895" y="4059289"/>
            <a:ext cx="4503309" cy="3065410"/>
            <a:chOff x="1565896" y="3768397"/>
            <a:chExt cx="4503309" cy="3065410"/>
          </a:xfrm>
        </p:grpSpPr>
        <p:pic>
          <p:nvPicPr>
            <p:cNvPr id="29" name="Picture 39">
              <a:extLst>
                <a:ext uri="{FF2B5EF4-FFF2-40B4-BE49-F238E27FC236}">
                  <a16:creationId xmlns:a16="http://schemas.microsoft.com/office/drawing/2014/main" id="{378057A9-C8E0-4048-93B9-A9DAB5C0B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5896" y="3768397"/>
              <a:ext cx="4503309" cy="306541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6093F7-D24C-484E-8B73-7C7255AC80FF}"/>
                </a:ext>
              </a:extLst>
            </p:cNvPr>
            <p:cNvSpPr txBox="1"/>
            <p:nvPr/>
          </p:nvSpPr>
          <p:spPr>
            <a:xfrm>
              <a:off x="2372318" y="4916381"/>
              <a:ext cx="28904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 + 4 = 12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6DA3F71-AA00-42D8-A6FA-2E2DD156207B}"/>
              </a:ext>
            </a:extLst>
          </p:cNvPr>
          <p:cNvGrpSpPr/>
          <p:nvPr/>
        </p:nvGrpSpPr>
        <p:grpSpPr>
          <a:xfrm>
            <a:off x="6635024" y="4059289"/>
            <a:ext cx="4503309" cy="3065410"/>
            <a:chOff x="6635024" y="3768397"/>
            <a:chExt cx="4503309" cy="3065410"/>
          </a:xfrm>
        </p:grpSpPr>
        <p:pic>
          <p:nvPicPr>
            <p:cNvPr id="32" name="Picture 39">
              <a:extLst>
                <a:ext uri="{FF2B5EF4-FFF2-40B4-BE49-F238E27FC236}">
                  <a16:creationId xmlns:a16="http://schemas.microsoft.com/office/drawing/2014/main" id="{51081BC7-0079-44FE-875F-8597EE117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635024" y="3768397"/>
              <a:ext cx="4503309" cy="306541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89528A-BC9A-42D9-A381-B62454C6E645}"/>
                </a:ext>
              </a:extLst>
            </p:cNvPr>
            <p:cNvSpPr txBox="1"/>
            <p:nvPr/>
          </p:nvSpPr>
          <p:spPr>
            <a:xfrm>
              <a:off x="7441447" y="4947888"/>
              <a:ext cx="289046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nl-NL" sz="4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+ 6 = 13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E6BE0D1-C4FB-4ADB-AEA3-ADAB8509B6FF}"/>
              </a:ext>
            </a:extLst>
          </p:cNvPr>
          <p:cNvGrpSpPr/>
          <p:nvPr/>
        </p:nvGrpSpPr>
        <p:grpSpPr>
          <a:xfrm>
            <a:off x="12413091" y="4059288"/>
            <a:ext cx="4503309" cy="3065410"/>
            <a:chOff x="12413091" y="3768397"/>
            <a:chExt cx="4503309" cy="3065410"/>
          </a:xfrm>
        </p:grpSpPr>
        <p:pic>
          <p:nvPicPr>
            <p:cNvPr id="35" name="Picture 39">
              <a:extLst>
                <a:ext uri="{FF2B5EF4-FFF2-40B4-BE49-F238E27FC236}">
                  <a16:creationId xmlns:a16="http://schemas.microsoft.com/office/drawing/2014/main" id="{419D5B43-7961-4870-986A-4EC4D0EF9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13091" y="3768397"/>
              <a:ext cx="4503309" cy="30654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D2ACAD7-0DFA-4F7A-93AD-25B015896B66}"/>
                </a:ext>
              </a:extLst>
            </p:cNvPr>
            <p:cNvSpPr txBox="1"/>
            <p:nvPr/>
          </p:nvSpPr>
          <p:spPr>
            <a:xfrm>
              <a:off x="13312236" y="4944957"/>
              <a:ext cx="29010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nl-NL" sz="4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+ 9 = 14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455B11F0-7562-46A3-9B91-1AD96AAFDB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98272">
            <a:off x="15653915" y="8160369"/>
            <a:ext cx="2456908" cy="2195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FDD79-87CC-4339-B992-79B3AACF09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416531"/>
            <a:ext cx="1532872" cy="1889519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3E373CA-A228-4224-8EB5-C981F38715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9050" y="38100"/>
            <a:ext cx="2829957" cy="1903146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4ABCD757-E80D-4373-97AF-30FBC03CA797}"/>
              </a:ext>
            </a:extLst>
          </p:cNvPr>
          <p:cNvSpPr txBox="1"/>
          <p:nvPr/>
        </p:nvSpPr>
        <p:spPr>
          <a:xfrm>
            <a:off x="4822548" y="1334285"/>
            <a:ext cx="8642904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AD01A3-D84C-4110-AC92-DCC63B0C93BE}"/>
              </a:ext>
            </a:extLst>
          </p:cNvPr>
          <p:cNvGrpSpPr/>
          <p:nvPr/>
        </p:nvGrpSpPr>
        <p:grpSpPr>
          <a:xfrm>
            <a:off x="1638447" y="3162300"/>
            <a:ext cx="6856834" cy="5257800"/>
            <a:chOff x="1829966" y="3139681"/>
            <a:chExt cx="6856834" cy="5257800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ABFF722-AFB8-427F-B4F5-31E1E4E6C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829966" y="3139681"/>
              <a:ext cx="6856834" cy="5257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E5CA12-993A-4D8D-8F5A-82151546B408}"/>
                </a:ext>
              </a:extLst>
            </p:cNvPr>
            <p:cNvSpPr txBox="1"/>
            <p:nvPr/>
          </p:nvSpPr>
          <p:spPr>
            <a:xfrm>
              <a:off x="2381833" y="4812806"/>
              <a:ext cx="5753100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Hoàn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FE3829-466E-411A-B376-46C25AB17436}"/>
              </a:ext>
            </a:extLst>
          </p:cNvPr>
          <p:cNvGrpSpPr/>
          <p:nvPr/>
        </p:nvGrpSpPr>
        <p:grpSpPr>
          <a:xfrm>
            <a:off x="9917344" y="3162300"/>
            <a:ext cx="6856834" cy="5257800"/>
            <a:chOff x="1829966" y="3139681"/>
            <a:chExt cx="6856834" cy="52578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D506C77-0684-4DEF-9D10-10085A582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829966" y="3139681"/>
              <a:ext cx="6856834" cy="5257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BECA50-1C58-4839-B7BD-191AC62AAD52}"/>
                </a:ext>
              </a:extLst>
            </p:cNvPr>
            <p:cNvSpPr txBox="1"/>
            <p:nvPr/>
          </p:nvSpPr>
          <p:spPr>
            <a:xfrm>
              <a:off x="1985927" y="4150962"/>
              <a:ext cx="6544911" cy="3850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vi 100     (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vi-VN" sz="4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501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3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55401">
            <a:off x="713696" y="7289390"/>
            <a:ext cx="2611833" cy="35963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71104">
            <a:off x="14858172" y="1348658"/>
            <a:ext cx="2617165" cy="22605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13313">
            <a:off x="12615485" y="8176206"/>
            <a:ext cx="2980402" cy="27494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38012">
            <a:off x="1596702" y="-666986"/>
            <a:ext cx="3381821" cy="31408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18387E-B030-4C40-AB4E-7EA5BF326B99}"/>
              </a:ext>
            </a:extLst>
          </p:cNvPr>
          <p:cNvSpPr txBox="1"/>
          <p:nvPr/>
        </p:nvSpPr>
        <p:spPr>
          <a:xfrm>
            <a:off x="2145193" y="3238500"/>
            <a:ext cx="13997613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36259" y="1941051"/>
            <a:ext cx="3215482" cy="215437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36442" y="4564202"/>
            <a:ext cx="13815116" cy="2431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BÀI 29: PHÉP CỘNG (CÓ NHỚ) TRONG PHẠM VI 100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02408">
            <a:off x="-122290" y="99668"/>
            <a:ext cx="2685123" cy="2074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00916" y="6906275"/>
            <a:ext cx="2930873" cy="23520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30465">
            <a:off x="15335418" y="857840"/>
            <a:ext cx="1923882" cy="1661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58159" y="7225193"/>
            <a:ext cx="3011931" cy="2496138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5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69147">
            <a:off x="180967" y="297375"/>
            <a:ext cx="2715164" cy="1792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B94AE5-AFBA-42E4-B653-3C2FB29419BF}"/>
              </a:ext>
            </a:extLst>
          </p:cNvPr>
          <p:cNvSpPr txBox="1"/>
          <p:nvPr/>
        </p:nvSpPr>
        <p:spPr>
          <a:xfrm>
            <a:off x="2324100" y="1299203"/>
            <a:ext cx="13639800" cy="203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2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q</a:t>
            </a:r>
            <a:r>
              <a:rPr lang="nl-NL" sz="4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uan sát bức tranh và cho biết: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2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Làm thế nào tính được phép tính 37 + 25 = ?</a:t>
            </a:r>
            <a:endParaRPr lang="vi-VN" sz="42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Whiteboard&#10;&#10;Description automatically generated with low confidence">
            <a:extLst>
              <a:ext uri="{FF2B5EF4-FFF2-40B4-BE49-F238E27FC236}">
                <a16:creationId xmlns:a16="http://schemas.microsoft.com/office/drawing/2014/main" id="{8FEE9907-DC63-4477-A8AB-27F928C86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76183"/>
            <a:ext cx="15087600" cy="57403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988407" y="7241182"/>
            <a:ext cx="2299593" cy="30458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D2CFCCEE-2EB7-4670-B8ED-6F8394DF0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9" y="999368"/>
            <a:ext cx="14342420" cy="8288263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07A01DF8-AC49-40E7-A47D-55720321A7FA}"/>
              </a:ext>
            </a:extLst>
          </p:cNvPr>
          <p:cNvSpPr txBox="1"/>
          <p:nvPr/>
        </p:nvSpPr>
        <p:spPr>
          <a:xfrm>
            <a:off x="5237600" y="7552295"/>
            <a:ext cx="7684607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 + 25 = 62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CE1830A7-AE7D-4FCE-9144-BA53B70FFF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" y="8523395"/>
            <a:ext cx="2180656" cy="1763605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BAC7CE5-0381-4458-8398-A3840903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23288">
            <a:off x="16309145" y="165303"/>
            <a:ext cx="1972920" cy="1533945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FAA77CB4-DA8E-46D9-83BD-5765BACD4D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87017" y="8501739"/>
            <a:ext cx="1896692" cy="1785261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2D0F9FB-A37D-47B4-939A-B8F0E3CFD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4" y="2777895"/>
            <a:ext cx="16763830" cy="473121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A8CC5A5C-A706-4CC3-81CD-2459D07D107B}"/>
              </a:ext>
            </a:extLst>
          </p:cNvPr>
          <p:cNvSpPr txBox="1"/>
          <p:nvPr/>
        </p:nvSpPr>
        <p:spPr>
          <a:xfrm>
            <a:off x="4480739" y="1417369"/>
            <a:ext cx="9326519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95353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33962E46-15FA-4BF8-842E-DB2CC347BA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16629" y="8667816"/>
            <a:ext cx="2071371" cy="1600134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2D2BA308-4018-4934-B918-889B178610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248">
            <a:off x="-95399" y="8388561"/>
            <a:ext cx="1901851" cy="18519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A98F3E-8C1E-41F3-96A4-B1027D5686C6}"/>
              </a:ext>
            </a:extLst>
          </p:cNvPr>
          <p:cNvSpPr txBox="1"/>
          <p:nvPr/>
        </p:nvSpPr>
        <p:spPr>
          <a:xfrm>
            <a:off x="2324097" y="749977"/>
            <a:ext cx="13639800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2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thực hiện phép tính sau vào bảng con:</a:t>
            </a:r>
            <a:endParaRPr lang="vi-VN" sz="42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3E2D6A-106F-4FAC-83B9-BA005A23B909}"/>
              </a:ext>
            </a:extLst>
          </p:cNvPr>
          <p:cNvGrpSpPr/>
          <p:nvPr/>
        </p:nvGrpSpPr>
        <p:grpSpPr>
          <a:xfrm>
            <a:off x="5451327" y="1934591"/>
            <a:ext cx="7385339" cy="3573401"/>
            <a:chOff x="5451328" y="2476500"/>
            <a:chExt cx="7385339" cy="3573401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9D7518C2-E5C2-4E06-B551-35E7698D4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451328" y="2476500"/>
              <a:ext cx="7385339" cy="357340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F414F8-D934-467F-8A38-62E8253EF20F}"/>
                </a:ext>
              </a:extLst>
            </p:cNvPr>
            <p:cNvSpPr txBox="1"/>
            <p:nvPr/>
          </p:nvSpPr>
          <p:spPr>
            <a:xfrm>
              <a:off x="6782437" y="3848100"/>
              <a:ext cx="472312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6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48 + 15 = ?</a:t>
              </a:r>
              <a:endParaRPr lang="en-US" sz="6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11824D-1696-47FE-8FA9-B89AF5FF7AC9}"/>
              </a:ext>
            </a:extLst>
          </p:cNvPr>
          <p:cNvGrpSpPr/>
          <p:nvPr/>
        </p:nvGrpSpPr>
        <p:grpSpPr>
          <a:xfrm>
            <a:off x="5982017" y="5894482"/>
            <a:ext cx="6323957" cy="3573401"/>
            <a:chOff x="5451328" y="2476500"/>
            <a:chExt cx="7385339" cy="3573401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7B380CCF-C505-45DE-BDDD-488F28224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451328" y="2476500"/>
              <a:ext cx="7385339" cy="35734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C8FB62-8973-4C6A-8A08-E82F45E4132E}"/>
                </a:ext>
              </a:extLst>
            </p:cNvPr>
            <p:cNvSpPr txBox="1"/>
            <p:nvPr/>
          </p:nvSpPr>
          <p:spPr>
            <a:xfrm>
              <a:off x="6782437" y="3657671"/>
              <a:ext cx="472312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9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63</a:t>
              </a:r>
              <a:endPara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4813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74E0CAFD-33A2-405D-AA8A-533E1E0F0932}"/>
              </a:ext>
            </a:extLst>
          </p:cNvPr>
          <p:cNvSpPr txBox="1"/>
          <p:nvPr/>
        </p:nvSpPr>
        <p:spPr>
          <a:xfrm>
            <a:off x="2763697" y="1409700"/>
            <a:ext cx="12760602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TÌM TỔ CHO CHÚ CHIM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5857B-9CEB-435B-BB73-A45553475F36}"/>
              </a:ext>
            </a:extLst>
          </p:cNvPr>
          <p:cNvSpPr txBox="1"/>
          <p:nvPr/>
        </p:nvSpPr>
        <p:spPr>
          <a:xfrm>
            <a:off x="2433815" y="2781300"/>
            <a:ext cx="13420366" cy="4387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 chơi: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8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sz="4800" b="1" i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8">
            <a:extLst>
              <a:ext uri="{FF2B5EF4-FFF2-40B4-BE49-F238E27FC236}">
                <a16:creationId xmlns:a16="http://schemas.microsoft.com/office/drawing/2014/main" id="{53E58D4B-61E3-4D21-B651-9AEEC97FA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4302" y="7131045"/>
            <a:ext cx="4371993" cy="3136905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1A67C35F-B26E-42FC-BD34-423F07408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5600" y="7220617"/>
            <a:ext cx="4120397" cy="308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4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D02CAC7-05EA-4EB7-9DE1-2CB8604A0397}"/>
              </a:ext>
            </a:extLst>
          </p:cNvPr>
          <p:cNvGrpSpPr/>
          <p:nvPr/>
        </p:nvGrpSpPr>
        <p:grpSpPr>
          <a:xfrm>
            <a:off x="13032065" y="6246906"/>
            <a:ext cx="4872258" cy="2357065"/>
            <a:chOff x="7772400" y="4472501"/>
            <a:chExt cx="4140819" cy="2080761"/>
          </a:xfrm>
        </p:grpSpPr>
        <p:pic>
          <p:nvPicPr>
            <p:cNvPr id="42" name="Picture 7">
              <a:extLst>
                <a:ext uri="{FF2B5EF4-FFF2-40B4-BE49-F238E27FC236}">
                  <a16:creationId xmlns:a16="http://schemas.microsoft.com/office/drawing/2014/main" id="{A9277651-DDDC-4001-A2B5-AAA1CCCA2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12C37D-429B-4E58-8BEE-F5B07B65E580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86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569611-8B16-42D6-96CB-EDAB48C1191E}"/>
              </a:ext>
            </a:extLst>
          </p:cNvPr>
          <p:cNvGrpSpPr/>
          <p:nvPr/>
        </p:nvGrpSpPr>
        <p:grpSpPr>
          <a:xfrm>
            <a:off x="-76200" y="1895575"/>
            <a:ext cx="8693757" cy="6237771"/>
            <a:chOff x="399922" y="3160202"/>
            <a:chExt cx="8693757" cy="6237771"/>
          </a:xfrm>
        </p:grpSpPr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BA2FC955-E3B8-49CC-8CEC-8218CE047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99922" y="3160202"/>
              <a:ext cx="8693757" cy="6237771"/>
            </a:xfrm>
            <a:prstGeom prst="rect">
              <a:avLst/>
            </a:prstGeom>
          </p:spPr>
        </p:pic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67839A28-11BE-464D-9347-E99841DE7964}"/>
                </a:ext>
              </a:extLst>
            </p:cNvPr>
            <p:cNvSpPr txBox="1"/>
            <p:nvPr/>
          </p:nvSpPr>
          <p:spPr>
            <a:xfrm>
              <a:off x="2974273" y="7184956"/>
              <a:ext cx="3352800" cy="1335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47 + 39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9A2CA6-1828-4067-9B43-88A68D37A850}"/>
              </a:ext>
            </a:extLst>
          </p:cNvPr>
          <p:cNvGrpSpPr/>
          <p:nvPr/>
        </p:nvGrpSpPr>
        <p:grpSpPr>
          <a:xfrm>
            <a:off x="7696200" y="2229439"/>
            <a:ext cx="4872258" cy="2357065"/>
            <a:chOff x="7772400" y="4472501"/>
            <a:chExt cx="4140819" cy="2080761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95C5A63C-E960-486A-ADBE-6C1C6F5F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B48C38-0431-4D3E-9515-C8D075424CFC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335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E6DE52-D6FD-493E-B08A-5DC1305936C1}"/>
              </a:ext>
            </a:extLst>
          </p:cNvPr>
          <p:cNvGrpSpPr/>
          <p:nvPr/>
        </p:nvGrpSpPr>
        <p:grpSpPr>
          <a:xfrm>
            <a:off x="13032065" y="2222152"/>
            <a:ext cx="4872258" cy="2357065"/>
            <a:chOff x="7772400" y="4472501"/>
            <a:chExt cx="4140819" cy="2080761"/>
          </a:xfrm>
        </p:grpSpPr>
        <p:pic>
          <p:nvPicPr>
            <p:cNvPr id="36" name="Picture 7">
              <a:extLst>
                <a:ext uri="{FF2B5EF4-FFF2-40B4-BE49-F238E27FC236}">
                  <a16:creationId xmlns:a16="http://schemas.microsoft.com/office/drawing/2014/main" id="{33E412A1-430E-4880-BE06-81D9869F7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065AF0-B1CF-4389-B7F1-9A30955FEC88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D7EE970-59A4-4FB0-B9CA-266BF5824FA2}"/>
              </a:ext>
            </a:extLst>
          </p:cNvPr>
          <p:cNvGrpSpPr/>
          <p:nvPr/>
        </p:nvGrpSpPr>
        <p:grpSpPr>
          <a:xfrm>
            <a:off x="7696200" y="6291635"/>
            <a:ext cx="4872258" cy="2357065"/>
            <a:chOff x="7772400" y="4472501"/>
            <a:chExt cx="4140819" cy="2080761"/>
          </a:xfrm>
        </p:grpSpPr>
        <p:pic>
          <p:nvPicPr>
            <p:cNvPr id="39" name="Picture 7">
              <a:extLst>
                <a:ext uri="{FF2B5EF4-FFF2-40B4-BE49-F238E27FC236}">
                  <a16:creationId xmlns:a16="http://schemas.microsoft.com/office/drawing/2014/main" id="{FBD8F49E-E167-433F-B833-905A084E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E91ADA-51CA-4BA4-B478-917A57F9E971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</p:grpSp>
      <p:pic>
        <p:nvPicPr>
          <p:cNvPr id="34" name="Picture 8">
            <a:extLst>
              <a:ext uri="{FF2B5EF4-FFF2-40B4-BE49-F238E27FC236}">
                <a16:creationId xmlns:a16="http://schemas.microsoft.com/office/drawing/2014/main" id="{96F7A036-29DF-41DB-AB50-76FC673EC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53871" y="4808159"/>
            <a:ext cx="3038729" cy="21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692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D02CAC7-05EA-4EB7-9DE1-2CB8604A0397}"/>
              </a:ext>
            </a:extLst>
          </p:cNvPr>
          <p:cNvGrpSpPr/>
          <p:nvPr/>
        </p:nvGrpSpPr>
        <p:grpSpPr>
          <a:xfrm>
            <a:off x="13110942" y="6323106"/>
            <a:ext cx="4872258" cy="2357065"/>
            <a:chOff x="7772400" y="4472501"/>
            <a:chExt cx="4140819" cy="2080761"/>
          </a:xfrm>
        </p:grpSpPr>
        <p:pic>
          <p:nvPicPr>
            <p:cNvPr id="42" name="Picture 7">
              <a:extLst>
                <a:ext uri="{FF2B5EF4-FFF2-40B4-BE49-F238E27FC236}">
                  <a16:creationId xmlns:a16="http://schemas.microsoft.com/office/drawing/2014/main" id="{A9277651-DDDC-4001-A2B5-AAA1CCCA2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12C37D-429B-4E58-8BEE-F5B07B65E580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569611-8B16-42D6-96CB-EDAB48C1191E}"/>
              </a:ext>
            </a:extLst>
          </p:cNvPr>
          <p:cNvGrpSpPr/>
          <p:nvPr/>
        </p:nvGrpSpPr>
        <p:grpSpPr>
          <a:xfrm>
            <a:off x="-76200" y="1895575"/>
            <a:ext cx="8693757" cy="6237771"/>
            <a:chOff x="399922" y="3160202"/>
            <a:chExt cx="8693757" cy="6237771"/>
          </a:xfrm>
        </p:grpSpPr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BA2FC955-E3B8-49CC-8CEC-8218CE047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99922" y="3160202"/>
              <a:ext cx="8693757" cy="6237771"/>
            </a:xfrm>
            <a:prstGeom prst="rect">
              <a:avLst/>
            </a:prstGeom>
          </p:spPr>
        </p:pic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67839A28-11BE-464D-9347-E99841DE7964}"/>
                </a:ext>
              </a:extLst>
            </p:cNvPr>
            <p:cNvSpPr txBox="1"/>
            <p:nvPr/>
          </p:nvSpPr>
          <p:spPr>
            <a:xfrm>
              <a:off x="2974273" y="7184956"/>
              <a:ext cx="3352800" cy="1335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atin typeface="Arial" panose="020B0604020202020204" pitchFamily="34" charset="0"/>
                  <a:cs typeface="Arial" panose="020B0604020202020204" pitchFamily="34" charset="0"/>
                </a:rPr>
                <a:t>26 + 45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9A2CA6-1828-4067-9B43-88A68D37A850}"/>
              </a:ext>
            </a:extLst>
          </p:cNvPr>
          <p:cNvGrpSpPr/>
          <p:nvPr/>
        </p:nvGrpSpPr>
        <p:grpSpPr>
          <a:xfrm>
            <a:off x="7775077" y="2305639"/>
            <a:ext cx="4872258" cy="2357065"/>
            <a:chOff x="7772400" y="4472501"/>
            <a:chExt cx="4140819" cy="2080761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95C5A63C-E960-486A-ADBE-6C1C6F5F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B48C38-0431-4D3E-9515-C8D075424CFC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E6DE52-D6FD-493E-B08A-5DC1305936C1}"/>
              </a:ext>
            </a:extLst>
          </p:cNvPr>
          <p:cNvGrpSpPr/>
          <p:nvPr/>
        </p:nvGrpSpPr>
        <p:grpSpPr>
          <a:xfrm>
            <a:off x="13110942" y="2298352"/>
            <a:ext cx="4872258" cy="2357065"/>
            <a:chOff x="7772400" y="4472501"/>
            <a:chExt cx="4140819" cy="2080761"/>
          </a:xfrm>
        </p:grpSpPr>
        <p:pic>
          <p:nvPicPr>
            <p:cNvPr id="36" name="Picture 7">
              <a:extLst>
                <a:ext uri="{FF2B5EF4-FFF2-40B4-BE49-F238E27FC236}">
                  <a16:creationId xmlns:a16="http://schemas.microsoft.com/office/drawing/2014/main" id="{33E412A1-430E-4880-BE06-81D9869F7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0065AF0-B1CF-4389-B7F1-9A30955FEC88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D7EE970-59A4-4FB0-B9CA-266BF5824FA2}"/>
              </a:ext>
            </a:extLst>
          </p:cNvPr>
          <p:cNvGrpSpPr/>
          <p:nvPr/>
        </p:nvGrpSpPr>
        <p:grpSpPr>
          <a:xfrm>
            <a:off x="7775077" y="6367835"/>
            <a:ext cx="4872258" cy="2357065"/>
            <a:chOff x="7772400" y="4472501"/>
            <a:chExt cx="4140819" cy="2080761"/>
          </a:xfrm>
        </p:grpSpPr>
        <p:pic>
          <p:nvPicPr>
            <p:cNvPr id="39" name="Picture 7">
              <a:extLst>
                <a:ext uri="{FF2B5EF4-FFF2-40B4-BE49-F238E27FC236}">
                  <a16:creationId xmlns:a16="http://schemas.microsoft.com/office/drawing/2014/main" id="{FBD8F49E-E167-433F-B833-905A084E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72400" y="4472501"/>
              <a:ext cx="4140819" cy="208076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E91ADA-51CA-4BA4-B478-917A57F9E971}"/>
                </a:ext>
              </a:extLst>
            </p:cNvPr>
            <p:cNvSpPr txBox="1"/>
            <p:nvPr/>
          </p:nvSpPr>
          <p:spPr>
            <a:xfrm>
              <a:off x="8166409" y="4884729"/>
              <a:ext cx="3352800" cy="1178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71</a:t>
              </a:r>
            </a:p>
          </p:txBody>
        </p:sp>
      </p:grpSp>
      <p:pic>
        <p:nvPicPr>
          <p:cNvPr id="34" name="Picture 8">
            <a:extLst>
              <a:ext uri="{FF2B5EF4-FFF2-40B4-BE49-F238E27FC236}">
                <a16:creationId xmlns:a16="http://schemas.microsoft.com/office/drawing/2014/main" id="{96F7A036-29DF-41DB-AB50-76FC673EC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58217" y="5101699"/>
            <a:ext cx="3038729" cy="21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555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582</Words>
  <Application>Microsoft Office PowerPoint</Application>
  <PresentationFormat>Custom</PresentationFormat>
  <Paragraphs>114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Stickers and Badges Never Have I Ever Fandom Edition Fandom Fun Presentation</dc:title>
  <cp:lastModifiedBy>Hương Giang</cp:lastModifiedBy>
  <cp:revision>10</cp:revision>
  <dcterms:created xsi:type="dcterms:W3CDTF">2006-08-16T00:00:00Z</dcterms:created>
  <dcterms:modified xsi:type="dcterms:W3CDTF">2021-10-06T13:15:48Z</dcterms:modified>
  <dc:identifier>DAEqv7VPfr8</dc:identifier>
</cp:coreProperties>
</file>