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73" r:id="rId4"/>
    <p:sldId id="257" r:id="rId5"/>
    <p:sldId id="258" r:id="rId6"/>
    <p:sldId id="274" r:id="rId7"/>
    <p:sldId id="275" r:id="rId8"/>
    <p:sldId id="261" r:id="rId9"/>
    <p:sldId id="263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6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6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3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8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0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1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3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8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4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3864-66B4-4588-933E-2F544586FE1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1CE89-12B8-4E73-B107-0BCBF0E3C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Em đi qua ngã tư đường phố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4803" cy="6858000"/>
          </a:xfrm>
        </p:spPr>
      </p:pic>
    </p:spTree>
    <p:extLst>
      <p:ext uri="{BB962C8B-B14F-4D97-AF65-F5344CB8AC3E}">
        <p14:creationId xmlns:p14="http://schemas.microsoft.com/office/powerpoint/2010/main" val="16179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67189"/>
            <a:ext cx="7735887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298" y="952510"/>
            <a:ext cx="1527167" cy="152716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589" y="1032563"/>
            <a:ext cx="1531668" cy="146057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s://www.mitsubishitrungthuong.org/files/bien-bao-cam-cam-nguoi-di-bo-nF9mcx5v4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44" y="142171"/>
            <a:ext cx="1621821" cy="16206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427" y="4075402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31943" r="31192"/>
          <a:stretch/>
        </p:blipFill>
        <p:spPr>
          <a:xfrm>
            <a:off x="10133143" y="4016249"/>
            <a:ext cx="81814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9382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mtClean="0">
                <a:solidFill>
                  <a:srgbClr val="0070C0"/>
                </a:solidFill>
              </a:rPr>
              <a:t>Đi bộ qua đường</a:t>
            </a:r>
            <a:endParaRPr lang="en-US" sz="4000" b="1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7" y="1042005"/>
            <a:ext cx="3572314" cy="2743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6" y="3934402"/>
            <a:ext cx="3572314" cy="2810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486" y="1042005"/>
            <a:ext cx="3810532" cy="2743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486" y="3934404"/>
            <a:ext cx="3810532" cy="2810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191" y="1042005"/>
            <a:ext cx="3636945" cy="2743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5191" y="3934403"/>
            <a:ext cx="3546809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79735"/>
            <a:ext cx="9144000" cy="2387600"/>
          </a:xfrm>
        </p:spPr>
        <p:txBody>
          <a:bodyPr>
            <a:normAutofit/>
          </a:bodyPr>
          <a:lstStyle/>
          <a:p>
            <a:r>
              <a:rPr lang="en-GB" sz="5400" b="1" u="sng" smtClean="0">
                <a:solidFill>
                  <a:srgbClr val="FF0000"/>
                </a:solidFill>
                <a:latin typeface="+mn-lt"/>
              </a:rPr>
              <a:t>Tự nhiên và Xã hội</a:t>
            </a:r>
            <a:endParaRPr lang="en-US" sz="5400" b="1" u="sng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8347" y="2967335"/>
            <a:ext cx="8895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9: AN TOÀN TRÊN ĐƯỜNG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595747" y="4774360"/>
            <a:ext cx="2409371" cy="11611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/>
              <a:t>TIẾT 1</a:t>
            </a:r>
            <a:endParaRPr lang="en-US" sz="4000" b="1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4891314" y="4774359"/>
            <a:ext cx="2409371" cy="1161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/>
              <a:t>TIẾT 2</a:t>
            </a:r>
            <a:endParaRPr lang="en-US" sz="4000" b="1"/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9186881" y="4774358"/>
            <a:ext cx="2409371" cy="11611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/>
              <a:t>TIẾT 3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7630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7525"/>
            <a:ext cx="10155382" cy="964911"/>
          </a:xfrm>
        </p:spPr>
        <p:txBody>
          <a:bodyPr/>
          <a:lstStyle/>
          <a:p>
            <a:pPr algn="ctr"/>
            <a:r>
              <a:rPr lang="en-GB" b="1" smtClean="0">
                <a:solidFill>
                  <a:srgbClr val="0070C0"/>
                </a:solidFill>
              </a:rPr>
              <a:t>Trên đường đến trường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4" name="AutoShape 2" descr="Đề bài: Tả con đường từ nhà nhà tới trường - Học Ngữ V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563" y="3399014"/>
            <a:ext cx="4223920" cy="3250439"/>
          </a:xfrm>
          <a:prstGeom prst="ellipse">
            <a:avLst/>
          </a:prstGeom>
        </p:spPr>
      </p:pic>
      <p:pic>
        <p:nvPicPr>
          <p:cNvPr id="8" name="Tạo_Video_Ong_Vàng_Đến_Trường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73" r="21270"/>
          <a:stretch/>
        </p:blipFill>
        <p:spPr>
          <a:xfrm>
            <a:off x="1507956" y="1482436"/>
            <a:ext cx="3160295" cy="313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62" y="29470"/>
            <a:ext cx="5732512" cy="3529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384" y="46904"/>
            <a:ext cx="3361263" cy="354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281" y="3629891"/>
            <a:ext cx="3865427" cy="3089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784" y="3768437"/>
            <a:ext cx="5600015" cy="29510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237361" y="4946072"/>
            <a:ext cx="1246909" cy="15188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75013" y="1919446"/>
            <a:ext cx="2336314" cy="15723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0655" y="1496291"/>
            <a:ext cx="1246909" cy="5957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85024" y="2029026"/>
            <a:ext cx="567314" cy="10510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eu_ung_am_thanh_bi_lo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eu_ung_am_thanh_bi_lo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eu_ung_am_thanh_bi_lo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eu_ung_am_thanh_bi_lo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!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4646"/>
          <a:stretch/>
        </p:blipFill>
        <p:spPr>
          <a:xfrm>
            <a:off x="838200" y="365125"/>
            <a:ext cx="7865394" cy="58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6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095" y="365124"/>
            <a:ext cx="10102893" cy="5682749"/>
          </a:xfrm>
        </p:spPr>
      </p:pic>
    </p:spTree>
    <p:extLst>
      <p:ext uri="{BB962C8B-B14F-4D97-AF65-F5344CB8AC3E}">
        <p14:creationId xmlns:p14="http://schemas.microsoft.com/office/powerpoint/2010/main" val="3364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831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mtClean="0">
                <a:solidFill>
                  <a:srgbClr val="0070C0"/>
                </a:solidFill>
              </a:rPr>
              <a:t>Một số biển </a:t>
            </a:r>
            <a:r>
              <a:rPr lang="en-GB" b="1" smtClean="0">
                <a:solidFill>
                  <a:srgbClr val="0070C0"/>
                </a:solidFill>
              </a:rPr>
              <a:t>báo</a:t>
            </a:r>
            <a:r>
              <a:rPr lang="en-GB" sz="4000" b="1" smtClean="0">
                <a:solidFill>
                  <a:srgbClr val="0070C0"/>
                </a:solidFill>
              </a:rPr>
              <a:t> và đèn tín hiệu giao thông</a:t>
            </a:r>
            <a:endParaRPr lang="en-US" sz="4000" b="1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75" y="1325562"/>
            <a:ext cx="8523205" cy="4690227"/>
          </a:xfrm>
          <a:prstGeom prst="rect">
            <a:avLst/>
          </a:prstGeom>
        </p:spPr>
      </p:pic>
      <p:sp>
        <p:nvSpPr>
          <p:cNvPr id="5" name="AutoShape 2" descr="Biển cấm đi ngược chiều phi 500 hàng nhập khẩu - giá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788" y="1123958"/>
            <a:ext cx="1527167" cy="152716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963" y="1157254"/>
            <a:ext cx="1531668" cy="146057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www.mitsubishitrungthuong.org/files/bien-bao-cam-cam-nguoi-di-bo-nF9mcx5v4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71" y="2651125"/>
            <a:ext cx="1621821" cy="16206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788" y="4305101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1943" r="31192"/>
          <a:stretch/>
        </p:blipFill>
        <p:spPr>
          <a:xfrm>
            <a:off x="11041921" y="4347963"/>
            <a:ext cx="81814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79" y="2505000"/>
            <a:ext cx="10322965" cy="26605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98620" y="4973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mtClean="0">
                <a:solidFill>
                  <a:srgbClr val="0070C0"/>
                </a:solidFill>
              </a:rPr>
              <a:t>Một số biển </a:t>
            </a:r>
            <a:r>
              <a:rPr lang="en-GB" b="1" smtClean="0">
                <a:solidFill>
                  <a:srgbClr val="0070C0"/>
                </a:solidFill>
              </a:rPr>
              <a:t>báo</a:t>
            </a:r>
            <a:r>
              <a:rPr lang="en-GB" sz="4000" b="1" smtClean="0">
                <a:solidFill>
                  <a:srgbClr val="0070C0"/>
                </a:solidFill>
              </a:rPr>
              <a:t> và đèn tín hiệu giao thông</a:t>
            </a:r>
            <a:endParaRPr lang="en-U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499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46</Words>
  <Application>Microsoft Office PowerPoint</Application>
  <PresentationFormat>Widescreen</PresentationFormat>
  <Paragraphs>9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Tự nhiên và Xã hội</vt:lpstr>
      <vt:lpstr>Trên đường đến trường</vt:lpstr>
      <vt:lpstr>PowerPoint Presentation</vt:lpstr>
      <vt:lpstr>PowerPoint Presentation</vt:lpstr>
      <vt:lpstr>PowerPoint Presentation</vt:lpstr>
      <vt:lpstr>PowerPoint Presentation</vt:lpstr>
      <vt:lpstr>Một số biển báo và đèn tín hiệu giao thông</vt:lpstr>
      <vt:lpstr>Một số biển báo và đèn tín hiệu giao thông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Admin - HP</dc:creator>
  <cp:lastModifiedBy>Admin - HP</cp:lastModifiedBy>
  <cp:revision>28</cp:revision>
  <dcterms:created xsi:type="dcterms:W3CDTF">2025-11-25T08:39:12Z</dcterms:created>
  <dcterms:modified xsi:type="dcterms:W3CDTF">2025-12-09T02:01:26Z</dcterms:modified>
</cp:coreProperties>
</file>