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62" r:id="rId3"/>
    <p:sldId id="267" r:id="rId4"/>
    <p:sldId id="285" r:id="rId5"/>
    <p:sldId id="293" r:id="rId6"/>
    <p:sldId id="286" r:id="rId7"/>
    <p:sldId id="292" r:id="rId8"/>
    <p:sldId id="294" r:id="rId9"/>
    <p:sldId id="295" r:id="rId10"/>
    <p:sldId id="288" r:id="rId11"/>
    <p:sldId id="266" r:id="rId12"/>
    <p:sldId id="296" r:id="rId13"/>
    <p:sldId id="297" r:id="rId14"/>
  </p:sldIdLst>
  <p:sldSz cx="12192000" cy="6858000"/>
  <p:notesSz cx="6858000" cy="9144000"/>
  <p:custDataLst>
    <p:tags r:id="rId16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463131"/>
    <a:srgbClr val="444242"/>
    <a:srgbClr val="F9E78F"/>
    <a:srgbClr val="FBE8B6"/>
    <a:srgbClr val="FF9409"/>
    <a:srgbClr val="FDFC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3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060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3CEF74-244E-42B1-8945-7C1815E769FC}" type="datetimeFigureOut">
              <a:rPr lang="zh-CN" altLang="en-US"/>
              <a:pPr>
                <a:defRPr/>
              </a:pPr>
              <a:t>2022/12/3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C5A37AC-5640-43B2-8549-F44E9EE754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cs typeface="等线"/>
            </a:endParaRPr>
          </a:p>
        </p:txBody>
      </p:sp>
      <p:sp>
        <p:nvSpPr>
          <p:cNvPr id="717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FA4891-D64F-4651-8193-D3C4608347DF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CN">
              <a:cs typeface="等线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cs typeface="等线"/>
            </a:endParaRPr>
          </a:p>
        </p:txBody>
      </p:sp>
      <p:sp>
        <p:nvSpPr>
          <p:cNvPr id="92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17C68B-0127-4CFD-864F-A83E98244A25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CN">
              <a:cs typeface="等线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cs typeface="等线"/>
            </a:endParaRPr>
          </a:p>
        </p:txBody>
      </p:sp>
      <p:sp>
        <p:nvSpPr>
          <p:cNvPr id="1126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68315E-A3B4-49B5-9631-2A76CAB2046F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CN">
              <a:cs typeface="等线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cs typeface="等线"/>
            </a:endParaRPr>
          </a:p>
        </p:txBody>
      </p:sp>
      <p:sp>
        <p:nvSpPr>
          <p:cNvPr id="1331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C02682-086C-443A-8D57-C8FAB7061964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CN">
              <a:cs typeface="等线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vi-VN" sz="18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HS quan</a:t>
            </a:r>
            <a:r>
              <a:rPr lang="vi-VN" sz="1800" smtClean="0">
                <a:latin typeface="Times New Roman" pitchFamily="18" charset="0"/>
                <a:cs typeface="Times New Roman" pitchFamily="18" charset="0"/>
              </a:rPr>
              <a:t> sát tranh và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trao đổi nhóm đôi, nói về buổi biểu diễn nghệ thuật hoặc buổi chiều phim đã xem.</a:t>
            </a:r>
          </a:p>
          <a:p>
            <a:pPr>
              <a:spcBef>
                <a:spcPct val="0"/>
              </a:spcBef>
            </a:pPr>
            <a:endParaRPr lang="zh-CN" altLang="en-US" smtClean="0">
              <a:cs typeface="等线"/>
            </a:endParaRPr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EF8A12-24F2-4C80-AEE3-A41E3ADEA79B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zh-CN">
              <a:cs typeface="等线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vi-VN" sz="1800" smtClean="0">
                <a:latin typeface="Times New Roman" pitchFamily="18" charset="0"/>
                <a:cs typeface="Times New Roman" pitchFamily="18" charset="0"/>
              </a:rPr>
              <a:t>-GV yêu cầu các nhóm nêu kết quả thảo luận</a:t>
            </a:r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vi-VN" sz="1800" smtClean="0">
                <a:latin typeface="Times New Roman" pitchFamily="18" charset="0"/>
                <a:cs typeface="Times New Roman" pitchFamily="18" charset="0"/>
              </a:rPr>
              <a:t> - Đại diện các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vi-VN" sz="1800" smtClean="0">
                <a:latin typeface="Times New Roman" pitchFamily="18" charset="0"/>
                <a:cs typeface="Times New Roman" pitchFamily="18" charset="0"/>
              </a:rPr>
              <a:t> nêu</a:t>
            </a:r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vi-VN" sz="1800" smtClean="0">
                <a:latin typeface="Times New Roman" pitchFamily="18" charset="0"/>
                <a:cs typeface="Times New Roman" pitchFamily="18" charset="0"/>
              </a:rPr>
              <a:t>-Nhóm khác nhận xét</a:t>
            </a:r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vi-VN" sz="1800" smtClean="0">
                <a:latin typeface="Times New Roman" pitchFamily="18" charset="0"/>
                <a:cs typeface="Times New Roman" pitchFamily="18" charset="0"/>
              </a:rPr>
              <a:t>- HS viết vở</a:t>
            </a:r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zh-CN" altLang="en-US" smtClean="0">
              <a:cs typeface="等线"/>
            </a:endParaRPr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193B2B-52C5-43AD-8C94-FDB71F83AE9A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CN">
              <a:cs typeface="等线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cs typeface="等线"/>
            </a:endParaRPr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CC3D78-57E1-4BA9-9D61-8344AF8B6586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zh-CN">
              <a:cs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 userDrawn="1"/>
        </p:nvGrpSpPr>
        <p:grpSpPr bwMode="auto">
          <a:xfrm>
            <a:off x="193675" y="6110288"/>
            <a:ext cx="11804650" cy="782637"/>
            <a:chOff x="-223793" y="6027003"/>
            <a:chExt cx="12515307" cy="83099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39918" y="6161352"/>
              <a:ext cx="1778001" cy="683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3943" y="6145230"/>
              <a:ext cx="1778001" cy="683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223793" y="6159753"/>
              <a:ext cx="1778001" cy="683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407387" y="6133429"/>
              <a:ext cx="1884127" cy="724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90134" y="6353420"/>
              <a:ext cx="1278560" cy="491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89781" y="6027003"/>
              <a:ext cx="216086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45235" y="6304742"/>
              <a:ext cx="1326871" cy="510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20325" y="387350"/>
            <a:ext cx="1566863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83638" y="615950"/>
            <a:ext cx="6477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813" y="400050"/>
            <a:ext cx="111918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7;p9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1588"/>
            <a:ext cx="121666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9;p11"/>
          <p:cNvPicPr preferRelativeResize="0"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65100" y="-68263"/>
            <a:ext cx="12512675" cy="699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10">
            <a:extLst>
              <a:ext uri="{FF2B5EF4-FFF2-40B4-BE49-F238E27FC236}"/>
            </a:extLst>
          </p:cNvPr>
          <p:cNvSpPr/>
          <p:nvPr userDrawn="1"/>
        </p:nvSpPr>
        <p:spPr>
          <a:xfrm>
            <a:off x="10917238" y="185738"/>
            <a:ext cx="1285875" cy="128587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spcFirstLastPara="1" wrap="square" lIns="121897" tIns="60932" rIns="121897" bIns="60932" anchor="ctr" anchorCtr="0">
            <a:noAutofit/>
          </a:bodyPr>
          <a:lstStyle>
            <a:lvl1pPr lvl="0" algn="l" fontAlgn="auto">
              <a:spcBef>
                <a:spcPts val="0"/>
              </a:spcBef>
              <a:spcAft>
                <a:spcPts val="0"/>
              </a:spcAft>
              <a:buSzPts val="1400"/>
              <a:buNone/>
              <a:defRPr smtClean="0">
                <a:latin typeface="+mn-lt"/>
                <a:cs typeface="+mn-c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fld id="{DE701BAB-0E69-4C50-9AEF-FE8954B20302}" type="datetimeFigureOut">
              <a:rPr lang="en-US"/>
              <a:pPr>
                <a:defRPr/>
              </a:pPr>
              <a:t>3/12/2022</a:t>
            </a:fld>
            <a:endParaRPr lang="en-US"/>
          </a:p>
        </p:txBody>
      </p:sp>
      <p:sp>
        <p:nvSpPr>
          <p:cNvPr id="5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spcFirstLastPara="1" wrap="square" lIns="121897" tIns="60932" rIns="121897" bIns="60932" anchor="ctr" anchorCtr="0">
            <a:noAutofit/>
          </a:bodyPr>
          <a:lstStyle>
            <a:lvl1pPr lvl="0" algn="ctr" fontAlgn="auto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  <a:cs typeface="+mn-c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6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wrap="square" lIns="121897" tIns="60932" rIns="121897" bIns="60932" anchor="ctr" anchorCtr="0">
            <a:noAutofit/>
          </a:bodyPr>
          <a:lstStyle>
            <a:lvl1pPr marL="0" lvl="0" indent="0" algn="r" fontAlgn="auto">
              <a:spcBef>
                <a:spcPts val="0"/>
              </a:spcBef>
              <a:spcAft>
                <a:spcPts val="0"/>
              </a:spcAft>
              <a:buNone/>
              <a:defRPr smtClean="0">
                <a:latin typeface="+mn-lt"/>
                <a:cs typeface="+mn-cs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defRPr/>
            </a:pPr>
            <a:fld id="{1441143D-22F6-403F-A0F4-9661DEA20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2"/>
          <p:cNvGrpSpPr>
            <a:grpSpLocks/>
          </p:cNvGrpSpPr>
          <p:nvPr userDrawn="1"/>
        </p:nvGrpSpPr>
        <p:grpSpPr bwMode="auto">
          <a:xfrm>
            <a:off x="193675" y="6110288"/>
            <a:ext cx="11804650" cy="782637"/>
            <a:chOff x="-223793" y="6027003"/>
            <a:chExt cx="12515307" cy="830998"/>
          </a:xfrm>
        </p:grpSpPr>
        <p:pic>
          <p:nvPicPr>
            <p:cNvPr id="1030" name="图片 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39918" y="6161352"/>
              <a:ext cx="1778001" cy="683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图片 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3943" y="6145230"/>
              <a:ext cx="1778001" cy="683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图片 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223793" y="6159753"/>
              <a:ext cx="1778001" cy="683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图片 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407387" y="6133429"/>
              <a:ext cx="1884127" cy="724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图片 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90134" y="6353420"/>
              <a:ext cx="1278560" cy="491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5" name="图片 9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89781" y="6027003"/>
              <a:ext cx="216086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6" name="图片 10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45235" y="6304742"/>
              <a:ext cx="1326871" cy="510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7" name="图片 11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20325" y="387350"/>
            <a:ext cx="1566863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图片 12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83638" y="615950"/>
            <a:ext cx="6477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图片 13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813" y="400050"/>
            <a:ext cx="111918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ransition spd="slow" advClick="0" advTm="3000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Relationship Id="rId6" Type="http://schemas.openxmlformats.org/officeDocument/2006/relationships/image" Target="../media/image5.em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 4"/>
          <p:cNvSpPr>
            <a:spLocks noChangeAspect="1"/>
          </p:cNvSpPr>
          <p:nvPr/>
        </p:nvSpPr>
        <p:spPr bwMode="auto">
          <a:xfrm>
            <a:off x="7905750" y="3429000"/>
            <a:ext cx="50895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21038" y="6296025"/>
            <a:ext cx="145891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80325" y="6503988"/>
            <a:ext cx="92233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2600" y="6503988"/>
            <a:ext cx="92233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7600" y="6503988"/>
            <a:ext cx="922338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9725" y="515938"/>
            <a:ext cx="15668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26675" y="2320925"/>
            <a:ext cx="15652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组合 18"/>
          <p:cNvGrpSpPr>
            <a:grpSpLocks/>
          </p:cNvGrpSpPr>
          <p:nvPr/>
        </p:nvGrpSpPr>
        <p:grpSpPr bwMode="auto">
          <a:xfrm>
            <a:off x="960438" y="2084388"/>
            <a:ext cx="1047750" cy="1352550"/>
            <a:chOff x="10766636" y="3941730"/>
            <a:chExt cx="1047922" cy="1352954"/>
          </a:xfrm>
        </p:grpSpPr>
        <p:sp>
          <p:nvSpPr>
            <p:cNvPr id="6187" name="Freeform 108"/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559307 w 114"/>
                <a:gd name="T1" fmla="*/ 64156 h 186"/>
                <a:gd name="T2" fmla="*/ 530176 w 114"/>
                <a:gd name="T3" fmla="*/ 64156 h 186"/>
                <a:gd name="T4" fmla="*/ 460263 w 114"/>
                <a:gd name="T5" fmla="*/ 46659 h 186"/>
                <a:gd name="T6" fmla="*/ 454437 w 114"/>
                <a:gd name="T7" fmla="*/ 46659 h 186"/>
                <a:gd name="T8" fmla="*/ 11652 w 114"/>
                <a:gd name="T9" fmla="*/ 507417 h 186"/>
                <a:gd name="T10" fmla="*/ 69913 w 114"/>
                <a:gd name="T11" fmla="*/ 571573 h 186"/>
                <a:gd name="T12" fmla="*/ 279653 w 114"/>
                <a:gd name="T13" fmla="*/ 484087 h 186"/>
                <a:gd name="T14" fmla="*/ 64087 w 114"/>
                <a:gd name="T15" fmla="*/ 991504 h 186"/>
                <a:gd name="T16" fmla="*/ 157305 w 114"/>
                <a:gd name="T17" fmla="*/ 1032331 h 186"/>
                <a:gd name="T18" fmla="*/ 163131 w 114"/>
                <a:gd name="T19" fmla="*/ 1020666 h 186"/>
                <a:gd name="T20" fmla="*/ 186436 w 114"/>
                <a:gd name="T21" fmla="*/ 1003169 h 186"/>
                <a:gd name="T22" fmla="*/ 611742 w 114"/>
                <a:gd name="T23" fmla="*/ 414099 h 186"/>
                <a:gd name="T24" fmla="*/ 559307 w 114"/>
                <a:gd name="T25" fmla="*/ 338278 h 186"/>
                <a:gd name="T26" fmla="*/ 518524 w 114"/>
                <a:gd name="T27" fmla="*/ 349943 h 186"/>
                <a:gd name="T28" fmla="*/ 512698 w 114"/>
                <a:gd name="T29" fmla="*/ 361607 h 186"/>
                <a:gd name="T30" fmla="*/ 501046 w 114"/>
                <a:gd name="T31" fmla="*/ 373272 h 186"/>
                <a:gd name="T32" fmla="*/ 495220 w 114"/>
                <a:gd name="T33" fmla="*/ 379105 h 186"/>
                <a:gd name="T34" fmla="*/ 495220 w 114"/>
                <a:gd name="T35" fmla="*/ 379105 h 186"/>
                <a:gd name="T36" fmla="*/ 489394 w 114"/>
                <a:gd name="T37" fmla="*/ 384937 h 186"/>
                <a:gd name="T38" fmla="*/ 489394 w 114"/>
                <a:gd name="T39" fmla="*/ 384937 h 186"/>
                <a:gd name="T40" fmla="*/ 489394 w 114"/>
                <a:gd name="T41" fmla="*/ 384937 h 186"/>
                <a:gd name="T42" fmla="*/ 477741 w 114"/>
                <a:gd name="T43" fmla="*/ 390769 h 186"/>
                <a:gd name="T44" fmla="*/ 466089 w 114"/>
                <a:gd name="T45" fmla="*/ 414099 h 186"/>
                <a:gd name="T46" fmla="*/ 431133 w 114"/>
                <a:gd name="T47" fmla="*/ 460758 h 186"/>
                <a:gd name="T48" fmla="*/ 489394 w 114"/>
                <a:gd name="T49" fmla="*/ 373272 h 186"/>
                <a:gd name="T50" fmla="*/ 495220 w 114"/>
                <a:gd name="T51" fmla="*/ 320781 h 186"/>
                <a:gd name="T52" fmla="*/ 635046 w 114"/>
                <a:gd name="T53" fmla="*/ 116648 h 186"/>
                <a:gd name="T54" fmla="*/ 559307 w 114"/>
                <a:gd name="T55" fmla="*/ 64156 h 1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4"/>
                <a:gd name="T85" fmla="*/ 0 h 186"/>
                <a:gd name="T86" fmla="*/ 114 w 114"/>
                <a:gd name="T87" fmla="*/ 186 h 1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8" name="Freeform 109"/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652889 w 119"/>
                <a:gd name="T1" fmla="*/ 303362 h 183"/>
                <a:gd name="T2" fmla="*/ 530473 w 119"/>
                <a:gd name="T3" fmla="*/ 309196 h 183"/>
                <a:gd name="T4" fmla="*/ 670378 w 119"/>
                <a:gd name="T5" fmla="*/ 52505 h 183"/>
                <a:gd name="T6" fmla="*/ 641231 w 119"/>
                <a:gd name="T7" fmla="*/ 11668 h 183"/>
                <a:gd name="T8" fmla="*/ 285639 w 119"/>
                <a:gd name="T9" fmla="*/ 87508 h 183"/>
                <a:gd name="T10" fmla="*/ 139905 w 119"/>
                <a:gd name="T11" fmla="*/ 320864 h 183"/>
                <a:gd name="T12" fmla="*/ 11659 w 119"/>
                <a:gd name="T13" fmla="*/ 513382 h 183"/>
                <a:gd name="T14" fmla="*/ 46635 w 119"/>
                <a:gd name="T15" fmla="*/ 548386 h 183"/>
                <a:gd name="T16" fmla="*/ 250663 w 119"/>
                <a:gd name="T17" fmla="*/ 507549 h 183"/>
                <a:gd name="T18" fmla="*/ 29147 w 119"/>
                <a:gd name="T19" fmla="*/ 1026765 h 183"/>
                <a:gd name="T20" fmla="*/ 69952 w 119"/>
                <a:gd name="T21" fmla="*/ 1055934 h 183"/>
                <a:gd name="T22" fmla="*/ 408056 w 119"/>
                <a:gd name="T23" fmla="*/ 735070 h 183"/>
                <a:gd name="T24" fmla="*/ 682036 w 119"/>
                <a:gd name="T25" fmla="*/ 338366 h 183"/>
                <a:gd name="T26" fmla="*/ 652889 w 119"/>
                <a:gd name="T27" fmla="*/ 303362 h 183"/>
                <a:gd name="T28" fmla="*/ 384738 w 119"/>
                <a:gd name="T29" fmla="*/ 676731 h 183"/>
                <a:gd name="T30" fmla="*/ 110758 w 119"/>
                <a:gd name="T31" fmla="*/ 962592 h 183"/>
                <a:gd name="T32" fmla="*/ 326445 w 119"/>
                <a:gd name="T33" fmla="*/ 472545 h 183"/>
                <a:gd name="T34" fmla="*/ 291469 w 119"/>
                <a:gd name="T35" fmla="*/ 437542 h 183"/>
                <a:gd name="T36" fmla="*/ 93270 w 119"/>
                <a:gd name="T37" fmla="*/ 478379 h 183"/>
                <a:gd name="T38" fmla="*/ 104929 w 119"/>
                <a:gd name="T39" fmla="*/ 460877 h 183"/>
                <a:gd name="T40" fmla="*/ 134076 w 119"/>
                <a:gd name="T41" fmla="*/ 455044 h 183"/>
                <a:gd name="T42" fmla="*/ 308957 w 119"/>
                <a:gd name="T43" fmla="*/ 145847 h 183"/>
                <a:gd name="T44" fmla="*/ 600425 w 119"/>
                <a:gd name="T45" fmla="*/ 70007 h 183"/>
                <a:gd name="T46" fmla="*/ 437203 w 119"/>
                <a:gd name="T47" fmla="*/ 326698 h 183"/>
                <a:gd name="T48" fmla="*/ 466350 w 119"/>
                <a:gd name="T49" fmla="*/ 373369 h 183"/>
                <a:gd name="T50" fmla="*/ 617913 w 119"/>
                <a:gd name="T51" fmla="*/ 355867 h 183"/>
                <a:gd name="T52" fmla="*/ 384738 w 119"/>
                <a:gd name="T53" fmla="*/ 676731 h 18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9"/>
                <a:gd name="T82" fmla="*/ 0 h 183"/>
                <a:gd name="T83" fmla="*/ 119 w 119"/>
                <a:gd name="T84" fmla="*/ 183 h 18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9" name="Freeform 110"/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163881 w 29"/>
                <a:gd name="T1" fmla="*/ 150611 h 31"/>
                <a:gd name="T2" fmla="*/ 70235 w 29"/>
                <a:gd name="T3" fmla="*/ 23171 h 31"/>
                <a:gd name="T4" fmla="*/ 35117 w 29"/>
                <a:gd name="T5" fmla="*/ 0 h 31"/>
                <a:gd name="T6" fmla="*/ 11706 w 29"/>
                <a:gd name="T7" fmla="*/ 5793 h 31"/>
                <a:gd name="T8" fmla="*/ 5853 w 29"/>
                <a:gd name="T9" fmla="*/ 40549 h 31"/>
                <a:gd name="T10" fmla="*/ 58529 w 29"/>
                <a:gd name="T11" fmla="*/ 133233 h 31"/>
                <a:gd name="T12" fmla="*/ 152175 w 29"/>
                <a:gd name="T13" fmla="*/ 173782 h 31"/>
                <a:gd name="T14" fmla="*/ 163881 w 29"/>
                <a:gd name="T15" fmla="*/ 150611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31"/>
                <a:gd name="T26" fmla="*/ 29 w 29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0" name="Freeform 111"/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64526 w 13"/>
                <a:gd name="T1" fmla="*/ 105162 h 40"/>
                <a:gd name="T2" fmla="*/ 64526 w 13"/>
                <a:gd name="T3" fmla="*/ 23369 h 40"/>
                <a:gd name="T4" fmla="*/ 17598 w 13"/>
                <a:gd name="T5" fmla="*/ 23369 h 40"/>
                <a:gd name="T6" fmla="*/ 46928 w 13"/>
                <a:gd name="T7" fmla="*/ 216166 h 40"/>
                <a:gd name="T8" fmla="*/ 76258 w 13"/>
                <a:gd name="T9" fmla="*/ 204481 h 40"/>
                <a:gd name="T10" fmla="*/ 64526 w 13"/>
                <a:gd name="T11" fmla="*/ 105162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40"/>
                <a:gd name="T20" fmla="*/ 13 w 13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1" name="Freeform 112"/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64526 w 13"/>
                <a:gd name="T1" fmla="*/ 23402 h 37"/>
                <a:gd name="T2" fmla="*/ 23464 w 13"/>
                <a:gd name="T3" fmla="*/ 23402 h 37"/>
                <a:gd name="T4" fmla="*/ 11732 w 13"/>
                <a:gd name="T5" fmla="*/ 187219 h 37"/>
                <a:gd name="T6" fmla="*/ 41062 w 13"/>
                <a:gd name="T7" fmla="*/ 198920 h 37"/>
                <a:gd name="T8" fmla="*/ 64526 w 13"/>
                <a:gd name="T9" fmla="*/ 2340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37"/>
                <a:gd name="T17" fmla="*/ 13 w 13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2" name="Freeform 113"/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163817 w 37"/>
                <a:gd name="T1" fmla="*/ 41023 h 34"/>
                <a:gd name="T2" fmla="*/ 122862 w 37"/>
                <a:gd name="T3" fmla="*/ 46883 h 34"/>
                <a:gd name="T4" fmla="*/ 111161 w 37"/>
                <a:gd name="T5" fmla="*/ 23442 h 34"/>
                <a:gd name="T6" fmla="*/ 76058 w 37"/>
                <a:gd name="T7" fmla="*/ 29302 h 34"/>
                <a:gd name="T8" fmla="*/ 76058 w 37"/>
                <a:gd name="T9" fmla="*/ 58604 h 34"/>
                <a:gd name="T10" fmla="*/ 11701 w 37"/>
                <a:gd name="T11" fmla="*/ 82046 h 34"/>
                <a:gd name="T12" fmla="*/ 23402 w 37"/>
                <a:gd name="T13" fmla="*/ 111348 h 34"/>
                <a:gd name="T14" fmla="*/ 87759 w 37"/>
                <a:gd name="T15" fmla="*/ 111348 h 34"/>
                <a:gd name="T16" fmla="*/ 99460 w 37"/>
                <a:gd name="T17" fmla="*/ 164092 h 34"/>
                <a:gd name="T18" fmla="*/ 146265 w 37"/>
                <a:gd name="T19" fmla="*/ 152371 h 34"/>
                <a:gd name="T20" fmla="*/ 134564 w 37"/>
                <a:gd name="T21" fmla="*/ 105487 h 34"/>
                <a:gd name="T22" fmla="*/ 181368 w 37"/>
                <a:gd name="T23" fmla="*/ 93767 h 34"/>
                <a:gd name="T24" fmla="*/ 163817 w 37"/>
                <a:gd name="T25" fmla="*/ 41023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"/>
                <a:gd name="T40" fmla="*/ 0 h 34"/>
                <a:gd name="T41" fmla="*/ 37 w 37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0963" y="174625"/>
            <a:ext cx="9652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38338" y="669925"/>
            <a:ext cx="8248650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组合 49"/>
          <p:cNvGrpSpPr>
            <a:grpSpLocks/>
          </p:cNvGrpSpPr>
          <p:nvPr/>
        </p:nvGrpSpPr>
        <p:grpSpPr bwMode="auto">
          <a:xfrm>
            <a:off x="-112713" y="3679825"/>
            <a:ext cx="6242051" cy="3178175"/>
            <a:chOff x="-112148" y="3696816"/>
            <a:chExt cx="6208148" cy="3161184"/>
          </a:xfrm>
        </p:grpSpPr>
        <p:pic>
          <p:nvPicPr>
            <p:cNvPr id="6185" name="图片 2"/>
            <p:cNvPicPr>
              <a:picLocks noChangeAspect="1"/>
            </p:cNvPicPr>
            <p:nvPr/>
          </p:nvPicPr>
          <p:blipFill>
            <a:blip r:embed="rId7"/>
            <a:srcRect l="27336" t="64804" r="35756"/>
            <a:stretch>
              <a:fillRect/>
            </a:stretch>
          </p:blipFill>
          <p:spPr bwMode="auto">
            <a:xfrm flipH="1">
              <a:off x="-112148" y="3898232"/>
              <a:ext cx="6208148" cy="2959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6" name="图片 2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03191" y="3696816"/>
              <a:ext cx="718453" cy="933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56" name="文本框 21"/>
          <p:cNvSpPr txBox="1">
            <a:spLocks noChangeArrowheads="1"/>
          </p:cNvSpPr>
          <p:nvPr/>
        </p:nvSpPr>
        <p:spPr bwMode="auto">
          <a:xfrm>
            <a:off x="2686050" y="2019300"/>
            <a:ext cx="6924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4800" b="1">
                <a:solidFill>
                  <a:srgbClr val="FF0000"/>
                </a:solidFill>
                <a:latin typeface="Calibri" pitchFamily="34" charset="0"/>
                <a:ea typeface="微软雅黑" charset="-122"/>
              </a:rPr>
              <a:t>BÀI VIẾT 2: </a:t>
            </a:r>
          </a:p>
          <a:p>
            <a:pPr algn="ctr"/>
            <a:r>
              <a:rPr lang="en-US" altLang="zh-CN" sz="4800" b="1">
                <a:solidFill>
                  <a:srgbClr val="002060"/>
                </a:solidFill>
                <a:latin typeface="Calibri" pitchFamily="34" charset="0"/>
                <a:ea typeface="微软雅黑" charset="-122"/>
              </a:rPr>
              <a:t>LÀM ĐƠN THAM GIA CÂU LẠC BỘ THỂ THAO</a:t>
            </a:r>
            <a:endParaRPr lang="zh-CN" altLang="en-US" sz="4800" b="1">
              <a:solidFill>
                <a:srgbClr val="002060"/>
              </a:solidFill>
              <a:latin typeface="Calibri" pitchFamily="34" charset="0"/>
              <a:ea typeface="微软雅黑" charset="-122"/>
            </a:endParaRPr>
          </a:p>
        </p:txBody>
      </p:sp>
      <p:grpSp>
        <p:nvGrpSpPr>
          <p:cNvPr id="26" name="组合 25"/>
          <p:cNvGrpSpPr>
            <a:grpSpLocks/>
          </p:cNvGrpSpPr>
          <p:nvPr/>
        </p:nvGrpSpPr>
        <p:grpSpPr bwMode="auto">
          <a:xfrm rot="1359389">
            <a:off x="9312275" y="152400"/>
            <a:ext cx="1827213" cy="1765300"/>
            <a:chOff x="10101876" y="4297860"/>
            <a:chExt cx="1826037" cy="1763786"/>
          </a:xfrm>
        </p:grpSpPr>
        <p:sp>
          <p:nvSpPr>
            <p:cNvPr id="6179" name="Freeform 26"/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1671581 w 356"/>
                <a:gd name="T1" fmla="*/ 466740 h 359"/>
                <a:gd name="T2" fmla="*/ 1029419 w 356"/>
                <a:gd name="T3" fmla="*/ 68783 h 359"/>
                <a:gd name="T4" fmla="*/ 294120 w 356"/>
                <a:gd name="T5" fmla="*/ 353740 h 359"/>
                <a:gd name="T6" fmla="*/ 210786 w 356"/>
                <a:gd name="T7" fmla="*/ 545349 h 359"/>
                <a:gd name="T8" fmla="*/ 181374 w 356"/>
                <a:gd name="T9" fmla="*/ 584653 h 359"/>
                <a:gd name="T10" fmla="*/ 63726 w 356"/>
                <a:gd name="T11" fmla="*/ 810654 h 359"/>
                <a:gd name="T12" fmla="*/ 200982 w 356"/>
                <a:gd name="T13" fmla="*/ 1478829 h 359"/>
                <a:gd name="T14" fmla="*/ 1044125 w 356"/>
                <a:gd name="T15" fmla="*/ 1685177 h 359"/>
                <a:gd name="T16" fmla="*/ 1651973 w 356"/>
                <a:gd name="T17" fmla="*/ 1066132 h 359"/>
                <a:gd name="T18" fmla="*/ 1671581 w 356"/>
                <a:gd name="T19" fmla="*/ 466740 h 359"/>
                <a:gd name="T20" fmla="*/ 1362755 w 356"/>
                <a:gd name="T21" fmla="*/ 835219 h 359"/>
                <a:gd name="T22" fmla="*/ 1362755 w 356"/>
                <a:gd name="T23" fmla="*/ 781175 h 359"/>
                <a:gd name="T24" fmla="*/ 1367657 w 356"/>
                <a:gd name="T25" fmla="*/ 751697 h 359"/>
                <a:gd name="T26" fmla="*/ 1372559 w 356"/>
                <a:gd name="T27" fmla="*/ 707480 h 359"/>
                <a:gd name="T28" fmla="*/ 1362755 w 356"/>
                <a:gd name="T29" fmla="*/ 835219 h 359"/>
                <a:gd name="T30" fmla="*/ 1343147 w 356"/>
                <a:gd name="T31" fmla="*/ 1110350 h 359"/>
                <a:gd name="T32" fmla="*/ 1352951 w 356"/>
                <a:gd name="T33" fmla="*/ 1080872 h 359"/>
                <a:gd name="T34" fmla="*/ 1362755 w 356"/>
                <a:gd name="T35" fmla="*/ 1036654 h 359"/>
                <a:gd name="T36" fmla="*/ 1455893 w 356"/>
                <a:gd name="T37" fmla="*/ 879436 h 359"/>
                <a:gd name="T38" fmla="*/ 1460795 w 356"/>
                <a:gd name="T39" fmla="*/ 859784 h 359"/>
                <a:gd name="T40" fmla="*/ 1426481 w 356"/>
                <a:gd name="T41" fmla="*/ 977697 h 359"/>
                <a:gd name="T42" fmla="*/ 1343147 w 356"/>
                <a:gd name="T43" fmla="*/ 1110350 h 359"/>
                <a:gd name="T44" fmla="*/ 1593149 w 356"/>
                <a:gd name="T45" fmla="*/ 574827 h 359"/>
                <a:gd name="T46" fmla="*/ 1377461 w 356"/>
                <a:gd name="T47" fmla="*/ 265305 h 359"/>
                <a:gd name="T48" fmla="*/ 1593149 w 356"/>
                <a:gd name="T49" fmla="*/ 574827 h 359"/>
                <a:gd name="T50" fmla="*/ 151962 w 356"/>
                <a:gd name="T51" fmla="*/ 923654 h 359"/>
                <a:gd name="T52" fmla="*/ 166668 w 356"/>
                <a:gd name="T53" fmla="*/ 923654 h 359"/>
                <a:gd name="T54" fmla="*/ 166668 w 356"/>
                <a:gd name="T55" fmla="*/ 928567 h 359"/>
                <a:gd name="T56" fmla="*/ 205884 w 356"/>
                <a:gd name="T57" fmla="*/ 972784 h 359"/>
                <a:gd name="T58" fmla="*/ 210786 w 356"/>
                <a:gd name="T59" fmla="*/ 972784 h 359"/>
                <a:gd name="T60" fmla="*/ 151962 w 356"/>
                <a:gd name="T61" fmla="*/ 1154567 h 359"/>
                <a:gd name="T62" fmla="*/ 151962 w 356"/>
                <a:gd name="T63" fmla="*/ 923654 h 359"/>
                <a:gd name="T64" fmla="*/ 323532 w 356"/>
                <a:gd name="T65" fmla="*/ 1454264 h 359"/>
                <a:gd name="T66" fmla="*/ 215688 w 356"/>
                <a:gd name="T67" fmla="*/ 1326524 h 359"/>
                <a:gd name="T68" fmla="*/ 245100 w 356"/>
                <a:gd name="T69" fmla="*/ 1326524 h 359"/>
                <a:gd name="T70" fmla="*/ 328434 w 356"/>
                <a:gd name="T71" fmla="*/ 1400220 h 359"/>
                <a:gd name="T72" fmla="*/ 647064 w 356"/>
                <a:gd name="T73" fmla="*/ 1523046 h 359"/>
                <a:gd name="T74" fmla="*/ 779418 w 356"/>
                <a:gd name="T75" fmla="*/ 1537786 h 359"/>
                <a:gd name="T76" fmla="*/ 808830 w 356"/>
                <a:gd name="T77" fmla="*/ 1537786 h 359"/>
                <a:gd name="T78" fmla="*/ 1284323 w 356"/>
                <a:gd name="T79" fmla="*/ 1454264 h 359"/>
                <a:gd name="T80" fmla="*/ 1240205 w 356"/>
                <a:gd name="T81" fmla="*/ 1488655 h 359"/>
                <a:gd name="T82" fmla="*/ 323532 w 356"/>
                <a:gd name="T83" fmla="*/ 1454264 h 3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56"/>
                <a:gd name="T127" fmla="*/ 0 h 359"/>
                <a:gd name="T128" fmla="*/ 356 w 356"/>
                <a:gd name="T129" fmla="*/ 359 h 35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Freeform 27"/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367849 w 77"/>
                <a:gd name="T1" fmla="*/ 103493 h 72"/>
                <a:gd name="T2" fmla="*/ 377658 w 77"/>
                <a:gd name="T3" fmla="*/ 68995 h 72"/>
                <a:gd name="T4" fmla="*/ 358039 w 77"/>
                <a:gd name="T5" fmla="*/ 39426 h 72"/>
                <a:gd name="T6" fmla="*/ 176567 w 77"/>
                <a:gd name="T7" fmla="*/ 59139 h 72"/>
                <a:gd name="T8" fmla="*/ 137330 w 77"/>
                <a:gd name="T9" fmla="*/ 83780 h 72"/>
                <a:gd name="T10" fmla="*/ 137330 w 77"/>
                <a:gd name="T11" fmla="*/ 83780 h 72"/>
                <a:gd name="T12" fmla="*/ 132426 w 77"/>
                <a:gd name="T13" fmla="*/ 78852 h 72"/>
                <a:gd name="T14" fmla="*/ 107902 w 77"/>
                <a:gd name="T15" fmla="*/ 64067 h 72"/>
                <a:gd name="T16" fmla="*/ 102998 w 77"/>
                <a:gd name="T17" fmla="*/ 59139 h 72"/>
                <a:gd name="T18" fmla="*/ 49046 w 77"/>
                <a:gd name="T19" fmla="*/ 59139 h 72"/>
                <a:gd name="T20" fmla="*/ 4905 w 77"/>
                <a:gd name="T21" fmla="*/ 88708 h 72"/>
                <a:gd name="T22" fmla="*/ 68665 w 77"/>
                <a:gd name="T23" fmla="*/ 275981 h 72"/>
                <a:gd name="T24" fmla="*/ 147139 w 77"/>
                <a:gd name="T25" fmla="*/ 344977 h 72"/>
                <a:gd name="T26" fmla="*/ 176567 w 77"/>
                <a:gd name="T27" fmla="*/ 340048 h 72"/>
                <a:gd name="T28" fmla="*/ 176567 w 77"/>
                <a:gd name="T29" fmla="*/ 344977 h 72"/>
                <a:gd name="T30" fmla="*/ 210900 w 77"/>
                <a:gd name="T31" fmla="*/ 340048 h 72"/>
                <a:gd name="T32" fmla="*/ 259946 w 77"/>
                <a:gd name="T33" fmla="*/ 340048 h 72"/>
                <a:gd name="T34" fmla="*/ 333516 w 77"/>
                <a:gd name="T35" fmla="*/ 206986 h 72"/>
                <a:gd name="T36" fmla="*/ 358039 w 77"/>
                <a:gd name="T37" fmla="*/ 167560 h 72"/>
                <a:gd name="T38" fmla="*/ 358039 w 77"/>
                <a:gd name="T39" fmla="*/ 142919 h 72"/>
                <a:gd name="T40" fmla="*/ 358039 w 77"/>
                <a:gd name="T41" fmla="*/ 142919 h 72"/>
                <a:gd name="T42" fmla="*/ 367849 w 77"/>
                <a:gd name="T43" fmla="*/ 103493 h 72"/>
                <a:gd name="T44" fmla="*/ 269756 w 77"/>
                <a:gd name="T45" fmla="*/ 113349 h 72"/>
                <a:gd name="T46" fmla="*/ 269756 w 77"/>
                <a:gd name="T47" fmla="*/ 108421 h 72"/>
                <a:gd name="T48" fmla="*/ 235423 w 77"/>
                <a:gd name="T49" fmla="*/ 83780 h 72"/>
                <a:gd name="T50" fmla="*/ 255042 w 77"/>
                <a:gd name="T51" fmla="*/ 78852 h 72"/>
                <a:gd name="T52" fmla="*/ 323707 w 77"/>
                <a:gd name="T53" fmla="*/ 83780 h 72"/>
                <a:gd name="T54" fmla="*/ 318802 w 77"/>
                <a:gd name="T55" fmla="*/ 98565 h 72"/>
                <a:gd name="T56" fmla="*/ 269756 w 77"/>
                <a:gd name="T57" fmla="*/ 113349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7"/>
                <a:gd name="T88" fmla="*/ 0 h 72"/>
                <a:gd name="T89" fmla="*/ 77 w 77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Freeform 118"/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1256628 w 372"/>
                <a:gd name="T1" fmla="*/ 181965 h 354"/>
                <a:gd name="T2" fmla="*/ 603770 w 372"/>
                <a:gd name="T3" fmla="*/ 103277 h 354"/>
                <a:gd name="T4" fmla="*/ 83448 w 372"/>
                <a:gd name="T5" fmla="*/ 732777 h 354"/>
                <a:gd name="T6" fmla="*/ 323974 w 372"/>
                <a:gd name="T7" fmla="*/ 1480309 h 354"/>
                <a:gd name="T8" fmla="*/ 1222267 w 372"/>
                <a:gd name="T9" fmla="*/ 1637684 h 354"/>
                <a:gd name="T10" fmla="*/ 1811311 w 372"/>
                <a:gd name="T11" fmla="*/ 821301 h 354"/>
                <a:gd name="T12" fmla="*/ 1256628 w 372"/>
                <a:gd name="T13" fmla="*/ 181965 h 354"/>
                <a:gd name="T14" fmla="*/ 1482428 w 372"/>
                <a:gd name="T15" fmla="*/ 1352442 h 354"/>
                <a:gd name="T16" fmla="*/ 692127 w 372"/>
                <a:gd name="T17" fmla="*/ 1554078 h 354"/>
                <a:gd name="T18" fmla="*/ 147261 w 372"/>
                <a:gd name="T19" fmla="*/ 860645 h 354"/>
                <a:gd name="T20" fmla="*/ 569409 w 372"/>
                <a:gd name="T21" fmla="*/ 206555 h 354"/>
                <a:gd name="T22" fmla="*/ 1173180 w 372"/>
                <a:gd name="T23" fmla="*/ 186883 h 354"/>
                <a:gd name="T24" fmla="*/ 1163362 w 372"/>
                <a:gd name="T25" fmla="*/ 186883 h 354"/>
                <a:gd name="T26" fmla="*/ 1153545 w 372"/>
                <a:gd name="T27" fmla="*/ 265570 h 354"/>
                <a:gd name="T28" fmla="*/ 1315532 w 372"/>
                <a:gd name="T29" fmla="*/ 290160 h 354"/>
                <a:gd name="T30" fmla="*/ 1325350 w 372"/>
                <a:gd name="T31" fmla="*/ 299996 h 354"/>
                <a:gd name="T32" fmla="*/ 1354802 w 372"/>
                <a:gd name="T33" fmla="*/ 299996 h 354"/>
                <a:gd name="T34" fmla="*/ 1531515 w 372"/>
                <a:gd name="T35" fmla="*/ 388520 h 354"/>
                <a:gd name="T36" fmla="*/ 1698411 w 372"/>
                <a:gd name="T37" fmla="*/ 668844 h 354"/>
                <a:gd name="T38" fmla="*/ 1482428 w 372"/>
                <a:gd name="T39" fmla="*/ 1352442 h 3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72"/>
                <a:gd name="T61" fmla="*/ 0 h 354"/>
                <a:gd name="T62" fmla="*/ 372 w 372"/>
                <a:gd name="T63" fmla="*/ 354 h 35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2" name="Freeform 119"/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947485 w 205"/>
                <a:gd name="T1" fmla="*/ 19683 h 140"/>
                <a:gd name="T2" fmla="*/ 800208 w 205"/>
                <a:gd name="T3" fmla="*/ 177149 h 140"/>
                <a:gd name="T4" fmla="*/ 736387 w 205"/>
                <a:gd name="T5" fmla="*/ 211595 h 140"/>
                <a:gd name="T6" fmla="*/ 706932 w 205"/>
                <a:gd name="T7" fmla="*/ 221437 h 140"/>
                <a:gd name="T8" fmla="*/ 540017 w 205"/>
                <a:gd name="T9" fmla="*/ 255882 h 140"/>
                <a:gd name="T10" fmla="*/ 58911 w 205"/>
                <a:gd name="T11" fmla="*/ 93495 h 140"/>
                <a:gd name="T12" fmla="*/ 14728 w 205"/>
                <a:gd name="T13" fmla="*/ 127941 h 140"/>
                <a:gd name="T14" fmla="*/ 314192 w 205"/>
                <a:gd name="T15" fmla="*/ 319853 h 140"/>
                <a:gd name="T16" fmla="*/ 559654 w 205"/>
                <a:gd name="T17" fmla="*/ 683993 h 140"/>
                <a:gd name="T18" fmla="*/ 775661 w 205"/>
                <a:gd name="T19" fmla="*/ 285407 h 140"/>
                <a:gd name="T20" fmla="*/ 844391 w 205"/>
                <a:gd name="T21" fmla="*/ 250961 h 140"/>
                <a:gd name="T22" fmla="*/ 1006396 w 205"/>
                <a:gd name="T23" fmla="*/ 44287 h 140"/>
                <a:gd name="T24" fmla="*/ 947485 w 205"/>
                <a:gd name="T25" fmla="*/ 19683 h 140"/>
                <a:gd name="T26" fmla="*/ 564564 w 205"/>
                <a:gd name="T27" fmla="*/ 605260 h 140"/>
                <a:gd name="T28" fmla="*/ 358375 w 205"/>
                <a:gd name="T29" fmla="*/ 329695 h 140"/>
                <a:gd name="T30" fmla="*/ 530199 w 205"/>
                <a:gd name="T31" fmla="*/ 339536 h 140"/>
                <a:gd name="T32" fmla="*/ 520380 w 205"/>
                <a:gd name="T33" fmla="*/ 516685 h 140"/>
                <a:gd name="T34" fmla="*/ 559654 w 205"/>
                <a:gd name="T35" fmla="*/ 516685 h 140"/>
                <a:gd name="T36" fmla="*/ 549836 w 205"/>
                <a:gd name="T37" fmla="*/ 339536 h 140"/>
                <a:gd name="T38" fmla="*/ 697113 w 205"/>
                <a:gd name="T39" fmla="*/ 314932 h 140"/>
                <a:gd name="T40" fmla="*/ 564564 w 205"/>
                <a:gd name="T41" fmla="*/ 605260 h 1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5"/>
                <a:gd name="T64" fmla="*/ 0 h 140"/>
                <a:gd name="T65" fmla="*/ 205 w 205"/>
                <a:gd name="T66" fmla="*/ 140 h 1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3" name="Freeform 120"/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83002 w 17"/>
                <a:gd name="T1" fmla="*/ 24523 h 22"/>
                <a:gd name="T2" fmla="*/ 68355 w 17"/>
                <a:gd name="T3" fmla="*/ 9809 h 22"/>
                <a:gd name="T4" fmla="*/ 58590 w 17"/>
                <a:gd name="T5" fmla="*/ 4905 h 22"/>
                <a:gd name="T6" fmla="*/ 39060 w 17"/>
                <a:gd name="T7" fmla="*/ 0 h 22"/>
                <a:gd name="T8" fmla="*/ 34177 w 17"/>
                <a:gd name="T9" fmla="*/ 4905 h 22"/>
                <a:gd name="T10" fmla="*/ 24412 w 17"/>
                <a:gd name="T11" fmla="*/ 4905 h 22"/>
                <a:gd name="T12" fmla="*/ 4882 w 17"/>
                <a:gd name="T13" fmla="*/ 19619 h 22"/>
                <a:gd name="T14" fmla="*/ 0 w 17"/>
                <a:gd name="T15" fmla="*/ 58856 h 22"/>
                <a:gd name="T16" fmla="*/ 9765 w 17"/>
                <a:gd name="T17" fmla="*/ 93188 h 22"/>
                <a:gd name="T18" fmla="*/ 19530 w 17"/>
                <a:gd name="T19" fmla="*/ 102997 h 22"/>
                <a:gd name="T20" fmla="*/ 34177 w 17"/>
                <a:gd name="T21" fmla="*/ 107902 h 22"/>
                <a:gd name="T22" fmla="*/ 48825 w 17"/>
                <a:gd name="T23" fmla="*/ 102997 h 22"/>
                <a:gd name="T24" fmla="*/ 63472 w 17"/>
                <a:gd name="T25" fmla="*/ 93188 h 22"/>
                <a:gd name="T26" fmla="*/ 68355 w 17"/>
                <a:gd name="T27" fmla="*/ 83379 h 22"/>
                <a:gd name="T28" fmla="*/ 78120 w 17"/>
                <a:gd name="T29" fmla="*/ 63760 h 22"/>
                <a:gd name="T30" fmla="*/ 83002 w 17"/>
                <a:gd name="T31" fmla="*/ 24523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2"/>
                <a:gd name="T50" fmla="*/ 17 w 17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4" name="Freeform 121"/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255768 w 54"/>
                <a:gd name="T1" fmla="*/ 161853 h 44"/>
                <a:gd name="T2" fmla="*/ 167233 w 54"/>
                <a:gd name="T3" fmla="*/ 127521 h 44"/>
                <a:gd name="T4" fmla="*/ 98372 w 54"/>
                <a:gd name="T5" fmla="*/ 122616 h 44"/>
                <a:gd name="T6" fmla="*/ 216419 w 54"/>
                <a:gd name="T7" fmla="*/ 44142 h 44"/>
                <a:gd name="T8" fmla="*/ 201663 w 54"/>
                <a:gd name="T9" fmla="*/ 4905 h 44"/>
                <a:gd name="T10" fmla="*/ 9837 w 54"/>
                <a:gd name="T11" fmla="*/ 137330 h 44"/>
                <a:gd name="T12" fmla="*/ 39349 w 54"/>
                <a:gd name="T13" fmla="*/ 186376 h 44"/>
                <a:gd name="T14" fmla="*/ 147558 w 54"/>
                <a:gd name="T15" fmla="*/ 196185 h 44"/>
                <a:gd name="T16" fmla="*/ 241012 w 54"/>
                <a:gd name="T17" fmla="*/ 205995 h 44"/>
                <a:gd name="T18" fmla="*/ 255768 w 54"/>
                <a:gd name="T19" fmla="*/ 161853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44"/>
                <a:gd name="T32" fmla="*/ 54 w 5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97513" y="5299075"/>
            <a:ext cx="9652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2050" y="1425575"/>
            <a:ext cx="41751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组合 34"/>
          <p:cNvGrpSpPr>
            <a:grpSpLocks/>
          </p:cNvGrpSpPr>
          <p:nvPr/>
        </p:nvGrpSpPr>
        <p:grpSpPr bwMode="auto">
          <a:xfrm rot="-1936260">
            <a:off x="11364913" y="207963"/>
            <a:ext cx="455612" cy="587375"/>
            <a:chOff x="10766636" y="3941730"/>
            <a:chExt cx="1047922" cy="1352954"/>
          </a:xfrm>
        </p:grpSpPr>
        <p:sp>
          <p:nvSpPr>
            <p:cNvPr id="6173" name="Freeform 108"/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559307 w 114"/>
                <a:gd name="T1" fmla="*/ 64156 h 186"/>
                <a:gd name="T2" fmla="*/ 530176 w 114"/>
                <a:gd name="T3" fmla="*/ 64156 h 186"/>
                <a:gd name="T4" fmla="*/ 460263 w 114"/>
                <a:gd name="T5" fmla="*/ 46659 h 186"/>
                <a:gd name="T6" fmla="*/ 454437 w 114"/>
                <a:gd name="T7" fmla="*/ 46659 h 186"/>
                <a:gd name="T8" fmla="*/ 11652 w 114"/>
                <a:gd name="T9" fmla="*/ 507417 h 186"/>
                <a:gd name="T10" fmla="*/ 69913 w 114"/>
                <a:gd name="T11" fmla="*/ 571573 h 186"/>
                <a:gd name="T12" fmla="*/ 279653 w 114"/>
                <a:gd name="T13" fmla="*/ 484087 h 186"/>
                <a:gd name="T14" fmla="*/ 64087 w 114"/>
                <a:gd name="T15" fmla="*/ 991504 h 186"/>
                <a:gd name="T16" fmla="*/ 157305 w 114"/>
                <a:gd name="T17" fmla="*/ 1032331 h 186"/>
                <a:gd name="T18" fmla="*/ 163131 w 114"/>
                <a:gd name="T19" fmla="*/ 1020666 h 186"/>
                <a:gd name="T20" fmla="*/ 186436 w 114"/>
                <a:gd name="T21" fmla="*/ 1003169 h 186"/>
                <a:gd name="T22" fmla="*/ 611742 w 114"/>
                <a:gd name="T23" fmla="*/ 414099 h 186"/>
                <a:gd name="T24" fmla="*/ 559307 w 114"/>
                <a:gd name="T25" fmla="*/ 338278 h 186"/>
                <a:gd name="T26" fmla="*/ 518524 w 114"/>
                <a:gd name="T27" fmla="*/ 349943 h 186"/>
                <a:gd name="T28" fmla="*/ 512698 w 114"/>
                <a:gd name="T29" fmla="*/ 361607 h 186"/>
                <a:gd name="T30" fmla="*/ 501046 w 114"/>
                <a:gd name="T31" fmla="*/ 373272 h 186"/>
                <a:gd name="T32" fmla="*/ 495220 w 114"/>
                <a:gd name="T33" fmla="*/ 379105 h 186"/>
                <a:gd name="T34" fmla="*/ 495220 w 114"/>
                <a:gd name="T35" fmla="*/ 379105 h 186"/>
                <a:gd name="T36" fmla="*/ 489394 w 114"/>
                <a:gd name="T37" fmla="*/ 384937 h 186"/>
                <a:gd name="T38" fmla="*/ 489394 w 114"/>
                <a:gd name="T39" fmla="*/ 384937 h 186"/>
                <a:gd name="T40" fmla="*/ 489394 w 114"/>
                <a:gd name="T41" fmla="*/ 384937 h 186"/>
                <a:gd name="T42" fmla="*/ 477741 w 114"/>
                <a:gd name="T43" fmla="*/ 390769 h 186"/>
                <a:gd name="T44" fmla="*/ 466089 w 114"/>
                <a:gd name="T45" fmla="*/ 414099 h 186"/>
                <a:gd name="T46" fmla="*/ 431133 w 114"/>
                <a:gd name="T47" fmla="*/ 460758 h 186"/>
                <a:gd name="T48" fmla="*/ 489394 w 114"/>
                <a:gd name="T49" fmla="*/ 373272 h 186"/>
                <a:gd name="T50" fmla="*/ 495220 w 114"/>
                <a:gd name="T51" fmla="*/ 320781 h 186"/>
                <a:gd name="T52" fmla="*/ 635046 w 114"/>
                <a:gd name="T53" fmla="*/ 116648 h 186"/>
                <a:gd name="T54" fmla="*/ 559307 w 114"/>
                <a:gd name="T55" fmla="*/ 64156 h 1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4"/>
                <a:gd name="T85" fmla="*/ 0 h 186"/>
                <a:gd name="T86" fmla="*/ 114 w 114"/>
                <a:gd name="T87" fmla="*/ 186 h 1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Freeform 109"/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652889 w 119"/>
                <a:gd name="T1" fmla="*/ 303362 h 183"/>
                <a:gd name="T2" fmla="*/ 530473 w 119"/>
                <a:gd name="T3" fmla="*/ 309196 h 183"/>
                <a:gd name="T4" fmla="*/ 670378 w 119"/>
                <a:gd name="T5" fmla="*/ 52505 h 183"/>
                <a:gd name="T6" fmla="*/ 641231 w 119"/>
                <a:gd name="T7" fmla="*/ 11668 h 183"/>
                <a:gd name="T8" fmla="*/ 285639 w 119"/>
                <a:gd name="T9" fmla="*/ 87508 h 183"/>
                <a:gd name="T10" fmla="*/ 139905 w 119"/>
                <a:gd name="T11" fmla="*/ 320864 h 183"/>
                <a:gd name="T12" fmla="*/ 11659 w 119"/>
                <a:gd name="T13" fmla="*/ 513382 h 183"/>
                <a:gd name="T14" fmla="*/ 46635 w 119"/>
                <a:gd name="T15" fmla="*/ 548386 h 183"/>
                <a:gd name="T16" fmla="*/ 250663 w 119"/>
                <a:gd name="T17" fmla="*/ 507549 h 183"/>
                <a:gd name="T18" fmla="*/ 29147 w 119"/>
                <a:gd name="T19" fmla="*/ 1026765 h 183"/>
                <a:gd name="T20" fmla="*/ 69952 w 119"/>
                <a:gd name="T21" fmla="*/ 1055934 h 183"/>
                <a:gd name="T22" fmla="*/ 408056 w 119"/>
                <a:gd name="T23" fmla="*/ 735070 h 183"/>
                <a:gd name="T24" fmla="*/ 682036 w 119"/>
                <a:gd name="T25" fmla="*/ 338366 h 183"/>
                <a:gd name="T26" fmla="*/ 652889 w 119"/>
                <a:gd name="T27" fmla="*/ 303362 h 183"/>
                <a:gd name="T28" fmla="*/ 384738 w 119"/>
                <a:gd name="T29" fmla="*/ 676731 h 183"/>
                <a:gd name="T30" fmla="*/ 110758 w 119"/>
                <a:gd name="T31" fmla="*/ 962592 h 183"/>
                <a:gd name="T32" fmla="*/ 326445 w 119"/>
                <a:gd name="T33" fmla="*/ 472545 h 183"/>
                <a:gd name="T34" fmla="*/ 291469 w 119"/>
                <a:gd name="T35" fmla="*/ 437542 h 183"/>
                <a:gd name="T36" fmla="*/ 93270 w 119"/>
                <a:gd name="T37" fmla="*/ 478379 h 183"/>
                <a:gd name="T38" fmla="*/ 104929 w 119"/>
                <a:gd name="T39" fmla="*/ 460877 h 183"/>
                <a:gd name="T40" fmla="*/ 134076 w 119"/>
                <a:gd name="T41" fmla="*/ 455044 h 183"/>
                <a:gd name="T42" fmla="*/ 308957 w 119"/>
                <a:gd name="T43" fmla="*/ 145847 h 183"/>
                <a:gd name="T44" fmla="*/ 600425 w 119"/>
                <a:gd name="T45" fmla="*/ 70007 h 183"/>
                <a:gd name="T46" fmla="*/ 437203 w 119"/>
                <a:gd name="T47" fmla="*/ 326698 h 183"/>
                <a:gd name="T48" fmla="*/ 466350 w 119"/>
                <a:gd name="T49" fmla="*/ 373369 h 183"/>
                <a:gd name="T50" fmla="*/ 617913 w 119"/>
                <a:gd name="T51" fmla="*/ 355867 h 183"/>
                <a:gd name="T52" fmla="*/ 384738 w 119"/>
                <a:gd name="T53" fmla="*/ 676731 h 18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9"/>
                <a:gd name="T82" fmla="*/ 0 h 183"/>
                <a:gd name="T83" fmla="*/ 119 w 119"/>
                <a:gd name="T84" fmla="*/ 183 h 18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Freeform 110"/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163881 w 29"/>
                <a:gd name="T1" fmla="*/ 150611 h 31"/>
                <a:gd name="T2" fmla="*/ 70235 w 29"/>
                <a:gd name="T3" fmla="*/ 23171 h 31"/>
                <a:gd name="T4" fmla="*/ 35117 w 29"/>
                <a:gd name="T5" fmla="*/ 0 h 31"/>
                <a:gd name="T6" fmla="*/ 11706 w 29"/>
                <a:gd name="T7" fmla="*/ 5793 h 31"/>
                <a:gd name="T8" fmla="*/ 5853 w 29"/>
                <a:gd name="T9" fmla="*/ 40549 h 31"/>
                <a:gd name="T10" fmla="*/ 58529 w 29"/>
                <a:gd name="T11" fmla="*/ 133233 h 31"/>
                <a:gd name="T12" fmla="*/ 152175 w 29"/>
                <a:gd name="T13" fmla="*/ 173782 h 31"/>
                <a:gd name="T14" fmla="*/ 163881 w 29"/>
                <a:gd name="T15" fmla="*/ 150611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31"/>
                <a:gd name="T26" fmla="*/ 29 w 29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Freeform 111"/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64526 w 13"/>
                <a:gd name="T1" fmla="*/ 105162 h 40"/>
                <a:gd name="T2" fmla="*/ 64526 w 13"/>
                <a:gd name="T3" fmla="*/ 23369 h 40"/>
                <a:gd name="T4" fmla="*/ 17598 w 13"/>
                <a:gd name="T5" fmla="*/ 23369 h 40"/>
                <a:gd name="T6" fmla="*/ 46928 w 13"/>
                <a:gd name="T7" fmla="*/ 216166 h 40"/>
                <a:gd name="T8" fmla="*/ 76258 w 13"/>
                <a:gd name="T9" fmla="*/ 204481 h 40"/>
                <a:gd name="T10" fmla="*/ 64526 w 13"/>
                <a:gd name="T11" fmla="*/ 105162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40"/>
                <a:gd name="T20" fmla="*/ 13 w 13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Freeform 112"/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64526 w 13"/>
                <a:gd name="T1" fmla="*/ 23402 h 37"/>
                <a:gd name="T2" fmla="*/ 23464 w 13"/>
                <a:gd name="T3" fmla="*/ 23402 h 37"/>
                <a:gd name="T4" fmla="*/ 11732 w 13"/>
                <a:gd name="T5" fmla="*/ 187219 h 37"/>
                <a:gd name="T6" fmla="*/ 41062 w 13"/>
                <a:gd name="T7" fmla="*/ 198920 h 37"/>
                <a:gd name="T8" fmla="*/ 64526 w 13"/>
                <a:gd name="T9" fmla="*/ 2340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37"/>
                <a:gd name="T17" fmla="*/ 13 w 13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Freeform 113"/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163817 w 37"/>
                <a:gd name="T1" fmla="*/ 41023 h 34"/>
                <a:gd name="T2" fmla="*/ 122862 w 37"/>
                <a:gd name="T3" fmla="*/ 46883 h 34"/>
                <a:gd name="T4" fmla="*/ 111161 w 37"/>
                <a:gd name="T5" fmla="*/ 23442 h 34"/>
                <a:gd name="T6" fmla="*/ 76058 w 37"/>
                <a:gd name="T7" fmla="*/ 29302 h 34"/>
                <a:gd name="T8" fmla="*/ 76058 w 37"/>
                <a:gd name="T9" fmla="*/ 58604 h 34"/>
                <a:gd name="T10" fmla="*/ 11701 w 37"/>
                <a:gd name="T11" fmla="*/ 82046 h 34"/>
                <a:gd name="T12" fmla="*/ 23402 w 37"/>
                <a:gd name="T13" fmla="*/ 111348 h 34"/>
                <a:gd name="T14" fmla="*/ 87759 w 37"/>
                <a:gd name="T15" fmla="*/ 111348 h 34"/>
                <a:gd name="T16" fmla="*/ 99460 w 37"/>
                <a:gd name="T17" fmla="*/ 164092 h 34"/>
                <a:gd name="T18" fmla="*/ 146265 w 37"/>
                <a:gd name="T19" fmla="*/ 152371 h 34"/>
                <a:gd name="T20" fmla="*/ 134564 w 37"/>
                <a:gd name="T21" fmla="*/ 105487 h 34"/>
                <a:gd name="T22" fmla="*/ 181368 w 37"/>
                <a:gd name="T23" fmla="*/ 93767 h 34"/>
                <a:gd name="T24" fmla="*/ 163817 w 37"/>
                <a:gd name="T25" fmla="*/ 41023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"/>
                <a:gd name="T40" fmla="*/ 0 h 34"/>
                <a:gd name="T41" fmla="*/ 37 w 37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" name="组合 41"/>
          <p:cNvGrpSpPr>
            <a:grpSpLocks/>
          </p:cNvGrpSpPr>
          <p:nvPr/>
        </p:nvGrpSpPr>
        <p:grpSpPr bwMode="auto">
          <a:xfrm rot="-1936260">
            <a:off x="5502275" y="234950"/>
            <a:ext cx="654050" cy="846138"/>
            <a:chOff x="10766636" y="3941730"/>
            <a:chExt cx="1047922" cy="1352954"/>
          </a:xfrm>
        </p:grpSpPr>
        <p:sp>
          <p:nvSpPr>
            <p:cNvPr id="6167" name="Freeform 108"/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559307 w 114"/>
                <a:gd name="T1" fmla="*/ 64156 h 186"/>
                <a:gd name="T2" fmla="*/ 530176 w 114"/>
                <a:gd name="T3" fmla="*/ 64156 h 186"/>
                <a:gd name="T4" fmla="*/ 460263 w 114"/>
                <a:gd name="T5" fmla="*/ 46659 h 186"/>
                <a:gd name="T6" fmla="*/ 454437 w 114"/>
                <a:gd name="T7" fmla="*/ 46659 h 186"/>
                <a:gd name="T8" fmla="*/ 11652 w 114"/>
                <a:gd name="T9" fmla="*/ 507417 h 186"/>
                <a:gd name="T10" fmla="*/ 69913 w 114"/>
                <a:gd name="T11" fmla="*/ 571573 h 186"/>
                <a:gd name="T12" fmla="*/ 279653 w 114"/>
                <a:gd name="T13" fmla="*/ 484087 h 186"/>
                <a:gd name="T14" fmla="*/ 64087 w 114"/>
                <a:gd name="T15" fmla="*/ 991504 h 186"/>
                <a:gd name="T16" fmla="*/ 157305 w 114"/>
                <a:gd name="T17" fmla="*/ 1032331 h 186"/>
                <a:gd name="T18" fmla="*/ 163131 w 114"/>
                <a:gd name="T19" fmla="*/ 1020666 h 186"/>
                <a:gd name="T20" fmla="*/ 186436 w 114"/>
                <a:gd name="T21" fmla="*/ 1003169 h 186"/>
                <a:gd name="T22" fmla="*/ 611742 w 114"/>
                <a:gd name="T23" fmla="*/ 414099 h 186"/>
                <a:gd name="T24" fmla="*/ 559307 w 114"/>
                <a:gd name="T25" fmla="*/ 338278 h 186"/>
                <a:gd name="T26" fmla="*/ 518524 w 114"/>
                <a:gd name="T27" fmla="*/ 349943 h 186"/>
                <a:gd name="T28" fmla="*/ 512698 w 114"/>
                <a:gd name="T29" fmla="*/ 361607 h 186"/>
                <a:gd name="T30" fmla="*/ 501046 w 114"/>
                <a:gd name="T31" fmla="*/ 373272 h 186"/>
                <a:gd name="T32" fmla="*/ 495220 w 114"/>
                <a:gd name="T33" fmla="*/ 379105 h 186"/>
                <a:gd name="T34" fmla="*/ 495220 w 114"/>
                <a:gd name="T35" fmla="*/ 379105 h 186"/>
                <a:gd name="T36" fmla="*/ 489394 w 114"/>
                <a:gd name="T37" fmla="*/ 384937 h 186"/>
                <a:gd name="T38" fmla="*/ 489394 w 114"/>
                <a:gd name="T39" fmla="*/ 384937 h 186"/>
                <a:gd name="T40" fmla="*/ 489394 w 114"/>
                <a:gd name="T41" fmla="*/ 384937 h 186"/>
                <a:gd name="T42" fmla="*/ 477741 w 114"/>
                <a:gd name="T43" fmla="*/ 390769 h 186"/>
                <a:gd name="T44" fmla="*/ 466089 w 114"/>
                <a:gd name="T45" fmla="*/ 414099 h 186"/>
                <a:gd name="T46" fmla="*/ 431133 w 114"/>
                <a:gd name="T47" fmla="*/ 460758 h 186"/>
                <a:gd name="T48" fmla="*/ 489394 w 114"/>
                <a:gd name="T49" fmla="*/ 373272 h 186"/>
                <a:gd name="T50" fmla="*/ 495220 w 114"/>
                <a:gd name="T51" fmla="*/ 320781 h 186"/>
                <a:gd name="T52" fmla="*/ 635046 w 114"/>
                <a:gd name="T53" fmla="*/ 116648 h 186"/>
                <a:gd name="T54" fmla="*/ 559307 w 114"/>
                <a:gd name="T55" fmla="*/ 64156 h 1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4"/>
                <a:gd name="T85" fmla="*/ 0 h 186"/>
                <a:gd name="T86" fmla="*/ 114 w 114"/>
                <a:gd name="T87" fmla="*/ 186 h 1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Freeform 109"/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652889 w 119"/>
                <a:gd name="T1" fmla="*/ 303362 h 183"/>
                <a:gd name="T2" fmla="*/ 530473 w 119"/>
                <a:gd name="T3" fmla="*/ 309196 h 183"/>
                <a:gd name="T4" fmla="*/ 670378 w 119"/>
                <a:gd name="T5" fmla="*/ 52505 h 183"/>
                <a:gd name="T6" fmla="*/ 641231 w 119"/>
                <a:gd name="T7" fmla="*/ 11668 h 183"/>
                <a:gd name="T8" fmla="*/ 285639 w 119"/>
                <a:gd name="T9" fmla="*/ 87508 h 183"/>
                <a:gd name="T10" fmla="*/ 139905 w 119"/>
                <a:gd name="T11" fmla="*/ 320864 h 183"/>
                <a:gd name="T12" fmla="*/ 11659 w 119"/>
                <a:gd name="T13" fmla="*/ 513382 h 183"/>
                <a:gd name="T14" fmla="*/ 46635 w 119"/>
                <a:gd name="T15" fmla="*/ 548386 h 183"/>
                <a:gd name="T16" fmla="*/ 250663 w 119"/>
                <a:gd name="T17" fmla="*/ 507549 h 183"/>
                <a:gd name="T18" fmla="*/ 29147 w 119"/>
                <a:gd name="T19" fmla="*/ 1026765 h 183"/>
                <a:gd name="T20" fmla="*/ 69952 w 119"/>
                <a:gd name="T21" fmla="*/ 1055934 h 183"/>
                <a:gd name="T22" fmla="*/ 408056 w 119"/>
                <a:gd name="T23" fmla="*/ 735070 h 183"/>
                <a:gd name="T24" fmla="*/ 682036 w 119"/>
                <a:gd name="T25" fmla="*/ 338366 h 183"/>
                <a:gd name="T26" fmla="*/ 652889 w 119"/>
                <a:gd name="T27" fmla="*/ 303362 h 183"/>
                <a:gd name="T28" fmla="*/ 384738 w 119"/>
                <a:gd name="T29" fmla="*/ 676731 h 183"/>
                <a:gd name="T30" fmla="*/ 110758 w 119"/>
                <a:gd name="T31" fmla="*/ 962592 h 183"/>
                <a:gd name="T32" fmla="*/ 326445 w 119"/>
                <a:gd name="T33" fmla="*/ 472545 h 183"/>
                <a:gd name="T34" fmla="*/ 291469 w 119"/>
                <a:gd name="T35" fmla="*/ 437542 h 183"/>
                <a:gd name="T36" fmla="*/ 93270 w 119"/>
                <a:gd name="T37" fmla="*/ 478379 h 183"/>
                <a:gd name="T38" fmla="*/ 104929 w 119"/>
                <a:gd name="T39" fmla="*/ 460877 h 183"/>
                <a:gd name="T40" fmla="*/ 134076 w 119"/>
                <a:gd name="T41" fmla="*/ 455044 h 183"/>
                <a:gd name="T42" fmla="*/ 308957 w 119"/>
                <a:gd name="T43" fmla="*/ 145847 h 183"/>
                <a:gd name="T44" fmla="*/ 600425 w 119"/>
                <a:gd name="T45" fmla="*/ 70007 h 183"/>
                <a:gd name="T46" fmla="*/ 437203 w 119"/>
                <a:gd name="T47" fmla="*/ 326698 h 183"/>
                <a:gd name="T48" fmla="*/ 466350 w 119"/>
                <a:gd name="T49" fmla="*/ 373369 h 183"/>
                <a:gd name="T50" fmla="*/ 617913 w 119"/>
                <a:gd name="T51" fmla="*/ 355867 h 183"/>
                <a:gd name="T52" fmla="*/ 384738 w 119"/>
                <a:gd name="T53" fmla="*/ 676731 h 18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9"/>
                <a:gd name="T82" fmla="*/ 0 h 183"/>
                <a:gd name="T83" fmla="*/ 119 w 119"/>
                <a:gd name="T84" fmla="*/ 183 h 18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Freeform 110"/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163881 w 29"/>
                <a:gd name="T1" fmla="*/ 150611 h 31"/>
                <a:gd name="T2" fmla="*/ 70235 w 29"/>
                <a:gd name="T3" fmla="*/ 23171 h 31"/>
                <a:gd name="T4" fmla="*/ 35117 w 29"/>
                <a:gd name="T5" fmla="*/ 0 h 31"/>
                <a:gd name="T6" fmla="*/ 11706 w 29"/>
                <a:gd name="T7" fmla="*/ 5793 h 31"/>
                <a:gd name="T8" fmla="*/ 5853 w 29"/>
                <a:gd name="T9" fmla="*/ 40549 h 31"/>
                <a:gd name="T10" fmla="*/ 58529 w 29"/>
                <a:gd name="T11" fmla="*/ 133233 h 31"/>
                <a:gd name="T12" fmla="*/ 152175 w 29"/>
                <a:gd name="T13" fmla="*/ 173782 h 31"/>
                <a:gd name="T14" fmla="*/ 163881 w 29"/>
                <a:gd name="T15" fmla="*/ 150611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31"/>
                <a:gd name="T26" fmla="*/ 29 w 29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Freeform 111"/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64526 w 13"/>
                <a:gd name="T1" fmla="*/ 105162 h 40"/>
                <a:gd name="T2" fmla="*/ 64526 w 13"/>
                <a:gd name="T3" fmla="*/ 23369 h 40"/>
                <a:gd name="T4" fmla="*/ 17598 w 13"/>
                <a:gd name="T5" fmla="*/ 23369 h 40"/>
                <a:gd name="T6" fmla="*/ 46928 w 13"/>
                <a:gd name="T7" fmla="*/ 216166 h 40"/>
                <a:gd name="T8" fmla="*/ 76258 w 13"/>
                <a:gd name="T9" fmla="*/ 204481 h 40"/>
                <a:gd name="T10" fmla="*/ 64526 w 13"/>
                <a:gd name="T11" fmla="*/ 105162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40"/>
                <a:gd name="T20" fmla="*/ 13 w 13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Freeform 112"/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64526 w 13"/>
                <a:gd name="T1" fmla="*/ 23402 h 37"/>
                <a:gd name="T2" fmla="*/ 23464 w 13"/>
                <a:gd name="T3" fmla="*/ 23402 h 37"/>
                <a:gd name="T4" fmla="*/ 11732 w 13"/>
                <a:gd name="T5" fmla="*/ 187219 h 37"/>
                <a:gd name="T6" fmla="*/ 41062 w 13"/>
                <a:gd name="T7" fmla="*/ 198920 h 37"/>
                <a:gd name="T8" fmla="*/ 64526 w 13"/>
                <a:gd name="T9" fmla="*/ 2340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37"/>
                <a:gd name="T17" fmla="*/ 13 w 13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Freeform 113"/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163817 w 37"/>
                <a:gd name="T1" fmla="*/ 41023 h 34"/>
                <a:gd name="T2" fmla="*/ 122862 w 37"/>
                <a:gd name="T3" fmla="*/ 46883 h 34"/>
                <a:gd name="T4" fmla="*/ 111161 w 37"/>
                <a:gd name="T5" fmla="*/ 23442 h 34"/>
                <a:gd name="T6" fmla="*/ 76058 w 37"/>
                <a:gd name="T7" fmla="*/ 29302 h 34"/>
                <a:gd name="T8" fmla="*/ 76058 w 37"/>
                <a:gd name="T9" fmla="*/ 58604 h 34"/>
                <a:gd name="T10" fmla="*/ 11701 w 37"/>
                <a:gd name="T11" fmla="*/ 82046 h 34"/>
                <a:gd name="T12" fmla="*/ 23402 w 37"/>
                <a:gd name="T13" fmla="*/ 111348 h 34"/>
                <a:gd name="T14" fmla="*/ 87759 w 37"/>
                <a:gd name="T15" fmla="*/ 111348 h 34"/>
                <a:gd name="T16" fmla="*/ 99460 w 37"/>
                <a:gd name="T17" fmla="*/ 164092 h 34"/>
                <a:gd name="T18" fmla="*/ 146265 w 37"/>
                <a:gd name="T19" fmla="*/ 152371 h 34"/>
                <a:gd name="T20" fmla="*/ 134564 w 37"/>
                <a:gd name="T21" fmla="*/ 105487 h 34"/>
                <a:gd name="T22" fmla="*/ 181368 w 37"/>
                <a:gd name="T23" fmla="*/ 93767 h 34"/>
                <a:gd name="T24" fmla="*/ 163817 w 37"/>
                <a:gd name="T25" fmla="*/ 41023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"/>
                <a:gd name="T40" fmla="*/ 0 h 34"/>
                <a:gd name="T41" fmla="*/ 37 w 37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162" name="图片 4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42325" y="627063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3450" y="6532563"/>
            <a:ext cx="92233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Freeform 123"/>
          <p:cNvSpPr>
            <a:spLocks noEditPoints="1"/>
          </p:cNvSpPr>
          <p:nvPr/>
        </p:nvSpPr>
        <p:spPr bwMode="auto">
          <a:xfrm rot="3896716" flipH="1">
            <a:off x="2590800" y="1492251"/>
            <a:ext cx="344487" cy="1027112"/>
          </a:xfrm>
          <a:custGeom>
            <a:avLst/>
            <a:gdLst>
              <a:gd name="T0" fmla="*/ 314932 w 70"/>
              <a:gd name="T1" fmla="*/ 560262 h 209"/>
              <a:gd name="T2" fmla="*/ 118100 w 70"/>
              <a:gd name="T3" fmla="*/ 614322 h 209"/>
              <a:gd name="T4" fmla="*/ 93495 w 70"/>
              <a:gd name="T5" fmla="*/ 535689 h 209"/>
              <a:gd name="T6" fmla="*/ 108258 w 70"/>
              <a:gd name="T7" fmla="*/ 398081 h 209"/>
              <a:gd name="T8" fmla="*/ 305090 w 70"/>
              <a:gd name="T9" fmla="*/ 285046 h 209"/>
              <a:gd name="T10" fmla="*/ 280486 w 70"/>
              <a:gd name="T11" fmla="*/ 245729 h 209"/>
              <a:gd name="T12" fmla="*/ 103337 w 70"/>
              <a:gd name="T13" fmla="*/ 304704 h 209"/>
              <a:gd name="T14" fmla="*/ 98416 w 70"/>
              <a:gd name="T15" fmla="*/ 289960 h 209"/>
              <a:gd name="T16" fmla="*/ 236199 w 70"/>
              <a:gd name="T17" fmla="*/ 39317 h 209"/>
              <a:gd name="T18" fmla="*/ 221437 w 70"/>
              <a:gd name="T19" fmla="*/ 9829 h 209"/>
              <a:gd name="T20" fmla="*/ 68891 w 70"/>
              <a:gd name="T21" fmla="*/ 348935 h 209"/>
              <a:gd name="T22" fmla="*/ 68891 w 70"/>
              <a:gd name="T23" fmla="*/ 353850 h 209"/>
              <a:gd name="T24" fmla="*/ 34446 w 70"/>
              <a:gd name="T25" fmla="*/ 565177 h 209"/>
              <a:gd name="T26" fmla="*/ 78733 w 70"/>
              <a:gd name="T27" fmla="*/ 663468 h 209"/>
              <a:gd name="T28" fmla="*/ 157466 w 70"/>
              <a:gd name="T29" fmla="*/ 1022232 h 209"/>
              <a:gd name="T30" fmla="*/ 177149 w 70"/>
              <a:gd name="T31" fmla="*/ 968172 h 209"/>
              <a:gd name="T32" fmla="*/ 108258 w 70"/>
              <a:gd name="T33" fmla="*/ 756845 h 209"/>
              <a:gd name="T34" fmla="*/ 132862 w 70"/>
              <a:gd name="T35" fmla="*/ 702785 h 209"/>
              <a:gd name="T36" fmla="*/ 147624 w 70"/>
              <a:gd name="T37" fmla="*/ 712614 h 209"/>
              <a:gd name="T38" fmla="*/ 334615 w 70"/>
              <a:gd name="T39" fmla="*/ 604493 h 209"/>
              <a:gd name="T40" fmla="*/ 314932 w 70"/>
              <a:gd name="T41" fmla="*/ 560262 h 209"/>
              <a:gd name="T42" fmla="*/ 231278 w 70"/>
              <a:gd name="T43" fmla="*/ 304704 h 209"/>
              <a:gd name="T44" fmla="*/ 137783 w 70"/>
              <a:gd name="T45" fmla="*/ 348935 h 209"/>
              <a:gd name="T46" fmla="*/ 231278 w 70"/>
              <a:gd name="T47" fmla="*/ 304704 h 209"/>
              <a:gd name="T48" fmla="*/ 167308 w 70"/>
              <a:gd name="T49" fmla="*/ 648725 h 209"/>
              <a:gd name="T50" fmla="*/ 255882 w 70"/>
              <a:gd name="T51" fmla="*/ 604493 h 209"/>
              <a:gd name="T52" fmla="*/ 167308 w 70"/>
              <a:gd name="T53" fmla="*/ 648725 h 20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0"/>
              <a:gd name="T82" fmla="*/ 0 h 209"/>
              <a:gd name="T83" fmla="*/ 70 w 70"/>
              <a:gd name="T84" fmla="*/ 209 h 20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" name="Freeform 123"/>
          <p:cNvSpPr>
            <a:spLocks noEditPoints="1"/>
          </p:cNvSpPr>
          <p:nvPr/>
        </p:nvSpPr>
        <p:spPr bwMode="auto">
          <a:xfrm rot="3896716" flipH="1">
            <a:off x="7688263" y="5326062"/>
            <a:ext cx="344488" cy="1027113"/>
          </a:xfrm>
          <a:custGeom>
            <a:avLst/>
            <a:gdLst>
              <a:gd name="T0" fmla="*/ 314932 w 70"/>
              <a:gd name="T1" fmla="*/ 560262 h 209"/>
              <a:gd name="T2" fmla="*/ 118100 w 70"/>
              <a:gd name="T3" fmla="*/ 614322 h 209"/>
              <a:gd name="T4" fmla="*/ 93495 w 70"/>
              <a:gd name="T5" fmla="*/ 535689 h 209"/>
              <a:gd name="T6" fmla="*/ 108258 w 70"/>
              <a:gd name="T7" fmla="*/ 398081 h 209"/>
              <a:gd name="T8" fmla="*/ 305090 w 70"/>
              <a:gd name="T9" fmla="*/ 285046 h 209"/>
              <a:gd name="T10" fmla="*/ 280486 w 70"/>
              <a:gd name="T11" fmla="*/ 245729 h 209"/>
              <a:gd name="T12" fmla="*/ 103337 w 70"/>
              <a:gd name="T13" fmla="*/ 304704 h 209"/>
              <a:gd name="T14" fmla="*/ 98416 w 70"/>
              <a:gd name="T15" fmla="*/ 289960 h 209"/>
              <a:gd name="T16" fmla="*/ 236199 w 70"/>
              <a:gd name="T17" fmla="*/ 39317 h 209"/>
              <a:gd name="T18" fmla="*/ 221437 w 70"/>
              <a:gd name="T19" fmla="*/ 9829 h 209"/>
              <a:gd name="T20" fmla="*/ 68891 w 70"/>
              <a:gd name="T21" fmla="*/ 348935 h 209"/>
              <a:gd name="T22" fmla="*/ 68891 w 70"/>
              <a:gd name="T23" fmla="*/ 353850 h 209"/>
              <a:gd name="T24" fmla="*/ 34446 w 70"/>
              <a:gd name="T25" fmla="*/ 565177 h 209"/>
              <a:gd name="T26" fmla="*/ 78733 w 70"/>
              <a:gd name="T27" fmla="*/ 663468 h 209"/>
              <a:gd name="T28" fmla="*/ 157466 w 70"/>
              <a:gd name="T29" fmla="*/ 1022232 h 209"/>
              <a:gd name="T30" fmla="*/ 177149 w 70"/>
              <a:gd name="T31" fmla="*/ 968172 h 209"/>
              <a:gd name="T32" fmla="*/ 108258 w 70"/>
              <a:gd name="T33" fmla="*/ 756845 h 209"/>
              <a:gd name="T34" fmla="*/ 132862 w 70"/>
              <a:gd name="T35" fmla="*/ 702785 h 209"/>
              <a:gd name="T36" fmla="*/ 147624 w 70"/>
              <a:gd name="T37" fmla="*/ 712614 h 209"/>
              <a:gd name="T38" fmla="*/ 334615 w 70"/>
              <a:gd name="T39" fmla="*/ 604493 h 209"/>
              <a:gd name="T40" fmla="*/ 314932 w 70"/>
              <a:gd name="T41" fmla="*/ 560262 h 209"/>
              <a:gd name="T42" fmla="*/ 231278 w 70"/>
              <a:gd name="T43" fmla="*/ 304704 h 209"/>
              <a:gd name="T44" fmla="*/ 137783 w 70"/>
              <a:gd name="T45" fmla="*/ 348935 h 209"/>
              <a:gd name="T46" fmla="*/ 231278 w 70"/>
              <a:gd name="T47" fmla="*/ 304704 h 209"/>
              <a:gd name="T48" fmla="*/ 167308 w 70"/>
              <a:gd name="T49" fmla="*/ 648725 h 209"/>
              <a:gd name="T50" fmla="*/ 255882 w 70"/>
              <a:gd name="T51" fmla="*/ 604493 h 209"/>
              <a:gd name="T52" fmla="*/ 167308 w 70"/>
              <a:gd name="T53" fmla="*/ 648725 h 20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0"/>
              <a:gd name="T82" fmla="*/ 0 h 209"/>
              <a:gd name="T83" fmla="*/ 70 w 70"/>
              <a:gd name="T84" fmla="*/ 209 h 20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-1098550" y="1492250"/>
            <a:ext cx="48736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5" grpId="0" animBg="1"/>
      <p:bldP spid="52" grpId="0" animBg="1"/>
      <p:bldP spid="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>
            <a:grpSpLocks/>
          </p:cNvGrpSpPr>
          <p:nvPr/>
        </p:nvGrpSpPr>
        <p:grpSpPr bwMode="auto">
          <a:xfrm>
            <a:off x="-4763" y="1739900"/>
            <a:ext cx="7121526" cy="5151438"/>
            <a:chOff x="1161587" y="1496074"/>
            <a:chExt cx="7122122" cy="5152000"/>
          </a:xfrm>
        </p:grpSpPr>
        <p:grpSp>
          <p:nvGrpSpPr>
            <p:cNvPr id="20516" name="组合 44"/>
            <p:cNvGrpSpPr>
              <a:grpSpLocks/>
            </p:cNvGrpSpPr>
            <p:nvPr/>
          </p:nvGrpSpPr>
          <p:grpSpPr bwMode="auto">
            <a:xfrm>
              <a:off x="3926128" y="3633722"/>
              <a:ext cx="4357581" cy="324358"/>
              <a:chOff x="4531763" y="904319"/>
              <a:chExt cx="3274666" cy="206375"/>
            </a:xfrm>
          </p:grpSpPr>
          <p:sp>
            <p:nvSpPr>
              <p:cNvPr id="20518" name="Freeform 139"/>
              <p:cNvSpPr>
                <a:spLocks/>
              </p:cNvSpPr>
              <p:nvPr/>
            </p:nvSpPr>
            <p:spPr bwMode="auto">
              <a:xfrm rot="-3223206">
                <a:off x="4548432" y="887650"/>
                <a:ext cx="206375" cy="239713"/>
              </a:xfrm>
              <a:custGeom>
                <a:avLst/>
                <a:gdLst>
                  <a:gd name="T0" fmla="*/ 183861 w 55"/>
                  <a:gd name="T1" fmla="*/ 179785 h 64"/>
                  <a:gd name="T2" fmla="*/ 48780 w 55"/>
                  <a:gd name="T3" fmla="*/ 22473 h 64"/>
                  <a:gd name="T4" fmla="*/ 11257 w 55"/>
                  <a:gd name="T5" fmla="*/ 44946 h 64"/>
                  <a:gd name="T6" fmla="*/ 146339 w 55"/>
                  <a:gd name="T7" fmla="*/ 217240 h 64"/>
                  <a:gd name="T8" fmla="*/ 183861 w 55"/>
                  <a:gd name="T9" fmla="*/ 17978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4"/>
                  <a:gd name="T17" fmla="*/ 55 w 5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9" name="Freeform 139"/>
              <p:cNvSpPr>
                <a:spLocks/>
              </p:cNvSpPr>
              <p:nvPr/>
            </p:nvSpPr>
            <p:spPr bwMode="auto">
              <a:xfrm rot="-3223206">
                <a:off x="4885649" y="887650"/>
                <a:ext cx="206375" cy="239713"/>
              </a:xfrm>
              <a:custGeom>
                <a:avLst/>
                <a:gdLst>
                  <a:gd name="T0" fmla="*/ 183861 w 55"/>
                  <a:gd name="T1" fmla="*/ 179785 h 64"/>
                  <a:gd name="T2" fmla="*/ 48780 w 55"/>
                  <a:gd name="T3" fmla="*/ 22473 h 64"/>
                  <a:gd name="T4" fmla="*/ 11257 w 55"/>
                  <a:gd name="T5" fmla="*/ 44946 h 64"/>
                  <a:gd name="T6" fmla="*/ 146339 w 55"/>
                  <a:gd name="T7" fmla="*/ 217240 h 64"/>
                  <a:gd name="T8" fmla="*/ 183861 w 55"/>
                  <a:gd name="T9" fmla="*/ 17978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4"/>
                  <a:gd name="T17" fmla="*/ 55 w 5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0" name="Freeform 139"/>
              <p:cNvSpPr>
                <a:spLocks/>
              </p:cNvSpPr>
              <p:nvPr/>
            </p:nvSpPr>
            <p:spPr bwMode="auto">
              <a:xfrm rot="-3223206">
                <a:off x="5222866" y="887650"/>
                <a:ext cx="206375" cy="239713"/>
              </a:xfrm>
              <a:custGeom>
                <a:avLst/>
                <a:gdLst>
                  <a:gd name="T0" fmla="*/ 183861 w 55"/>
                  <a:gd name="T1" fmla="*/ 179785 h 64"/>
                  <a:gd name="T2" fmla="*/ 48780 w 55"/>
                  <a:gd name="T3" fmla="*/ 22473 h 64"/>
                  <a:gd name="T4" fmla="*/ 11257 w 55"/>
                  <a:gd name="T5" fmla="*/ 44946 h 64"/>
                  <a:gd name="T6" fmla="*/ 146339 w 55"/>
                  <a:gd name="T7" fmla="*/ 217240 h 64"/>
                  <a:gd name="T8" fmla="*/ 183861 w 55"/>
                  <a:gd name="T9" fmla="*/ 17978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4"/>
                  <a:gd name="T17" fmla="*/ 55 w 5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1" name="Freeform 139"/>
              <p:cNvSpPr>
                <a:spLocks/>
              </p:cNvSpPr>
              <p:nvPr/>
            </p:nvSpPr>
            <p:spPr bwMode="auto">
              <a:xfrm rot="-3223206">
                <a:off x="5560083" y="887650"/>
                <a:ext cx="206375" cy="239713"/>
              </a:xfrm>
              <a:custGeom>
                <a:avLst/>
                <a:gdLst>
                  <a:gd name="T0" fmla="*/ 183861 w 55"/>
                  <a:gd name="T1" fmla="*/ 179785 h 64"/>
                  <a:gd name="T2" fmla="*/ 48780 w 55"/>
                  <a:gd name="T3" fmla="*/ 22473 h 64"/>
                  <a:gd name="T4" fmla="*/ 11257 w 55"/>
                  <a:gd name="T5" fmla="*/ 44946 h 64"/>
                  <a:gd name="T6" fmla="*/ 146339 w 55"/>
                  <a:gd name="T7" fmla="*/ 217240 h 64"/>
                  <a:gd name="T8" fmla="*/ 183861 w 55"/>
                  <a:gd name="T9" fmla="*/ 17978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4"/>
                  <a:gd name="T17" fmla="*/ 55 w 5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2" name="Freeform 139"/>
              <p:cNvSpPr>
                <a:spLocks/>
              </p:cNvSpPr>
              <p:nvPr/>
            </p:nvSpPr>
            <p:spPr bwMode="auto">
              <a:xfrm rot="-3223206">
                <a:off x="5897300" y="887650"/>
                <a:ext cx="206375" cy="239713"/>
              </a:xfrm>
              <a:custGeom>
                <a:avLst/>
                <a:gdLst>
                  <a:gd name="T0" fmla="*/ 183861 w 55"/>
                  <a:gd name="T1" fmla="*/ 179785 h 64"/>
                  <a:gd name="T2" fmla="*/ 48780 w 55"/>
                  <a:gd name="T3" fmla="*/ 22473 h 64"/>
                  <a:gd name="T4" fmla="*/ 11257 w 55"/>
                  <a:gd name="T5" fmla="*/ 44946 h 64"/>
                  <a:gd name="T6" fmla="*/ 146339 w 55"/>
                  <a:gd name="T7" fmla="*/ 217240 h 64"/>
                  <a:gd name="T8" fmla="*/ 183861 w 55"/>
                  <a:gd name="T9" fmla="*/ 17978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4"/>
                  <a:gd name="T17" fmla="*/ 55 w 5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3" name="Freeform 139"/>
              <p:cNvSpPr>
                <a:spLocks/>
              </p:cNvSpPr>
              <p:nvPr/>
            </p:nvSpPr>
            <p:spPr bwMode="auto">
              <a:xfrm rot="-3223206">
                <a:off x="6234517" y="887650"/>
                <a:ext cx="206375" cy="239713"/>
              </a:xfrm>
              <a:custGeom>
                <a:avLst/>
                <a:gdLst>
                  <a:gd name="T0" fmla="*/ 183861 w 55"/>
                  <a:gd name="T1" fmla="*/ 179785 h 64"/>
                  <a:gd name="T2" fmla="*/ 48780 w 55"/>
                  <a:gd name="T3" fmla="*/ 22473 h 64"/>
                  <a:gd name="T4" fmla="*/ 11257 w 55"/>
                  <a:gd name="T5" fmla="*/ 44946 h 64"/>
                  <a:gd name="T6" fmla="*/ 146339 w 55"/>
                  <a:gd name="T7" fmla="*/ 217240 h 64"/>
                  <a:gd name="T8" fmla="*/ 183861 w 55"/>
                  <a:gd name="T9" fmla="*/ 17978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4"/>
                  <a:gd name="T17" fmla="*/ 55 w 5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4" name="Freeform 139"/>
              <p:cNvSpPr>
                <a:spLocks/>
              </p:cNvSpPr>
              <p:nvPr/>
            </p:nvSpPr>
            <p:spPr bwMode="auto">
              <a:xfrm rot="-3223206">
                <a:off x="6571734" y="887650"/>
                <a:ext cx="206375" cy="239713"/>
              </a:xfrm>
              <a:custGeom>
                <a:avLst/>
                <a:gdLst>
                  <a:gd name="T0" fmla="*/ 183861 w 55"/>
                  <a:gd name="T1" fmla="*/ 179785 h 64"/>
                  <a:gd name="T2" fmla="*/ 48780 w 55"/>
                  <a:gd name="T3" fmla="*/ 22473 h 64"/>
                  <a:gd name="T4" fmla="*/ 11257 w 55"/>
                  <a:gd name="T5" fmla="*/ 44946 h 64"/>
                  <a:gd name="T6" fmla="*/ 146339 w 55"/>
                  <a:gd name="T7" fmla="*/ 217240 h 64"/>
                  <a:gd name="T8" fmla="*/ 183861 w 55"/>
                  <a:gd name="T9" fmla="*/ 17978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4"/>
                  <a:gd name="T17" fmla="*/ 55 w 5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5" name="Freeform 139"/>
              <p:cNvSpPr>
                <a:spLocks/>
              </p:cNvSpPr>
              <p:nvPr/>
            </p:nvSpPr>
            <p:spPr bwMode="auto">
              <a:xfrm rot="-3223206">
                <a:off x="6908951" y="887650"/>
                <a:ext cx="206375" cy="239713"/>
              </a:xfrm>
              <a:custGeom>
                <a:avLst/>
                <a:gdLst>
                  <a:gd name="T0" fmla="*/ 183861 w 55"/>
                  <a:gd name="T1" fmla="*/ 179785 h 64"/>
                  <a:gd name="T2" fmla="*/ 48780 w 55"/>
                  <a:gd name="T3" fmla="*/ 22473 h 64"/>
                  <a:gd name="T4" fmla="*/ 11257 w 55"/>
                  <a:gd name="T5" fmla="*/ 44946 h 64"/>
                  <a:gd name="T6" fmla="*/ 146339 w 55"/>
                  <a:gd name="T7" fmla="*/ 217240 h 64"/>
                  <a:gd name="T8" fmla="*/ 183861 w 55"/>
                  <a:gd name="T9" fmla="*/ 17978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4"/>
                  <a:gd name="T17" fmla="*/ 55 w 5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6" name="Freeform 139"/>
              <p:cNvSpPr>
                <a:spLocks/>
              </p:cNvSpPr>
              <p:nvPr/>
            </p:nvSpPr>
            <p:spPr bwMode="auto">
              <a:xfrm rot="-3223206">
                <a:off x="7246168" y="887650"/>
                <a:ext cx="206375" cy="239713"/>
              </a:xfrm>
              <a:custGeom>
                <a:avLst/>
                <a:gdLst>
                  <a:gd name="T0" fmla="*/ 183861 w 55"/>
                  <a:gd name="T1" fmla="*/ 179785 h 64"/>
                  <a:gd name="T2" fmla="*/ 48780 w 55"/>
                  <a:gd name="T3" fmla="*/ 22473 h 64"/>
                  <a:gd name="T4" fmla="*/ 11257 w 55"/>
                  <a:gd name="T5" fmla="*/ 44946 h 64"/>
                  <a:gd name="T6" fmla="*/ 146339 w 55"/>
                  <a:gd name="T7" fmla="*/ 217240 h 64"/>
                  <a:gd name="T8" fmla="*/ 183861 w 55"/>
                  <a:gd name="T9" fmla="*/ 17978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4"/>
                  <a:gd name="T17" fmla="*/ 55 w 5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7" name="Freeform 139"/>
              <p:cNvSpPr>
                <a:spLocks/>
              </p:cNvSpPr>
              <p:nvPr/>
            </p:nvSpPr>
            <p:spPr bwMode="auto">
              <a:xfrm rot="-3223206">
                <a:off x="7583385" y="887650"/>
                <a:ext cx="206375" cy="239713"/>
              </a:xfrm>
              <a:custGeom>
                <a:avLst/>
                <a:gdLst>
                  <a:gd name="T0" fmla="*/ 183861 w 55"/>
                  <a:gd name="T1" fmla="*/ 179785 h 64"/>
                  <a:gd name="T2" fmla="*/ 48780 w 55"/>
                  <a:gd name="T3" fmla="*/ 22473 h 64"/>
                  <a:gd name="T4" fmla="*/ 11257 w 55"/>
                  <a:gd name="T5" fmla="*/ 44946 h 64"/>
                  <a:gd name="T6" fmla="*/ 146339 w 55"/>
                  <a:gd name="T7" fmla="*/ 217240 h 64"/>
                  <a:gd name="T8" fmla="*/ 183861 w 55"/>
                  <a:gd name="T9" fmla="*/ 17978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4"/>
                  <a:gd name="T17" fmla="*/ 55 w 5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0517" name="图片 6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61587" y="1496074"/>
              <a:ext cx="3168402" cy="51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6250" y="6161088"/>
            <a:ext cx="17780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6145213"/>
            <a:ext cx="17780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45213"/>
            <a:ext cx="17780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26675" y="2320925"/>
            <a:ext cx="15652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组合 15"/>
          <p:cNvGrpSpPr>
            <a:grpSpLocks/>
          </p:cNvGrpSpPr>
          <p:nvPr/>
        </p:nvGrpSpPr>
        <p:grpSpPr bwMode="auto">
          <a:xfrm rot="1359389">
            <a:off x="9312275" y="152400"/>
            <a:ext cx="1827213" cy="1765300"/>
            <a:chOff x="10101876" y="4297860"/>
            <a:chExt cx="1826037" cy="1763786"/>
          </a:xfrm>
        </p:grpSpPr>
        <p:sp>
          <p:nvSpPr>
            <p:cNvPr id="20510" name="Freeform 26"/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1671581 w 356"/>
                <a:gd name="T1" fmla="*/ 466740 h 359"/>
                <a:gd name="T2" fmla="*/ 1029419 w 356"/>
                <a:gd name="T3" fmla="*/ 68783 h 359"/>
                <a:gd name="T4" fmla="*/ 294120 w 356"/>
                <a:gd name="T5" fmla="*/ 353740 h 359"/>
                <a:gd name="T6" fmla="*/ 210786 w 356"/>
                <a:gd name="T7" fmla="*/ 545349 h 359"/>
                <a:gd name="T8" fmla="*/ 181374 w 356"/>
                <a:gd name="T9" fmla="*/ 584653 h 359"/>
                <a:gd name="T10" fmla="*/ 63726 w 356"/>
                <a:gd name="T11" fmla="*/ 810654 h 359"/>
                <a:gd name="T12" fmla="*/ 200982 w 356"/>
                <a:gd name="T13" fmla="*/ 1478829 h 359"/>
                <a:gd name="T14" fmla="*/ 1044125 w 356"/>
                <a:gd name="T15" fmla="*/ 1685177 h 359"/>
                <a:gd name="T16" fmla="*/ 1651973 w 356"/>
                <a:gd name="T17" fmla="*/ 1066132 h 359"/>
                <a:gd name="T18" fmla="*/ 1671581 w 356"/>
                <a:gd name="T19" fmla="*/ 466740 h 359"/>
                <a:gd name="T20" fmla="*/ 1362755 w 356"/>
                <a:gd name="T21" fmla="*/ 835219 h 359"/>
                <a:gd name="T22" fmla="*/ 1362755 w 356"/>
                <a:gd name="T23" fmla="*/ 781175 h 359"/>
                <a:gd name="T24" fmla="*/ 1367657 w 356"/>
                <a:gd name="T25" fmla="*/ 751697 h 359"/>
                <a:gd name="T26" fmla="*/ 1372559 w 356"/>
                <a:gd name="T27" fmla="*/ 707480 h 359"/>
                <a:gd name="T28" fmla="*/ 1362755 w 356"/>
                <a:gd name="T29" fmla="*/ 835219 h 359"/>
                <a:gd name="T30" fmla="*/ 1343147 w 356"/>
                <a:gd name="T31" fmla="*/ 1110350 h 359"/>
                <a:gd name="T32" fmla="*/ 1352951 w 356"/>
                <a:gd name="T33" fmla="*/ 1080872 h 359"/>
                <a:gd name="T34" fmla="*/ 1362755 w 356"/>
                <a:gd name="T35" fmla="*/ 1036654 h 359"/>
                <a:gd name="T36" fmla="*/ 1455893 w 356"/>
                <a:gd name="T37" fmla="*/ 879436 h 359"/>
                <a:gd name="T38" fmla="*/ 1460795 w 356"/>
                <a:gd name="T39" fmla="*/ 859784 h 359"/>
                <a:gd name="T40" fmla="*/ 1426481 w 356"/>
                <a:gd name="T41" fmla="*/ 977697 h 359"/>
                <a:gd name="T42" fmla="*/ 1343147 w 356"/>
                <a:gd name="T43" fmla="*/ 1110350 h 359"/>
                <a:gd name="T44" fmla="*/ 1593149 w 356"/>
                <a:gd name="T45" fmla="*/ 574827 h 359"/>
                <a:gd name="T46" fmla="*/ 1377461 w 356"/>
                <a:gd name="T47" fmla="*/ 265305 h 359"/>
                <a:gd name="T48" fmla="*/ 1593149 w 356"/>
                <a:gd name="T49" fmla="*/ 574827 h 359"/>
                <a:gd name="T50" fmla="*/ 151962 w 356"/>
                <a:gd name="T51" fmla="*/ 923654 h 359"/>
                <a:gd name="T52" fmla="*/ 166668 w 356"/>
                <a:gd name="T53" fmla="*/ 923654 h 359"/>
                <a:gd name="T54" fmla="*/ 166668 w 356"/>
                <a:gd name="T55" fmla="*/ 928567 h 359"/>
                <a:gd name="T56" fmla="*/ 205884 w 356"/>
                <a:gd name="T57" fmla="*/ 972784 h 359"/>
                <a:gd name="T58" fmla="*/ 210786 w 356"/>
                <a:gd name="T59" fmla="*/ 972784 h 359"/>
                <a:gd name="T60" fmla="*/ 151962 w 356"/>
                <a:gd name="T61" fmla="*/ 1154567 h 359"/>
                <a:gd name="T62" fmla="*/ 151962 w 356"/>
                <a:gd name="T63" fmla="*/ 923654 h 359"/>
                <a:gd name="T64" fmla="*/ 323532 w 356"/>
                <a:gd name="T65" fmla="*/ 1454264 h 359"/>
                <a:gd name="T66" fmla="*/ 215688 w 356"/>
                <a:gd name="T67" fmla="*/ 1326524 h 359"/>
                <a:gd name="T68" fmla="*/ 245100 w 356"/>
                <a:gd name="T69" fmla="*/ 1326524 h 359"/>
                <a:gd name="T70" fmla="*/ 328434 w 356"/>
                <a:gd name="T71" fmla="*/ 1400220 h 359"/>
                <a:gd name="T72" fmla="*/ 647064 w 356"/>
                <a:gd name="T73" fmla="*/ 1523046 h 359"/>
                <a:gd name="T74" fmla="*/ 779418 w 356"/>
                <a:gd name="T75" fmla="*/ 1537786 h 359"/>
                <a:gd name="T76" fmla="*/ 808830 w 356"/>
                <a:gd name="T77" fmla="*/ 1537786 h 359"/>
                <a:gd name="T78" fmla="*/ 1284323 w 356"/>
                <a:gd name="T79" fmla="*/ 1454264 h 359"/>
                <a:gd name="T80" fmla="*/ 1240205 w 356"/>
                <a:gd name="T81" fmla="*/ 1488655 h 359"/>
                <a:gd name="T82" fmla="*/ 323532 w 356"/>
                <a:gd name="T83" fmla="*/ 1454264 h 3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56"/>
                <a:gd name="T127" fmla="*/ 0 h 359"/>
                <a:gd name="T128" fmla="*/ 356 w 356"/>
                <a:gd name="T129" fmla="*/ 359 h 35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Freeform 27"/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367849 w 77"/>
                <a:gd name="T1" fmla="*/ 103493 h 72"/>
                <a:gd name="T2" fmla="*/ 377658 w 77"/>
                <a:gd name="T3" fmla="*/ 68995 h 72"/>
                <a:gd name="T4" fmla="*/ 358039 w 77"/>
                <a:gd name="T5" fmla="*/ 39426 h 72"/>
                <a:gd name="T6" fmla="*/ 176567 w 77"/>
                <a:gd name="T7" fmla="*/ 59139 h 72"/>
                <a:gd name="T8" fmla="*/ 137330 w 77"/>
                <a:gd name="T9" fmla="*/ 83780 h 72"/>
                <a:gd name="T10" fmla="*/ 137330 w 77"/>
                <a:gd name="T11" fmla="*/ 83780 h 72"/>
                <a:gd name="T12" fmla="*/ 132426 w 77"/>
                <a:gd name="T13" fmla="*/ 78852 h 72"/>
                <a:gd name="T14" fmla="*/ 107902 w 77"/>
                <a:gd name="T15" fmla="*/ 64067 h 72"/>
                <a:gd name="T16" fmla="*/ 102998 w 77"/>
                <a:gd name="T17" fmla="*/ 59139 h 72"/>
                <a:gd name="T18" fmla="*/ 49046 w 77"/>
                <a:gd name="T19" fmla="*/ 59139 h 72"/>
                <a:gd name="T20" fmla="*/ 4905 w 77"/>
                <a:gd name="T21" fmla="*/ 88708 h 72"/>
                <a:gd name="T22" fmla="*/ 68665 w 77"/>
                <a:gd name="T23" fmla="*/ 275981 h 72"/>
                <a:gd name="T24" fmla="*/ 147139 w 77"/>
                <a:gd name="T25" fmla="*/ 344977 h 72"/>
                <a:gd name="T26" fmla="*/ 176567 w 77"/>
                <a:gd name="T27" fmla="*/ 340048 h 72"/>
                <a:gd name="T28" fmla="*/ 176567 w 77"/>
                <a:gd name="T29" fmla="*/ 344977 h 72"/>
                <a:gd name="T30" fmla="*/ 210900 w 77"/>
                <a:gd name="T31" fmla="*/ 340048 h 72"/>
                <a:gd name="T32" fmla="*/ 259946 w 77"/>
                <a:gd name="T33" fmla="*/ 340048 h 72"/>
                <a:gd name="T34" fmla="*/ 333516 w 77"/>
                <a:gd name="T35" fmla="*/ 206986 h 72"/>
                <a:gd name="T36" fmla="*/ 358039 w 77"/>
                <a:gd name="T37" fmla="*/ 167560 h 72"/>
                <a:gd name="T38" fmla="*/ 358039 w 77"/>
                <a:gd name="T39" fmla="*/ 142919 h 72"/>
                <a:gd name="T40" fmla="*/ 358039 w 77"/>
                <a:gd name="T41" fmla="*/ 142919 h 72"/>
                <a:gd name="T42" fmla="*/ 367849 w 77"/>
                <a:gd name="T43" fmla="*/ 103493 h 72"/>
                <a:gd name="T44" fmla="*/ 269756 w 77"/>
                <a:gd name="T45" fmla="*/ 113349 h 72"/>
                <a:gd name="T46" fmla="*/ 269756 w 77"/>
                <a:gd name="T47" fmla="*/ 108421 h 72"/>
                <a:gd name="T48" fmla="*/ 235423 w 77"/>
                <a:gd name="T49" fmla="*/ 83780 h 72"/>
                <a:gd name="T50" fmla="*/ 255042 w 77"/>
                <a:gd name="T51" fmla="*/ 78852 h 72"/>
                <a:gd name="T52" fmla="*/ 323707 w 77"/>
                <a:gd name="T53" fmla="*/ 83780 h 72"/>
                <a:gd name="T54" fmla="*/ 318802 w 77"/>
                <a:gd name="T55" fmla="*/ 98565 h 72"/>
                <a:gd name="T56" fmla="*/ 269756 w 77"/>
                <a:gd name="T57" fmla="*/ 113349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7"/>
                <a:gd name="T88" fmla="*/ 0 h 72"/>
                <a:gd name="T89" fmla="*/ 77 w 77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Freeform 118"/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1256628 w 372"/>
                <a:gd name="T1" fmla="*/ 181965 h 354"/>
                <a:gd name="T2" fmla="*/ 603770 w 372"/>
                <a:gd name="T3" fmla="*/ 103277 h 354"/>
                <a:gd name="T4" fmla="*/ 83448 w 372"/>
                <a:gd name="T5" fmla="*/ 732777 h 354"/>
                <a:gd name="T6" fmla="*/ 323974 w 372"/>
                <a:gd name="T7" fmla="*/ 1480309 h 354"/>
                <a:gd name="T8" fmla="*/ 1222267 w 372"/>
                <a:gd name="T9" fmla="*/ 1637684 h 354"/>
                <a:gd name="T10" fmla="*/ 1811311 w 372"/>
                <a:gd name="T11" fmla="*/ 821301 h 354"/>
                <a:gd name="T12" fmla="*/ 1256628 w 372"/>
                <a:gd name="T13" fmla="*/ 181965 h 354"/>
                <a:gd name="T14" fmla="*/ 1482428 w 372"/>
                <a:gd name="T15" fmla="*/ 1352442 h 354"/>
                <a:gd name="T16" fmla="*/ 692127 w 372"/>
                <a:gd name="T17" fmla="*/ 1554078 h 354"/>
                <a:gd name="T18" fmla="*/ 147261 w 372"/>
                <a:gd name="T19" fmla="*/ 860645 h 354"/>
                <a:gd name="T20" fmla="*/ 569409 w 372"/>
                <a:gd name="T21" fmla="*/ 206555 h 354"/>
                <a:gd name="T22" fmla="*/ 1173180 w 372"/>
                <a:gd name="T23" fmla="*/ 186883 h 354"/>
                <a:gd name="T24" fmla="*/ 1163362 w 372"/>
                <a:gd name="T25" fmla="*/ 186883 h 354"/>
                <a:gd name="T26" fmla="*/ 1153545 w 372"/>
                <a:gd name="T27" fmla="*/ 265570 h 354"/>
                <a:gd name="T28" fmla="*/ 1315532 w 372"/>
                <a:gd name="T29" fmla="*/ 290160 h 354"/>
                <a:gd name="T30" fmla="*/ 1325350 w 372"/>
                <a:gd name="T31" fmla="*/ 299996 h 354"/>
                <a:gd name="T32" fmla="*/ 1354802 w 372"/>
                <a:gd name="T33" fmla="*/ 299996 h 354"/>
                <a:gd name="T34" fmla="*/ 1531515 w 372"/>
                <a:gd name="T35" fmla="*/ 388520 h 354"/>
                <a:gd name="T36" fmla="*/ 1698411 w 372"/>
                <a:gd name="T37" fmla="*/ 668844 h 354"/>
                <a:gd name="T38" fmla="*/ 1482428 w 372"/>
                <a:gd name="T39" fmla="*/ 1352442 h 3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72"/>
                <a:gd name="T61" fmla="*/ 0 h 354"/>
                <a:gd name="T62" fmla="*/ 372 w 372"/>
                <a:gd name="T63" fmla="*/ 354 h 35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Freeform 119"/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947485 w 205"/>
                <a:gd name="T1" fmla="*/ 19683 h 140"/>
                <a:gd name="T2" fmla="*/ 800208 w 205"/>
                <a:gd name="T3" fmla="*/ 177149 h 140"/>
                <a:gd name="T4" fmla="*/ 736387 w 205"/>
                <a:gd name="T5" fmla="*/ 211595 h 140"/>
                <a:gd name="T6" fmla="*/ 706932 w 205"/>
                <a:gd name="T7" fmla="*/ 221437 h 140"/>
                <a:gd name="T8" fmla="*/ 540017 w 205"/>
                <a:gd name="T9" fmla="*/ 255882 h 140"/>
                <a:gd name="T10" fmla="*/ 58911 w 205"/>
                <a:gd name="T11" fmla="*/ 93495 h 140"/>
                <a:gd name="T12" fmla="*/ 14728 w 205"/>
                <a:gd name="T13" fmla="*/ 127941 h 140"/>
                <a:gd name="T14" fmla="*/ 314192 w 205"/>
                <a:gd name="T15" fmla="*/ 319853 h 140"/>
                <a:gd name="T16" fmla="*/ 559654 w 205"/>
                <a:gd name="T17" fmla="*/ 683993 h 140"/>
                <a:gd name="T18" fmla="*/ 775661 w 205"/>
                <a:gd name="T19" fmla="*/ 285407 h 140"/>
                <a:gd name="T20" fmla="*/ 844391 w 205"/>
                <a:gd name="T21" fmla="*/ 250961 h 140"/>
                <a:gd name="T22" fmla="*/ 1006396 w 205"/>
                <a:gd name="T23" fmla="*/ 44287 h 140"/>
                <a:gd name="T24" fmla="*/ 947485 w 205"/>
                <a:gd name="T25" fmla="*/ 19683 h 140"/>
                <a:gd name="T26" fmla="*/ 564564 w 205"/>
                <a:gd name="T27" fmla="*/ 605260 h 140"/>
                <a:gd name="T28" fmla="*/ 358375 w 205"/>
                <a:gd name="T29" fmla="*/ 329695 h 140"/>
                <a:gd name="T30" fmla="*/ 530199 w 205"/>
                <a:gd name="T31" fmla="*/ 339536 h 140"/>
                <a:gd name="T32" fmla="*/ 520380 w 205"/>
                <a:gd name="T33" fmla="*/ 516685 h 140"/>
                <a:gd name="T34" fmla="*/ 559654 w 205"/>
                <a:gd name="T35" fmla="*/ 516685 h 140"/>
                <a:gd name="T36" fmla="*/ 549836 w 205"/>
                <a:gd name="T37" fmla="*/ 339536 h 140"/>
                <a:gd name="T38" fmla="*/ 697113 w 205"/>
                <a:gd name="T39" fmla="*/ 314932 h 140"/>
                <a:gd name="T40" fmla="*/ 564564 w 205"/>
                <a:gd name="T41" fmla="*/ 605260 h 1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5"/>
                <a:gd name="T64" fmla="*/ 0 h 140"/>
                <a:gd name="T65" fmla="*/ 205 w 205"/>
                <a:gd name="T66" fmla="*/ 140 h 1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Freeform 120"/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83002 w 17"/>
                <a:gd name="T1" fmla="*/ 24523 h 22"/>
                <a:gd name="T2" fmla="*/ 68355 w 17"/>
                <a:gd name="T3" fmla="*/ 9809 h 22"/>
                <a:gd name="T4" fmla="*/ 58590 w 17"/>
                <a:gd name="T5" fmla="*/ 4905 h 22"/>
                <a:gd name="T6" fmla="*/ 39060 w 17"/>
                <a:gd name="T7" fmla="*/ 0 h 22"/>
                <a:gd name="T8" fmla="*/ 34177 w 17"/>
                <a:gd name="T9" fmla="*/ 4905 h 22"/>
                <a:gd name="T10" fmla="*/ 24412 w 17"/>
                <a:gd name="T11" fmla="*/ 4905 h 22"/>
                <a:gd name="T12" fmla="*/ 4882 w 17"/>
                <a:gd name="T13" fmla="*/ 19619 h 22"/>
                <a:gd name="T14" fmla="*/ 0 w 17"/>
                <a:gd name="T15" fmla="*/ 58856 h 22"/>
                <a:gd name="T16" fmla="*/ 9765 w 17"/>
                <a:gd name="T17" fmla="*/ 93188 h 22"/>
                <a:gd name="T18" fmla="*/ 19530 w 17"/>
                <a:gd name="T19" fmla="*/ 102997 h 22"/>
                <a:gd name="T20" fmla="*/ 34177 w 17"/>
                <a:gd name="T21" fmla="*/ 107902 h 22"/>
                <a:gd name="T22" fmla="*/ 48825 w 17"/>
                <a:gd name="T23" fmla="*/ 102997 h 22"/>
                <a:gd name="T24" fmla="*/ 63472 w 17"/>
                <a:gd name="T25" fmla="*/ 93188 h 22"/>
                <a:gd name="T26" fmla="*/ 68355 w 17"/>
                <a:gd name="T27" fmla="*/ 83379 h 22"/>
                <a:gd name="T28" fmla="*/ 78120 w 17"/>
                <a:gd name="T29" fmla="*/ 63760 h 22"/>
                <a:gd name="T30" fmla="*/ 83002 w 17"/>
                <a:gd name="T31" fmla="*/ 24523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2"/>
                <a:gd name="T50" fmla="*/ 17 w 17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Freeform 121"/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255768 w 54"/>
                <a:gd name="T1" fmla="*/ 161853 h 44"/>
                <a:gd name="T2" fmla="*/ 167233 w 54"/>
                <a:gd name="T3" fmla="*/ 127521 h 44"/>
                <a:gd name="T4" fmla="*/ 98372 w 54"/>
                <a:gd name="T5" fmla="*/ 122616 h 44"/>
                <a:gd name="T6" fmla="*/ 216419 w 54"/>
                <a:gd name="T7" fmla="*/ 44142 h 44"/>
                <a:gd name="T8" fmla="*/ 201663 w 54"/>
                <a:gd name="T9" fmla="*/ 4905 h 44"/>
                <a:gd name="T10" fmla="*/ 9837 w 54"/>
                <a:gd name="T11" fmla="*/ 137330 h 44"/>
                <a:gd name="T12" fmla="*/ 39349 w 54"/>
                <a:gd name="T13" fmla="*/ 186376 h 44"/>
                <a:gd name="T14" fmla="*/ 147558 w 54"/>
                <a:gd name="T15" fmla="*/ 196185 h 44"/>
                <a:gd name="T16" fmla="*/ 241012 w 54"/>
                <a:gd name="T17" fmla="*/ 205995 h 44"/>
                <a:gd name="T18" fmla="*/ 255768 w 54"/>
                <a:gd name="T19" fmla="*/ 161853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44"/>
                <a:gd name="T32" fmla="*/ 54 w 5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42325" y="627063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组合 23"/>
          <p:cNvGrpSpPr>
            <a:grpSpLocks/>
          </p:cNvGrpSpPr>
          <p:nvPr/>
        </p:nvGrpSpPr>
        <p:grpSpPr bwMode="auto">
          <a:xfrm rot="1211024">
            <a:off x="8574088" y="4416425"/>
            <a:ext cx="608012" cy="866775"/>
            <a:chOff x="10766636" y="3941730"/>
            <a:chExt cx="1047922" cy="1352954"/>
          </a:xfrm>
        </p:grpSpPr>
        <p:sp>
          <p:nvSpPr>
            <p:cNvPr id="20504" name="Freeform 108"/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559307 w 114"/>
                <a:gd name="T1" fmla="*/ 64156 h 186"/>
                <a:gd name="T2" fmla="*/ 530176 w 114"/>
                <a:gd name="T3" fmla="*/ 64156 h 186"/>
                <a:gd name="T4" fmla="*/ 460263 w 114"/>
                <a:gd name="T5" fmla="*/ 46659 h 186"/>
                <a:gd name="T6" fmla="*/ 454437 w 114"/>
                <a:gd name="T7" fmla="*/ 46659 h 186"/>
                <a:gd name="T8" fmla="*/ 11652 w 114"/>
                <a:gd name="T9" fmla="*/ 507417 h 186"/>
                <a:gd name="T10" fmla="*/ 69913 w 114"/>
                <a:gd name="T11" fmla="*/ 571573 h 186"/>
                <a:gd name="T12" fmla="*/ 279653 w 114"/>
                <a:gd name="T13" fmla="*/ 484087 h 186"/>
                <a:gd name="T14" fmla="*/ 64087 w 114"/>
                <a:gd name="T15" fmla="*/ 991504 h 186"/>
                <a:gd name="T16" fmla="*/ 157305 w 114"/>
                <a:gd name="T17" fmla="*/ 1032331 h 186"/>
                <a:gd name="T18" fmla="*/ 163131 w 114"/>
                <a:gd name="T19" fmla="*/ 1020666 h 186"/>
                <a:gd name="T20" fmla="*/ 186436 w 114"/>
                <a:gd name="T21" fmla="*/ 1003169 h 186"/>
                <a:gd name="T22" fmla="*/ 611742 w 114"/>
                <a:gd name="T23" fmla="*/ 414099 h 186"/>
                <a:gd name="T24" fmla="*/ 559307 w 114"/>
                <a:gd name="T25" fmla="*/ 338278 h 186"/>
                <a:gd name="T26" fmla="*/ 518524 w 114"/>
                <a:gd name="T27" fmla="*/ 349943 h 186"/>
                <a:gd name="T28" fmla="*/ 512698 w 114"/>
                <a:gd name="T29" fmla="*/ 361607 h 186"/>
                <a:gd name="T30" fmla="*/ 501046 w 114"/>
                <a:gd name="T31" fmla="*/ 373272 h 186"/>
                <a:gd name="T32" fmla="*/ 495220 w 114"/>
                <a:gd name="T33" fmla="*/ 379105 h 186"/>
                <a:gd name="T34" fmla="*/ 495220 w 114"/>
                <a:gd name="T35" fmla="*/ 379105 h 186"/>
                <a:gd name="T36" fmla="*/ 489394 w 114"/>
                <a:gd name="T37" fmla="*/ 384937 h 186"/>
                <a:gd name="T38" fmla="*/ 489394 w 114"/>
                <a:gd name="T39" fmla="*/ 384937 h 186"/>
                <a:gd name="T40" fmla="*/ 489394 w 114"/>
                <a:gd name="T41" fmla="*/ 384937 h 186"/>
                <a:gd name="T42" fmla="*/ 477741 w 114"/>
                <a:gd name="T43" fmla="*/ 390769 h 186"/>
                <a:gd name="T44" fmla="*/ 466089 w 114"/>
                <a:gd name="T45" fmla="*/ 414099 h 186"/>
                <a:gd name="T46" fmla="*/ 431133 w 114"/>
                <a:gd name="T47" fmla="*/ 460758 h 186"/>
                <a:gd name="T48" fmla="*/ 489394 w 114"/>
                <a:gd name="T49" fmla="*/ 373272 h 186"/>
                <a:gd name="T50" fmla="*/ 495220 w 114"/>
                <a:gd name="T51" fmla="*/ 320781 h 186"/>
                <a:gd name="T52" fmla="*/ 635046 w 114"/>
                <a:gd name="T53" fmla="*/ 116648 h 186"/>
                <a:gd name="T54" fmla="*/ 559307 w 114"/>
                <a:gd name="T55" fmla="*/ 64156 h 1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4"/>
                <a:gd name="T85" fmla="*/ 0 h 186"/>
                <a:gd name="T86" fmla="*/ 114 w 114"/>
                <a:gd name="T87" fmla="*/ 186 h 1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Freeform 109"/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652889 w 119"/>
                <a:gd name="T1" fmla="*/ 303362 h 183"/>
                <a:gd name="T2" fmla="*/ 530473 w 119"/>
                <a:gd name="T3" fmla="*/ 309196 h 183"/>
                <a:gd name="T4" fmla="*/ 670378 w 119"/>
                <a:gd name="T5" fmla="*/ 52505 h 183"/>
                <a:gd name="T6" fmla="*/ 641231 w 119"/>
                <a:gd name="T7" fmla="*/ 11668 h 183"/>
                <a:gd name="T8" fmla="*/ 285639 w 119"/>
                <a:gd name="T9" fmla="*/ 87508 h 183"/>
                <a:gd name="T10" fmla="*/ 139905 w 119"/>
                <a:gd name="T11" fmla="*/ 320864 h 183"/>
                <a:gd name="T12" fmla="*/ 11659 w 119"/>
                <a:gd name="T13" fmla="*/ 513382 h 183"/>
                <a:gd name="T14" fmla="*/ 46635 w 119"/>
                <a:gd name="T15" fmla="*/ 548386 h 183"/>
                <a:gd name="T16" fmla="*/ 250663 w 119"/>
                <a:gd name="T17" fmla="*/ 507549 h 183"/>
                <a:gd name="T18" fmla="*/ 29147 w 119"/>
                <a:gd name="T19" fmla="*/ 1026765 h 183"/>
                <a:gd name="T20" fmla="*/ 69952 w 119"/>
                <a:gd name="T21" fmla="*/ 1055934 h 183"/>
                <a:gd name="T22" fmla="*/ 408056 w 119"/>
                <a:gd name="T23" fmla="*/ 735070 h 183"/>
                <a:gd name="T24" fmla="*/ 682036 w 119"/>
                <a:gd name="T25" fmla="*/ 338366 h 183"/>
                <a:gd name="T26" fmla="*/ 652889 w 119"/>
                <a:gd name="T27" fmla="*/ 303362 h 183"/>
                <a:gd name="T28" fmla="*/ 384738 w 119"/>
                <a:gd name="T29" fmla="*/ 676731 h 183"/>
                <a:gd name="T30" fmla="*/ 110758 w 119"/>
                <a:gd name="T31" fmla="*/ 962592 h 183"/>
                <a:gd name="T32" fmla="*/ 326445 w 119"/>
                <a:gd name="T33" fmla="*/ 472545 h 183"/>
                <a:gd name="T34" fmla="*/ 291469 w 119"/>
                <a:gd name="T35" fmla="*/ 437542 h 183"/>
                <a:gd name="T36" fmla="*/ 93270 w 119"/>
                <a:gd name="T37" fmla="*/ 478379 h 183"/>
                <a:gd name="T38" fmla="*/ 104929 w 119"/>
                <a:gd name="T39" fmla="*/ 460877 h 183"/>
                <a:gd name="T40" fmla="*/ 134076 w 119"/>
                <a:gd name="T41" fmla="*/ 455044 h 183"/>
                <a:gd name="T42" fmla="*/ 308957 w 119"/>
                <a:gd name="T43" fmla="*/ 145847 h 183"/>
                <a:gd name="T44" fmla="*/ 600425 w 119"/>
                <a:gd name="T45" fmla="*/ 70007 h 183"/>
                <a:gd name="T46" fmla="*/ 437203 w 119"/>
                <a:gd name="T47" fmla="*/ 326698 h 183"/>
                <a:gd name="T48" fmla="*/ 466350 w 119"/>
                <a:gd name="T49" fmla="*/ 373369 h 183"/>
                <a:gd name="T50" fmla="*/ 617913 w 119"/>
                <a:gd name="T51" fmla="*/ 355867 h 183"/>
                <a:gd name="T52" fmla="*/ 384738 w 119"/>
                <a:gd name="T53" fmla="*/ 676731 h 18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9"/>
                <a:gd name="T82" fmla="*/ 0 h 183"/>
                <a:gd name="T83" fmla="*/ 119 w 119"/>
                <a:gd name="T84" fmla="*/ 183 h 18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Freeform 110"/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163881 w 29"/>
                <a:gd name="T1" fmla="*/ 150611 h 31"/>
                <a:gd name="T2" fmla="*/ 70235 w 29"/>
                <a:gd name="T3" fmla="*/ 23171 h 31"/>
                <a:gd name="T4" fmla="*/ 35117 w 29"/>
                <a:gd name="T5" fmla="*/ 0 h 31"/>
                <a:gd name="T6" fmla="*/ 11706 w 29"/>
                <a:gd name="T7" fmla="*/ 5793 h 31"/>
                <a:gd name="T8" fmla="*/ 5853 w 29"/>
                <a:gd name="T9" fmla="*/ 40549 h 31"/>
                <a:gd name="T10" fmla="*/ 58529 w 29"/>
                <a:gd name="T11" fmla="*/ 133233 h 31"/>
                <a:gd name="T12" fmla="*/ 152175 w 29"/>
                <a:gd name="T13" fmla="*/ 173782 h 31"/>
                <a:gd name="T14" fmla="*/ 163881 w 29"/>
                <a:gd name="T15" fmla="*/ 150611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31"/>
                <a:gd name="T26" fmla="*/ 29 w 29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Freeform 111"/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64526 w 13"/>
                <a:gd name="T1" fmla="*/ 105162 h 40"/>
                <a:gd name="T2" fmla="*/ 64526 w 13"/>
                <a:gd name="T3" fmla="*/ 23369 h 40"/>
                <a:gd name="T4" fmla="*/ 17598 w 13"/>
                <a:gd name="T5" fmla="*/ 23369 h 40"/>
                <a:gd name="T6" fmla="*/ 46928 w 13"/>
                <a:gd name="T7" fmla="*/ 216166 h 40"/>
                <a:gd name="T8" fmla="*/ 76258 w 13"/>
                <a:gd name="T9" fmla="*/ 204481 h 40"/>
                <a:gd name="T10" fmla="*/ 64526 w 13"/>
                <a:gd name="T11" fmla="*/ 105162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40"/>
                <a:gd name="T20" fmla="*/ 13 w 13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Freeform 112"/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64526 w 13"/>
                <a:gd name="T1" fmla="*/ 23402 h 37"/>
                <a:gd name="T2" fmla="*/ 23464 w 13"/>
                <a:gd name="T3" fmla="*/ 23402 h 37"/>
                <a:gd name="T4" fmla="*/ 11732 w 13"/>
                <a:gd name="T5" fmla="*/ 187219 h 37"/>
                <a:gd name="T6" fmla="*/ 41062 w 13"/>
                <a:gd name="T7" fmla="*/ 198920 h 37"/>
                <a:gd name="T8" fmla="*/ 64526 w 13"/>
                <a:gd name="T9" fmla="*/ 2340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37"/>
                <a:gd name="T17" fmla="*/ 13 w 13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Freeform 113"/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163817 w 37"/>
                <a:gd name="T1" fmla="*/ 41023 h 34"/>
                <a:gd name="T2" fmla="*/ 122862 w 37"/>
                <a:gd name="T3" fmla="*/ 46883 h 34"/>
                <a:gd name="T4" fmla="*/ 111161 w 37"/>
                <a:gd name="T5" fmla="*/ 23442 h 34"/>
                <a:gd name="T6" fmla="*/ 76058 w 37"/>
                <a:gd name="T7" fmla="*/ 29302 h 34"/>
                <a:gd name="T8" fmla="*/ 76058 w 37"/>
                <a:gd name="T9" fmla="*/ 58604 h 34"/>
                <a:gd name="T10" fmla="*/ 11701 w 37"/>
                <a:gd name="T11" fmla="*/ 82046 h 34"/>
                <a:gd name="T12" fmla="*/ 23402 w 37"/>
                <a:gd name="T13" fmla="*/ 111348 h 34"/>
                <a:gd name="T14" fmla="*/ 87759 w 37"/>
                <a:gd name="T15" fmla="*/ 111348 h 34"/>
                <a:gd name="T16" fmla="*/ 99460 w 37"/>
                <a:gd name="T17" fmla="*/ 164092 h 34"/>
                <a:gd name="T18" fmla="*/ 146265 w 37"/>
                <a:gd name="T19" fmla="*/ 152371 h 34"/>
                <a:gd name="T20" fmla="*/ 134564 w 37"/>
                <a:gd name="T21" fmla="*/ 105487 h 34"/>
                <a:gd name="T22" fmla="*/ 181368 w 37"/>
                <a:gd name="T23" fmla="*/ 93767 h 34"/>
                <a:gd name="T24" fmla="*/ 163817 w 37"/>
                <a:gd name="T25" fmla="*/ 41023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"/>
                <a:gd name="T40" fmla="*/ 0 h 34"/>
                <a:gd name="T41" fmla="*/ 37 w 37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Freeform 123"/>
          <p:cNvSpPr>
            <a:spLocks noEditPoints="1"/>
          </p:cNvSpPr>
          <p:nvPr/>
        </p:nvSpPr>
        <p:spPr bwMode="auto">
          <a:xfrm rot="3896716" flipH="1">
            <a:off x="10252869" y="5061744"/>
            <a:ext cx="422275" cy="1258887"/>
          </a:xfrm>
          <a:custGeom>
            <a:avLst/>
            <a:gdLst>
              <a:gd name="T0" fmla="*/ 385838 w 70"/>
              <a:gd name="T1" fmla="*/ 686403 h 209"/>
              <a:gd name="T2" fmla="*/ 144689 w 70"/>
              <a:gd name="T3" fmla="*/ 752635 h 209"/>
              <a:gd name="T4" fmla="*/ 114546 w 70"/>
              <a:gd name="T5" fmla="*/ 656298 h 209"/>
              <a:gd name="T6" fmla="*/ 132632 w 70"/>
              <a:gd name="T7" fmla="*/ 487708 h 209"/>
              <a:gd name="T8" fmla="*/ 373780 w 70"/>
              <a:gd name="T9" fmla="*/ 349223 h 209"/>
              <a:gd name="T10" fmla="*/ 343637 w 70"/>
              <a:gd name="T11" fmla="*/ 301054 h 209"/>
              <a:gd name="T12" fmla="*/ 126603 w 70"/>
              <a:gd name="T13" fmla="*/ 373307 h 209"/>
              <a:gd name="T14" fmla="*/ 120574 w 70"/>
              <a:gd name="T15" fmla="*/ 355244 h 209"/>
              <a:gd name="T16" fmla="*/ 289378 w 70"/>
              <a:gd name="T17" fmla="*/ 48169 h 209"/>
              <a:gd name="T18" fmla="*/ 271292 w 70"/>
              <a:gd name="T19" fmla="*/ 12042 h 209"/>
              <a:gd name="T20" fmla="*/ 84402 w 70"/>
              <a:gd name="T21" fmla="*/ 427497 h 209"/>
              <a:gd name="T22" fmla="*/ 84402 w 70"/>
              <a:gd name="T23" fmla="*/ 433518 h 209"/>
              <a:gd name="T24" fmla="*/ 42201 w 70"/>
              <a:gd name="T25" fmla="*/ 692424 h 209"/>
              <a:gd name="T26" fmla="*/ 96459 w 70"/>
              <a:gd name="T27" fmla="*/ 812846 h 209"/>
              <a:gd name="T28" fmla="*/ 192919 w 70"/>
              <a:gd name="T29" fmla="*/ 1252385 h 209"/>
              <a:gd name="T30" fmla="*/ 217034 w 70"/>
              <a:gd name="T31" fmla="*/ 1186153 h 209"/>
              <a:gd name="T32" fmla="*/ 132632 w 70"/>
              <a:gd name="T33" fmla="*/ 927247 h 209"/>
              <a:gd name="T34" fmla="*/ 162775 w 70"/>
              <a:gd name="T35" fmla="*/ 861015 h 209"/>
              <a:gd name="T36" fmla="*/ 180861 w 70"/>
              <a:gd name="T37" fmla="*/ 873057 h 209"/>
              <a:gd name="T38" fmla="*/ 409953 w 70"/>
              <a:gd name="T39" fmla="*/ 740593 h 209"/>
              <a:gd name="T40" fmla="*/ 385838 w 70"/>
              <a:gd name="T41" fmla="*/ 686403 h 209"/>
              <a:gd name="T42" fmla="*/ 283350 w 70"/>
              <a:gd name="T43" fmla="*/ 373307 h 209"/>
              <a:gd name="T44" fmla="*/ 168804 w 70"/>
              <a:gd name="T45" fmla="*/ 427497 h 209"/>
              <a:gd name="T46" fmla="*/ 283350 w 70"/>
              <a:gd name="T47" fmla="*/ 373307 h 209"/>
              <a:gd name="T48" fmla="*/ 204976 w 70"/>
              <a:gd name="T49" fmla="*/ 794783 h 209"/>
              <a:gd name="T50" fmla="*/ 313493 w 70"/>
              <a:gd name="T51" fmla="*/ 740593 h 209"/>
              <a:gd name="T52" fmla="*/ 204976 w 70"/>
              <a:gd name="T53" fmla="*/ 794783 h 20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0"/>
              <a:gd name="T82" fmla="*/ 0 h 209"/>
              <a:gd name="T83" fmla="*/ 70 w 70"/>
              <a:gd name="T84" fmla="*/ 209 h 20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7088" y="5867400"/>
            <a:ext cx="25749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组合 33"/>
          <p:cNvGrpSpPr>
            <a:grpSpLocks/>
          </p:cNvGrpSpPr>
          <p:nvPr/>
        </p:nvGrpSpPr>
        <p:grpSpPr bwMode="auto">
          <a:xfrm rot="-1936260">
            <a:off x="819150" y="4170363"/>
            <a:ext cx="655638" cy="846137"/>
            <a:chOff x="10766636" y="3941730"/>
            <a:chExt cx="1047922" cy="1352954"/>
          </a:xfrm>
        </p:grpSpPr>
        <p:sp>
          <p:nvSpPr>
            <p:cNvPr id="20498" name="Freeform 108"/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559307 w 114"/>
                <a:gd name="T1" fmla="*/ 64156 h 186"/>
                <a:gd name="T2" fmla="*/ 530176 w 114"/>
                <a:gd name="T3" fmla="*/ 64156 h 186"/>
                <a:gd name="T4" fmla="*/ 460263 w 114"/>
                <a:gd name="T5" fmla="*/ 46659 h 186"/>
                <a:gd name="T6" fmla="*/ 454437 w 114"/>
                <a:gd name="T7" fmla="*/ 46659 h 186"/>
                <a:gd name="T8" fmla="*/ 11652 w 114"/>
                <a:gd name="T9" fmla="*/ 507417 h 186"/>
                <a:gd name="T10" fmla="*/ 69913 w 114"/>
                <a:gd name="T11" fmla="*/ 571573 h 186"/>
                <a:gd name="T12" fmla="*/ 279653 w 114"/>
                <a:gd name="T13" fmla="*/ 484087 h 186"/>
                <a:gd name="T14" fmla="*/ 64087 w 114"/>
                <a:gd name="T15" fmla="*/ 991504 h 186"/>
                <a:gd name="T16" fmla="*/ 157305 w 114"/>
                <a:gd name="T17" fmla="*/ 1032331 h 186"/>
                <a:gd name="T18" fmla="*/ 163131 w 114"/>
                <a:gd name="T19" fmla="*/ 1020666 h 186"/>
                <a:gd name="T20" fmla="*/ 186436 w 114"/>
                <a:gd name="T21" fmla="*/ 1003169 h 186"/>
                <a:gd name="T22" fmla="*/ 611742 w 114"/>
                <a:gd name="T23" fmla="*/ 414099 h 186"/>
                <a:gd name="T24" fmla="*/ 559307 w 114"/>
                <a:gd name="T25" fmla="*/ 338278 h 186"/>
                <a:gd name="T26" fmla="*/ 518524 w 114"/>
                <a:gd name="T27" fmla="*/ 349943 h 186"/>
                <a:gd name="T28" fmla="*/ 512698 w 114"/>
                <a:gd name="T29" fmla="*/ 361607 h 186"/>
                <a:gd name="T30" fmla="*/ 501046 w 114"/>
                <a:gd name="T31" fmla="*/ 373272 h 186"/>
                <a:gd name="T32" fmla="*/ 495220 w 114"/>
                <a:gd name="T33" fmla="*/ 379105 h 186"/>
                <a:gd name="T34" fmla="*/ 495220 w 114"/>
                <a:gd name="T35" fmla="*/ 379105 h 186"/>
                <a:gd name="T36" fmla="*/ 489394 w 114"/>
                <a:gd name="T37" fmla="*/ 384937 h 186"/>
                <a:gd name="T38" fmla="*/ 489394 w 114"/>
                <a:gd name="T39" fmla="*/ 384937 h 186"/>
                <a:gd name="T40" fmla="*/ 489394 w 114"/>
                <a:gd name="T41" fmla="*/ 384937 h 186"/>
                <a:gd name="T42" fmla="*/ 477741 w 114"/>
                <a:gd name="T43" fmla="*/ 390769 h 186"/>
                <a:gd name="T44" fmla="*/ 466089 w 114"/>
                <a:gd name="T45" fmla="*/ 414099 h 186"/>
                <a:gd name="T46" fmla="*/ 431133 w 114"/>
                <a:gd name="T47" fmla="*/ 460758 h 186"/>
                <a:gd name="T48" fmla="*/ 489394 w 114"/>
                <a:gd name="T49" fmla="*/ 373272 h 186"/>
                <a:gd name="T50" fmla="*/ 495220 w 114"/>
                <a:gd name="T51" fmla="*/ 320781 h 186"/>
                <a:gd name="T52" fmla="*/ 635046 w 114"/>
                <a:gd name="T53" fmla="*/ 116648 h 186"/>
                <a:gd name="T54" fmla="*/ 559307 w 114"/>
                <a:gd name="T55" fmla="*/ 64156 h 1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4"/>
                <a:gd name="T85" fmla="*/ 0 h 186"/>
                <a:gd name="T86" fmla="*/ 114 w 114"/>
                <a:gd name="T87" fmla="*/ 186 h 1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Freeform 109"/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652889 w 119"/>
                <a:gd name="T1" fmla="*/ 303362 h 183"/>
                <a:gd name="T2" fmla="*/ 530473 w 119"/>
                <a:gd name="T3" fmla="*/ 309196 h 183"/>
                <a:gd name="T4" fmla="*/ 670378 w 119"/>
                <a:gd name="T5" fmla="*/ 52505 h 183"/>
                <a:gd name="T6" fmla="*/ 641231 w 119"/>
                <a:gd name="T7" fmla="*/ 11668 h 183"/>
                <a:gd name="T8" fmla="*/ 285639 w 119"/>
                <a:gd name="T9" fmla="*/ 87508 h 183"/>
                <a:gd name="T10" fmla="*/ 139905 w 119"/>
                <a:gd name="T11" fmla="*/ 320864 h 183"/>
                <a:gd name="T12" fmla="*/ 11659 w 119"/>
                <a:gd name="T13" fmla="*/ 513382 h 183"/>
                <a:gd name="T14" fmla="*/ 46635 w 119"/>
                <a:gd name="T15" fmla="*/ 548386 h 183"/>
                <a:gd name="T16" fmla="*/ 250663 w 119"/>
                <a:gd name="T17" fmla="*/ 507549 h 183"/>
                <a:gd name="T18" fmla="*/ 29147 w 119"/>
                <a:gd name="T19" fmla="*/ 1026765 h 183"/>
                <a:gd name="T20" fmla="*/ 69952 w 119"/>
                <a:gd name="T21" fmla="*/ 1055934 h 183"/>
                <a:gd name="T22" fmla="*/ 408056 w 119"/>
                <a:gd name="T23" fmla="*/ 735070 h 183"/>
                <a:gd name="T24" fmla="*/ 682036 w 119"/>
                <a:gd name="T25" fmla="*/ 338366 h 183"/>
                <a:gd name="T26" fmla="*/ 652889 w 119"/>
                <a:gd name="T27" fmla="*/ 303362 h 183"/>
                <a:gd name="T28" fmla="*/ 384738 w 119"/>
                <a:gd name="T29" fmla="*/ 676731 h 183"/>
                <a:gd name="T30" fmla="*/ 110758 w 119"/>
                <a:gd name="T31" fmla="*/ 962592 h 183"/>
                <a:gd name="T32" fmla="*/ 326445 w 119"/>
                <a:gd name="T33" fmla="*/ 472545 h 183"/>
                <a:gd name="T34" fmla="*/ 291469 w 119"/>
                <a:gd name="T35" fmla="*/ 437542 h 183"/>
                <a:gd name="T36" fmla="*/ 93270 w 119"/>
                <a:gd name="T37" fmla="*/ 478379 h 183"/>
                <a:gd name="T38" fmla="*/ 104929 w 119"/>
                <a:gd name="T39" fmla="*/ 460877 h 183"/>
                <a:gd name="T40" fmla="*/ 134076 w 119"/>
                <a:gd name="T41" fmla="*/ 455044 h 183"/>
                <a:gd name="T42" fmla="*/ 308957 w 119"/>
                <a:gd name="T43" fmla="*/ 145847 h 183"/>
                <a:gd name="T44" fmla="*/ 600425 w 119"/>
                <a:gd name="T45" fmla="*/ 70007 h 183"/>
                <a:gd name="T46" fmla="*/ 437203 w 119"/>
                <a:gd name="T47" fmla="*/ 326698 h 183"/>
                <a:gd name="T48" fmla="*/ 466350 w 119"/>
                <a:gd name="T49" fmla="*/ 373369 h 183"/>
                <a:gd name="T50" fmla="*/ 617913 w 119"/>
                <a:gd name="T51" fmla="*/ 355867 h 183"/>
                <a:gd name="T52" fmla="*/ 384738 w 119"/>
                <a:gd name="T53" fmla="*/ 676731 h 18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9"/>
                <a:gd name="T82" fmla="*/ 0 h 183"/>
                <a:gd name="T83" fmla="*/ 119 w 119"/>
                <a:gd name="T84" fmla="*/ 183 h 18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Freeform 110"/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163881 w 29"/>
                <a:gd name="T1" fmla="*/ 150611 h 31"/>
                <a:gd name="T2" fmla="*/ 70235 w 29"/>
                <a:gd name="T3" fmla="*/ 23171 h 31"/>
                <a:gd name="T4" fmla="*/ 35117 w 29"/>
                <a:gd name="T5" fmla="*/ 0 h 31"/>
                <a:gd name="T6" fmla="*/ 11706 w 29"/>
                <a:gd name="T7" fmla="*/ 5793 h 31"/>
                <a:gd name="T8" fmla="*/ 5853 w 29"/>
                <a:gd name="T9" fmla="*/ 40549 h 31"/>
                <a:gd name="T10" fmla="*/ 58529 w 29"/>
                <a:gd name="T11" fmla="*/ 133233 h 31"/>
                <a:gd name="T12" fmla="*/ 152175 w 29"/>
                <a:gd name="T13" fmla="*/ 173782 h 31"/>
                <a:gd name="T14" fmla="*/ 163881 w 29"/>
                <a:gd name="T15" fmla="*/ 150611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31"/>
                <a:gd name="T26" fmla="*/ 29 w 29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Freeform 111"/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64526 w 13"/>
                <a:gd name="T1" fmla="*/ 105162 h 40"/>
                <a:gd name="T2" fmla="*/ 64526 w 13"/>
                <a:gd name="T3" fmla="*/ 23369 h 40"/>
                <a:gd name="T4" fmla="*/ 17598 w 13"/>
                <a:gd name="T5" fmla="*/ 23369 h 40"/>
                <a:gd name="T6" fmla="*/ 46928 w 13"/>
                <a:gd name="T7" fmla="*/ 216166 h 40"/>
                <a:gd name="T8" fmla="*/ 76258 w 13"/>
                <a:gd name="T9" fmla="*/ 204481 h 40"/>
                <a:gd name="T10" fmla="*/ 64526 w 13"/>
                <a:gd name="T11" fmla="*/ 105162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40"/>
                <a:gd name="T20" fmla="*/ 13 w 13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Freeform 112"/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64526 w 13"/>
                <a:gd name="T1" fmla="*/ 23402 h 37"/>
                <a:gd name="T2" fmla="*/ 23464 w 13"/>
                <a:gd name="T3" fmla="*/ 23402 h 37"/>
                <a:gd name="T4" fmla="*/ 11732 w 13"/>
                <a:gd name="T5" fmla="*/ 187219 h 37"/>
                <a:gd name="T6" fmla="*/ 41062 w 13"/>
                <a:gd name="T7" fmla="*/ 198920 h 37"/>
                <a:gd name="T8" fmla="*/ 64526 w 13"/>
                <a:gd name="T9" fmla="*/ 2340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37"/>
                <a:gd name="T17" fmla="*/ 13 w 13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Freeform 113"/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163817 w 37"/>
                <a:gd name="T1" fmla="*/ 41023 h 34"/>
                <a:gd name="T2" fmla="*/ 122862 w 37"/>
                <a:gd name="T3" fmla="*/ 46883 h 34"/>
                <a:gd name="T4" fmla="*/ 111161 w 37"/>
                <a:gd name="T5" fmla="*/ 23442 h 34"/>
                <a:gd name="T6" fmla="*/ 76058 w 37"/>
                <a:gd name="T7" fmla="*/ 29302 h 34"/>
                <a:gd name="T8" fmla="*/ 76058 w 37"/>
                <a:gd name="T9" fmla="*/ 58604 h 34"/>
                <a:gd name="T10" fmla="*/ 11701 w 37"/>
                <a:gd name="T11" fmla="*/ 82046 h 34"/>
                <a:gd name="T12" fmla="*/ 23402 w 37"/>
                <a:gd name="T13" fmla="*/ 111348 h 34"/>
                <a:gd name="T14" fmla="*/ 87759 w 37"/>
                <a:gd name="T15" fmla="*/ 111348 h 34"/>
                <a:gd name="T16" fmla="*/ 99460 w 37"/>
                <a:gd name="T17" fmla="*/ 164092 h 34"/>
                <a:gd name="T18" fmla="*/ 146265 w 37"/>
                <a:gd name="T19" fmla="*/ 152371 h 34"/>
                <a:gd name="T20" fmla="*/ 134564 w 37"/>
                <a:gd name="T21" fmla="*/ 105487 h 34"/>
                <a:gd name="T22" fmla="*/ 181368 w 37"/>
                <a:gd name="T23" fmla="*/ 93767 h 34"/>
                <a:gd name="T24" fmla="*/ 163817 w 37"/>
                <a:gd name="T25" fmla="*/ 41023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"/>
                <a:gd name="T40" fmla="*/ 0 h 34"/>
                <a:gd name="T41" fmla="*/ 37 w 37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9463" y="1106488"/>
            <a:ext cx="931862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90888" y="6353175"/>
            <a:ext cx="12779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89463" y="6027738"/>
            <a:ext cx="21605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5300" y="6303963"/>
            <a:ext cx="13271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图片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35300" y="1390650"/>
            <a:ext cx="6497638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7" name="TextBox 1"/>
          <p:cNvSpPr txBox="1">
            <a:spLocks noChangeArrowheads="1"/>
          </p:cNvSpPr>
          <p:nvPr/>
        </p:nvSpPr>
        <p:spPr bwMode="auto">
          <a:xfrm>
            <a:off x="3713163" y="3105150"/>
            <a:ext cx="5286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B0F0"/>
                </a:solidFill>
              </a:rPr>
              <a:t>GIỚI THIỆU SẢN PHẨM</a:t>
            </a: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 4"/>
          <p:cNvSpPr>
            <a:spLocks noChangeAspect="1"/>
          </p:cNvSpPr>
          <p:nvPr/>
        </p:nvSpPr>
        <p:spPr bwMode="auto">
          <a:xfrm>
            <a:off x="7905750" y="3429000"/>
            <a:ext cx="50895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21038" y="6296025"/>
            <a:ext cx="145891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80325" y="6503988"/>
            <a:ext cx="92233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2600" y="6503988"/>
            <a:ext cx="92233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7600" y="6503988"/>
            <a:ext cx="922338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9725" y="515938"/>
            <a:ext cx="15668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26675" y="2320925"/>
            <a:ext cx="15652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组合 18"/>
          <p:cNvGrpSpPr>
            <a:grpSpLocks/>
          </p:cNvGrpSpPr>
          <p:nvPr/>
        </p:nvGrpSpPr>
        <p:grpSpPr bwMode="auto">
          <a:xfrm>
            <a:off x="960438" y="2084388"/>
            <a:ext cx="1047750" cy="1352550"/>
            <a:chOff x="10766636" y="3941730"/>
            <a:chExt cx="1047922" cy="1352954"/>
          </a:xfrm>
        </p:grpSpPr>
        <p:sp>
          <p:nvSpPr>
            <p:cNvPr id="22570" name="Freeform 108"/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559307 w 114"/>
                <a:gd name="T1" fmla="*/ 64156 h 186"/>
                <a:gd name="T2" fmla="*/ 530176 w 114"/>
                <a:gd name="T3" fmla="*/ 64156 h 186"/>
                <a:gd name="T4" fmla="*/ 460263 w 114"/>
                <a:gd name="T5" fmla="*/ 46659 h 186"/>
                <a:gd name="T6" fmla="*/ 454437 w 114"/>
                <a:gd name="T7" fmla="*/ 46659 h 186"/>
                <a:gd name="T8" fmla="*/ 11652 w 114"/>
                <a:gd name="T9" fmla="*/ 507417 h 186"/>
                <a:gd name="T10" fmla="*/ 69913 w 114"/>
                <a:gd name="T11" fmla="*/ 571573 h 186"/>
                <a:gd name="T12" fmla="*/ 279653 w 114"/>
                <a:gd name="T13" fmla="*/ 484087 h 186"/>
                <a:gd name="T14" fmla="*/ 64087 w 114"/>
                <a:gd name="T15" fmla="*/ 991504 h 186"/>
                <a:gd name="T16" fmla="*/ 157305 w 114"/>
                <a:gd name="T17" fmla="*/ 1032331 h 186"/>
                <a:gd name="T18" fmla="*/ 163131 w 114"/>
                <a:gd name="T19" fmla="*/ 1020666 h 186"/>
                <a:gd name="T20" fmla="*/ 186436 w 114"/>
                <a:gd name="T21" fmla="*/ 1003169 h 186"/>
                <a:gd name="T22" fmla="*/ 611742 w 114"/>
                <a:gd name="T23" fmla="*/ 414099 h 186"/>
                <a:gd name="T24" fmla="*/ 559307 w 114"/>
                <a:gd name="T25" fmla="*/ 338278 h 186"/>
                <a:gd name="T26" fmla="*/ 518524 w 114"/>
                <a:gd name="T27" fmla="*/ 349943 h 186"/>
                <a:gd name="T28" fmla="*/ 512698 w 114"/>
                <a:gd name="T29" fmla="*/ 361607 h 186"/>
                <a:gd name="T30" fmla="*/ 501046 w 114"/>
                <a:gd name="T31" fmla="*/ 373272 h 186"/>
                <a:gd name="T32" fmla="*/ 495220 w 114"/>
                <a:gd name="T33" fmla="*/ 379105 h 186"/>
                <a:gd name="T34" fmla="*/ 495220 w 114"/>
                <a:gd name="T35" fmla="*/ 379105 h 186"/>
                <a:gd name="T36" fmla="*/ 489394 w 114"/>
                <a:gd name="T37" fmla="*/ 384937 h 186"/>
                <a:gd name="T38" fmla="*/ 489394 w 114"/>
                <a:gd name="T39" fmla="*/ 384937 h 186"/>
                <a:gd name="T40" fmla="*/ 489394 w 114"/>
                <a:gd name="T41" fmla="*/ 384937 h 186"/>
                <a:gd name="T42" fmla="*/ 477741 w 114"/>
                <a:gd name="T43" fmla="*/ 390769 h 186"/>
                <a:gd name="T44" fmla="*/ 466089 w 114"/>
                <a:gd name="T45" fmla="*/ 414099 h 186"/>
                <a:gd name="T46" fmla="*/ 431133 w 114"/>
                <a:gd name="T47" fmla="*/ 460758 h 186"/>
                <a:gd name="T48" fmla="*/ 489394 w 114"/>
                <a:gd name="T49" fmla="*/ 373272 h 186"/>
                <a:gd name="T50" fmla="*/ 495220 w 114"/>
                <a:gd name="T51" fmla="*/ 320781 h 186"/>
                <a:gd name="T52" fmla="*/ 635046 w 114"/>
                <a:gd name="T53" fmla="*/ 116648 h 186"/>
                <a:gd name="T54" fmla="*/ 559307 w 114"/>
                <a:gd name="T55" fmla="*/ 64156 h 1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4"/>
                <a:gd name="T85" fmla="*/ 0 h 186"/>
                <a:gd name="T86" fmla="*/ 114 w 114"/>
                <a:gd name="T87" fmla="*/ 186 h 1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Freeform 109"/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652889 w 119"/>
                <a:gd name="T1" fmla="*/ 303362 h 183"/>
                <a:gd name="T2" fmla="*/ 530473 w 119"/>
                <a:gd name="T3" fmla="*/ 309196 h 183"/>
                <a:gd name="T4" fmla="*/ 670378 w 119"/>
                <a:gd name="T5" fmla="*/ 52505 h 183"/>
                <a:gd name="T6" fmla="*/ 641231 w 119"/>
                <a:gd name="T7" fmla="*/ 11668 h 183"/>
                <a:gd name="T8" fmla="*/ 285639 w 119"/>
                <a:gd name="T9" fmla="*/ 87508 h 183"/>
                <a:gd name="T10" fmla="*/ 139905 w 119"/>
                <a:gd name="T11" fmla="*/ 320864 h 183"/>
                <a:gd name="T12" fmla="*/ 11659 w 119"/>
                <a:gd name="T13" fmla="*/ 513382 h 183"/>
                <a:gd name="T14" fmla="*/ 46635 w 119"/>
                <a:gd name="T15" fmla="*/ 548386 h 183"/>
                <a:gd name="T16" fmla="*/ 250663 w 119"/>
                <a:gd name="T17" fmla="*/ 507549 h 183"/>
                <a:gd name="T18" fmla="*/ 29147 w 119"/>
                <a:gd name="T19" fmla="*/ 1026765 h 183"/>
                <a:gd name="T20" fmla="*/ 69952 w 119"/>
                <a:gd name="T21" fmla="*/ 1055934 h 183"/>
                <a:gd name="T22" fmla="*/ 408056 w 119"/>
                <a:gd name="T23" fmla="*/ 735070 h 183"/>
                <a:gd name="T24" fmla="*/ 682036 w 119"/>
                <a:gd name="T25" fmla="*/ 338366 h 183"/>
                <a:gd name="T26" fmla="*/ 652889 w 119"/>
                <a:gd name="T27" fmla="*/ 303362 h 183"/>
                <a:gd name="T28" fmla="*/ 384738 w 119"/>
                <a:gd name="T29" fmla="*/ 676731 h 183"/>
                <a:gd name="T30" fmla="*/ 110758 w 119"/>
                <a:gd name="T31" fmla="*/ 962592 h 183"/>
                <a:gd name="T32" fmla="*/ 326445 w 119"/>
                <a:gd name="T33" fmla="*/ 472545 h 183"/>
                <a:gd name="T34" fmla="*/ 291469 w 119"/>
                <a:gd name="T35" fmla="*/ 437542 h 183"/>
                <a:gd name="T36" fmla="*/ 93270 w 119"/>
                <a:gd name="T37" fmla="*/ 478379 h 183"/>
                <a:gd name="T38" fmla="*/ 104929 w 119"/>
                <a:gd name="T39" fmla="*/ 460877 h 183"/>
                <a:gd name="T40" fmla="*/ 134076 w 119"/>
                <a:gd name="T41" fmla="*/ 455044 h 183"/>
                <a:gd name="T42" fmla="*/ 308957 w 119"/>
                <a:gd name="T43" fmla="*/ 145847 h 183"/>
                <a:gd name="T44" fmla="*/ 600425 w 119"/>
                <a:gd name="T45" fmla="*/ 70007 h 183"/>
                <a:gd name="T46" fmla="*/ 437203 w 119"/>
                <a:gd name="T47" fmla="*/ 326698 h 183"/>
                <a:gd name="T48" fmla="*/ 466350 w 119"/>
                <a:gd name="T49" fmla="*/ 373369 h 183"/>
                <a:gd name="T50" fmla="*/ 617913 w 119"/>
                <a:gd name="T51" fmla="*/ 355867 h 183"/>
                <a:gd name="T52" fmla="*/ 384738 w 119"/>
                <a:gd name="T53" fmla="*/ 676731 h 18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9"/>
                <a:gd name="T82" fmla="*/ 0 h 183"/>
                <a:gd name="T83" fmla="*/ 119 w 119"/>
                <a:gd name="T84" fmla="*/ 183 h 18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Freeform 110"/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163881 w 29"/>
                <a:gd name="T1" fmla="*/ 150611 h 31"/>
                <a:gd name="T2" fmla="*/ 70235 w 29"/>
                <a:gd name="T3" fmla="*/ 23171 h 31"/>
                <a:gd name="T4" fmla="*/ 35117 w 29"/>
                <a:gd name="T5" fmla="*/ 0 h 31"/>
                <a:gd name="T6" fmla="*/ 11706 w 29"/>
                <a:gd name="T7" fmla="*/ 5793 h 31"/>
                <a:gd name="T8" fmla="*/ 5853 w 29"/>
                <a:gd name="T9" fmla="*/ 40549 h 31"/>
                <a:gd name="T10" fmla="*/ 58529 w 29"/>
                <a:gd name="T11" fmla="*/ 133233 h 31"/>
                <a:gd name="T12" fmla="*/ 152175 w 29"/>
                <a:gd name="T13" fmla="*/ 173782 h 31"/>
                <a:gd name="T14" fmla="*/ 163881 w 29"/>
                <a:gd name="T15" fmla="*/ 150611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31"/>
                <a:gd name="T26" fmla="*/ 29 w 29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Freeform 111"/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64526 w 13"/>
                <a:gd name="T1" fmla="*/ 105162 h 40"/>
                <a:gd name="T2" fmla="*/ 64526 w 13"/>
                <a:gd name="T3" fmla="*/ 23369 h 40"/>
                <a:gd name="T4" fmla="*/ 17598 w 13"/>
                <a:gd name="T5" fmla="*/ 23369 h 40"/>
                <a:gd name="T6" fmla="*/ 46928 w 13"/>
                <a:gd name="T7" fmla="*/ 216166 h 40"/>
                <a:gd name="T8" fmla="*/ 76258 w 13"/>
                <a:gd name="T9" fmla="*/ 204481 h 40"/>
                <a:gd name="T10" fmla="*/ 64526 w 13"/>
                <a:gd name="T11" fmla="*/ 105162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40"/>
                <a:gd name="T20" fmla="*/ 13 w 13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Freeform 112"/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64526 w 13"/>
                <a:gd name="T1" fmla="*/ 23402 h 37"/>
                <a:gd name="T2" fmla="*/ 23464 w 13"/>
                <a:gd name="T3" fmla="*/ 23402 h 37"/>
                <a:gd name="T4" fmla="*/ 11732 w 13"/>
                <a:gd name="T5" fmla="*/ 187219 h 37"/>
                <a:gd name="T6" fmla="*/ 41062 w 13"/>
                <a:gd name="T7" fmla="*/ 198920 h 37"/>
                <a:gd name="T8" fmla="*/ 64526 w 13"/>
                <a:gd name="T9" fmla="*/ 2340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37"/>
                <a:gd name="T17" fmla="*/ 13 w 13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5" name="Freeform 113"/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163817 w 37"/>
                <a:gd name="T1" fmla="*/ 41023 h 34"/>
                <a:gd name="T2" fmla="*/ 122862 w 37"/>
                <a:gd name="T3" fmla="*/ 46883 h 34"/>
                <a:gd name="T4" fmla="*/ 111161 w 37"/>
                <a:gd name="T5" fmla="*/ 23442 h 34"/>
                <a:gd name="T6" fmla="*/ 76058 w 37"/>
                <a:gd name="T7" fmla="*/ 29302 h 34"/>
                <a:gd name="T8" fmla="*/ 76058 w 37"/>
                <a:gd name="T9" fmla="*/ 58604 h 34"/>
                <a:gd name="T10" fmla="*/ 11701 w 37"/>
                <a:gd name="T11" fmla="*/ 82046 h 34"/>
                <a:gd name="T12" fmla="*/ 23402 w 37"/>
                <a:gd name="T13" fmla="*/ 111348 h 34"/>
                <a:gd name="T14" fmla="*/ 87759 w 37"/>
                <a:gd name="T15" fmla="*/ 111348 h 34"/>
                <a:gd name="T16" fmla="*/ 99460 w 37"/>
                <a:gd name="T17" fmla="*/ 164092 h 34"/>
                <a:gd name="T18" fmla="*/ 146265 w 37"/>
                <a:gd name="T19" fmla="*/ 152371 h 34"/>
                <a:gd name="T20" fmla="*/ 134564 w 37"/>
                <a:gd name="T21" fmla="*/ 105487 h 34"/>
                <a:gd name="T22" fmla="*/ 181368 w 37"/>
                <a:gd name="T23" fmla="*/ 93767 h 34"/>
                <a:gd name="T24" fmla="*/ 163817 w 37"/>
                <a:gd name="T25" fmla="*/ 41023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"/>
                <a:gd name="T40" fmla="*/ 0 h 34"/>
                <a:gd name="T41" fmla="*/ 37 w 37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0963" y="174625"/>
            <a:ext cx="9652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1200150"/>
            <a:ext cx="6497637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组合 49"/>
          <p:cNvGrpSpPr>
            <a:grpSpLocks/>
          </p:cNvGrpSpPr>
          <p:nvPr/>
        </p:nvGrpSpPr>
        <p:grpSpPr bwMode="auto">
          <a:xfrm>
            <a:off x="-112713" y="3679825"/>
            <a:ext cx="6242051" cy="3178175"/>
            <a:chOff x="-112148" y="3696816"/>
            <a:chExt cx="6208148" cy="3161184"/>
          </a:xfrm>
        </p:grpSpPr>
        <p:pic>
          <p:nvPicPr>
            <p:cNvPr id="22568" name="图片 2"/>
            <p:cNvPicPr>
              <a:picLocks noChangeAspect="1"/>
            </p:cNvPicPr>
            <p:nvPr/>
          </p:nvPicPr>
          <p:blipFill>
            <a:blip r:embed="rId6"/>
            <a:srcRect l="27336" t="64804" r="35756"/>
            <a:stretch>
              <a:fillRect/>
            </a:stretch>
          </p:blipFill>
          <p:spPr bwMode="auto">
            <a:xfrm flipH="1">
              <a:off x="-112148" y="3898232"/>
              <a:ext cx="6208148" cy="2959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9" name="图片 22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03191" y="3696816"/>
              <a:ext cx="718453" cy="933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3843338" y="2825750"/>
            <a:ext cx="5616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B0F0"/>
                </a:solidFill>
                <a:ea typeface="微软雅黑" charset="-122"/>
              </a:rPr>
              <a:t>VẬN DỤNG-TRẢI NGHIỆM</a:t>
            </a:r>
            <a:endParaRPr lang="zh-CN" altLang="en-US" sz="3200" b="1">
              <a:solidFill>
                <a:srgbClr val="00B0F0"/>
              </a:solidFill>
              <a:ea typeface="微软雅黑" charset="-122"/>
            </a:endParaRPr>
          </a:p>
        </p:txBody>
      </p:sp>
      <p:grpSp>
        <p:nvGrpSpPr>
          <p:cNvPr id="26" name="组合 25"/>
          <p:cNvGrpSpPr>
            <a:grpSpLocks/>
          </p:cNvGrpSpPr>
          <p:nvPr/>
        </p:nvGrpSpPr>
        <p:grpSpPr bwMode="auto">
          <a:xfrm rot="1359389">
            <a:off x="9312275" y="152400"/>
            <a:ext cx="1827213" cy="1765300"/>
            <a:chOff x="10101876" y="4297860"/>
            <a:chExt cx="1826037" cy="1763786"/>
          </a:xfrm>
        </p:grpSpPr>
        <p:sp>
          <p:nvSpPr>
            <p:cNvPr id="22562" name="Freeform 26"/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1671581 w 356"/>
                <a:gd name="T1" fmla="*/ 466740 h 359"/>
                <a:gd name="T2" fmla="*/ 1029419 w 356"/>
                <a:gd name="T3" fmla="*/ 68783 h 359"/>
                <a:gd name="T4" fmla="*/ 294120 w 356"/>
                <a:gd name="T5" fmla="*/ 353740 h 359"/>
                <a:gd name="T6" fmla="*/ 210786 w 356"/>
                <a:gd name="T7" fmla="*/ 545349 h 359"/>
                <a:gd name="T8" fmla="*/ 181374 w 356"/>
                <a:gd name="T9" fmla="*/ 584653 h 359"/>
                <a:gd name="T10" fmla="*/ 63726 w 356"/>
                <a:gd name="T11" fmla="*/ 810654 h 359"/>
                <a:gd name="T12" fmla="*/ 200982 w 356"/>
                <a:gd name="T13" fmla="*/ 1478829 h 359"/>
                <a:gd name="T14" fmla="*/ 1044125 w 356"/>
                <a:gd name="T15" fmla="*/ 1685177 h 359"/>
                <a:gd name="T16" fmla="*/ 1651973 w 356"/>
                <a:gd name="T17" fmla="*/ 1066132 h 359"/>
                <a:gd name="T18" fmla="*/ 1671581 w 356"/>
                <a:gd name="T19" fmla="*/ 466740 h 359"/>
                <a:gd name="T20" fmla="*/ 1362755 w 356"/>
                <a:gd name="T21" fmla="*/ 835219 h 359"/>
                <a:gd name="T22" fmla="*/ 1362755 w 356"/>
                <a:gd name="T23" fmla="*/ 781175 h 359"/>
                <a:gd name="T24" fmla="*/ 1367657 w 356"/>
                <a:gd name="T25" fmla="*/ 751697 h 359"/>
                <a:gd name="T26" fmla="*/ 1372559 w 356"/>
                <a:gd name="T27" fmla="*/ 707480 h 359"/>
                <a:gd name="T28" fmla="*/ 1362755 w 356"/>
                <a:gd name="T29" fmla="*/ 835219 h 359"/>
                <a:gd name="T30" fmla="*/ 1343147 w 356"/>
                <a:gd name="T31" fmla="*/ 1110350 h 359"/>
                <a:gd name="T32" fmla="*/ 1352951 w 356"/>
                <a:gd name="T33" fmla="*/ 1080872 h 359"/>
                <a:gd name="T34" fmla="*/ 1362755 w 356"/>
                <a:gd name="T35" fmla="*/ 1036654 h 359"/>
                <a:gd name="T36" fmla="*/ 1455893 w 356"/>
                <a:gd name="T37" fmla="*/ 879436 h 359"/>
                <a:gd name="T38" fmla="*/ 1460795 w 356"/>
                <a:gd name="T39" fmla="*/ 859784 h 359"/>
                <a:gd name="T40" fmla="*/ 1426481 w 356"/>
                <a:gd name="T41" fmla="*/ 977697 h 359"/>
                <a:gd name="T42" fmla="*/ 1343147 w 356"/>
                <a:gd name="T43" fmla="*/ 1110350 h 359"/>
                <a:gd name="T44" fmla="*/ 1593149 w 356"/>
                <a:gd name="T45" fmla="*/ 574827 h 359"/>
                <a:gd name="T46" fmla="*/ 1377461 w 356"/>
                <a:gd name="T47" fmla="*/ 265305 h 359"/>
                <a:gd name="T48" fmla="*/ 1593149 w 356"/>
                <a:gd name="T49" fmla="*/ 574827 h 359"/>
                <a:gd name="T50" fmla="*/ 151962 w 356"/>
                <a:gd name="T51" fmla="*/ 923654 h 359"/>
                <a:gd name="T52" fmla="*/ 166668 w 356"/>
                <a:gd name="T53" fmla="*/ 923654 h 359"/>
                <a:gd name="T54" fmla="*/ 166668 w 356"/>
                <a:gd name="T55" fmla="*/ 928567 h 359"/>
                <a:gd name="T56" fmla="*/ 205884 w 356"/>
                <a:gd name="T57" fmla="*/ 972784 h 359"/>
                <a:gd name="T58" fmla="*/ 210786 w 356"/>
                <a:gd name="T59" fmla="*/ 972784 h 359"/>
                <a:gd name="T60" fmla="*/ 151962 w 356"/>
                <a:gd name="T61" fmla="*/ 1154567 h 359"/>
                <a:gd name="T62" fmla="*/ 151962 w 356"/>
                <a:gd name="T63" fmla="*/ 923654 h 359"/>
                <a:gd name="T64" fmla="*/ 323532 w 356"/>
                <a:gd name="T65" fmla="*/ 1454264 h 359"/>
                <a:gd name="T66" fmla="*/ 215688 w 356"/>
                <a:gd name="T67" fmla="*/ 1326524 h 359"/>
                <a:gd name="T68" fmla="*/ 245100 w 356"/>
                <a:gd name="T69" fmla="*/ 1326524 h 359"/>
                <a:gd name="T70" fmla="*/ 328434 w 356"/>
                <a:gd name="T71" fmla="*/ 1400220 h 359"/>
                <a:gd name="T72" fmla="*/ 647064 w 356"/>
                <a:gd name="T73" fmla="*/ 1523046 h 359"/>
                <a:gd name="T74" fmla="*/ 779418 w 356"/>
                <a:gd name="T75" fmla="*/ 1537786 h 359"/>
                <a:gd name="T76" fmla="*/ 808830 w 356"/>
                <a:gd name="T77" fmla="*/ 1537786 h 359"/>
                <a:gd name="T78" fmla="*/ 1284323 w 356"/>
                <a:gd name="T79" fmla="*/ 1454264 h 359"/>
                <a:gd name="T80" fmla="*/ 1240205 w 356"/>
                <a:gd name="T81" fmla="*/ 1488655 h 359"/>
                <a:gd name="T82" fmla="*/ 323532 w 356"/>
                <a:gd name="T83" fmla="*/ 1454264 h 3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56"/>
                <a:gd name="T127" fmla="*/ 0 h 359"/>
                <a:gd name="T128" fmla="*/ 356 w 356"/>
                <a:gd name="T129" fmla="*/ 359 h 35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Freeform 27"/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367849 w 77"/>
                <a:gd name="T1" fmla="*/ 103493 h 72"/>
                <a:gd name="T2" fmla="*/ 377658 w 77"/>
                <a:gd name="T3" fmla="*/ 68995 h 72"/>
                <a:gd name="T4" fmla="*/ 358039 w 77"/>
                <a:gd name="T5" fmla="*/ 39426 h 72"/>
                <a:gd name="T6" fmla="*/ 176567 w 77"/>
                <a:gd name="T7" fmla="*/ 59139 h 72"/>
                <a:gd name="T8" fmla="*/ 137330 w 77"/>
                <a:gd name="T9" fmla="*/ 83780 h 72"/>
                <a:gd name="T10" fmla="*/ 137330 w 77"/>
                <a:gd name="T11" fmla="*/ 83780 h 72"/>
                <a:gd name="T12" fmla="*/ 132426 w 77"/>
                <a:gd name="T13" fmla="*/ 78852 h 72"/>
                <a:gd name="T14" fmla="*/ 107902 w 77"/>
                <a:gd name="T15" fmla="*/ 64067 h 72"/>
                <a:gd name="T16" fmla="*/ 102998 w 77"/>
                <a:gd name="T17" fmla="*/ 59139 h 72"/>
                <a:gd name="T18" fmla="*/ 49046 w 77"/>
                <a:gd name="T19" fmla="*/ 59139 h 72"/>
                <a:gd name="T20" fmla="*/ 4905 w 77"/>
                <a:gd name="T21" fmla="*/ 88708 h 72"/>
                <a:gd name="T22" fmla="*/ 68665 w 77"/>
                <a:gd name="T23" fmla="*/ 275981 h 72"/>
                <a:gd name="T24" fmla="*/ 147139 w 77"/>
                <a:gd name="T25" fmla="*/ 344977 h 72"/>
                <a:gd name="T26" fmla="*/ 176567 w 77"/>
                <a:gd name="T27" fmla="*/ 340048 h 72"/>
                <a:gd name="T28" fmla="*/ 176567 w 77"/>
                <a:gd name="T29" fmla="*/ 344977 h 72"/>
                <a:gd name="T30" fmla="*/ 210900 w 77"/>
                <a:gd name="T31" fmla="*/ 340048 h 72"/>
                <a:gd name="T32" fmla="*/ 259946 w 77"/>
                <a:gd name="T33" fmla="*/ 340048 h 72"/>
                <a:gd name="T34" fmla="*/ 333516 w 77"/>
                <a:gd name="T35" fmla="*/ 206986 h 72"/>
                <a:gd name="T36" fmla="*/ 358039 w 77"/>
                <a:gd name="T37" fmla="*/ 167560 h 72"/>
                <a:gd name="T38" fmla="*/ 358039 w 77"/>
                <a:gd name="T39" fmla="*/ 142919 h 72"/>
                <a:gd name="T40" fmla="*/ 358039 w 77"/>
                <a:gd name="T41" fmla="*/ 142919 h 72"/>
                <a:gd name="T42" fmla="*/ 367849 w 77"/>
                <a:gd name="T43" fmla="*/ 103493 h 72"/>
                <a:gd name="T44" fmla="*/ 269756 w 77"/>
                <a:gd name="T45" fmla="*/ 113349 h 72"/>
                <a:gd name="T46" fmla="*/ 269756 w 77"/>
                <a:gd name="T47" fmla="*/ 108421 h 72"/>
                <a:gd name="T48" fmla="*/ 235423 w 77"/>
                <a:gd name="T49" fmla="*/ 83780 h 72"/>
                <a:gd name="T50" fmla="*/ 255042 w 77"/>
                <a:gd name="T51" fmla="*/ 78852 h 72"/>
                <a:gd name="T52" fmla="*/ 323707 w 77"/>
                <a:gd name="T53" fmla="*/ 83780 h 72"/>
                <a:gd name="T54" fmla="*/ 318802 w 77"/>
                <a:gd name="T55" fmla="*/ 98565 h 72"/>
                <a:gd name="T56" fmla="*/ 269756 w 77"/>
                <a:gd name="T57" fmla="*/ 113349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7"/>
                <a:gd name="T88" fmla="*/ 0 h 72"/>
                <a:gd name="T89" fmla="*/ 77 w 77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Freeform 118"/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1256628 w 372"/>
                <a:gd name="T1" fmla="*/ 181965 h 354"/>
                <a:gd name="T2" fmla="*/ 603770 w 372"/>
                <a:gd name="T3" fmla="*/ 103277 h 354"/>
                <a:gd name="T4" fmla="*/ 83448 w 372"/>
                <a:gd name="T5" fmla="*/ 732777 h 354"/>
                <a:gd name="T6" fmla="*/ 323974 w 372"/>
                <a:gd name="T7" fmla="*/ 1480309 h 354"/>
                <a:gd name="T8" fmla="*/ 1222267 w 372"/>
                <a:gd name="T9" fmla="*/ 1637684 h 354"/>
                <a:gd name="T10" fmla="*/ 1811311 w 372"/>
                <a:gd name="T11" fmla="*/ 821301 h 354"/>
                <a:gd name="T12" fmla="*/ 1256628 w 372"/>
                <a:gd name="T13" fmla="*/ 181965 h 354"/>
                <a:gd name="T14" fmla="*/ 1482428 w 372"/>
                <a:gd name="T15" fmla="*/ 1352442 h 354"/>
                <a:gd name="T16" fmla="*/ 692127 w 372"/>
                <a:gd name="T17" fmla="*/ 1554078 h 354"/>
                <a:gd name="T18" fmla="*/ 147261 w 372"/>
                <a:gd name="T19" fmla="*/ 860645 h 354"/>
                <a:gd name="T20" fmla="*/ 569409 w 372"/>
                <a:gd name="T21" fmla="*/ 206555 h 354"/>
                <a:gd name="T22" fmla="*/ 1173180 w 372"/>
                <a:gd name="T23" fmla="*/ 186883 h 354"/>
                <a:gd name="T24" fmla="*/ 1163362 w 372"/>
                <a:gd name="T25" fmla="*/ 186883 h 354"/>
                <a:gd name="T26" fmla="*/ 1153545 w 372"/>
                <a:gd name="T27" fmla="*/ 265570 h 354"/>
                <a:gd name="T28" fmla="*/ 1315532 w 372"/>
                <a:gd name="T29" fmla="*/ 290160 h 354"/>
                <a:gd name="T30" fmla="*/ 1325350 w 372"/>
                <a:gd name="T31" fmla="*/ 299996 h 354"/>
                <a:gd name="T32" fmla="*/ 1354802 w 372"/>
                <a:gd name="T33" fmla="*/ 299996 h 354"/>
                <a:gd name="T34" fmla="*/ 1531515 w 372"/>
                <a:gd name="T35" fmla="*/ 388520 h 354"/>
                <a:gd name="T36" fmla="*/ 1698411 w 372"/>
                <a:gd name="T37" fmla="*/ 668844 h 354"/>
                <a:gd name="T38" fmla="*/ 1482428 w 372"/>
                <a:gd name="T39" fmla="*/ 1352442 h 3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72"/>
                <a:gd name="T61" fmla="*/ 0 h 354"/>
                <a:gd name="T62" fmla="*/ 372 w 372"/>
                <a:gd name="T63" fmla="*/ 354 h 35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5" name="Freeform 119"/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947485 w 205"/>
                <a:gd name="T1" fmla="*/ 19683 h 140"/>
                <a:gd name="T2" fmla="*/ 800208 w 205"/>
                <a:gd name="T3" fmla="*/ 177149 h 140"/>
                <a:gd name="T4" fmla="*/ 736387 w 205"/>
                <a:gd name="T5" fmla="*/ 211595 h 140"/>
                <a:gd name="T6" fmla="*/ 706932 w 205"/>
                <a:gd name="T7" fmla="*/ 221437 h 140"/>
                <a:gd name="T8" fmla="*/ 540017 w 205"/>
                <a:gd name="T9" fmla="*/ 255882 h 140"/>
                <a:gd name="T10" fmla="*/ 58911 w 205"/>
                <a:gd name="T11" fmla="*/ 93495 h 140"/>
                <a:gd name="T12" fmla="*/ 14728 w 205"/>
                <a:gd name="T13" fmla="*/ 127941 h 140"/>
                <a:gd name="T14" fmla="*/ 314192 w 205"/>
                <a:gd name="T15" fmla="*/ 319853 h 140"/>
                <a:gd name="T16" fmla="*/ 559654 w 205"/>
                <a:gd name="T17" fmla="*/ 683993 h 140"/>
                <a:gd name="T18" fmla="*/ 775661 w 205"/>
                <a:gd name="T19" fmla="*/ 285407 h 140"/>
                <a:gd name="T20" fmla="*/ 844391 w 205"/>
                <a:gd name="T21" fmla="*/ 250961 h 140"/>
                <a:gd name="T22" fmla="*/ 1006396 w 205"/>
                <a:gd name="T23" fmla="*/ 44287 h 140"/>
                <a:gd name="T24" fmla="*/ 947485 w 205"/>
                <a:gd name="T25" fmla="*/ 19683 h 140"/>
                <a:gd name="T26" fmla="*/ 564564 w 205"/>
                <a:gd name="T27" fmla="*/ 605260 h 140"/>
                <a:gd name="T28" fmla="*/ 358375 w 205"/>
                <a:gd name="T29" fmla="*/ 329695 h 140"/>
                <a:gd name="T30" fmla="*/ 530199 w 205"/>
                <a:gd name="T31" fmla="*/ 339536 h 140"/>
                <a:gd name="T32" fmla="*/ 520380 w 205"/>
                <a:gd name="T33" fmla="*/ 516685 h 140"/>
                <a:gd name="T34" fmla="*/ 559654 w 205"/>
                <a:gd name="T35" fmla="*/ 516685 h 140"/>
                <a:gd name="T36" fmla="*/ 549836 w 205"/>
                <a:gd name="T37" fmla="*/ 339536 h 140"/>
                <a:gd name="T38" fmla="*/ 697113 w 205"/>
                <a:gd name="T39" fmla="*/ 314932 h 140"/>
                <a:gd name="T40" fmla="*/ 564564 w 205"/>
                <a:gd name="T41" fmla="*/ 605260 h 1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5"/>
                <a:gd name="T64" fmla="*/ 0 h 140"/>
                <a:gd name="T65" fmla="*/ 205 w 205"/>
                <a:gd name="T66" fmla="*/ 140 h 1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6" name="Freeform 120"/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83002 w 17"/>
                <a:gd name="T1" fmla="*/ 24523 h 22"/>
                <a:gd name="T2" fmla="*/ 68355 w 17"/>
                <a:gd name="T3" fmla="*/ 9809 h 22"/>
                <a:gd name="T4" fmla="*/ 58590 w 17"/>
                <a:gd name="T5" fmla="*/ 4905 h 22"/>
                <a:gd name="T6" fmla="*/ 39060 w 17"/>
                <a:gd name="T7" fmla="*/ 0 h 22"/>
                <a:gd name="T8" fmla="*/ 34177 w 17"/>
                <a:gd name="T9" fmla="*/ 4905 h 22"/>
                <a:gd name="T10" fmla="*/ 24412 w 17"/>
                <a:gd name="T11" fmla="*/ 4905 h 22"/>
                <a:gd name="T12" fmla="*/ 4882 w 17"/>
                <a:gd name="T13" fmla="*/ 19619 h 22"/>
                <a:gd name="T14" fmla="*/ 0 w 17"/>
                <a:gd name="T15" fmla="*/ 58856 h 22"/>
                <a:gd name="T16" fmla="*/ 9765 w 17"/>
                <a:gd name="T17" fmla="*/ 93188 h 22"/>
                <a:gd name="T18" fmla="*/ 19530 w 17"/>
                <a:gd name="T19" fmla="*/ 102997 h 22"/>
                <a:gd name="T20" fmla="*/ 34177 w 17"/>
                <a:gd name="T21" fmla="*/ 107902 h 22"/>
                <a:gd name="T22" fmla="*/ 48825 w 17"/>
                <a:gd name="T23" fmla="*/ 102997 h 22"/>
                <a:gd name="T24" fmla="*/ 63472 w 17"/>
                <a:gd name="T25" fmla="*/ 93188 h 22"/>
                <a:gd name="T26" fmla="*/ 68355 w 17"/>
                <a:gd name="T27" fmla="*/ 83379 h 22"/>
                <a:gd name="T28" fmla="*/ 78120 w 17"/>
                <a:gd name="T29" fmla="*/ 63760 h 22"/>
                <a:gd name="T30" fmla="*/ 83002 w 17"/>
                <a:gd name="T31" fmla="*/ 24523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2"/>
                <a:gd name="T50" fmla="*/ 17 w 17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Freeform 121"/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255768 w 54"/>
                <a:gd name="T1" fmla="*/ 161853 h 44"/>
                <a:gd name="T2" fmla="*/ 167233 w 54"/>
                <a:gd name="T3" fmla="*/ 127521 h 44"/>
                <a:gd name="T4" fmla="*/ 98372 w 54"/>
                <a:gd name="T5" fmla="*/ 122616 h 44"/>
                <a:gd name="T6" fmla="*/ 216419 w 54"/>
                <a:gd name="T7" fmla="*/ 44142 h 44"/>
                <a:gd name="T8" fmla="*/ 201663 w 54"/>
                <a:gd name="T9" fmla="*/ 4905 h 44"/>
                <a:gd name="T10" fmla="*/ 9837 w 54"/>
                <a:gd name="T11" fmla="*/ 137330 h 44"/>
                <a:gd name="T12" fmla="*/ 39349 w 54"/>
                <a:gd name="T13" fmla="*/ 186376 h 44"/>
                <a:gd name="T14" fmla="*/ 147558 w 54"/>
                <a:gd name="T15" fmla="*/ 196185 h 44"/>
                <a:gd name="T16" fmla="*/ 241012 w 54"/>
                <a:gd name="T17" fmla="*/ 205995 h 44"/>
                <a:gd name="T18" fmla="*/ 255768 w 54"/>
                <a:gd name="T19" fmla="*/ 161853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44"/>
                <a:gd name="T32" fmla="*/ 54 w 5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97513" y="5299075"/>
            <a:ext cx="9652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2050" y="1425575"/>
            <a:ext cx="41751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组合 34"/>
          <p:cNvGrpSpPr>
            <a:grpSpLocks/>
          </p:cNvGrpSpPr>
          <p:nvPr/>
        </p:nvGrpSpPr>
        <p:grpSpPr bwMode="auto">
          <a:xfrm rot="-1936260">
            <a:off x="11364913" y="207963"/>
            <a:ext cx="455612" cy="587375"/>
            <a:chOff x="10766636" y="3941730"/>
            <a:chExt cx="1047922" cy="1352954"/>
          </a:xfrm>
        </p:grpSpPr>
        <p:sp>
          <p:nvSpPr>
            <p:cNvPr id="22556" name="Freeform 108"/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559307 w 114"/>
                <a:gd name="T1" fmla="*/ 64156 h 186"/>
                <a:gd name="T2" fmla="*/ 530176 w 114"/>
                <a:gd name="T3" fmla="*/ 64156 h 186"/>
                <a:gd name="T4" fmla="*/ 460263 w 114"/>
                <a:gd name="T5" fmla="*/ 46659 h 186"/>
                <a:gd name="T6" fmla="*/ 454437 w 114"/>
                <a:gd name="T7" fmla="*/ 46659 h 186"/>
                <a:gd name="T8" fmla="*/ 11652 w 114"/>
                <a:gd name="T9" fmla="*/ 507417 h 186"/>
                <a:gd name="T10" fmla="*/ 69913 w 114"/>
                <a:gd name="T11" fmla="*/ 571573 h 186"/>
                <a:gd name="T12" fmla="*/ 279653 w 114"/>
                <a:gd name="T13" fmla="*/ 484087 h 186"/>
                <a:gd name="T14" fmla="*/ 64087 w 114"/>
                <a:gd name="T15" fmla="*/ 991504 h 186"/>
                <a:gd name="T16" fmla="*/ 157305 w 114"/>
                <a:gd name="T17" fmla="*/ 1032331 h 186"/>
                <a:gd name="T18" fmla="*/ 163131 w 114"/>
                <a:gd name="T19" fmla="*/ 1020666 h 186"/>
                <a:gd name="T20" fmla="*/ 186436 w 114"/>
                <a:gd name="T21" fmla="*/ 1003169 h 186"/>
                <a:gd name="T22" fmla="*/ 611742 w 114"/>
                <a:gd name="T23" fmla="*/ 414099 h 186"/>
                <a:gd name="T24" fmla="*/ 559307 w 114"/>
                <a:gd name="T25" fmla="*/ 338278 h 186"/>
                <a:gd name="T26" fmla="*/ 518524 w 114"/>
                <a:gd name="T27" fmla="*/ 349943 h 186"/>
                <a:gd name="T28" fmla="*/ 512698 w 114"/>
                <a:gd name="T29" fmla="*/ 361607 h 186"/>
                <a:gd name="T30" fmla="*/ 501046 w 114"/>
                <a:gd name="T31" fmla="*/ 373272 h 186"/>
                <a:gd name="T32" fmla="*/ 495220 w 114"/>
                <a:gd name="T33" fmla="*/ 379105 h 186"/>
                <a:gd name="T34" fmla="*/ 495220 w 114"/>
                <a:gd name="T35" fmla="*/ 379105 h 186"/>
                <a:gd name="T36" fmla="*/ 489394 w 114"/>
                <a:gd name="T37" fmla="*/ 384937 h 186"/>
                <a:gd name="T38" fmla="*/ 489394 w 114"/>
                <a:gd name="T39" fmla="*/ 384937 h 186"/>
                <a:gd name="T40" fmla="*/ 489394 w 114"/>
                <a:gd name="T41" fmla="*/ 384937 h 186"/>
                <a:gd name="T42" fmla="*/ 477741 w 114"/>
                <a:gd name="T43" fmla="*/ 390769 h 186"/>
                <a:gd name="T44" fmla="*/ 466089 w 114"/>
                <a:gd name="T45" fmla="*/ 414099 h 186"/>
                <a:gd name="T46" fmla="*/ 431133 w 114"/>
                <a:gd name="T47" fmla="*/ 460758 h 186"/>
                <a:gd name="T48" fmla="*/ 489394 w 114"/>
                <a:gd name="T49" fmla="*/ 373272 h 186"/>
                <a:gd name="T50" fmla="*/ 495220 w 114"/>
                <a:gd name="T51" fmla="*/ 320781 h 186"/>
                <a:gd name="T52" fmla="*/ 635046 w 114"/>
                <a:gd name="T53" fmla="*/ 116648 h 186"/>
                <a:gd name="T54" fmla="*/ 559307 w 114"/>
                <a:gd name="T55" fmla="*/ 64156 h 1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4"/>
                <a:gd name="T85" fmla="*/ 0 h 186"/>
                <a:gd name="T86" fmla="*/ 114 w 114"/>
                <a:gd name="T87" fmla="*/ 186 h 1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Freeform 109"/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652889 w 119"/>
                <a:gd name="T1" fmla="*/ 303362 h 183"/>
                <a:gd name="T2" fmla="*/ 530473 w 119"/>
                <a:gd name="T3" fmla="*/ 309196 h 183"/>
                <a:gd name="T4" fmla="*/ 670378 w 119"/>
                <a:gd name="T5" fmla="*/ 52505 h 183"/>
                <a:gd name="T6" fmla="*/ 641231 w 119"/>
                <a:gd name="T7" fmla="*/ 11668 h 183"/>
                <a:gd name="T8" fmla="*/ 285639 w 119"/>
                <a:gd name="T9" fmla="*/ 87508 h 183"/>
                <a:gd name="T10" fmla="*/ 139905 w 119"/>
                <a:gd name="T11" fmla="*/ 320864 h 183"/>
                <a:gd name="T12" fmla="*/ 11659 w 119"/>
                <a:gd name="T13" fmla="*/ 513382 h 183"/>
                <a:gd name="T14" fmla="*/ 46635 w 119"/>
                <a:gd name="T15" fmla="*/ 548386 h 183"/>
                <a:gd name="T16" fmla="*/ 250663 w 119"/>
                <a:gd name="T17" fmla="*/ 507549 h 183"/>
                <a:gd name="T18" fmla="*/ 29147 w 119"/>
                <a:gd name="T19" fmla="*/ 1026765 h 183"/>
                <a:gd name="T20" fmla="*/ 69952 w 119"/>
                <a:gd name="T21" fmla="*/ 1055934 h 183"/>
                <a:gd name="T22" fmla="*/ 408056 w 119"/>
                <a:gd name="T23" fmla="*/ 735070 h 183"/>
                <a:gd name="T24" fmla="*/ 682036 w 119"/>
                <a:gd name="T25" fmla="*/ 338366 h 183"/>
                <a:gd name="T26" fmla="*/ 652889 w 119"/>
                <a:gd name="T27" fmla="*/ 303362 h 183"/>
                <a:gd name="T28" fmla="*/ 384738 w 119"/>
                <a:gd name="T29" fmla="*/ 676731 h 183"/>
                <a:gd name="T30" fmla="*/ 110758 w 119"/>
                <a:gd name="T31" fmla="*/ 962592 h 183"/>
                <a:gd name="T32" fmla="*/ 326445 w 119"/>
                <a:gd name="T33" fmla="*/ 472545 h 183"/>
                <a:gd name="T34" fmla="*/ 291469 w 119"/>
                <a:gd name="T35" fmla="*/ 437542 h 183"/>
                <a:gd name="T36" fmla="*/ 93270 w 119"/>
                <a:gd name="T37" fmla="*/ 478379 h 183"/>
                <a:gd name="T38" fmla="*/ 104929 w 119"/>
                <a:gd name="T39" fmla="*/ 460877 h 183"/>
                <a:gd name="T40" fmla="*/ 134076 w 119"/>
                <a:gd name="T41" fmla="*/ 455044 h 183"/>
                <a:gd name="T42" fmla="*/ 308957 w 119"/>
                <a:gd name="T43" fmla="*/ 145847 h 183"/>
                <a:gd name="T44" fmla="*/ 600425 w 119"/>
                <a:gd name="T45" fmla="*/ 70007 h 183"/>
                <a:gd name="T46" fmla="*/ 437203 w 119"/>
                <a:gd name="T47" fmla="*/ 326698 h 183"/>
                <a:gd name="T48" fmla="*/ 466350 w 119"/>
                <a:gd name="T49" fmla="*/ 373369 h 183"/>
                <a:gd name="T50" fmla="*/ 617913 w 119"/>
                <a:gd name="T51" fmla="*/ 355867 h 183"/>
                <a:gd name="T52" fmla="*/ 384738 w 119"/>
                <a:gd name="T53" fmla="*/ 676731 h 18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9"/>
                <a:gd name="T82" fmla="*/ 0 h 183"/>
                <a:gd name="T83" fmla="*/ 119 w 119"/>
                <a:gd name="T84" fmla="*/ 183 h 18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Freeform 110"/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163881 w 29"/>
                <a:gd name="T1" fmla="*/ 150611 h 31"/>
                <a:gd name="T2" fmla="*/ 70235 w 29"/>
                <a:gd name="T3" fmla="*/ 23171 h 31"/>
                <a:gd name="T4" fmla="*/ 35117 w 29"/>
                <a:gd name="T5" fmla="*/ 0 h 31"/>
                <a:gd name="T6" fmla="*/ 11706 w 29"/>
                <a:gd name="T7" fmla="*/ 5793 h 31"/>
                <a:gd name="T8" fmla="*/ 5853 w 29"/>
                <a:gd name="T9" fmla="*/ 40549 h 31"/>
                <a:gd name="T10" fmla="*/ 58529 w 29"/>
                <a:gd name="T11" fmla="*/ 133233 h 31"/>
                <a:gd name="T12" fmla="*/ 152175 w 29"/>
                <a:gd name="T13" fmla="*/ 173782 h 31"/>
                <a:gd name="T14" fmla="*/ 163881 w 29"/>
                <a:gd name="T15" fmla="*/ 150611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31"/>
                <a:gd name="T26" fmla="*/ 29 w 29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Freeform 111"/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64526 w 13"/>
                <a:gd name="T1" fmla="*/ 105162 h 40"/>
                <a:gd name="T2" fmla="*/ 64526 w 13"/>
                <a:gd name="T3" fmla="*/ 23369 h 40"/>
                <a:gd name="T4" fmla="*/ 17598 w 13"/>
                <a:gd name="T5" fmla="*/ 23369 h 40"/>
                <a:gd name="T6" fmla="*/ 46928 w 13"/>
                <a:gd name="T7" fmla="*/ 216166 h 40"/>
                <a:gd name="T8" fmla="*/ 76258 w 13"/>
                <a:gd name="T9" fmla="*/ 204481 h 40"/>
                <a:gd name="T10" fmla="*/ 64526 w 13"/>
                <a:gd name="T11" fmla="*/ 105162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40"/>
                <a:gd name="T20" fmla="*/ 13 w 13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0" name="Freeform 112"/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64526 w 13"/>
                <a:gd name="T1" fmla="*/ 23402 h 37"/>
                <a:gd name="T2" fmla="*/ 23464 w 13"/>
                <a:gd name="T3" fmla="*/ 23402 h 37"/>
                <a:gd name="T4" fmla="*/ 11732 w 13"/>
                <a:gd name="T5" fmla="*/ 187219 h 37"/>
                <a:gd name="T6" fmla="*/ 41062 w 13"/>
                <a:gd name="T7" fmla="*/ 198920 h 37"/>
                <a:gd name="T8" fmla="*/ 64526 w 13"/>
                <a:gd name="T9" fmla="*/ 2340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37"/>
                <a:gd name="T17" fmla="*/ 13 w 13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1" name="Freeform 113"/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163817 w 37"/>
                <a:gd name="T1" fmla="*/ 41023 h 34"/>
                <a:gd name="T2" fmla="*/ 122862 w 37"/>
                <a:gd name="T3" fmla="*/ 46883 h 34"/>
                <a:gd name="T4" fmla="*/ 111161 w 37"/>
                <a:gd name="T5" fmla="*/ 23442 h 34"/>
                <a:gd name="T6" fmla="*/ 76058 w 37"/>
                <a:gd name="T7" fmla="*/ 29302 h 34"/>
                <a:gd name="T8" fmla="*/ 76058 w 37"/>
                <a:gd name="T9" fmla="*/ 58604 h 34"/>
                <a:gd name="T10" fmla="*/ 11701 w 37"/>
                <a:gd name="T11" fmla="*/ 82046 h 34"/>
                <a:gd name="T12" fmla="*/ 23402 w 37"/>
                <a:gd name="T13" fmla="*/ 111348 h 34"/>
                <a:gd name="T14" fmla="*/ 87759 w 37"/>
                <a:gd name="T15" fmla="*/ 111348 h 34"/>
                <a:gd name="T16" fmla="*/ 99460 w 37"/>
                <a:gd name="T17" fmla="*/ 164092 h 34"/>
                <a:gd name="T18" fmla="*/ 146265 w 37"/>
                <a:gd name="T19" fmla="*/ 152371 h 34"/>
                <a:gd name="T20" fmla="*/ 134564 w 37"/>
                <a:gd name="T21" fmla="*/ 105487 h 34"/>
                <a:gd name="T22" fmla="*/ 181368 w 37"/>
                <a:gd name="T23" fmla="*/ 93767 h 34"/>
                <a:gd name="T24" fmla="*/ 163817 w 37"/>
                <a:gd name="T25" fmla="*/ 41023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"/>
                <a:gd name="T40" fmla="*/ 0 h 34"/>
                <a:gd name="T41" fmla="*/ 37 w 37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" name="组合 41"/>
          <p:cNvGrpSpPr>
            <a:grpSpLocks/>
          </p:cNvGrpSpPr>
          <p:nvPr/>
        </p:nvGrpSpPr>
        <p:grpSpPr bwMode="auto">
          <a:xfrm rot="-1936260">
            <a:off x="5502275" y="234950"/>
            <a:ext cx="654050" cy="846138"/>
            <a:chOff x="10766636" y="3941730"/>
            <a:chExt cx="1047922" cy="1352954"/>
          </a:xfrm>
        </p:grpSpPr>
        <p:sp>
          <p:nvSpPr>
            <p:cNvPr id="22550" name="Freeform 108"/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559307 w 114"/>
                <a:gd name="T1" fmla="*/ 64156 h 186"/>
                <a:gd name="T2" fmla="*/ 530176 w 114"/>
                <a:gd name="T3" fmla="*/ 64156 h 186"/>
                <a:gd name="T4" fmla="*/ 460263 w 114"/>
                <a:gd name="T5" fmla="*/ 46659 h 186"/>
                <a:gd name="T6" fmla="*/ 454437 w 114"/>
                <a:gd name="T7" fmla="*/ 46659 h 186"/>
                <a:gd name="T8" fmla="*/ 11652 w 114"/>
                <a:gd name="T9" fmla="*/ 507417 h 186"/>
                <a:gd name="T10" fmla="*/ 69913 w 114"/>
                <a:gd name="T11" fmla="*/ 571573 h 186"/>
                <a:gd name="T12" fmla="*/ 279653 w 114"/>
                <a:gd name="T13" fmla="*/ 484087 h 186"/>
                <a:gd name="T14" fmla="*/ 64087 w 114"/>
                <a:gd name="T15" fmla="*/ 991504 h 186"/>
                <a:gd name="T16" fmla="*/ 157305 w 114"/>
                <a:gd name="T17" fmla="*/ 1032331 h 186"/>
                <a:gd name="T18" fmla="*/ 163131 w 114"/>
                <a:gd name="T19" fmla="*/ 1020666 h 186"/>
                <a:gd name="T20" fmla="*/ 186436 w 114"/>
                <a:gd name="T21" fmla="*/ 1003169 h 186"/>
                <a:gd name="T22" fmla="*/ 611742 w 114"/>
                <a:gd name="T23" fmla="*/ 414099 h 186"/>
                <a:gd name="T24" fmla="*/ 559307 w 114"/>
                <a:gd name="T25" fmla="*/ 338278 h 186"/>
                <a:gd name="T26" fmla="*/ 518524 w 114"/>
                <a:gd name="T27" fmla="*/ 349943 h 186"/>
                <a:gd name="T28" fmla="*/ 512698 w 114"/>
                <a:gd name="T29" fmla="*/ 361607 h 186"/>
                <a:gd name="T30" fmla="*/ 501046 w 114"/>
                <a:gd name="T31" fmla="*/ 373272 h 186"/>
                <a:gd name="T32" fmla="*/ 495220 w 114"/>
                <a:gd name="T33" fmla="*/ 379105 h 186"/>
                <a:gd name="T34" fmla="*/ 495220 w 114"/>
                <a:gd name="T35" fmla="*/ 379105 h 186"/>
                <a:gd name="T36" fmla="*/ 489394 w 114"/>
                <a:gd name="T37" fmla="*/ 384937 h 186"/>
                <a:gd name="T38" fmla="*/ 489394 w 114"/>
                <a:gd name="T39" fmla="*/ 384937 h 186"/>
                <a:gd name="T40" fmla="*/ 489394 w 114"/>
                <a:gd name="T41" fmla="*/ 384937 h 186"/>
                <a:gd name="T42" fmla="*/ 477741 w 114"/>
                <a:gd name="T43" fmla="*/ 390769 h 186"/>
                <a:gd name="T44" fmla="*/ 466089 w 114"/>
                <a:gd name="T45" fmla="*/ 414099 h 186"/>
                <a:gd name="T46" fmla="*/ 431133 w 114"/>
                <a:gd name="T47" fmla="*/ 460758 h 186"/>
                <a:gd name="T48" fmla="*/ 489394 w 114"/>
                <a:gd name="T49" fmla="*/ 373272 h 186"/>
                <a:gd name="T50" fmla="*/ 495220 w 114"/>
                <a:gd name="T51" fmla="*/ 320781 h 186"/>
                <a:gd name="T52" fmla="*/ 635046 w 114"/>
                <a:gd name="T53" fmla="*/ 116648 h 186"/>
                <a:gd name="T54" fmla="*/ 559307 w 114"/>
                <a:gd name="T55" fmla="*/ 64156 h 1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4"/>
                <a:gd name="T85" fmla="*/ 0 h 186"/>
                <a:gd name="T86" fmla="*/ 114 w 114"/>
                <a:gd name="T87" fmla="*/ 186 h 1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Freeform 109"/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652889 w 119"/>
                <a:gd name="T1" fmla="*/ 303362 h 183"/>
                <a:gd name="T2" fmla="*/ 530473 w 119"/>
                <a:gd name="T3" fmla="*/ 309196 h 183"/>
                <a:gd name="T4" fmla="*/ 670378 w 119"/>
                <a:gd name="T5" fmla="*/ 52505 h 183"/>
                <a:gd name="T6" fmla="*/ 641231 w 119"/>
                <a:gd name="T7" fmla="*/ 11668 h 183"/>
                <a:gd name="T8" fmla="*/ 285639 w 119"/>
                <a:gd name="T9" fmla="*/ 87508 h 183"/>
                <a:gd name="T10" fmla="*/ 139905 w 119"/>
                <a:gd name="T11" fmla="*/ 320864 h 183"/>
                <a:gd name="T12" fmla="*/ 11659 w 119"/>
                <a:gd name="T13" fmla="*/ 513382 h 183"/>
                <a:gd name="T14" fmla="*/ 46635 w 119"/>
                <a:gd name="T15" fmla="*/ 548386 h 183"/>
                <a:gd name="T16" fmla="*/ 250663 w 119"/>
                <a:gd name="T17" fmla="*/ 507549 h 183"/>
                <a:gd name="T18" fmla="*/ 29147 w 119"/>
                <a:gd name="T19" fmla="*/ 1026765 h 183"/>
                <a:gd name="T20" fmla="*/ 69952 w 119"/>
                <a:gd name="T21" fmla="*/ 1055934 h 183"/>
                <a:gd name="T22" fmla="*/ 408056 w 119"/>
                <a:gd name="T23" fmla="*/ 735070 h 183"/>
                <a:gd name="T24" fmla="*/ 682036 w 119"/>
                <a:gd name="T25" fmla="*/ 338366 h 183"/>
                <a:gd name="T26" fmla="*/ 652889 w 119"/>
                <a:gd name="T27" fmla="*/ 303362 h 183"/>
                <a:gd name="T28" fmla="*/ 384738 w 119"/>
                <a:gd name="T29" fmla="*/ 676731 h 183"/>
                <a:gd name="T30" fmla="*/ 110758 w 119"/>
                <a:gd name="T31" fmla="*/ 962592 h 183"/>
                <a:gd name="T32" fmla="*/ 326445 w 119"/>
                <a:gd name="T33" fmla="*/ 472545 h 183"/>
                <a:gd name="T34" fmla="*/ 291469 w 119"/>
                <a:gd name="T35" fmla="*/ 437542 h 183"/>
                <a:gd name="T36" fmla="*/ 93270 w 119"/>
                <a:gd name="T37" fmla="*/ 478379 h 183"/>
                <a:gd name="T38" fmla="*/ 104929 w 119"/>
                <a:gd name="T39" fmla="*/ 460877 h 183"/>
                <a:gd name="T40" fmla="*/ 134076 w 119"/>
                <a:gd name="T41" fmla="*/ 455044 h 183"/>
                <a:gd name="T42" fmla="*/ 308957 w 119"/>
                <a:gd name="T43" fmla="*/ 145847 h 183"/>
                <a:gd name="T44" fmla="*/ 600425 w 119"/>
                <a:gd name="T45" fmla="*/ 70007 h 183"/>
                <a:gd name="T46" fmla="*/ 437203 w 119"/>
                <a:gd name="T47" fmla="*/ 326698 h 183"/>
                <a:gd name="T48" fmla="*/ 466350 w 119"/>
                <a:gd name="T49" fmla="*/ 373369 h 183"/>
                <a:gd name="T50" fmla="*/ 617913 w 119"/>
                <a:gd name="T51" fmla="*/ 355867 h 183"/>
                <a:gd name="T52" fmla="*/ 384738 w 119"/>
                <a:gd name="T53" fmla="*/ 676731 h 18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9"/>
                <a:gd name="T82" fmla="*/ 0 h 183"/>
                <a:gd name="T83" fmla="*/ 119 w 119"/>
                <a:gd name="T84" fmla="*/ 183 h 18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Freeform 110"/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163881 w 29"/>
                <a:gd name="T1" fmla="*/ 150611 h 31"/>
                <a:gd name="T2" fmla="*/ 70235 w 29"/>
                <a:gd name="T3" fmla="*/ 23171 h 31"/>
                <a:gd name="T4" fmla="*/ 35117 w 29"/>
                <a:gd name="T5" fmla="*/ 0 h 31"/>
                <a:gd name="T6" fmla="*/ 11706 w 29"/>
                <a:gd name="T7" fmla="*/ 5793 h 31"/>
                <a:gd name="T8" fmla="*/ 5853 w 29"/>
                <a:gd name="T9" fmla="*/ 40549 h 31"/>
                <a:gd name="T10" fmla="*/ 58529 w 29"/>
                <a:gd name="T11" fmla="*/ 133233 h 31"/>
                <a:gd name="T12" fmla="*/ 152175 w 29"/>
                <a:gd name="T13" fmla="*/ 173782 h 31"/>
                <a:gd name="T14" fmla="*/ 163881 w 29"/>
                <a:gd name="T15" fmla="*/ 150611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31"/>
                <a:gd name="T26" fmla="*/ 29 w 29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Freeform 111"/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64526 w 13"/>
                <a:gd name="T1" fmla="*/ 105162 h 40"/>
                <a:gd name="T2" fmla="*/ 64526 w 13"/>
                <a:gd name="T3" fmla="*/ 23369 h 40"/>
                <a:gd name="T4" fmla="*/ 17598 w 13"/>
                <a:gd name="T5" fmla="*/ 23369 h 40"/>
                <a:gd name="T6" fmla="*/ 46928 w 13"/>
                <a:gd name="T7" fmla="*/ 216166 h 40"/>
                <a:gd name="T8" fmla="*/ 76258 w 13"/>
                <a:gd name="T9" fmla="*/ 204481 h 40"/>
                <a:gd name="T10" fmla="*/ 64526 w 13"/>
                <a:gd name="T11" fmla="*/ 105162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40"/>
                <a:gd name="T20" fmla="*/ 13 w 13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Freeform 112"/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64526 w 13"/>
                <a:gd name="T1" fmla="*/ 23402 h 37"/>
                <a:gd name="T2" fmla="*/ 23464 w 13"/>
                <a:gd name="T3" fmla="*/ 23402 h 37"/>
                <a:gd name="T4" fmla="*/ 11732 w 13"/>
                <a:gd name="T5" fmla="*/ 187219 h 37"/>
                <a:gd name="T6" fmla="*/ 41062 w 13"/>
                <a:gd name="T7" fmla="*/ 198920 h 37"/>
                <a:gd name="T8" fmla="*/ 64526 w 13"/>
                <a:gd name="T9" fmla="*/ 2340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37"/>
                <a:gd name="T17" fmla="*/ 13 w 13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Freeform 113"/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163817 w 37"/>
                <a:gd name="T1" fmla="*/ 41023 h 34"/>
                <a:gd name="T2" fmla="*/ 122862 w 37"/>
                <a:gd name="T3" fmla="*/ 46883 h 34"/>
                <a:gd name="T4" fmla="*/ 111161 w 37"/>
                <a:gd name="T5" fmla="*/ 23442 h 34"/>
                <a:gd name="T6" fmla="*/ 76058 w 37"/>
                <a:gd name="T7" fmla="*/ 29302 h 34"/>
                <a:gd name="T8" fmla="*/ 76058 w 37"/>
                <a:gd name="T9" fmla="*/ 58604 h 34"/>
                <a:gd name="T10" fmla="*/ 11701 w 37"/>
                <a:gd name="T11" fmla="*/ 82046 h 34"/>
                <a:gd name="T12" fmla="*/ 23402 w 37"/>
                <a:gd name="T13" fmla="*/ 111348 h 34"/>
                <a:gd name="T14" fmla="*/ 87759 w 37"/>
                <a:gd name="T15" fmla="*/ 111348 h 34"/>
                <a:gd name="T16" fmla="*/ 99460 w 37"/>
                <a:gd name="T17" fmla="*/ 164092 h 34"/>
                <a:gd name="T18" fmla="*/ 146265 w 37"/>
                <a:gd name="T19" fmla="*/ 152371 h 34"/>
                <a:gd name="T20" fmla="*/ 134564 w 37"/>
                <a:gd name="T21" fmla="*/ 105487 h 34"/>
                <a:gd name="T22" fmla="*/ 181368 w 37"/>
                <a:gd name="T23" fmla="*/ 93767 h 34"/>
                <a:gd name="T24" fmla="*/ 163817 w 37"/>
                <a:gd name="T25" fmla="*/ 41023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"/>
                <a:gd name="T40" fmla="*/ 0 h 34"/>
                <a:gd name="T41" fmla="*/ 37 w 37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9" name="图片 4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42325" y="627063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3450" y="6532563"/>
            <a:ext cx="92233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Freeform 123"/>
          <p:cNvSpPr>
            <a:spLocks noEditPoints="1"/>
          </p:cNvSpPr>
          <p:nvPr/>
        </p:nvSpPr>
        <p:spPr bwMode="auto">
          <a:xfrm rot="3896716" flipH="1">
            <a:off x="2590800" y="1492251"/>
            <a:ext cx="344487" cy="1027112"/>
          </a:xfrm>
          <a:custGeom>
            <a:avLst/>
            <a:gdLst>
              <a:gd name="T0" fmla="*/ 314932 w 70"/>
              <a:gd name="T1" fmla="*/ 560262 h 209"/>
              <a:gd name="T2" fmla="*/ 118100 w 70"/>
              <a:gd name="T3" fmla="*/ 614322 h 209"/>
              <a:gd name="T4" fmla="*/ 93495 w 70"/>
              <a:gd name="T5" fmla="*/ 535689 h 209"/>
              <a:gd name="T6" fmla="*/ 108258 w 70"/>
              <a:gd name="T7" fmla="*/ 398081 h 209"/>
              <a:gd name="T8" fmla="*/ 305090 w 70"/>
              <a:gd name="T9" fmla="*/ 285046 h 209"/>
              <a:gd name="T10" fmla="*/ 280486 w 70"/>
              <a:gd name="T11" fmla="*/ 245729 h 209"/>
              <a:gd name="T12" fmla="*/ 103337 w 70"/>
              <a:gd name="T13" fmla="*/ 304704 h 209"/>
              <a:gd name="T14" fmla="*/ 98416 w 70"/>
              <a:gd name="T15" fmla="*/ 289960 h 209"/>
              <a:gd name="T16" fmla="*/ 236199 w 70"/>
              <a:gd name="T17" fmla="*/ 39317 h 209"/>
              <a:gd name="T18" fmla="*/ 221437 w 70"/>
              <a:gd name="T19" fmla="*/ 9829 h 209"/>
              <a:gd name="T20" fmla="*/ 68891 w 70"/>
              <a:gd name="T21" fmla="*/ 348935 h 209"/>
              <a:gd name="T22" fmla="*/ 68891 w 70"/>
              <a:gd name="T23" fmla="*/ 353850 h 209"/>
              <a:gd name="T24" fmla="*/ 34446 w 70"/>
              <a:gd name="T25" fmla="*/ 565177 h 209"/>
              <a:gd name="T26" fmla="*/ 78733 w 70"/>
              <a:gd name="T27" fmla="*/ 663468 h 209"/>
              <a:gd name="T28" fmla="*/ 157466 w 70"/>
              <a:gd name="T29" fmla="*/ 1022232 h 209"/>
              <a:gd name="T30" fmla="*/ 177149 w 70"/>
              <a:gd name="T31" fmla="*/ 968172 h 209"/>
              <a:gd name="T32" fmla="*/ 108258 w 70"/>
              <a:gd name="T33" fmla="*/ 756845 h 209"/>
              <a:gd name="T34" fmla="*/ 132862 w 70"/>
              <a:gd name="T35" fmla="*/ 702785 h 209"/>
              <a:gd name="T36" fmla="*/ 147624 w 70"/>
              <a:gd name="T37" fmla="*/ 712614 h 209"/>
              <a:gd name="T38" fmla="*/ 334615 w 70"/>
              <a:gd name="T39" fmla="*/ 604493 h 209"/>
              <a:gd name="T40" fmla="*/ 314932 w 70"/>
              <a:gd name="T41" fmla="*/ 560262 h 209"/>
              <a:gd name="T42" fmla="*/ 231278 w 70"/>
              <a:gd name="T43" fmla="*/ 304704 h 209"/>
              <a:gd name="T44" fmla="*/ 137783 w 70"/>
              <a:gd name="T45" fmla="*/ 348935 h 209"/>
              <a:gd name="T46" fmla="*/ 231278 w 70"/>
              <a:gd name="T47" fmla="*/ 304704 h 209"/>
              <a:gd name="T48" fmla="*/ 167308 w 70"/>
              <a:gd name="T49" fmla="*/ 648725 h 209"/>
              <a:gd name="T50" fmla="*/ 255882 w 70"/>
              <a:gd name="T51" fmla="*/ 604493 h 209"/>
              <a:gd name="T52" fmla="*/ 167308 w 70"/>
              <a:gd name="T53" fmla="*/ 648725 h 20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0"/>
              <a:gd name="T82" fmla="*/ 0 h 209"/>
              <a:gd name="T83" fmla="*/ 70 w 70"/>
              <a:gd name="T84" fmla="*/ 209 h 20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" name="Freeform 123"/>
          <p:cNvSpPr>
            <a:spLocks noEditPoints="1"/>
          </p:cNvSpPr>
          <p:nvPr/>
        </p:nvSpPr>
        <p:spPr bwMode="auto">
          <a:xfrm rot="3896716" flipH="1">
            <a:off x="7688263" y="5326062"/>
            <a:ext cx="344488" cy="1027113"/>
          </a:xfrm>
          <a:custGeom>
            <a:avLst/>
            <a:gdLst>
              <a:gd name="T0" fmla="*/ 314932 w 70"/>
              <a:gd name="T1" fmla="*/ 560262 h 209"/>
              <a:gd name="T2" fmla="*/ 118100 w 70"/>
              <a:gd name="T3" fmla="*/ 614322 h 209"/>
              <a:gd name="T4" fmla="*/ 93495 w 70"/>
              <a:gd name="T5" fmla="*/ 535689 h 209"/>
              <a:gd name="T6" fmla="*/ 108258 w 70"/>
              <a:gd name="T7" fmla="*/ 398081 h 209"/>
              <a:gd name="T8" fmla="*/ 305090 w 70"/>
              <a:gd name="T9" fmla="*/ 285046 h 209"/>
              <a:gd name="T10" fmla="*/ 280486 w 70"/>
              <a:gd name="T11" fmla="*/ 245729 h 209"/>
              <a:gd name="T12" fmla="*/ 103337 w 70"/>
              <a:gd name="T13" fmla="*/ 304704 h 209"/>
              <a:gd name="T14" fmla="*/ 98416 w 70"/>
              <a:gd name="T15" fmla="*/ 289960 h 209"/>
              <a:gd name="T16" fmla="*/ 236199 w 70"/>
              <a:gd name="T17" fmla="*/ 39317 h 209"/>
              <a:gd name="T18" fmla="*/ 221437 w 70"/>
              <a:gd name="T19" fmla="*/ 9829 h 209"/>
              <a:gd name="T20" fmla="*/ 68891 w 70"/>
              <a:gd name="T21" fmla="*/ 348935 h 209"/>
              <a:gd name="T22" fmla="*/ 68891 w 70"/>
              <a:gd name="T23" fmla="*/ 353850 h 209"/>
              <a:gd name="T24" fmla="*/ 34446 w 70"/>
              <a:gd name="T25" fmla="*/ 565177 h 209"/>
              <a:gd name="T26" fmla="*/ 78733 w 70"/>
              <a:gd name="T27" fmla="*/ 663468 h 209"/>
              <a:gd name="T28" fmla="*/ 157466 w 70"/>
              <a:gd name="T29" fmla="*/ 1022232 h 209"/>
              <a:gd name="T30" fmla="*/ 177149 w 70"/>
              <a:gd name="T31" fmla="*/ 968172 h 209"/>
              <a:gd name="T32" fmla="*/ 108258 w 70"/>
              <a:gd name="T33" fmla="*/ 756845 h 209"/>
              <a:gd name="T34" fmla="*/ 132862 w 70"/>
              <a:gd name="T35" fmla="*/ 702785 h 209"/>
              <a:gd name="T36" fmla="*/ 147624 w 70"/>
              <a:gd name="T37" fmla="*/ 712614 h 209"/>
              <a:gd name="T38" fmla="*/ 334615 w 70"/>
              <a:gd name="T39" fmla="*/ 604493 h 209"/>
              <a:gd name="T40" fmla="*/ 314932 w 70"/>
              <a:gd name="T41" fmla="*/ 560262 h 209"/>
              <a:gd name="T42" fmla="*/ 231278 w 70"/>
              <a:gd name="T43" fmla="*/ 304704 h 209"/>
              <a:gd name="T44" fmla="*/ 137783 w 70"/>
              <a:gd name="T45" fmla="*/ 348935 h 209"/>
              <a:gd name="T46" fmla="*/ 231278 w 70"/>
              <a:gd name="T47" fmla="*/ 304704 h 209"/>
              <a:gd name="T48" fmla="*/ 167308 w 70"/>
              <a:gd name="T49" fmla="*/ 648725 h 209"/>
              <a:gd name="T50" fmla="*/ 255882 w 70"/>
              <a:gd name="T51" fmla="*/ 604493 h 209"/>
              <a:gd name="T52" fmla="*/ 167308 w 70"/>
              <a:gd name="T53" fmla="*/ 648725 h 20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0"/>
              <a:gd name="T82" fmla="*/ 0 h 209"/>
              <a:gd name="T83" fmla="*/ 70 w 70"/>
              <a:gd name="T84" fmla="*/ 209 h 20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/>
      <p:bldP spid="52" grpId="0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8025"/>
            <a:ext cx="10515600" cy="13255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                    </a:t>
            </a:r>
            <a:r>
              <a:rPr lang="en-US" sz="5300" b="1" kern="0" dirty="0">
                <a:latin typeface="+mn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en-US" sz="5300" dirty="0">
              <a:latin typeface="+mn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/>
            </a:extLst>
          </p:cNvPr>
          <p:cNvSpPr txBox="1"/>
          <p:nvPr/>
        </p:nvSpPr>
        <p:spPr>
          <a:xfrm>
            <a:off x="595313" y="423863"/>
            <a:ext cx="111125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  <a:sym typeface="Arial"/>
              </a:rPr>
              <a:t>MỘT SỐ HÌNH ẢNH VỀ CÁC CÂU LẠC BỘ Ở TRƯỜNG</a:t>
            </a:r>
            <a:endParaRPr lang="en-US" sz="3200" b="1" kern="0" dirty="0">
              <a:solidFill>
                <a:srgbClr val="FF000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14966"/>
          <a:stretch>
            <a:fillRect/>
          </a:stretch>
        </p:blipFill>
        <p:spPr bwMode="auto">
          <a:xfrm>
            <a:off x="293688" y="1439863"/>
            <a:ext cx="37147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3125" y="5883275"/>
            <a:ext cx="1952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CLB BÓNG RỔ</a:t>
            </a:r>
          </a:p>
        </p:txBody>
      </p:sp>
      <p:pic>
        <p:nvPicPr>
          <p:cNvPr id="1028" name="Picture 4" descr="D:\HỒ SƠ NHÀ TRƯỜNG\HOẠT ĐỘNG HÈ 2022\minh chứng hè\Boi.jpg"/>
          <p:cNvPicPr>
            <a:picLocks noChangeAspect="1" noChangeArrowheads="1"/>
          </p:cNvPicPr>
          <p:nvPr/>
        </p:nvPicPr>
        <p:blipFill>
          <a:blip r:embed="rId3"/>
          <a:srcRect r="17726"/>
          <a:stretch>
            <a:fillRect/>
          </a:stretch>
        </p:blipFill>
        <p:spPr bwMode="auto">
          <a:xfrm>
            <a:off x="7996238" y="1439863"/>
            <a:ext cx="3933825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599613" y="5846763"/>
            <a:ext cx="1446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CLB BƠI </a:t>
            </a:r>
          </a:p>
        </p:txBody>
      </p:sp>
      <p:pic>
        <p:nvPicPr>
          <p:cNvPr id="10" name="Picture 9" descr="D:\NĂM HỌC 2021-2022\WEB\HOẠT ĐỘNG HÈ 2022\Lớp dạy võ taekwondo\vo-1.jpg"/>
          <p:cNvPicPr/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008398" y="2216727"/>
            <a:ext cx="4045961" cy="2958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959350" y="5411788"/>
            <a:ext cx="2144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CLB VÕ THUẬT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Shape, square&#10;&#10;Description automatically generate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1300" y="0"/>
            <a:ext cx="12674600" cy="710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/>
            </a:extLst>
          </p:cNvPr>
          <p:cNvSpPr txBox="1"/>
          <p:nvPr/>
        </p:nvSpPr>
        <p:spPr>
          <a:xfrm>
            <a:off x="1012825" y="2851150"/>
            <a:ext cx="10742613" cy="862013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CHÚC CÁC EM HỌC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GIỎI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>
            <a:grpSpLocks/>
          </p:cNvGrpSpPr>
          <p:nvPr/>
        </p:nvGrpSpPr>
        <p:grpSpPr bwMode="auto">
          <a:xfrm>
            <a:off x="1524000" y="1485900"/>
            <a:ext cx="7121525" cy="5151438"/>
            <a:chOff x="1161587" y="1496074"/>
            <a:chExt cx="7122122" cy="5152000"/>
          </a:xfrm>
        </p:grpSpPr>
        <p:grpSp>
          <p:nvGrpSpPr>
            <p:cNvPr id="8227" name="组合 44"/>
            <p:cNvGrpSpPr>
              <a:grpSpLocks/>
            </p:cNvGrpSpPr>
            <p:nvPr/>
          </p:nvGrpSpPr>
          <p:grpSpPr bwMode="auto">
            <a:xfrm>
              <a:off x="3926128" y="3633722"/>
              <a:ext cx="4357581" cy="324358"/>
              <a:chOff x="4531763" y="904319"/>
              <a:chExt cx="3274666" cy="206375"/>
            </a:xfrm>
          </p:grpSpPr>
          <p:sp>
            <p:nvSpPr>
              <p:cNvPr id="8229" name="Freeform 139"/>
              <p:cNvSpPr>
                <a:spLocks/>
              </p:cNvSpPr>
              <p:nvPr/>
            </p:nvSpPr>
            <p:spPr bwMode="auto">
              <a:xfrm rot="-3223206">
                <a:off x="4548432" y="887650"/>
                <a:ext cx="206375" cy="239713"/>
              </a:xfrm>
              <a:custGeom>
                <a:avLst/>
                <a:gdLst>
                  <a:gd name="T0" fmla="*/ 183861 w 55"/>
                  <a:gd name="T1" fmla="*/ 179785 h 64"/>
                  <a:gd name="T2" fmla="*/ 48780 w 55"/>
                  <a:gd name="T3" fmla="*/ 22473 h 64"/>
                  <a:gd name="T4" fmla="*/ 11257 w 55"/>
                  <a:gd name="T5" fmla="*/ 44946 h 64"/>
                  <a:gd name="T6" fmla="*/ 146339 w 55"/>
                  <a:gd name="T7" fmla="*/ 217240 h 64"/>
                  <a:gd name="T8" fmla="*/ 183861 w 55"/>
                  <a:gd name="T9" fmla="*/ 17978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4"/>
                  <a:gd name="T17" fmla="*/ 55 w 5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0" name="Freeform 139"/>
              <p:cNvSpPr>
                <a:spLocks/>
              </p:cNvSpPr>
              <p:nvPr/>
            </p:nvSpPr>
            <p:spPr bwMode="auto">
              <a:xfrm rot="-3223206">
                <a:off x="4885649" y="887650"/>
                <a:ext cx="206375" cy="239713"/>
              </a:xfrm>
              <a:custGeom>
                <a:avLst/>
                <a:gdLst>
                  <a:gd name="T0" fmla="*/ 183861 w 55"/>
                  <a:gd name="T1" fmla="*/ 179785 h 64"/>
                  <a:gd name="T2" fmla="*/ 48780 w 55"/>
                  <a:gd name="T3" fmla="*/ 22473 h 64"/>
                  <a:gd name="T4" fmla="*/ 11257 w 55"/>
                  <a:gd name="T5" fmla="*/ 44946 h 64"/>
                  <a:gd name="T6" fmla="*/ 146339 w 55"/>
                  <a:gd name="T7" fmla="*/ 217240 h 64"/>
                  <a:gd name="T8" fmla="*/ 183861 w 55"/>
                  <a:gd name="T9" fmla="*/ 17978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4"/>
                  <a:gd name="T17" fmla="*/ 55 w 5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1" name="Freeform 139"/>
              <p:cNvSpPr>
                <a:spLocks/>
              </p:cNvSpPr>
              <p:nvPr/>
            </p:nvSpPr>
            <p:spPr bwMode="auto">
              <a:xfrm rot="-3223206">
                <a:off x="5222866" y="887650"/>
                <a:ext cx="206375" cy="239713"/>
              </a:xfrm>
              <a:custGeom>
                <a:avLst/>
                <a:gdLst>
                  <a:gd name="T0" fmla="*/ 183861 w 55"/>
                  <a:gd name="T1" fmla="*/ 179785 h 64"/>
                  <a:gd name="T2" fmla="*/ 48780 w 55"/>
                  <a:gd name="T3" fmla="*/ 22473 h 64"/>
                  <a:gd name="T4" fmla="*/ 11257 w 55"/>
                  <a:gd name="T5" fmla="*/ 44946 h 64"/>
                  <a:gd name="T6" fmla="*/ 146339 w 55"/>
                  <a:gd name="T7" fmla="*/ 217240 h 64"/>
                  <a:gd name="T8" fmla="*/ 183861 w 55"/>
                  <a:gd name="T9" fmla="*/ 17978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4"/>
                  <a:gd name="T17" fmla="*/ 55 w 5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2" name="Freeform 139"/>
              <p:cNvSpPr>
                <a:spLocks/>
              </p:cNvSpPr>
              <p:nvPr/>
            </p:nvSpPr>
            <p:spPr bwMode="auto">
              <a:xfrm rot="-3223206">
                <a:off x="5560083" y="887650"/>
                <a:ext cx="206375" cy="239713"/>
              </a:xfrm>
              <a:custGeom>
                <a:avLst/>
                <a:gdLst>
                  <a:gd name="T0" fmla="*/ 183861 w 55"/>
                  <a:gd name="T1" fmla="*/ 179785 h 64"/>
                  <a:gd name="T2" fmla="*/ 48780 w 55"/>
                  <a:gd name="T3" fmla="*/ 22473 h 64"/>
                  <a:gd name="T4" fmla="*/ 11257 w 55"/>
                  <a:gd name="T5" fmla="*/ 44946 h 64"/>
                  <a:gd name="T6" fmla="*/ 146339 w 55"/>
                  <a:gd name="T7" fmla="*/ 217240 h 64"/>
                  <a:gd name="T8" fmla="*/ 183861 w 55"/>
                  <a:gd name="T9" fmla="*/ 17978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4"/>
                  <a:gd name="T17" fmla="*/ 55 w 5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" name="Freeform 139"/>
              <p:cNvSpPr>
                <a:spLocks/>
              </p:cNvSpPr>
              <p:nvPr/>
            </p:nvSpPr>
            <p:spPr bwMode="auto">
              <a:xfrm rot="-3223206">
                <a:off x="5897300" y="887650"/>
                <a:ext cx="206375" cy="239713"/>
              </a:xfrm>
              <a:custGeom>
                <a:avLst/>
                <a:gdLst>
                  <a:gd name="T0" fmla="*/ 183861 w 55"/>
                  <a:gd name="T1" fmla="*/ 179785 h 64"/>
                  <a:gd name="T2" fmla="*/ 48780 w 55"/>
                  <a:gd name="T3" fmla="*/ 22473 h 64"/>
                  <a:gd name="T4" fmla="*/ 11257 w 55"/>
                  <a:gd name="T5" fmla="*/ 44946 h 64"/>
                  <a:gd name="T6" fmla="*/ 146339 w 55"/>
                  <a:gd name="T7" fmla="*/ 217240 h 64"/>
                  <a:gd name="T8" fmla="*/ 183861 w 55"/>
                  <a:gd name="T9" fmla="*/ 17978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4"/>
                  <a:gd name="T17" fmla="*/ 55 w 5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" name="Freeform 139"/>
              <p:cNvSpPr>
                <a:spLocks/>
              </p:cNvSpPr>
              <p:nvPr/>
            </p:nvSpPr>
            <p:spPr bwMode="auto">
              <a:xfrm rot="-3223206">
                <a:off x="6234517" y="887650"/>
                <a:ext cx="206375" cy="239713"/>
              </a:xfrm>
              <a:custGeom>
                <a:avLst/>
                <a:gdLst>
                  <a:gd name="T0" fmla="*/ 183861 w 55"/>
                  <a:gd name="T1" fmla="*/ 179785 h 64"/>
                  <a:gd name="T2" fmla="*/ 48780 w 55"/>
                  <a:gd name="T3" fmla="*/ 22473 h 64"/>
                  <a:gd name="T4" fmla="*/ 11257 w 55"/>
                  <a:gd name="T5" fmla="*/ 44946 h 64"/>
                  <a:gd name="T6" fmla="*/ 146339 w 55"/>
                  <a:gd name="T7" fmla="*/ 217240 h 64"/>
                  <a:gd name="T8" fmla="*/ 183861 w 55"/>
                  <a:gd name="T9" fmla="*/ 17978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4"/>
                  <a:gd name="T17" fmla="*/ 55 w 5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" name="Freeform 139"/>
              <p:cNvSpPr>
                <a:spLocks/>
              </p:cNvSpPr>
              <p:nvPr/>
            </p:nvSpPr>
            <p:spPr bwMode="auto">
              <a:xfrm rot="-3223206">
                <a:off x="6571734" y="887650"/>
                <a:ext cx="206375" cy="239713"/>
              </a:xfrm>
              <a:custGeom>
                <a:avLst/>
                <a:gdLst>
                  <a:gd name="T0" fmla="*/ 183861 w 55"/>
                  <a:gd name="T1" fmla="*/ 179785 h 64"/>
                  <a:gd name="T2" fmla="*/ 48780 w 55"/>
                  <a:gd name="T3" fmla="*/ 22473 h 64"/>
                  <a:gd name="T4" fmla="*/ 11257 w 55"/>
                  <a:gd name="T5" fmla="*/ 44946 h 64"/>
                  <a:gd name="T6" fmla="*/ 146339 w 55"/>
                  <a:gd name="T7" fmla="*/ 217240 h 64"/>
                  <a:gd name="T8" fmla="*/ 183861 w 55"/>
                  <a:gd name="T9" fmla="*/ 17978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4"/>
                  <a:gd name="T17" fmla="*/ 55 w 5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" name="Freeform 139"/>
              <p:cNvSpPr>
                <a:spLocks/>
              </p:cNvSpPr>
              <p:nvPr/>
            </p:nvSpPr>
            <p:spPr bwMode="auto">
              <a:xfrm rot="-3223206">
                <a:off x="6908951" y="887650"/>
                <a:ext cx="206375" cy="239713"/>
              </a:xfrm>
              <a:custGeom>
                <a:avLst/>
                <a:gdLst>
                  <a:gd name="T0" fmla="*/ 183861 w 55"/>
                  <a:gd name="T1" fmla="*/ 179785 h 64"/>
                  <a:gd name="T2" fmla="*/ 48780 w 55"/>
                  <a:gd name="T3" fmla="*/ 22473 h 64"/>
                  <a:gd name="T4" fmla="*/ 11257 w 55"/>
                  <a:gd name="T5" fmla="*/ 44946 h 64"/>
                  <a:gd name="T6" fmla="*/ 146339 w 55"/>
                  <a:gd name="T7" fmla="*/ 217240 h 64"/>
                  <a:gd name="T8" fmla="*/ 183861 w 55"/>
                  <a:gd name="T9" fmla="*/ 17978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4"/>
                  <a:gd name="T17" fmla="*/ 55 w 5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" name="Freeform 139"/>
              <p:cNvSpPr>
                <a:spLocks/>
              </p:cNvSpPr>
              <p:nvPr/>
            </p:nvSpPr>
            <p:spPr bwMode="auto">
              <a:xfrm rot="-3223206">
                <a:off x="7246168" y="887650"/>
                <a:ext cx="206375" cy="239713"/>
              </a:xfrm>
              <a:custGeom>
                <a:avLst/>
                <a:gdLst>
                  <a:gd name="T0" fmla="*/ 183861 w 55"/>
                  <a:gd name="T1" fmla="*/ 179785 h 64"/>
                  <a:gd name="T2" fmla="*/ 48780 w 55"/>
                  <a:gd name="T3" fmla="*/ 22473 h 64"/>
                  <a:gd name="T4" fmla="*/ 11257 w 55"/>
                  <a:gd name="T5" fmla="*/ 44946 h 64"/>
                  <a:gd name="T6" fmla="*/ 146339 w 55"/>
                  <a:gd name="T7" fmla="*/ 217240 h 64"/>
                  <a:gd name="T8" fmla="*/ 183861 w 55"/>
                  <a:gd name="T9" fmla="*/ 17978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4"/>
                  <a:gd name="T17" fmla="*/ 55 w 5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8" name="Freeform 139"/>
              <p:cNvSpPr>
                <a:spLocks/>
              </p:cNvSpPr>
              <p:nvPr/>
            </p:nvSpPr>
            <p:spPr bwMode="auto">
              <a:xfrm rot="-3223206">
                <a:off x="7583385" y="887650"/>
                <a:ext cx="206375" cy="239713"/>
              </a:xfrm>
              <a:custGeom>
                <a:avLst/>
                <a:gdLst>
                  <a:gd name="T0" fmla="*/ 183861 w 55"/>
                  <a:gd name="T1" fmla="*/ 179785 h 64"/>
                  <a:gd name="T2" fmla="*/ 48780 w 55"/>
                  <a:gd name="T3" fmla="*/ 22473 h 64"/>
                  <a:gd name="T4" fmla="*/ 11257 w 55"/>
                  <a:gd name="T5" fmla="*/ 44946 h 64"/>
                  <a:gd name="T6" fmla="*/ 146339 w 55"/>
                  <a:gd name="T7" fmla="*/ 217240 h 64"/>
                  <a:gd name="T8" fmla="*/ 183861 w 55"/>
                  <a:gd name="T9" fmla="*/ 17978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4"/>
                  <a:gd name="T17" fmla="*/ 55 w 5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8228" name="图片 6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61587" y="1496074"/>
              <a:ext cx="3168402" cy="51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6250" y="6161088"/>
            <a:ext cx="17780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6145213"/>
            <a:ext cx="17780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45213"/>
            <a:ext cx="17780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26675" y="2320925"/>
            <a:ext cx="15652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组合 15"/>
          <p:cNvGrpSpPr>
            <a:grpSpLocks/>
          </p:cNvGrpSpPr>
          <p:nvPr/>
        </p:nvGrpSpPr>
        <p:grpSpPr bwMode="auto">
          <a:xfrm rot="1359389">
            <a:off x="9312275" y="152400"/>
            <a:ext cx="1827213" cy="1765300"/>
            <a:chOff x="10101876" y="4297860"/>
            <a:chExt cx="1826037" cy="1763786"/>
          </a:xfrm>
        </p:grpSpPr>
        <p:sp>
          <p:nvSpPr>
            <p:cNvPr id="8221" name="Freeform 26"/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1671581 w 356"/>
                <a:gd name="T1" fmla="*/ 466740 h 359"/>
                <a:gd name="T2" fmla="*/ 1029419 w 356"/>
                <a:gd name="T3" fmla="*/ 68783 h 359"/>
                <a:gd name="T4" fmla="*/ 294120 w 356"/>
                <a:gd name="T5" fmla="*/ 353740 h 359"/>
                <a:gd name="T6" fmla="*/ 210786 w 356"/>
                <a:gd name="T7" fmla="*/ 545349 h 359"/>
                <a:gd name="T8" fmla="*/ 181374 w 356"/>
                <a:gd name="T9" fmla="*/ 584653 h 359"/>
                <a:gd name="T10" fmla="*/ 63726 w 356"/>
                <a:gd name="T11" fmla="*/ 810654 h 359"/>
                <a:gd name="T12" fmla="*/ 200982 w 356"/>
                <a:gd name="T13" fmla="*/ 1478829 h 359"/>
                <a:gd name="T14" fmla="*/ 1044125 w 356"/>
                <a:gd name="T15" fmla="*/ 1685177 h 359"/>
                <a:gd name="T16" fmla="*/ 1651973 w 356"/>
                <a:gd name="T17" fmla="*/ 1066132 h 359"/>
                <a:gd name="T18" fmla="*/ 1671581 w 356"/>
                <a:gd name="T19" fmla="*/ 466740 h 359"/>
                <a:gd name="T20" fmla="*/ 1362755 w 356"/>
                <a:gd name="T21" fmla="*/ 835219 h 359"/>
                <a:gd name="T22" fmla="*/ 1362755 w 356"/>
                <a:gd name="T23" fmla="*/ 781175 h 359"/>
                <a:gd name="T24" fmla="*/ 1367657 w 356"/>
                <a:gd name="T25" fmla="*/ 751697 h 359"/>
                <a:gd name="T26" fmla="*/ 1372559 w 356"/>
                <a:gd name="T27" fmla="*/ 707480 h 359"/>
                <a:gd name="T28" fmla="*/ 1362755 w 356"/>
                <a:gd name="T29" fmla="*/ 835219 h 359"/>
                <a:gd name="T30" fmla="*/ 1343147 w 356"/>
                <a:gd name="T31" fmla="*/ 1110350 h 359"/>
                <a:gd name="T32" fmla="*/ 1352951 w 356"/>
                <a:gd name="T33" fmla="*/ 1080872 h 359"/>
                <a:gd name="T34" fmla="*/ 1362755 w 356"/>
                <a:gd name="T35" fmla="*/ 1036654 h 359"/>
                <a:gd name="T36" fmla="*/ 1455893 w 356"/>
                <a:gd name="T37" fmla="*/ 879436 h 359"/>
                <a:gd name="T38" fmla="*/ 1460795 w 356"/>
                <a:gd name="T39" fmla="*/ 859784 h 359"/>
                <a:gd name="T40" fmla="*/ 1426481 w 356"/>
                <a:gd name="T41" fmla="*/ 977697 h 359"/>
                <a:gd name="T42" fmla="*/ 1343147 w 356"/>
                <a:gd name="T43" fmla="*/ 1110350 h 359"/>
                <a:gd name="T44" fmla="*/ 1593149 w 356"/>
                <a:gd name="T45" fmla="*/ 574827 h 359"/>
                <a:gd name="T46" fmla="*/ 1377461 w 356"/>
                <a:gd name="T47" fmla="*/ 265305 h 359"/>
                <a:gd name="T48" fmla="*/ 1593149 w 356"/>
                <a:gd name="T49" fmla="*/ 574827 h 359"/>
                <a:gd name="T50" fmla="*/ 151962 w 356"/>
                <a:gd name="T51" fmla="*/ 923654 h 359"/>
                <a:gd name="T52" fmla="*/ 166668 w 356"/>
                <a:gd name="T53" fmla="*/ 923654 h 359"/>
                <a:gd name="T54" fmla="*/ 166668 w 356"/>
                <a:gd name="T55" fmla="*/ 928567 h 359"/>
                <a:gd name="T56" fmla="*/ 205884 w 356"/>
                <a:gd name="T57" fmla="*/ 972784 h 359"/>
                <a:gd name="T58" fmla="*/ 210786 w 356"/>
                <a:gd name="T59" fmla="*/ 972784 h 359"/>
                <a:gd name="T60" fmla="*/ 151962 w 356"/>
                <a:gd name="T61" fmla="*/ 1154567 h 359"/>
                <a:gd name="T62" fmla="*/ 151962 w 356"/>
                <a:gd name="T63" fmla="*/ 923654 h 359"/>
                <a:gd name="T64" fmla="*/ 323532 w 356"/>
                <a:gd name="T65" fmla="*/ 1454264 h 359"/>
                <a:gd name="T66" fmla="*/ 215688 w 356"/>
                <a:gd name="T67" fmla="*/ 1326524 h 359"/>
                <a:gd name="T68" fmla="*/ 245100 w 356"/>
                <a:gd name="T69" fmla="*/ 1326524 h 359"/>
                <a:gd name="T70" fmla="*/ 328434 w 356"/>
                <a:gd name="T71" fmla="*/ 1400220 h 359"/>
                <a:gd name="T72" fmla="*/ 647064 w 356"/>
                <a:gd name="T73" fmla="*/ 1523046 h 359"/>
                <a:gd name="T74" fmla="*/ 779418 w 356"/>
                <a:gd name="T75" fmla="*/ 1537786 h 359"/>
                <a:gd name="T76" fmla="*/ 808830 w 356"/>
                <a:gd name="T77" fmla="*/ 1537786 h 359"/>
                <a:gd name="T78" fmla="*/ 1284323 w 356"/>
                <a:gd name="T79" fmla="*/ 1454264 h 359"/>
                <a:gd name="T80" fmla="*/ 1240205 w 356"/>
                <a:gd name="T81" fmla="*/ 1488655 h 359"/>
                <a:gd name="T82" fmla="*/ 323532 w 356"/>
                <a:gd name="T83" fmla="*/ 1454264 h 3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56"/>
                <a:gd name="T127" fmla="*/ 0 h 359"/>
                <a:gd name="T128" fmla="*/ 356 w 356"/>
                <a:gd name="T129" fmla="*/ 359 h 35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Freeform 27"/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367849 w 77"/>
                <a:gd name="T1" fmla="*/ 103493 h 72"/>
                <a:gd name="T2" fmla="*/ 377658 w 77"/>
                <a:gd name="T3" fmla="*/ 68995 h 72"/>
                <a:gd name="T4" fmla="*/ 358039 w 77"/>
                <a:gd name="T5" fmla="*/ 39426 h 72"/>
                <a:gd name="T6" fmla="*/ 176567 w 77"/>
                <a:gd name="T7" fmla="*/ 59139 h 72"/>
                <a:gd name="T8" fmla="*/ 137330 w 77"/>
                <a:gd name="T9" fmla="*/ 83780 h 72"/>
                <a:gd name="T10" fmla="*/ 137330 w 77"/>
                <a:gd name="T11" fmla="*/ 83780 h 72"/>
                <a:gd name="T12" fmla="*/ 132426 w 77"/>
                <a:gd name="T13" fmla="*/ 78852 h 72"/>
                <a:gd name="T14" fmla="*/ 107902 w 77"/>
                <a:gd name="T15" fmla="*/ 64067 h 72"/>
                <a:gd name="T16" fmla="*/ 102998 w 77"/>
                <a:gd name="T17" fmla="*/ 59139 h 72"/>
                <a:gd name="T18" fmla="*/ 49046 w 77"/>
                <a:gd name="T19" fmla="*/ 59139 h 72"/>
                <a:gd name="T20" fmla="*/ 4905 w 77"/>
                <a:gd name="T21" fmla="*/ 88708 h 72"/>
                <a:gd name="T22" fmla="*/ 68665 w 77"/>
                <a:gd name="T23" fmla="*/ 275981 h 72"/>
                <a:gd name="T24" fmla="*/ 147139 w 77"/>
                <a:gd name="T25" fmla="*/ 344977 h 72"/>
                <a:gd name="T26" fmla="*/ 176567 w 77"/>
                <a:gd name="T27" fmla="*/ 340048 h 72"/>
                <a:gd name="T28" fmla="*/ 176567 w 77"/>
                <a:gd name="T29" fmla="*/ 344977 h 72"/>
                <a:gd name="T30" fmla="*/ 210900 w 77"/>
                <a:gd name="T31" fmla="*/ 340048 h 72"/>
                <a:gd name="T32" fmla="*/ 259946 w 77"/>
                <a:gd name="T33" fmla="*/ 340048 h 72"/>
                <a:gd name="T34" fmla="*/ 333516 w 77"/>
                <a:gd name="T35" fmla="*/ 206986 h 72"/>
                <a:gd name="T36" fmla="*/ 358039 w 77"/>
                <a:gd name="T37" fmla="*/ 167560 h 72"/>
                <a:gd name="T38" fmla="*/ 358039 w 77"/>
                <a:gd name="T39" fmla="*/ 142919 h 72"/>
                <a:gd name="T40" fmla="*/ 358039 w 77"/>
                <a:gd name="T41" fmla="*/ 142919 h 72"/>
                <a:gd name="T42" fmla="*/ 367849 w 77"/>
                <a:gd name="T43" fmla="*/ 103493 h 72"/>
                <a:gd name="T44" fmla="*/ 269756 w 77"/>
                <a:gd name="T45" fmla="*/ 113349 h 72"/>
                <a:gd name="T46" fmla="*/ 269756 w 77"/>
                <a:gd name="T47" fmla="*/ 108421 h 72"/>
                <a:gd name="T48" fmla="*/ 235423 w 77"/>
                <a:gd name="T49" fmla="*/ 83780 h 72"/>
                <a:gd name="T50" fmla="*/ 255042 w 77"/>
                <a:gd name="T51" fmla="*/ 78852 h 72"/>
                <a:gd name="T52" fmla="*/ 323707 w 77"/>
                <a:gd name="T53" fmla="*/ 83780 h 72"/>
                <a:gd name="T54" fmla="*/ 318802 w 77"/>
                <a:gd name="T55" fmla="*/ 98565 h 72"/>
                <a:gd name="T56" fmla="*/ 269756 w 77"/>
                <a:gd name="T57" fmla="*/ 113349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7"/>
                <a:gd name="T88" fmla="*/ 0 h 72"/>
                <a:gd name="T89" fmla="*/ 77 w 77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Freeform 118"/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1256628 w 372"/>
                <a:gd name="T1" fmla="*/ 181965 h 354"/>
                <a:gd name="T2" fmla="*/ 603770 w 372"/>
                <a:gd name="T3" fmla="*/ 103277 h 354"/>
                <a:gd name="T4" fmla="*/ 83448 w 372"/>
                <a:gd name="T5" fmla="*/ 732777 h 354"/>
                <a:gd name="T6" fmla="*/ 323974 w 372"/>
                <a:gd name="T7" fmla="*/ 1480309 h 354"/>
                <a:gd name="T8" fmla="*/ 1222267 w 372"/>
                <a:gd name="T9" fmla="*/ 1637684 h 354"/>
                <a:gd name="T10" fmla="*/ 1811311 w 372"/>
                <a:gd name="T11" fmla="*/ 821301 h 354"/>
                <a:gd name="T12" fmla="*/ 1256628 w 372"/>
                <a:gd name="T13" fmla="*/ 181965 h 354"/>
                <a:gd name="T14" fmla="*/ 1482428 w 372"/>
                <a:gd name="T15" fmla="*/ 1352442 h 354"/>
                <a:gd name="T16" fmla="*/ 692127 w 372"/>
                <a:gd name="T17" fmla="*/ 1554078 h 354"/>
                <a:gd name="T18" fmla="*/ 147261 w 372"/>
                <a:gd name="T19" fmla="*/ 860645 h 354"/>
                <a:gd name="T20" fmla="*/ 569409 w 372"/>
                <a:gd name="T21" fmla="*/ 206555 h 354"/>
                <a:gd name="T22" fmla="*/ 1173180 w 372"/>
                <a:gd name="T23" fmla="*/ 186883 h 354"/>
                <a:gd name="T24" fmla="*/ 1163362 w 372"/>
                <a:gd name="T25" fmla="*/ 186883 h 354"/>
                <a:gd name="T26" fmla="*/ 1153545 w 372"/>
                <a:gd name="T27" fmla="*/ 265570 h 354"/>
                <a:gd name="T28" fmla="*/ 1315532 w 372"/>
                <a:gd name="T29" fmla="*/ 290160 h 354"/>
                <a:gd name="T30" fmla="*/ 1325350 w 372"/>
                <a:gd name="T31" fmla="*/ 299996 h 354"/>
                <a:gd name="T32" fmla="*/ 1354802 w 372"/>
                <a:gd name="T33" fmla="*/ 299996 h 354"/>
                <a:gd name="T34" fmla="*/ 1531515 w 372"/>
                <a:gd name="T35" fmla="*/ 388520 h 354"/>
                <a:gd name="T36" fmla="*/ 1698411 w 372"/>
                <a:gd name="T37" fmla="*/ 668844 h 354"/>
                <a:gd name="T38" fmla="*/ 1482428 w 372"/>
                <a:gd name="T39" fmla="*/ 1352442 h 3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72"/>
                <a:gd name="T61" fmla="*/ 0 h 354"/>
                <a:gd name="T62" fmla="*/ 372 w 372"/>
                <a:gd name="T63" fmla="*/ 354 h 35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Freeform 119"/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947485 w 205"/>
                <a:gd name="T1" fmla="*/ 19683 h 140"/>
                <a:gd name="T2" fmla="*/ 800208 w 205"/>
                <a:gd name="T3" fmla="*/ 177149 h 140"/>
                <a:gd name="T4" fmla="*/ 736387 w 205"/>
                <a:gd name="T5" fmla="*/ 211595 h 140"/>
                <a:gd name="T6" fmla="*/ 706932 w 205"/>
                <a:gd name="T7" fmla="*/ 221437 h 140"/>
                <a:gd name="T8" fmla="*/ 540017 w 205"/>
                <a:gd name="T9" fmla="*/ 255882 h 140"/>
                <a:gd name="T10" fmla="*/ 58911 w 205"/>
                <a:gd name="T11" fmla="*/ 93495 h 140"/>
                <a:gd name="T12" fmla="*/ 14728 w 205"/>
                <a:gd name="T13" fmla="*/ 127941 h 140"/>
                <a:gd name="T14" fmla="*/ 314192 w 205"/>
                <a:gd name="T15" fmla="*/ 319853 h 140"/>
                <a:gd name="T16" fmla="*/ 559654 w 205"/>
                <a:gd name="T17" fmla="*/ 683993 h 140"/>
                <a:gd name="T18" fmla="*/ 775661 w 205"/>
                <a:gd name="T19" fmla="*/ 285407 h 140"/>
                <a:gd name="T20" fmla="*/ 844391 w 205"/>
                <a:gd name="T21" fmla="*/ 250961 h 140"/>
                <a:gd name="T22" fmla="*/ 1006396 w 205"/>
                <a:gd name="T23" fmla="*/ 44287 h 140"/>
                <a:gd name="T24" fmla="*/ 947485 w 205"/>
                <a:gd name="T25" fmla="*/ 19683 h 140"/>
                <a:gd name="T26" fmla="*/ 564564 w 205"/>
                <a:gd name="T27" fmla="*/ 605260 h 140"/>
                <a:gd name="T28" fmla="*/ 358375 w 205"/>
                <a:gd name="T29" fmla="*/ 329695 h 140"/>
                <a:gd name="T30" fmla="*/ 530199 w 205"/>
                <a:gd name="T31" fmla="*/ 339536 h 140"/>
                <a:gd name="T32" fmla="*/ 520380 w 205"/>
                <a:gd name="T33" fmla="*/ 516685 h 140"/>
                <a:gd name="T34" fmla="*/ 559654 w 205"/>
                <a:gd name="T35" fmla="*/ 516685 h 140"/>
                <a:gd name="T36" fmla="*/ 549836 w 205"/>
                <a:gd name="T37" fmla="*/ 339536 h 140"/>
                <a:gd name="T38" fmla="*/ 697113 w 205"/>
                <a:gd name="T39" fmla="*/ 314932 h 140"/>
                <a:gd name="T40" fmla="*/ 564564 w 205"/>
                <a:gd name="T41" fmla="*/ 605260 h 1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5"/>
                <a:gd name="T64" fmla="*/ 0 h 140"/>
                <a:gd name="T65" fmla="*/ 205 w 205"/>
                <a:gd name="T66" fmla="*/ 140 h 1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Freeform 120"/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83002 w 17"/>
                <a:gd name="T1" fmla="*/ 24523 h 22"/>
                <a:gd name="T2" fmla="*/ 68355 w 17"/>
                <a:gd name="T3" fmla="*/ 9809 h 22"/>
                <a:gd name="T4" fmla="*/ 58590 w 17"/>
                <a:gd name="T5" fmla="*/ 4905 h 22"/>
                <a:gd name="T6" fmla="*/ 39060 w 17"/>
                <a:gd name="T7" fmla="*/ 0 h 22"/>
                <a:gd name="T8" fmla="*/ 34177 w 17"/>
                <a:gd name="T9" fmla="*/ 4905 h 22"/>
                <a:gd name="T10" fmla="*/ 24412 w 17"/>
                <a:gd name="T11" fmla="*/ 4905 h 22"/>
                <a:gd name="T12" fmla="*/ 4882 w 17"/>
                <a:gd name="T13" fmla="*/ 19619 h 22"/>
                <a:gd name="T14" fmla="*/ 0 w 17"/>
                <a:gd name="T15" fmla="*/ 58856 h 22"/>
                <a:gd name="T16" fmla="*/ 9765 w 17"/>
                <a:gd name="T17" fmla="*/ 93188 h 22"/>
                <a:gd name="T18" fmla="*/ 19530 w 17"/>
                <a:gd name="T19" fmla="*/ 102997 h 22"/>
                <a:gd name="T20" fmla="*/ 34177 w 17"/>
                <a:gd name="T21" fmla="*/ 107902 h 22"/>
                <a:gd name="T22" fmla="*/ 48825 w 17"/>
                <a:gd name="T23" fmla="*/ 102997 h 22"/>
                <a:gd name="T24" fmla="*/ 63472 w 17"/>
                <a:gd name="T25" fmla="*/ 93188 h 22"/>
                <a:gd name="T26" fmla="*/ 68355 w 17"/>
                <a:gd name="T27" fmla="*/ 83379 h 22"/>
                <a:gd name="T28" fmla="*/ 78120 w 17"/>
                <a:gd name="T29" fmla="*/ 63760 h 22"/>
                <a:gd name="T30" fmla="*/ 83002 w 17"/>
                <a:gd name="T31" fmla="*/ 24523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2"/>
                <a:gd name="T50" fmla="*/ 17 w 17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Freeform 121"/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255768 w 54"/>
                <a:gd name="T1" fmla="*/ 161853 h 44"/>
                <a:gd name="T2" fmla="*/ 167233 w 54"/>
                <a:gd name="T3" fmla="*/ 127521 h 44"/>
                <a:gd name="T4" fmla="*/ 98372 w 54"/>
                <a:gd name="T5" fmla="*/ 122616 h 44"/>
                <a:gd name="T6" fmla="*/ 216419 w 54"/>
                <a:gd name="T7" fmla="*/ 44142 h 44"/>
                <a:gd name="T8" fmla="*/ 201663 w 54"/>
                <a:gd name="T9" fmla="*/ 4905 h 44"/>
                <a:gd name="T10" fmla="*/ 9837 w 54"/>
                <a:gd name="T11" fmla="*/ 137330 h 44"/>
                <a:gd name="T12" fmla="*/ 39349 w 54"/>
                <a:gd name="T13" fmla="*/ 186376 h 44"/>
                <a:gd name="T14" fmla="*/ 147558 w 54"/>
                <a:gd name="T15" fmla="*/ 196185 h 44"/>
                <a:gd name="T16" fmla="*/ 241012 w 54"/>
                <a:gd name="T17" fmla="*/ 205995 h 44"/>
                <a:gd name="T18" fmla="*/ 255768 w 54"/>
                <a:gd name="T19" fmla="*/ 161853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44"/>
                <a:gd name="T32" fmla="*/ 54 w 5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42325" y="627063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组合 23"/>
          <p:cNvGrpSpPr>
            <a:grpSpLocks/>
          </p:cNvGrpSpPr>
          <p:nvPr/>
        </p:nvGrpSpPr>
        <p:grpSpPr bwMode="auto">
          <a:xfrm rot="1211024">
            <a:off x="8574088" y="4416425"/>
            <a:ext cx="608012" cy="866775"/>
            <a:chOff x="10766636" y="3941730"/>
            <a:chExt cx="1047922" cy="1352954"/>
          </a:xfrm>
        </p:grpSpPr>
        <p:sp>
          <p:nvSpPr>
            <p:cNvPr id="8215" name="Freeform 108"/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559307 w 114"/>
                <a:gd name="T1" fmla="*/ 64156 h 186"/>
                <a:gd name="T2" fmla="*/ 530176 w 114"/>
                <a:gd name="T3" fmla="*/ 64156 h 186"/>
                <a:gd name="T4" fmla="*/ 460263 w 114"/>
                <a:gd name="T5" fmla="*/ 46659 h 186"/>
                <a:gd name="T6" fmla="*/ 454437 w 114"/>
                <a:gd name="T7" fmla="*/ 46659 h 186"/>
                <a:gd name="T8" fmla="*/ 11652 w 114"/>
                <a:gd name="T9" fmla="*/ 507417 h 186"/>
                <a:gd name="T10" fmla="*/ 69913 w 114"/>
                <a:gd name="T11" fmla="*/ 571573 h 186"/>
                <a:gd name="T12" fmla="*/ 279653 w 114"/>
                <a:gd name="T13" fmla="*/ 484087 h 186"/>
                <a:gd name="T14" fmla="*/ 64087 w 114"/>
                <a:gd name="T15" fmla="*/ 991504 h 186"/>
                <a:gd name="T16" fmla="*/ 157305 w 114"/>
                <a:gd name="T17" fmla="*/ 1032331 h 186"/>
                <a:gd name="T18" fmla="*/ 163131 w 114"/>
                <a:gd name="T19" fmla="*/ 1020666 h 186"/>
                <a:gd name="T20" fmla="*/ 186436 w 114"/>
                <a:gd name="T21" fmla="*/ 1003169 h 186"/>
                <a:gd name="T22" fmla="*/ 611742 w 114"/>
                <a:gd name="T23" fmla="*/ 414099 h 186"/>
                <a:gd name="T24" fmla="*/ 559307 w 114"/>
                <a:gd name="T25" fmla="*/ 338278 h 186"/>
                <a:gd name="T26" fmla="*/ 518524 w 114"/>
                <a:gd name="T27" fmla="*/ 349943 h 186"/>
                <a:gd name="T28" fmla="*/ 512698 w 114"/>
                <a:gd name="T29" fmla="*/ 361607 h 186"/>
                <a:gd name="T30" fmla="*/ 501046 w 114"/>
                <a:gd name="T31" fmla="*/ 373272 h 186"/>
                <a:gd name="T32" fmla="*/ 495220 w 114"/>
                <a:gd name="T33" fmla="*/ 379105 h 186"/>
                <a:gd name="T34" fmla="*/ 495220 w 114"/>
                <a:gd name="T35" fmla="*/ 379105 h 186"/>
                <a:gd name="T36" fmla="*/ 489394 w 114"/>
                <a:gd name="T37" fmla="*/ 384937 h 186"/>
                <a:gd name="T38" fmla="*/ 489394 w 114"/>
                <a:gd name="T39" fmla="*/ 384937 h 186"/>
                <a:gd name="T40" fmla="*/ 489394 w 114"/>
                <a:gd name="T41" fmla="*/ 384937 h 186"/>
                <a:gd name="T42" fmla="*/ 477741 w 114"/>
                <a:gd name="T43" fmla="*/ 390769 h 186"/>
                <a:gd name="T44" fmla="*/ 466089 w 114"/>
                <a:gd name="T45" fmla="*/ 414099 h 186"/>
                <a:gd name="T46" fmla="*/ 431133 w 114"/>
                <a:gd name="T47" fmla="*/ 460758 h 186"/>
                <a:gd name="T48" fmla="*/ 489394 w 114"/>
                <a:gd name="T49" fmla="*/ 373272 h 186"/>
                <a:gd name="T50" fmla="*/ 495220 w 114"/>
                <a:gd name="T51" fmla="*/ 320781 h 186"/>
                <a:gd name="T52" fmla="*/ 635046 w 114"/>
                <a:gd name="T53" fmla="*/ 116648 h 186"/>
                <a:gd name="T54" fmla="*/ 559307 w 114"/>
                <a:gd name="T55" fmla="*/ 64156 h 1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4"/>
                <a:gd name="T85" fmla="*/ 0 h 186"/>
                <a:gd name="T86" fmla="*/ 114 w 114"/>
                <a:gd name="T87" fmla="*/ 186 h 1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Freeform 109"/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652889 w 119"/>
                <a:gd name="T1" fmla="*/ 303362 h 183"/>
                <a:gd name="T2" fmla="*/ 530473 w 119"/>
                <a:gd name="T3" fmla="*/ 309196 h 183"/>
                <a:gd name="T4" fmla="*/ 670378 w 119"/>
                <a:gd name="T5" fmla="*/ 52505 h 183"/>
                <a:gd name="T6" fmla="*/ 641231 w 119"/>
                <a:gd name="T7" fmla="*/ 11668 h 183"/>
                <a:gd name="T8" fmla="*/ 285639 w 119"/>
                <a:gd name="T9" fmla="*/ 87508 h 183"/>
                <a:gd name="T10" fmla="*/ 139905 w 119"/>
                <a:gd name="T11" fmla="*/ 320864 h 183"/>
                <a:gd name="T12" fmla="*/ 11659 w 119"/>
                <a:gd name="T13" fmla="*/ 513382 h 183"/>
                <a:gd name="T14" fmla="*/ 46635 w 119"/>
                <a:gd name="T15" fmla="*/ 548386 h 183"/>
                <a:gd name="T16" fmla="*/ 250663 w 119"/>
                <a:gd name="T17" fmla="*/ 507549 h 183"/>
                <a:gd name="T18" fmla="*/ 29147 w 119"/>
                <a:gd name="T19" fmla="*/ 1026765 h 183"/>
                <a:gd name="T20" fmla="*/ 69952 w 119"/>
                <a:gd name="T21" fmla="*/ 1055934 h 183"/>
                <a:gd name="T22" fmla="*/ 408056 w 119"/>
                <a:gd name="T23" fmla="*/ 735070 h 183"/>
                <a:gd name="T24" fmla="*/ 682036 w 119"/>
                <a:gd name="T25" fmla="*/ 338366 h 183"/>
                <a:gd name="T26" fmla="*/ 652889 w 119"/>
                <a:gd name="T27" fmla="*/ 303362 h 183"/>
                <a:gd name="T28" fmla="*/ 384738 w 119"/>
                <a:gd name="T29" fmla="*/ 676731 h 183"/>
                <a:gd name="T30" fmla="*/ 110758 w 119"/>
                <a:gd name="T31" fmla="*/ 962592 h 183"/>
                <a:gd name="T32" fmla="*/ 326445 w 119"/>
                <a:gd name="T33" fmla="*/ 472545 h 183"/>
                <a:gd name="T34" fmla="*/ 291469 w 119"/>
                <a:gd name="T35" fmla="*/ 437542 h 183"/>
                <a:gd name="T36" fmla="*/ 93270 w 119"/>
                <a:gd name="T37" fmla="*/ 478379 h 183"/>
                <a:gd name="T38" fmla="*/ 104929 w 119"/>
                <a:gd name="T39" fmla="*/ 460877 h 183"/>
                <a:gd name="T40" fmla="*/ 134076 w 119"/>
                <a:gd name="T41" fmla="*/ 455044 h 183"/>
                <a:gd name="T42" fmla="*/ 308957 w 119"/>
                <a:gd name="T43" fmla="*/ 145847 h 183"/>
                <a:gd name="T44" fmla="*/ 600425 w 119"/>
                <a:gd name="T45" fmla="*/ 70007 h 183"/>
                <a:gd name="T46" fmla="*/ 437203 w 119"/>
                <a:gd name="T47" fmla="*/ 326698 h 183"/>
                <a:gd name="T48" fmla="*/ 466350 w 119"/>
                <a:gd name="T49" fmla="*/ 373369 h 183"/>
                <a:gd name="T50" fmla="*/ 617913 w 119"/>
                <a:gd name="T51" fmla="*/ 355867 h 183"/>
                <a:gd name="T52" fmla="*/ 384738 w 119"/>
                <a:gd name="T53" fmla="*/ 676731 h 18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9"/>
                <a:gd name="T82" fmla="*/ 0 h 183"/>
                <a:gd name="T83" fmla="*/ 119 w 119"/>
                <a:gd name="T84" fmla="*/ 183 h 18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Freeform 110"/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163881 w 29"/>
                <a:gd name="T1" fmla="*/ 150611 h 31"/>
                <a:gd name="T2" fmla="*/ 70235 w 29"/>
                <a:gd name="T3" fmla="*/ 23171 h 31"/>
                <a:gd name="T4" fmla="*/ 35117 w 29"/>
                <a:gd name="T5" fmla="*/ 0 h 31"/>
                <a:gd name="T6" fmla="*/ 11706 w 29"/>
                <a:gd name="T7" fmla="*/ 5793 h 31"/>
                <a:gd name="T8" fmla="*/ 5853 w 29"/>
                <a:gd name="T9" fmla="*/ 40549 h 31"/>
                <a:gd name="T10" fmla="*/ 58529 w 29"/>
                <a:gd name="T11" fmla="*/ 133233 h 31"/>
                <a:gd name="T12" fmla="*/ 152175 w 29"/>
                <a:gd name="T13" fmla="*/ 173782 h 31"/>
                <a:gd name="T14" fmla="*/ 163881 w 29"/>
                <a:gd name="T15" fmla="*/ 150611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31"/>
                <a:gd name="T26" fmla="*/ 29 w 29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Freeform 111"/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64526 w 13"/>
                <a:gd name="T1" fmla="*/ 105162 h 40"/>
                <a:gd name="T2" fmla="*/ 64526 w 13"/>
                <a:gd name="T3" fmla="*/ 23369 h 40"/>
                <a:gd name="T4" fmla="*/ 17598 w 13"/>
                <a:gd name="T5" fmla="*/ 23369 h 40"/>
                <a:gd name="T6" fmla="*/ 46928 w 13"/>
                <a:gd name="T7" fmla="*/ 216166 h 40"/>
                <a:gd name="T8" fmla="*/ 76258 w 13"/>
                <a:gd name="T9" fmla="*/ 204481 h 40"/>
                <a:gd name="T10" fmla="*/ 64526 w 13"/>
                <a:gd name="T11" fmla="*/ 105162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40"/>
                <a:gd name="T20" fmla="*/ 13 w 13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Freeform 112"/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64526 w 13"/>
                <a:gd name="T1" fmla="*/ 23402 h 37"/>
                <a:gd name="T2" fmla="*/ 23464 w 13"/>
                <a:gd name="T3" fmla="*/ 23402 h 37"/>
                <a:gd name="T4" fmla="*/ 11732 w 13"/>
                <a:gd name="T5" fmla="*/ 187219 h 37"/>
                <a:gd name="T6" fmla="*/ 41062 w 13"/>
                <a:gd name="T7" fmla="*/ 198920 h 37"/>
                <a:gd name="T8" fmla="*/ 64526 w 13"/>
                <a:gd name="T9" fmla="*/ 2340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37"/>
                <a:gd name="T17" fmla="*/ 13 w 13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Freeform 113"/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163817 w 37"/>
                <a:gd name="T1" fmla="*/ 41023 h 34"/>
                <a:gd name="T2" fmla="*/ 122862 w 37"/>
                <a:gd name="T3" fmla="*/ 46883 h 34"/>
                <a:gd name="T4" fmla="*/ 111161 w 37"/>
                <a:gd name="T5" fmla="*/ 23442 h 34"/>
                <a:gd name="T6" fmla="*/ 76058 w 37"/>
                <a:gd name="T7" fmla="*/ 29302 h 34"/>
                <a:gd name="T8" fmla="*/ 76058 w 37"/>
                <a:gd name="T9" fmla="*/ 58604 h 34"/>
                <a:gd name="T10" fmla="*/ 11701 w 37"/>
                <a:gd name="T11" fmla="*/ 82046 h 34"/>
                <a:gd name="T12" fmla="*/ 23402 w 37"/>
                <a:gd name="T13" fmla="*/ 111348 h 34"/>
                <a:gd name="T14" fmla="*/ 87759 w 37"/>
                <a:gd name="T15" fmla="*/ 111348 h 34"/>
                <a:gd name="T16" fmla="*/ 99460 w 37"/>
                <a:gd name="T17" fmla="*/ 164092 h 34"/>
                <a:gd name="T18" fmla="*/ 146265 w 37"/>
                <a:gd name="T19" fmla="*/ 152371 h 34"/>
                <a:gd name="T20" fmla="*/ 134564 w 37"/>
                <a:gd name="T21" fmla="*/ 105487 h 34"/>
                <a:gd name="T22" fmla="*/ 181368 w 37"/>
                <a:gd name="T23" fmla="*/ 93767 h 34"/>
                <a:gd name="T24" fmla="*/ 163817 w 37"/>
                <a:gd name="T25" fmla="*/ 41023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"/>
                <a:gd name="T40" fmla="*/ 0 h 34"/>
                <a:gd name="T41" fmla="*/ 37 w 37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Freeform 123"/>
          <p:cNvSpPr>
            <a:spLocks noEditPoints="1"/>
          </p:cNvSpPr>
          <p:nvPr/>
        </p:nvSpPr>
        <p:spPr bwMode="auto">
          <a:xfrm rot="3896716" flipH="1">
            <a:off x="10252869" y="5061744"/>
            <a:ext cx="422275" cy="1258887"/>
          </a:xfrm>
          <a:custGeom>
            <a:avLst/>
            <a:gdLst>
              <a:gd name="T0" fmla="*/ 385838 w 70"/>
              <a:gd name="T1" fmla="*/ 686403 h 209"/>
              <a:gd name="T2" fmla="*/ 144689 w 70"/>
              <a:gd name="T3" fmla="*/ 752635 h 209"/>
              <a:gd name="T4" fmla="*/ 114546 w 70"/>
              <a:gd name="T5" fmla="*/ 656298 h 209"/>
              <a:gd name="T6" fmla="*/ 132632 w 70"/>
              <a:gd name="T7" fmla="*/ 487708 h 209"/>
              <a:gd name="T8" fmla="*/ 373780 w 70"/>
              <a:gd name="T9" fmla="*/ 349223 h 209"/>
              <a:gd name="T10" fmla="*/ 343637 w 70"/>
              <a:gd name="T11" fmla="*/ 301054 h 209"/>
              <a:gd name="T12" fmla="*/ 126603 w 70"/>
              <a:gd name="T13" fmla="*/ 373307 h 209"/>
              <a:gd name="T14" fmla="*/ 120574 w 70"/>
              <a:gd name="T15" fmla="*/ 355244 h 209"/>
              <a:gd name="T16" fmla="*/ 289378 w 70"/>
              <a:gd name="T17" fmla="*/ 48169 h 209"/>
              <a:gd name="T18" fmla="*/ 271292 w 70"/>
              <a:gd name="T19" fmla="*/ 12042 h 209"/>
              <a:gd name="T20" fmla="*/ 84402 w 70"/>
              <a:gd name="T21" fmla="*/ 427497 h 209"/>
              <a:gd name="T22" fmla="*/ 84402 w 70"/>
              <a:gd name="T23" fmla="*/ 433518 h 209"/>
              <a:gd name="T24" fmla="*/ 42201 w 70"/>
              <a:gd name="T25" fmla="*/ 692424 h 209"/>
              <a:gd name="T26" fmla="*/ 96459 w 70"/>
              <a:gd name="T27" fmla="*/ 812846 h 209"/>
              <a:gd name="T28" fmla="*/ 192919 w 70"/>
              <a:gd name="T29" fmla="*/ 1252385 h 209"/>
              <a:gd name="T30" fmla="*/ 217034 w 70"/>
              <a:gd name="T31" fmla="*/ 1186153 h 209"/>
              <a:gd name="T32" fmla="*/ 132632 w 70"/>
              <a:gd name="T33" fmla="*/ 927247 h 209"/>
              <a:gd name="T34" fmla="*/ 162775 w 70"/>
              <a:gd name="T35" fmla="*/ 861015 h 209"/>
              <a:gd name="T36" fmla="*/ 180861 w 70"/>
              <a:gd name="T37" fmla="*/ 873057 h 209"/>
              <a:gd name="T38" fmla="*/ 409953 w 70"/>
              <a:gd name="T39" fmla="*/ 740593 h 209"/>
              <a:gd name="T40" fmla="*/ 385838 w 70"/>
              <a:gd name="T41" fmla="*/ 686403 h 209"/>
              <a:gd name="T42" fmla="*/ 283350 w 70"/>
              <a:gd name="T43" fmla="*/ 373307 h 209"/>
              <a:gd name="T44" fmla="*/ 168804 w 70"/>
              <a:gd name="T45" fmla="*/ 427497 h 209"/>
              <a:gd name="T46" fmla="*/ 283350 w 70"/>
              <a:gd name="T47" fmla="*/ 373307 h 209"/>
              <a:gd name="T48" fmla="*/ 204976 w 70"/>
              <a:gd name="T49" fmla="*/ 794783 h 209"/>
              <a:gd name="T50" fmla="*/ 313493 w 70"/>
              <a:gd name="T51" fmla="*/ 740593 h 209"/>
              <a:gd name="T52" fmla="*/ 204976 w 70"/>
              <a:gd name="T53" fmla="*/ 794783 h 20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0"/>
              <a:gd name="T82" fmla="*/ 0 h 209"/>
              <a:gd name="T83" fmla="*/ 70 w 70"/>
              <a:gd name="T84" fmla="*/ 209 h 20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7088" y="5867400"/>
            <a:ext cx="25749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组合 33"/>
          <p:cNvGrpSpPr>
            <a:grpSpLocks/>
          </p:cNvGrpSpPr>
          <p:nvPr/>
        </p:nvGrpSpPr>
        <p:grpSpPr bwMode="auto">
          <a:xfrm rot="-1936260">
            <a:off x="819150" y="4170363"/>
            <a:ext cx="655638" cy="846137"/>
            <a:chOff x="10766636" y="3941730"/>
            <a:chExt cx="1047922" cy="1352954"/>
          </a:xfrm>
        </p:grpSpPr>
        <p:sp>
          <p:nvSpPr>
            <p:cNvPr id="8209" name="Freeform 108"/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559307 w 114"/>
                <a:gd name="T1" fmla="*/ 64156 h 186"/>
                <a:gd name="T2" fmla="*/ 530176 w 114"/>
                <a:gd name="T3" fmla="*/ 64156 h 186"/>
                <a:gd name="T4" fmla="*/ 460263 w 114"/>
                <a:gd name="T5" fmla="*/ 46659 h 186"/>
                <a:gd name="T6" fmla="*/ 454437 w 114"/>
                <a:gd name="T7" fmla="*/ 46659 h 186"/>
                <a:gd name="T8" fmla="*/ 11652 w 114"/>
                <a:gd name="T9" fmla="*/ 507417 h 186"/>
                <a:gd name="T10" fmla="*/ 69913 w 114"/>
                <a:gd name="T11" fmla="*/ 571573 h 186"/>
                <a:gd name="T12" fmla="*/ 279653 w 114"/>
                <a:gd name="T13" fmla="*/ 484087 h 186"/>
                <a:gd name="T14" fmla="*/ 64087 w 114"/>
                <a:gd name="T15" fmla="*/ 991504 h 186"/>
                <a:gd name="T16" fmla="*/ 157305 w 114"/>
                <a:gd name="T17" fmla="*/ 1032331 h 186"/>
                <a:gd name="T18" fmla="*/ 163131 w 114"/>
                <a:gd name="T19" fmla="*/ 1020666 h 186"/>
                <a:gd name="T20" fmla="*/ 186436 w 114"/>
                <a:gd name="T21" fmla="*/ 1003169 h 186"/>
                <a:gd name="T22" fmla="*/ 611742 w 114"/>
                <a:gd name="T23" fmla="*/ 414099 h 186"/>
                <a:gd name="T24" fmla="*/ 559307 w 114"/>
                <a:gd name="T25" fmla="*/ 338278 h 186"/>
                <a:gd name="T26" fmla="*/ 518524 w 114"/>
                <a:gd name="T27" fmla="*/ 349943 h 186"/>
                <a:gd name="T28" fmla="*/ 512698 w 114"/>
                <a:gd name="T29" fmla="*/ 361607 h 186"/>
                <a:gd name="T30" fmla="*/ 501046 w 114"/>
                <a:gd name="T31" fmla="*/ 373272 h 186"/>
                <a:gd name="T32" fmla="*/ 495220 w 114"/>
                <a:gd name="T33" fmla="*/ 379105 h 186"/>
                <a:gd name="T34" fmla="*/ 495220 w 114"/>
                <a:gd name="T35" fmla="*/ 379105 h 186"/>
                <a:gd name="T36" fmla="*/ 489394 w 114"/>
                <a:gd name="T37" fmla="*/ 384937 h 186"/>
                <a:gd name="T38" fmla="*/ 489394 w 114"/>
                <a:gd name="T39" fmla="*/ 384937 h 186"/>
                <a:gd name="T40" fmla="*/ 489394 w 114"/>
                <a:gd name="T41" fmla="*/ 384937 h 186"/>
                <a:gd name="T42" fmla="*/ 477741 w 114"/>
                <a:gd name="T43" fmla="*/ 390769 h 186"/>
                <a:gd name="T44" fmla="*/ 466089 w 114"/>
                <a:gd name="T45" fmla="*/ 414099 h 186"/>
                <a:gd name="T46" fmla="*/ 431133 w 114"/>
                <a:gd name="T47" fmla="*/ 460758 h 186"/>
                <a:gd name="T48" fmla="*/ 489394 w 114"/>
                <a:gd name="T49" fmla="*/ 373272 h 186"/>
                <a:gd name="T50" fmla="*/ 495220 w 114"/>
                <a:gd name="T51" fmla="*/ 320781 h 186"/>
                <a:gd name="T52" fmla="*/ 635046 w 114"/>
                <a:gd name="T53" fmla="*/ 116648 h 186"/>
                <a:gd name="T54" fmla="*/ 559307 w 114"/>
                <a:gd name="T55" fmla="*/ 64156 h 1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4"/>
                <a:gd name="T85" fmla="*/ 0 h 186"/>
                <a:gd name="T86" fmla="*/ 114 w 114"/>
                <a:gd name="T87" fmla="*/ 186 h 1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Freeform 109"/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652889 w 119"/>
                <a:gd name="T1" fmla="*/ 303362 h 183"/>
                <a:gd name="T2" fmla="*/ 530473 w 119"/>
                <a:gd name="T3" fmla="*/ 309196 h 183"/>
                <a:gd name="T4" fmla="*/ 670378 w 119"/>
                <a:gd name="T5" fmla="*/ 52505 h 183"/>
                <a:gd name="T6" fmla="*/ 641231 w 119"/>
                <a:gd name="T7" fmla="*/ 11668 h 183"/>
                <a:gd name="T8" fmla="*/ 285639 w 119"/>
                <a:gd name="T9" fmla="*/ 87508 h 183"/>
                <a:gd name="T10" fmla="*/ 139905 w 119"/>
                <a:gd name="T11" fmla="*/ 320864 h 183"/>
                <a:gd name="T12" fmla="*/ 11659 w 119"/>
                <a:gd name="T13" fmla="*/ 513382 h 183"/>
                <a:gd name="T14" fmla="*/ 46635 w 119"/>
                <a:gd name="T15" fmla="*/ 548386 h 183"/>
                <a:gd name="T16" fmla="*/ 250663 w 119"/>
                <a:gd name="T17" fmla="*/ 507549 h 183"/>
                <a:gd name="T18" fmla="*/ 29147 w 119"/>
                <a:gd name="T19" fmla="*/ 1026765 h 183"/>
                <a:gd name="T20" fmla="*/ 69952 w 119"/>
                <a:gd name="T21" fmla="*/ 1055934 h 183"/>
                <a:gd name="T22" fmla="*/ 408056 w 119"/>
                <a:gd name="T23" fmla="*/ 735070 h 183"/>
                <a:gd name="T24" fmla="*/ 682036 w 119"/>
                <a:gd name="T25" fmla="*/ 338366 h 183"/>
                <a:gd name="T26" fmla="*/ 652889 w 119"/>
                <a:gd name="T27" fmla="*/ 303362 h 183"/>
                <a:gd name="T28" fmla="*/ 384738 w 119"/>
                <a:gd name="T29" fmla="*/ 676731 h 183"/>
                <a:gd name="T30" fmla="*/ 110758 w 119"/>
                <a:gd name="T31" fmla="*/ 962592 h 183"/>
                <a:gd name="T32" fmla="*/ 326445 w 119"/>
                <a:gd name="T33" fmla="*/ 472545 h 183"/>
                <a:gd name="T34" fmla="*/ 291469 w 119"/>
                <a:gd name="T35" fmla="*/ 437542 h 183"/>
                <a:gd name="T36" fmla="*/ 93270 w 119"/>
                <a:gd name="T37" fmla="*/ 478379 h 183"/>
                <a:gd name="T38" fmla="*/ 104929 w 119"/>
                <a:gd name="T39" fmla="*/ 460877 h 183"/>
                <a:gd name="T40" fmla="*/ 134076 w 119"/>
                <a:gd name="T41" fmla="*/ 455044 h 183"/>
                <a:gd name="T42" fmla="*/ 308957 w 119"/>
                <a:gd name="T43" fmla="*/ 145847 h 183"/>
                <a:gd name="T44" fmla="*/ 600425 w 119"/>
                <a:gd name="T45" fmla="*/ 70007 h 183"/>
                <a:gd name="T46" fmla="*/ 437203 w 119"/>
                <a:gd name="T47" fmla="*/ 326698 h 183"/>
                <a:gd name="T48" fmla="*/ 466350 w 119"/>
                <a:gd name="T49" fmla="*/ 373369 h 183"/>
                <a:gd name="T50" fmla="*/ 617913 w 119"/>
                <a:gd name="T51" fmla="*/ 355867 h 183"/>
                <a:gd name="T52" fmla="*/ 384738 w 119"/>
                <a:gd name="T53" fmla="*/ 676731 h 18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9"/>
                <a:gd name="T82" fmla="*/ 0 h 183"/>
                <a:gd name="T83" fmla="*/ 119 w 119"/>
                <a:gd name="T84" fmla="*/ 183 h 18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Freeform 110"/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163881 w 29"/>
                <a:gd name="T1" fmla="*/ 150611 h 31"/>
                <a:gd name="T2" fmla="*/ 70235 w 29"/>
                <a:gd name="T3" fmla="*/ 23171 h 31"/>
                <a:gd name="T4" fmla="*/ 35117 w 29"/>
                <a:gd name="T5" fmla="*/ 0 h 31"/>
                <a:gd name="T6" fmla="*/ 11706 w 29"/>
                <a:gd name="T7" fmla="*/ 5793 h 31"/>
                <a:gd name="T8" fmla="*/ 5853 w 29"/>
                <a:gd name="T9" fmla="*/ 40549 h 31"/>
                <a:gd name="T10" fmla="*/ 58529 w 29"/>
                <a:gd name="T11" fmla="*/ 133233 h 31"/>
                <a:gd name="T12" fmla="*/ 152175 w 29"/>
                <a:gd name="T13" fmla="*/ 173782 h 31"/>
                <a:gd name="T14" fmla="*/ 163881 w 29"/>
                <a:gd name="T15" fmla="*/ 150611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31"/>
                <a:gd name="T26" fmla="*/ 29 w 29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Freeform 111"/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64526 w 13"/>
                <a:gd name="T1" fmla="*/ 105162 h 40"/>
                <a:gd name="T2" fmla="*/ 64526 w 13"/>
                <a:gd name="T3" fmla="*/ 23369 h 40"/>
                <a:gd name="T4" fmla="*/ 17598 w 13"/>
                <a:gd name="T5" fmla="*/ 23369 h 40"/>
                <a:gd name="T6" fmla="*/ 46928 w 13"/>
                <a:gd name="T7" fmla="*/ 216166 h 40"/>
                <a:gd name="T8" fmla="*/ 76258 w 13"/>
                <a:gd name="T9" fmla="*/ 204481 h 40"/>
                <a:gd name="T10" fmla="*/ 64526 w 13"/>
                <a:gd name="T11" fmla="*/ 105162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40"/>
                <a:gd name="T20" fmla="*/ 13 w 13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Freeform 112"/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64526 w 13"/>
                <a:gd name="T1" fmla="*/ 23402 h 37"/>
                <a:gd name="T2" fmla="*/ 23464 w 13"/>
                <a:gd name="T3" fmla="*/ 23402 h 37"/>
                <a:gd name="T4" fmla="*/ 11732 w 13"/>
                <a:gd name="T5" fmla="*/ 187219 h 37"/>
                <a:gd name="T6" fmla="*/ 41062 w 13"/>
                <a:gd name="T7" fmla="*/ 198920 h 37"/>
                <a:gd name="T8" fmla="*/ 64526 w 13"/>
                <a:gd name="T9" fmla="*/ 2340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37"/>
                <a:gd name="T17" fmla="*/ 13 w 13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Freeform 113"/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163817 w 37"/>
                <a:gd name="T1" fmla="*/ 41023 h 34"/>
                <a:gd name="T2" fmla="*/ 122862 w 37"/>
                <a:gd name="T3" fmla="*/ 46883 h 34"/>
                <a:gd name="T4" fmla="*/ 111161 w 37"/>
                <a:gd name="T5" fmla="*/ 23442 h 34"/>
                <a:gd name="T6" fmla="*/ 76058 w 37"/>
                <a:gd name="T7" fmla="*/ 29302 h 34"/>
                <a:gd name="T8" fmla="*/ 76058 w 37"/>
                <a:gd name="T9" fmla="*/ 58604 h 34"/>
                <a:gd name="T10" fmla="*/ 11701 w 37"/>
                <a:gd name="T11" fmla="*/ 82046 h 34"/>
                <a:gd name="T12" fmla="*/ 23402 w 37"/>
                <a:gd name="T13" fmla="*/ 111348 h 34"/>
                <a:gd name="T14" fmla="*/ 87759 w 37"/>
                <a:gd name="T15" fmla="*/ 111348 h 34"/>
                <a:gd name="T16" fmla="*/ 99460 w 37"/>
                <a:gd name="T17" fmla="*/ 164092 h 34"/>
                <a:gd name="T18" fmla="*/ 146265 w 37"/>
                <a:gd name="T19" fmla="*/ 152371 h 34"/>
                <a:gd name="T20" fmla="*/ 134564 w 37"/>
                <a:gd name="T21" fmla="*/ 105487 h 34"/>
                <a:gd name="T22" fmla="*/ 181368 w 37"/>
                <a:gd name="T23" fmla="*/ 93767 h 34"/>
                <a:gd name="T24" fmla="*/ 163817 w 37"/>
                <a:gd name="T25" fmla="*/ 41023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"/>
                <a:gd name="T40" fmla="*/ 0 h 34"/>
                <a:gd name="T41" fmla="*/ 37 w 37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9463" y="1106488"/>
            <a:ext cx="931862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4773613" y="2501900"/>
            <a:ext cx="54705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444242"/>
                </a:solidFill>
                <a:latin typeface="微软雅黑" charset="-122"/>
                <a:ea typeface="微软雅黑" charset="-122"/>
              </a:rPr>
              <a:t>1. KHỞI ĐỘNG</a:t>
            </a:r>
            <a:endParaRPr lang="zh-CN" altLang="en-US" sz="4800" b="1">
              <a:solidFill>
                <a:srgbClr val="444242"/>
              </a:solidFill>
              <a:latin typeface="微软雅黑" charset="-122"/>
              <a:ea typeface="微软雅黑" charset="-122"/>
            </a:endParaRPr>
          </a:p>
        </p:txBody>
      </p:sp>
      <p:pic>
        <p:nvPicPr>
          <p:cNvPr id="66" name="图片 6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90888" y="6353175"/>
            <a:ext cx="12779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89463" y="6027738"/>
            <a:ext cx="21605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5300" y="6303963"/>
            <a:ext cx="13271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>
            <a:grpSpLocks/>
          </p:cNvGrpSpPr>
          <p:nvPr/>
        </p:nvGrpSpPr>
        <p:grpSpPr bwMode="auto">
          <a:xfrm>
            <a:off x="1524000" y="1485900"/>
            <a:ext cx="7121525" cy="5151438"/>
            <a:chOff x="1161587" y="1496074"/>
            <a:chExt cx="7122122" cy="5152000"/>
          </a:xfrm>
        </p:grpSpPr>
        <p:grpSp>
          <p:nvGrpSpPr>
            <p:cNvPr id="12323" name="组合 44"/>
            <p:cNvGrpSpPr>
              <a:grpSpLocks/>
            </p:cNvGrpSpPr>
            <p:nvPr/>
          </p:nvGrpSpPr>
          <p:grpSpPr bwMode="auto">
            <a:xfrm>
              <a:off x="3926128" y="3633722"/>
              <a:ext cx="4357581" cy="324358"/>
              <a:chOff x="4531763" y="904319"/>
              <a:chExt cx="3274666" cy="206375"/>
            </a:xfrm>
          </p:grpSpPr>
          <p:sp>
            <p:nvSpPr>
              <p:cNvPr id="12325" name="Freeform 139"/>
              <p:cNvSpPr>
                <a:spLocks/>
              </p:cNvSpPr>
              <p:nvPr/>
            </p:nvSpPr>
            <p:spPr bwMode="auto">
              <a:xfrm rot="-3223206">
                <a:off x="4548432" y="887650"/>
                <a:ext cx="206375" cy="239713"/>
              </a:xfrm>
              <a:custGeom>
                <a:avLst/>
                <a:gdLst>
                  <a:gd name="T0" fmla="*/ 183861 w 55"/>
                  <a:gd name="T1" fmla="*/ 179785 h 64"/>
                  <a:gd name="T2" fmla="*/ 48780 w 55"/>
                  <a:gd name="T3" fmla="*/ 22473 h 64"/>
                  <a:gd name="T4" fmla="*/ 11257 w 55"/>
                  <a:gd name="T5" fmla="*/ 44946 h 64"/>
                  <a:gd name="T6" fmla="*/ 146339 w 55"/>
                  <a:gd name="T7" fmla="*/ 217240 h 64"/>
                  <a:gd name="T8" fmla="*/ 183861 w 55"/>
                  <a:gd name="T9" fmla="*/ 17978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4"/>
                  <a:gd name="T17" fmla="*/ 55 w 5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6" name="Freeform 139"/>
              <p:cNvSpPr>
                <a:spLocks/>
              </p:cNvSpPr>
              <p:nvPr/>
            </p:nvSpPr>
            <p:spPr bwMode="auto">
              <a:xfrm rot="-3223206">
                <a:off x="4885649" y="887650"/>
                <a:ext cx="206375" cy="239713"/>
              </a:xfrm>
              <a:custGeom>
                <a:avLst/>
                <a:gdLst>
                  <a:gd name="T0" fmla="*/ 183861 w 55"/>
                  <a:gd name="T1" fmla="*/ 179785 h 64"/>
                  <a:gd name="T2" fmla="*/ 48780 w 55"/>
                  <a:gd name="T3" fmla="*/ 22473 h 64"/>
                  <a:gd name="T4" fmla="*/ 11257 w 55"/>
                  <a:gd name="T5" fmla="*/ 44946 h 64"/>
                  <a:gd name="T6" fmla="*/ 146339 w 55"/>
                  <a:gd name="T7" fmla="*/ 217240 h 64"/>
                  <a:gd name="T8" fmla="*/ 183861 w 55"/>
                  <a:gd name="T9" fmla="*/ 17978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4"/>
                  <a:gd name="T17" fmla="*/ 55 w 5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7" name="Freeform 139"/>
              <p:cNvSpPr>
                <a:spLocks/>
              </p:cNvSpPr>
              <p:nvPr/>
            </p:nvSpPr>
            <p:spPr bwMode="auto">
              <a:xfrm rot="-3223206">
                <a:off x="5222866" y="887650"/>
                <a:ext cx="206375" cy="239713"/>
              </a:xfrm>
              <a:custGeom>
                <a:avLst/>
                <a:gdLst>
                  <a:gd name="T0" fmla="*/ 183861 w 55"/>
                  <a:gd name="T1" fmla="*/ 179785 h 64"/>
                  <a:gd name="T2" fmla="*/ 48780 w 55"/>
                  <a:gd name="T3" fmla="*/ 22473 h 64"/>
                  <a:gd name="T4" fmla="*/ 11257 w 55"/>
                  <a:gd name="T5" fmla="*/ 44946 h 64"/>
                  <a:gd name="T6" fmla="*/ 146339 w 55"/>
                  <a:gd name="T7" fmla="*/ 217240 h 64"/>
                  <a:gd name="T8" fmla="*/ 183861 w 55"/>
                  <a:gd name="T9" fmla="*/ 17978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4"/>
                  <a:gd name="T17" fmla="*/ 55 w 5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8" name="Freeform 139"/>
              <p:cNvSpPr>
                <a:spLocks/>
              </p:cNvSpPr>
              <p:nvPr/>
            </p:nvSpPr>
            <p:spPr bwMode="auto">
              <a:xfrm rot="-3223206">
                <a:off x="5560083" y="887650"/>
                <a:ext cx="206375" cy="239713"/>
              </a:xfrm>
              <a:custGeom>
                <a:avLst/>
                <a:gdLst>
                  <a:gd name="T0" fmla="*/ 183861 w 55"/>
                  <a:gd name="T1" fmla="*/ 179785 h 64"/>
                  <a:gd name="T2" fmla="*/ 48780 w 55"/>
                  <a:gd name="T3" fmla="*/ 22473 h 64"/>
                  <a:gd name="T4" fmla="*/ 11257 w 55"/>
                  <a:gd name="T5" fmla="*/ 44946 h 64"/>
                  <a:gd name="T6" fmla="*/ 146339 w 55"/>
                  <a:gd name="T7" fmla="*/ 217240 h 64"/>
                  <a:gd name="T8" fmla="*/ 183861 w 55"/>
                  <a:gd name="T9" fmla="*/ 17978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4"/>
                  <a:gd name="T17" fmla="*/ 55 w 5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9" name="Freeform 139"/>
              <p:cNvSpPr>
                <a:spLocks/>
              </p:cNvSpPr>
              <p:nvPr/>
            </p:nvSpPr>
            <p:spPr bwMode="auto">
              <a:xfrm rot="-3223206">
                <a:off x="5897300" y="887650"/>
                <a:ext cx="206375" cy="239713"/>
              </a:xfrm>
              <a:custGeom>
                <a:avLst/>
                <a:gdLst>
                  <a:gd name="T0" fmla="*/ 183861 w 55"/>
                  <a:gd name="T1" fmla="*/ 179785 h 64"/>
                  <a:gd name="T2" fmla="*/ 48780 w 55"/>
                  <a:gd name="T3" fmla="*/ 22473 h 64"/>
                  <a:gd name="T4" fmla="*/ 11257 w 55"/>
                  <a:gd name="T5" fmla="*/ 44946 h 64"/>
                  <a:gd name="T6" fmla="*/ 146339 w 55"/>
                  <a:gd name="T7" fmla="*/ 217240 h 64"/>
                  <a:gd name="T8" fmla="*/ 183861 w 55"/>
                  <a:gd name="T9" fmla="*/ 17978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4"/>
                  <a:gd name="T17" fmla="*/ 55 w 5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0" name="Freeform 139"/>
              <p:cNvSpPr>
                <a:spLocks/>
              </p:cNvSpPr>
              <p:nvPr/>
            </p:nvSpPr>
            <p:spPr bwMode="auto">
              <a:xfrm rot="-3223206">
                <a:off x="6234517" y="887650"/>
                <a:ext cx="206375" cy="239713"/>
              </a:xfrm>
              <a:custGeom>
                <a:avLst/>
                <a:gdLst>
                  <a:gd name="T0" fmla="*/ 183861 w 55"/>
                  <a:gd name="T1" fmla="*/ 179785 h 64"/>
                  <a:gd name="T2" fmla="*/ 48780 w 55"/>
                  <a:gd name="T3" fmla="*/ 22473 h 64"/>
                  <a:gd name="T4" fmla="*/ 11257 w 55"/>
                  <a:gd name="T5" fmla="*/ 44946 h 64"/>
                  <a:gd name="T6" fmla="*/ 146339 w 55"/>
                  <a:gd name="T7" fmla="*/ 217240 h 64"/>
                  <a:gd name="T8" fmla="*/ 183861 w 55"/>
                  <a:gd name="T9" fmla="*/ 17978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4"/>
                  <a:gd name="T17" fmla="*/ 55 w 5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1" name="Freeform 139"/>
              <p:cNvSpPr>
                <a:spLocks/>
              </p:cNvSpPr>
              <p:nvPr/>
            </p:nvSpPr>
            <p:spPr bwMode="auto">
              <a:xfrm rot="-3223206">
                <a:off x="6571734" y="887650"/>
                <a:ext cx="206375" cy="239713"/>
              </a:xfrm>
              <a:custGeom>
                <a:avLst/>
                <a:gdLst>
                  <a:gd name="T0" fmla="*/ 183861 w 55"/>
                  <a:gd name="T1" fmla="*/ 179785 h 64"/>
                  <a:gd name="T2" fmla="*/ 48780 w 55"/>
                  <a:gd name="T3" fmla="*/ 22473 h 64"/>
                  <a:gd name="T4" fmla="*/ 11257 w 55"/>
                  <a:gd name="T5" fmla="*/ 44946 h 64"/>
                  <a:gd name="T6" fmla="*/ 146339 w 55"/>
                  <a:gd name="T7" fmla="*/ 217240 h 64"/>
                  <a:gd name="T8" fmla="*/ 183861 w 55"/>
                  <a:gd name="T9" fmla="*/ 17978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4"/>
                  <a:gd name="T17" fmla="*/ 55 w 5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2" name="Freeform 139"/>
              <p:cNvSpPr>
                <a:spLocks/>
              </p:cNvSpPr>
              <p:nvPr/>
            </p:nvSpPr>
            <p:spPr bwMode="auto">
              <a:xfrm rot="-3223206">
                <a:off x="6908951" y="887650"/>
                <a:ext cx="206375" cy="239713"/>
              </a:xfrm>
              <a:custGeom>
                <a:avLst/>
                <a:gdLst>
                  <a:gd name="T0" fmla="*/ 183861 w 55"/>
                  <a:gd name="T1" fmla="*/ 179785 h 64"/>
                  <a:gd name="T2" fmla="*/ 48780 w 55"/>
                  <a:gd name="T3" fmla="*/ 22473 h 64"/>
                  <a:gd name="T4" fmla="*/ 11257 w 55"/>
                  <a:gd name="T5" fmla="*/ 44946 h 64"/>
                  <a:gd name="T6" fmla="*/ 146339 w 55"/>
                  <a:gd name="T7" fmla="*/ 217240 h 64"/>
                  <a:gd name="T8" fmla="*/ 183861 w 55"/>
                  <a:gd name="T9" fmla="*/ 17978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4"/>
                  <a:gd name="T17" fmla="*/ 55 w 5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3" name="Freeform 139"/>
              <p:cNvSpPr>
                <a:spLocks/>
              </p:cNvSpPr>
              <p:nvPr/>
            </p:nvSpPr>
            <p:spPr bwMode="auto">
              <a:xfrm rot="-3223206">
                <a:off x="7246168" y="887650"/>
                <a:ext cx="206375" cy="239713"/>
              </a:xfrm>
              <a:custGeom>
                <a:avLst/>
                <a:gdLst>
                  <a:gd name="T0" fmla="*/ 183861 w 55"/>
                  <a:gd name="T1" fmla="*/ 179785 h 64"/>
                  <a:gd name="T2" fmla="*/ 48780 w 55"/>
                  <a:gd name="T3" fmla="*/ 22473 h 64"/>
                  <a:gd name="T4" fmla="*/ 11257 w 55"/>
                  <a:gd name="T5" fmla="*/ 44946 h 64"/>
                  <a:gd name="T6" fmla="*/ 146339 w 55"/>
                  <a:gd name="T7" fmla="*/ 217240 h 64"/>
                  <a:gd name="T8" fmla="*/ 183861 w 55"/>
                  <a:gd name="T9" fmla="*/ 17978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4"/>
                  <a:gd name="T17" fmla="*/ 55 w 5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4" name="Freeform 139"/>
              <p:cNvSpPr>
                <a:spLocks/>
              </p:cNvSpPr>
              <p:nvPr/>
            </p:nvSpPr>
            <p:spPr bwMode="auto">
              <a:xfrm rot="-3223206">
                <a:off x="7583385" y="887650"/>
                <a:ext cx="206375" cy="239713"/>
              </a:xfrm>
              <a:custGeom>
                <a:avLst/>
                <a:gdLst>
                  <a:gd name="T0" fmla="*/ 183861 w 55"/>
                  <a:gd name="T1" fmla="*/ 179785 h 64"/>
                  <a:gd name="T2" fmla="*/ 48780 w 55"/>
                  <a:gd name="T3" fmla="*/ 22473 h 64"/>
                  <a:gd name="T4" fmla="*/ 11257 w 55"/>
                  <a:gd name="T5" fmla="*/ 44946 h 64"/>
                  <a:gd name="T6" fmla="*/ 146339 w 55"/>
                  <a:gd name="T7" fmla="*/ 217240 h 64"/>
                  <a:gd name="T8" fmla="*/ 183861 w 55"/>
                  <a:gd name="T9" fmla="*/ 17978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4"/>
                  <a:gd name="T17" fmla="*/ 55 w 5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2324" name="图片 6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61587" y="1496074"/>
              <a:ext cx="3168402" cy="51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6250" y="6161088"/>
            <a:ext cx="17780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6145213"/>
            <a:ext cx="17780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45213"/>
            <a:ext cx="17780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26675" y="2320925"/>
            <a:ext cx="15652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组合 15"/>
          <p:cNvGrpSpPr>
            <a:grpSpLocks/>
          </p:cNvGrpSpPr>
          <p:nvPr/>
        </p:nvGrpSpPr>
        <p:grpSpPr bwMode="auto">
          <a:xfrm rot="1359389">
            <a:off x="9312275" y="152400"/>
            <a:ext cx="1827213" cy="1765300"/>
            <a:chOff x="10101876" y="4297860"/>
            <a:chExt cx="1826037" cy="1763786"/>
          </a:xfrm>
        </p:grpSpPr>
        <p:sp>
          <p:nvSpPr>
            <p:cNvPr id="12317" name="Freeform 26"/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1671581 w 356"/>
                <a:gd name="T1" fmla="*/ 466740 h 359"/>
                <a:gd name="T2" fmla="*/ 1029419 w 356"/>
                <a:gd name="T3" fmla="*/ 68783 h 359"/>
                <a:gd name="T4" fmla="*/ 294120 w 356"/>
                <a:gd name="T5" fmla="*/ 353740 h 359"/>
                <a:gd name="T6" fmla="*/ 210786 w 356"/>
                <a:gd name="T7" fmla="*/ 545349 h 359"/>
                <a:gd name="T8" fmla="*/ 181374 w 356"/>
                <a:gd name="T9" fmla="*/ 584653 h 359"/>
                <a:gd name="T10" fmla="*/ 63726 w 356"/>
                <a:gd name="T11" fmla="*/ 810654 h 359"/>
                <a:gd name="T12" fmla="*/ 200982 w 356"/>
                <a:gd name="T13" fmla="*/ 1478829 h 359"/>
                <a:gd name="T14" fmla="*/ 1044125 w 356"/>
                <a:gd name="T15" fmla="*/ 1685177 h 359"/>
                <a:gd name="T16" fmla="*/ 1651973 w 356"/>
                <a:gd name="T17" fmla="*/ 1066132 h 359"/>
                <a:gd name="T18" fmla="*/ 1671581 w 356"/>
                <a:gd name="T19" fmla="*/ 466740 h 359"/>
                <a:gd name="T20" fmla="*/ 1362755 w 356"/>
                <a:gd name="T21" fmla="*/ 835219 h 359"/>
                <a:gd name="T22" fmla="*/ 1362755 w 356"/>
                <a:gd name="T23" fmla="*/ 781175 h 359"/>
                <a:gd name="T24" fmla="*/ 1367657 w 356"/>
                <a:gd name="T25" fmla="*/ 751697 h 359"/>
                <a:gd name="T26" fmla="*/ 1372559 w 356"/>
                <a:gd name="T27" fmla="*/ 707480 h 359"/>
                <a:gd name="T28" fmla="*/ 1362755 w 356"/>
                <a:gd name="T29" fmla="*/ 835219 h 359"/>
                <a:gd name="T30" fmla="*/ 1343147 w 356"/>
                <a:gd name="T31" fmla="*/ 1110350 h 359"/>
                <a:gd name="T32" fmla="*/ 1352951 w 356"/>
                <a:gd name="T33" fmla="*/ 1080872 h 359"/>
                <a:gd name="T34" fmla="*/ 1362755 w 356"/>
                <a:gd name="T35" fmla="*/ 1036654 h 359"/>
                <a:gd name="T36" fmla="*/ 1455893 w 356"/>
                <a:gd name="T37" fmla="*/ 879436 h 359"/>
                <a:gd name="T38" fmla="*/ 1460795 w 356"/>
                <a:gd name="T39" fmla="*/ 859784 h 359"/>
                <a:gd name="T40" fmla="*/ 1426481 w 356"/>
                <a:gd name="T41" fmla="*/ 977697 h 359"/>
                <a:gd name="T42" fmla="*/ 1343147 w 356"/>
                <a:gd name="T43" fmla="*/ 1110350 h 359"/>
                <a:gd name="T44" fmla="*/ 1593149 w 356"/>
                <a:gd name="T45" fmla="*/ 574827 h 359"/>
                <a:gd name="T46" fmla="*/ 1377461 w 356"/>
                <a:gd name="T47" fmla="*/ 265305 h 359"/>
                <a:gd name="T48" fmla="*/ 1593149 w 356"/>
                <a:gd name="T49" fmla="*/ 574827 h 359"/>
                <a:gd name="T50" fmla="*/ 151962 w 356"/>
                <a:gd name="T51" fmla="*/ 923654 h 359"/>
                <a:gd name="T52" fmla="*/ 166668 w 356"/>
                <a:gd name="T53" fmla="*/ 923654 h 359"/>
                <a:gd name="T54" fmla="*/ 166668 w 356"/>
                <a:gd name="T55" fmla="*/ 928567 h 359"/>
                <a:gd name="T56" fmla="*/ 205884 w 356"/>
                <a:gd name="T57" fmla="*/ 972784 h 359"/>
                <a:gd name="T58" fmla="*/ 210786 w 356"/>
                <a:gd name="T59" fmla="*/ 972784 h 359"/>
                <a:gd name="T60" fmla="*/ 151962 w 356"/>
                <a:gd name="T61" fmla="*/ 1154567 h 359"/>
                <a:gd name="T62" fmla="*/ 151962 w 356"/>
                <a:gd name="T63" fmla="*/ 923654 h 359"/>
                <a:gd name="T64" fmla="*/ 323532 w 356"/>
                <a:gd name="T65" fmla="*/ 1454264 h 359"/>
                <a:gd name="T66" fmla="*/ 215688 w 356"/>
                <a:gd name="T67" fmla="*/ 1326524 h 359"/>
                <a:gd name="T68" fmla="*/ 245100 w 356"/>
                <a:gd name="T69" fmla="*/ 1326524 h 359"/>
                <a:gd name="T70" fmla="*/ 328434 w 356"/>
                <a:gd name="T71" fmla="*/ 1400220 h 359"/>
                <a:gd name="T72" fmla="*/ 647064 w 356"/>
                <a:gd name="T73" fmla="*/ 1523046 h 359"/>
                <a:gd name="T74" fmla="*/ 779418 w 356"/>
                <a:gd name="T75" fmla="*/ 1537786 h 359"/>
                <a:gd name="T76" fmla="*/ 808830 w 356"/>
                <a:gd name="T77" fmla="*/ 1537786 h 359"/>
                <a:gd name="T78" fmla="*/ 1284323 w 356"/>
                <a:gd name="T79" fmla="*/ 1454264 h 359"/>
                <a:gd name="T80" fmla="*/ 1240205 w 356"/>
                <a:gd name="T81" fmla="*/ 1488655 h 359"/>
                <a:gd name="T82" fmla="*/ 323532 w 356"/>
                <a:gd name="T83" fmla="*/ 1454264 h 3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56"/>
                <a:gd name="T127" fmla="*/ 0 h 359"/>
                <a:gd name="T128" fmla="*/ 356 w 356"/>
                <a:gd name="T129" fmla="*/ 359 h 35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Freeform 27"/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367849 w 77"/>
                <a:gd name="T1" fmla="*/ 103493 h 72"/>
                <a:gd name="T2" fmla="*/ 377658 w 77"/>
                <a:gd name="T3" fmla="*/ 68995 h 72"/>
                <a:gd name="T4" fmla="*/ 358039 w 77"/>
                <a:gd name="T5" fmla="*/ 39426 h 72"/>
                <a:gd name="T6" fmla="*/ 176567 w 77"/>
                <a:gd name="T7" fmla="*/ 59139 h 72"/>
                <a:gd name="T8" fmla="*/ 137330 w 77"/>
                <a:gd name="T9" fmla="*/ 83780 h 72"/>
                <a:gd name="T10" fmla="*/ 137330 w 77"/>
                <a:gd name="T11" fmla="*/ 83780 h 72"/>
                <a:gd name="T12" fmla="*/ 132426 w 77"/>
                <a:gd name="T13" fmla="*/ 78852 h 72"/>
                <a:gd name="T14" fmla="*/ 107902 w 77"/>
                <a:gd name="T15" fmla="*/ 64067 h 72"/>
                <a:gd name="T16" fmla="*/ 102998 w 77"/>
                <a:gd name="T17" fmla="*/ 59139 h 72"/>
                <a:gd name="T18" fmla="*/ 49046 w 77"/>
                <a:gd name="T19" fmla="*/ 59139 h 72"/>
                <a:gd name="T20" fmla="*/ 4905 w 77"/>
                <a:gd name="T21" fmla="*/ 88708 h 72"/>
                <a:gd name="T22" fmla="*/ 68665 w 77"/>
                <a:gd name="T23" fmla="*/ 275981 h 72"/>
                <a:gd name="T24" fmla="*/ 147139 w 77"/>
                <a:gd name="T25" fmla="*/ 344977 h 72"/>
                <a:gd name="T26" fmla="*/ 176567 w 77"/>
                <a:gd name="T27" fmla="*/ 340048 h 72"/>
                <a:gd name="T28" fmla="*/ 176567 w 77"/>
                <a:gd name="T29" fmla="*/ 344977 h 72"/>
                <a:gd name="T30" fmla="*/ 210900 w 77"/>
                <a:gd name="T31" fmla="*/ 340048 h 72"/>
                <a:gd name="T32" fmla="*/ 259946 w 77"/>
                <a:gd name="T33" fmla="*/ 340048 h 72"/>
                <a:gd name="T34" fmla="*/ 333516 w 77"/>
                <a:gd name="T35" fmla="*/ 206986 h 72"/>
                <a:gd name="T36" fmla="*/ 358039 w 77"/>
                <a:gd name="T37" fmla="*/ 167560 h 72"/>
                <a:gd name="T38" fmla="*/ 358039 w 77"/>
                <a:gd name="T39" fmla="*/ 142919 h 72"/>
                <a:gd name="T40" fmla="*/ 358039 w 77"/>
                <a:gd name="T41" fmla="*/ 142919 h 72"/>
                <a:gd name="T42" fmla="*/ 367849 w 77"/>
                <a:gd name="T43" fmla="*/ 103493 h 72"/>
                <a:gd name="T44" fmla="*/ 269756 w 77"/>
                <a:gd name="T45" fmla="*/ 113349 h 72"/>
                <a:gd name="T46" fmla="*/ 269756 w 77"/>
                <a:gd name="T47" fmla="*/ 108421 h 72"/>
                <a:gd name="T48" fmla="*/ 235423 w 77"/>
                <a:gd name="T49" fmla="*/ 83780 h 72"/>
                <a:gd name="T50" fmla="*/ 255042 w 77"/>
                <a:gd name="T51" fmla="*/ 78852 h 72"/>
                <a:gd name="T52" fmla="*/ 323707 w 77"/>
                <a:gd name="T53" fmla="*/ 83780 h 72"/>
                <a:gd name="T54" fmla="*/ 318802 w 77"/>
                <a:gd name="T55" fmla="*/ 98565 h 72"/>
                <a:gd name="T56" fmla="*/ 269756 w 77"/>
                <a:gd name="T57" fmla="*/ 113349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7"/>
                <a:gd name="T88" fmla="*/ 0 h 72"/>
                <a:gd name="T89" fmla="*/ 77 w 77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Freeform 118"/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1256628 w 372"/>
                <a:gd name="T1" fmla="*/ 181965 h 354"/>
                <a:gd name="T2" fmla="*/ 603770 w 372"/>
                <a:gd name="T3" fmla="*/ 103277 h 354"/>
                <a:gd name="T4" fmla="*/ 83448 w 372"/>
                <a:gd name="T5" fmla="*/ 732777 h 354"/>
                <a:gd name="T6" fmla="*/ 323974 w 372"/>
                <a:gd name="T7" fmla="*/ 1480309 h 354"/>
                <a:gd name="T8" fmla="*/ 1222267 w 372"/>
                <a:gd name="T9" fmla="*/ 1637684 h 354"/>
                <a:gd name="T10" fmla="*/ 1811311 w 372"/>
                <a:gd name="T11" fmla="*/ 821301 h 354"/>
                <a:gd name="T12" fmla="*/ 1256628 w 372"/>
                <a:gd name="T13" fmla="*/ 181965 h 354"/>
                <a:gd name="T14" fmla="*/ 1482428 w 372"/>
                <a:gd name="T15" fmla="*/ 1352442 h 354"/>
                <a:gd name="T16" fmla="*/ 692127 w 372"/>
                <a:gd name="T17" fmla="*/ 1554078 h 354"/>
                <a:gd name="T18" fmla="*/ 147261 w 372"/>
                <a:gd name="T19" fmla="*/ 860645 h 354"/>
                <a:gd name="T20" fmla="*/ 569409 w 372"/>
                <a:gd name="T21" fmla="*/ 206555 h 354"/>
                <a:gd name="T22" fmla="*/ 1173180 w 372"/>
                <a:gd name="T23" fmla="*/ 186883 h 354"/>
                <a:gd name="T24" fmla="*/ 1163362 w 372"/>
                <a:gd name="T25" fmla="*/ 186883 h 354"/>
                <a:gd name="T26" fmla="*/ 1153545 w 372"/>
                <a:gd name="T27" fmla="*/ 265570 h 354"/>
                <a:gd name="T28" fmla="*/ 1315532 w 372"/>
                <a:gd name="T29" fmla="*/ 290160 h 354"/>
                <a:gd name="T30" fmla="*/ 1325350 w 372"/>
                <a:gd name="T31" fmla="*/ 299996 h 354"/>
                <a:gd name="T32" fmla="*/ 1354802 w 372"/>
                <a:gd name="T33" fmla="*/ 299996 h 354"/>
                <a:gd name="T34" fmla="*/ 1531515 w 372"/>
                <a:gd name="T35" fmla="*/ 388520 h 354"/>
                <a:gd name="T36" fmla="*/ 1698411 w 372"/>
                <a:gd name="T37" fmla="*/ 668844 h 354"/>
                <a:gd name="T38" fmla="*/ 1482428 w 372"/>
                <a:gd name="T39" fmla="*/ 1352442 h 3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72"/>
                <a:gd name="T61" fmla="*/ 0 h 354"/>
                <a:gd name="T62" fmla="*/ 372 w 372"/>
                <a:gd name="T63" fmla="*/ 354 h 35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Freeform 119"/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947485 w 205"/>
                <a:gd name="T1" fmla="*/ 19683 h 140"/>
                <a:gd name="T2" fmla="*/ 800208 w 205"/>
                <a:gd name="T3" fmla="*/ 177149 h 140"/>
                <a:gd name="T4" fmla="*/ 736387 w 205"/>
                <a:gd name="T5" fmla="*/ 211595 h 140"/>
                <a:gd name="T6" fmla="*/ 706932 w 205"/>
                <a:gd name="T7" fmla="*/ 221437 h 140"/>
                <a:gd name="T8" fmla="*/ 540017 w 205"/>
                <a:gd name="T9" fmla="*/ 255882 h 140"/>
                <a:gd name="T10" fmla="*/ 58911 w 205"/>
                <a:gd name="T11" fmla="*/ 93495 h 140"/>
                <a:gd name="T12" fmla="*/ 14728 w 205"/>
                <a:gd name="T13" fmla="*/ 127941 h 140"/>
                <a:gd name="T14" fmla="*/ 314192 w 205"/>
                <a:gd name="T15" fmla="*/ 319853 h 140"/>
                <a:gd name="T16" fmla="*/ 559654 w 205"/>
                <a:gd name="T17" fmla="*/ 683993 h 140"/>
                <a:gd name="T18" fmla="*/ 775661 w 205"/>
                <a:gd name="T19" fmla="*/ 285407 h 140"/>
                <a:gd name="T20" fmla="*/ 844391 w 205"/>
                <a:gd name="T21" fmla="*/ 250961 h 140"/>
                <a:gd name="T22" fmla="*/ 1006396 w 205"/>
                <a:gd name="T23" fmla="*/ 44287 h 140"/>
                <a:gd name="T24" fmla="*/ 947485 w 205"/>
                <a:gd name="T25" fmla="*/ 19683 h 140"/>
                <a:gd name="T26" fmla="*/ 564564 w 205"/>
                <a:gd name="T27" fmla="*/ 605260 h 140"/>
                <a:gd name="T28" fmla="*/ 358375 w 205"/>
                <a:gd name="T29" fmla="*/ 329695 h 140"/>
                <a:gd name="T30" fmla="*/ 530199 w 205"/>
                <a:gd name="T31" fmla="*/ 339536 h 140"/>
                <a:gd name="T32" fmla="*/ 520380 w 205"/>
                <a:gd name="T33" fmla="*/ 516685 h 140"/>
                <a:gd name="T34" fmla="*/ 559654 w 205"/>
                <a:gd name="T35" fmla="*/ 516685 h 140"/>
                <a:gd name="T36" fmla="*/ 549836 w 205"/>
                <a:gd name="T37" fmla="*/ 339536 h 140"/>
                <a:gd name="T38" fmla="*/ 697113 w 205"/>
                <a:gd name="T39" fmla="*/ 314932 h 140"/>
                <a:gd name="T40" fmla="*/ 564564 w 205"/>
                <a:gd name="T41" fmla="*/ 605260 h 1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5"/>
                <a:gd name="T64" fmla="*/ 0 h 140"/>
                <a:gd name="T65" fmla="*/ 205 w 205"/>
                <a:gd name="T66" fmla="*/ 140 h 1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Freeform 120"/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83002 w 17"/>
                <a:gd name="T1" fmla="*/ 24523 h 22"/>
                <a:gd name="T2" fmla="*/ 68355 w 17"/>
                <a:gd name="T3" fmla="*/ 9809 h 22"/>
                <a:gd name="T4" fmla="*/ 58590 w 17"/>
                <a:gd name="T5" fmla="*/ 4905 h 22"/>
                <a:gd name="T6" fmla="*/ 39060 w 17"/>
                <a:gd name="T7" fmla="*/ 0 h 22"/>
                <a:gd name="T8" fmla="*/ 34177 w 17"/>
                <a:gd name="T9" fmla="*/ 4905 h 22"/>
                <a:gd name="T10" fmla="*/ 24412 w 17"/>
                <a:gd name="T11" fmla="*/ 4905 h 22"/>
                <a:gd name="T12" fmla="*/ 4882 w 17"/>
                <a:gd name="T13" fmla="*/ 19619 h 22"/>
                <a:gd name="T14" fmla="*/ 0 w 17"/>
                <a:gd name="T15" fmla="*/ 58856 h 22"/>
                <a:gd name="T16" fmla="*/ 9765 w 17"/>
                <a:gd name="T17" fmla="*/ 93188 h 22"/>
                <a:gd name="T18" fmla="*/ 19530 w 17"/>
                <a:gd name="T19" fmla="*/ 102997 h 22"/>
                <a:gd name="T20" fmla="*/ 34177 w 17"/>
                <a:gd name="T21" fmla="*/ 107902 h 22"/>
                <a:gd name="T22" fmla="*/ 48825 w 17"/>
                <a:gd name="T23" fmla="*/ 102997 h 22"/>
                <a:gd name="T24" fmla="*/ 63472 w 17"/>
                <a:gd name="T25" fmla="*/ 93188 h 22"/>
                <a:gd name="T26" fmla="*/ 68355 w 17"/>
                <a:gd name="T27" fmla="*/ 83379 h 22"/>
                <a:gd name="T28" fmla="*/ 78120 w 17"/>
                <a:gd name="T29" fmla="*/ 63760 h 22"/>
                <a:gd name="T30" fmla="*/ 83002 w 17"/>
                <a:gd name="T31" fmla="*/ 24523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2"/>
                <a:gd name="T50" fmla="*/ 17 w 17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Freeform 121"/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255768 w 54"/>
                <a:gd name="T1" fmla="*/ 161853 h 44"/>
                <a:gd name="T2" fmla="*/ 167233 w 54"/>
                <a:gd name="T3" fmla="*/ 127521 h 44"/>
                <a:gd name="T4" fmla="*/ 98372 w 54"/>
                <a:gd name="T5" fmla="*/ 122616 h 44"/>
                <a:gd name="T6" fmla="*/ 216419 w 54"/>
                <a:gd name="T7" fmla="*/ 44142 h 44"/>
                <a:gd name="T8" fmla="*/ 201663 w 54"/>
                <a:gd name="T9" fmla="*/ 4905 h 44"/>
                <a:gd name="T10" fmla="*/ 9837 w 54"/>
                <a:gd name="T11" fmla="*/ 137330 h 44"/>
                <a:gd name="T12" fmla="*/ 39349 w 54"/>
                <a:gd name="T13" fmla="*/ 186376 h 44"/>
                <a:gd name="T14" fmla="*/ 147558 w 54"/>
                <a:gd name="T15" fmla="*/ 196185 h 44"/>
                <a:gd name="T16" fmla="*/ 241012 w 54"/>
                <a:gd name="T17" fmla="*/ 205995 h 44"/>
                <a:gd name="T18" fmla="*/ 255768 w 54"/>
                <a:gd name="T19" fmla="*/ 161853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44"/>
                <a:gd name="T32" fmla="*/ 54 w 5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42325" y="627063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组合 23"/>
          <p:cNvGrpSpPr>
            <a:grpSpLocks/>
          </p:cNvGrpSpPr>
          <p:nvPr/>
        </p:nvGrpSpPr>
        <p:grpSpPr bwMode="auto">
          <a:xfrm rot="1211024">
            <a:off x="8574088" y="4416425"/>
            <a:ext cx="608012" cy="866775"/>
            <a:chOff x="10766636" y="3941730"/>
            <a:chExt cx="1047922" cy="1352954"/>
          </a:xfrm>
        </p:grpSpPr>
        <p:sp>
          <p:nvSpPr>
            <p:cNvPr id="12311" name="Freeform 108"/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559307 w 114"/>
                <a:gd name="T1" fmla="*/ 64156 h 186"/>
                <a:gd name="T2" fmla="*/ 530176 w 114"/>
                <a:gd name="T3" fmla="*/ 64156 h 186"/>
                <a:gd name="T4" fmla="*/ 460263 w 114"/>
                <a:gd name="T5" fmla="*/ 46659 h 186"/>
                <a:gd name="T6" fmla="*/ 454437 w 114"/>
                <a:gd name="T7" fmla="*/ 46659 h 186"/>
                <a:gd name="T8" fmla="*/ 11652 w 114"/>
                <a:gd name="T9" fmla="*/ 507417 h 186"/>
                <a:gd name="T10" fmla="*/ 69913 w 114"/>
                <a:gd name="T11" fmla="*/ 571573 h 186"/>
                <a:gd name="T12" fmla="*/ 279653 w 114"/>
                <a:gd name="T13" fmla="*/ 484087 h 186"/>
                <a:gd name="T14" fmla="*/ 64087 w 114"/>
                <a:gd name="T15" fmla="*/ 991504 h 186"/>
                <a:gd name="T16" fmla="*/ 157305 w 114"/>
                <a:gd name="T17" fmla="*/ 1032331 h 186"/>
                <a:gd name="T18" fmla="*/ 163131 w 114"/>
                <a:gd name="T19" fmla="*/ 1020666 h 186"/>
                <a:gd name="T20" fmla="*/ 186436 w 114"/>
                <a:gd name="T21" fmla="*/ 1003169 h 186"/>
                <a:gd name="T22" fmla="*/ 611742 w 114"/>
                <a:gd name="T23" fmla="*/ 414099 h 186"/>
                <a:gd name="T24" fmla="*/ 559307 w 114"/>
                <a:gd name="T25" fmla="*/ 338278 h 186"/>
                <a:gd name="T26" fmla="*/ 518524 w 114"/>
                <a:gd name="T27" fmla="*/ 349943 h 186"/>
                <a:gd name="T28" fmla="*/ 512698 w 114"/>
                <a:gd name="T29" fmla="*/ 361607 h 186"/>
                <a:gd name="T30" fmla="*/ 501046 w 114"/>
                <a:gd name="T31" fmla="*/ 373272 h 186"/>
                <a:gd name="T32" fmla="*/ 495220 w 114"/>
                <a:gd name="T33" fmla="*/ 379105 h 186"/>
                <a:gd name="T34" fmla="*/ 495220 w 114"/>
                <a:gd name="T35" fmla="*/ 379105 h 186"/>
                <a:gd name="T36" fmla="*/ 489394 w 114"/>
                <a:gd name="T37" fmla="*/ 384937 h 186"/>
                <a:gd name="T38" fmla="*/ 489394 w 114"/>
                <a:gd name="T39" fmla="*/ 384937 h 186"/>
                <a:gd name="T40" fmla="*/ 489394 w 114"/>
                <a:gd name="T41" fmla="*/ 384937 h 186"/>
                <a:gd name="T42" fmla="*/ 477741 w 114"/>
                <a:gd name="T43" fmla="*/ 390769 h 186"/>
                <a:gd name="T44" fmla="*/ 466089 w 114"/>
                <a:gd name="T45" fmla="*/ 414099 h 186"/>
                <a:gd name="T46" fmla="*/ 431133 w 114"/>
                <a:gd name="T47" fmla="*/ 460758 h 186"/>
                <a:gd name="T48" fmla="*/ 489394 w 114"/>
                <a:gd name="T49" fmla="*/ 373272 h 186"/>
                <a:gd name="T50" fmla="*/ 495220 w 114"/>
                <a:gd name="T51" fmla="*/ 320781 h 186"/>
                <a:gd name="T52" fmla="*/ 635046 w 114"/>
                <a:gd name="T53" fmla="*/ 116648 h 186"/>
                <a:gd name="T54" fmla="*/ 559307 w 114"/>
                <a:gd name="T55" fmla="*/ 64156 h 1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4"/>
                <a:gd name="T85" fmla="*/ 0 h 186"/>
                <a:gd name="T86" fmla="*/ 114 w 114"/>
                <a:gd name="T87" fmla="*/ 186 h 1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Freeform 109"/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652889 w 119"/>
                <a:gd name="T1" fmla="*/ 303362 h 183"/>
                <a:gd name="T2" fmla="*/ 530473 w 119"/>
                <a:gd name="T3" fmla="*/ 309196 h 183"/>
                <a:gd name="T4" fmla="*/ 670378 w 119"/>
                <a:gd name="T5" fmla="*/ 52505 h 183"/>
                <a:gd name="T6" fmla="*/ 641231 w 119"/>
                <a:gd name="T7" fmla="*/ 11668 h 183"/>
                <a:gd name="T8" fmla="*/ 285639 w 119"/>
                <a:gd name="T9" fmla="*/ 87508 h 183"/>
                <a:gd name="T10" fmla="*/ 139905 w 119"/>
                <a:gd name="T11" fmla="*/ 320864 h 183"/>
                <a:gd name="T12" fmla="*/ 11659 w 119"/>
                <a:gd name="T13" fmla="*/ 513382 h 183"/>
                <a:gd name="T14" fmla="*/ 46635 w 119"/>
                <a:gd name="T15" fmla="*/ 548386 h 183"/>
                <a:gd name="T16" fmla="*/ 250663 w 119"/>
                <a:gd name="T17" fmla="*/ 507549 h 183"/>
                <a:gd name="T18" fmla="*/ 29147 w 119"/>
                <a:gd name="T19" fmla="*/ 1026765 h 183"/>
                <a:gd name="T20" fmla="*/ 69952 w 119"/>
                <a:gd name="T21" fmla="*/ 1055934 h 183"/>
                <a:gd name="T22" fmla="*/ 408056 w 119"/>
                <a:gd name="T23" fmla="*/ 735070 h 183"/>
                <a:gd name="T24" fmla="*/ 682036 w 119"/>
                <a:gd name="T25" fmla="*/ 338366 h 183"/>
                <a:gd name="T26" fmla="*/ 652889 w 119"/>
                <a:gd name="T27" fmla="*/ 303362 h 183"/>
                <a:gd name="T28" fmla="*/ 384738 w 119"/>
                <a:gd name="T29" fmla="*/ 676731 h 183"/>
                <a:gd name="T30" fmla="*/ 110758 w 119"/>
                <a:gd name="T31" fmla="*/ 962592 h 183"/>
                <a:gd name="T32" fmla="*/ 326445 w 119"/>
                <a:gd name="T33" fmla="*/ 472545 h 183"/>
                <a:gd name="T34" fmla="*/ 291469 w 119"/>
                <a:gd name="T35" fmla="*/ 437542 h 183"/>
                <a:gd name="T36" fmla="*/ 93270 w 119"/>
                <a:gd name="T37" fmla="*/ 478379 h 183"/>
                <a:gd name="T38" fmla="*/ 104929 w 119"/>
                <a:gd name="T39" fmla="*/ 460877 h 183"/>
                <a:gd name="T40" fmla="*/ 134076 w 119"/>
                <a:gd name="T41" fmla="*/ 455044 h 183"/>
                <a:gd name="T42" fmla="*/ 308957 w 119"/>
                <a:gd name="T43" fmla="*/ 145847 h 183"/>
                <a:gd name="T44" fmla="*/ 600425 w 119"/>
                <a:gd name="T45" fmla="*/ 70007 h 183"/>
                <a:gd name="T46" fmla="*/ 437203 w 119"/>
                <a:gd name="T47" fmla="*/ 326698 h 183"/>
                <a:gd name="T48" fmla="*/ 466350 w 119"/>
                <a:gd name="T49" fmla="*/ 373369 h 183"/>
                <a:gd name="T50" fmla="*/ 617913 w 119"/>
                <a:gd name="T51" fmla="*/ 355867 h 183"/>
                <a:gd name="T52" fmla="*/ 384738 w 119"/>
                <a:gd name="T53" fmla="*/ 676731 h 18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9"/>
                <a:gd name="T82" fmla="*/ 0 h 183"/>
                <a:gd name="T83" fmla="*/ 119 w 119"/>
                <a:gd name="T84" fmla="*/ 183 h 18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Freeform 110"/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163881 w 29"/>
                <a:gd name="T1" fmla="*/ 150611 h 31"/>
                <a:gd name="T2" fmla="*/ 70235 w 29"/>
                <a:gd name="T3" fmla="*/ 23171 h 31"/>
                <a:gd name="T4" fmla="*/ 35117 w 29"/>
                <a:gd name="T5" fmla="*/ 0 h 31"/>
                <a:gd name="T6" fmla="*/ 11706 w 29"/>
                <a:gd name="T7" fmla="*/ 5793 h 31"/>
                <a:gd name="T8" fmla="*/ 5853 w 29"/>
                <a:gd name="T9" fmla="*/ 40549 h 31"/>
                <a:gd name="T10" fmla="*/ 58529 w 29"/>
                <a:gd name="T11" fmla="*/ 133233 h 31"/>
                <a:gd name="T12" fmla="*/ 152175 w 29"/>
                <a:gd name="T13" fmla="*/ 173782 h 31"/>
                <a:gd name="T14" fmla="*/ 163881 w 29"/>
                <a:gd name="T15" fmla="*/ 150611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31"/>
                <a:gd name="T26" fmla="*/ 29 w 29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Freeform 111"/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64526 w 13"/>
                <a:gd name="T1" fmla="*/ 105162 h 40"/>
                <a:gd name="T2" fmla="*/ 64526 w 13"/>
                <a:gd name="T3" fmla="*/ 23369 h 40"/>
                <a:gd name="T4" fmla="*/ 17598 w 13"/>
                <a:gd name="T5" fmla="*/ 23369 h 40"/>
                <a:gd name="T6" fmla="*/ 46928 w 13"/>
                <a:gd name="T7" fmla="*/ 216166 h 40"/>
                <a:gd name="T8" fmla="*/ 76258 w 13"/>
                <a:gd name="T9" fmla="*/ 204481 h 40"/>
                <a:gd name="T10" fmla="*/ 64526 w 13"/>
                <a:gd name="T11" fmla="*/ 105162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40"/>
                <a:gd name="T20" fmla="*/ 13 w 13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Freeform 112"/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64526 w 13"/>
                <a:gd name="T1" fmla="*/ 23402 h 37"/>
                <a:gd name="T2" fmla="*/ 23464 w 13"/>
                <a:gd name="T3" fmla="*/ 23402 h 37"/>
                <a:gd name="T4" fmla="*/ 11732 w 13"/>
                <a:gd name="T5" fmla="*/ 187219 h 37"/>
                <a:gd name="T6" fmla="*/ 41062 w 13"/>
                <a:gd name="T7" fmla="*/ 198920 h 37"/>
                <a:gd name="T8" fmla="*/ 64526 w 13"/>
                <a:gd name="T9" fmla="*/ 2340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37"/>
                <a:gd name="T17" fmla="*/ 13 w 13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Freeform 113"/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163817 w 37"/>
                <a:gd name="T1" fmla="*/ 41023 h 34"/>
                <a:gd name="T2" fmla="*/ 122862 w 37"/>
                <a:gd name="T3" fmla="*/ 46883 h 34"/>
                <a:gd name="T4" fmla="*/ 111161 w 37"/>
                <a:gd name="T5" fmla="*/ 23442 h 34"/>
                <a:gd name="T6" fmla="*/ 76058 w 37"/>
                <a:gd name="T7" fmla="*/ 29302 h 34"/>
                <a:gd name="T8" fmla="*/ 76058 w 37"/>
                <a:gd name="T9" fmla="*/ 58604 h 34"/>
                <a:gd name="T10" fmla="*/ 11701 w 37"/>
                <a:gd name="T11" fmla="*/ 82046 h 34"/>
                <a:gd name="T12" fmla="*/ 23402 w 37"/>
                <a:gd name="T13" fmla="*/ 111348 h 34"/>
                <a:gd name="T14" fmla="*/ 87759 w 37"/>
                <a:gd name="T15" fmla="*/ 111348 h 34"/>
                <a:gd name="T16" fmla="*/ 99460 w 37"/>
                <a:gd name="T17" fmla="*/ 164092 h 34"/>
                <a:gd name="T18" fmla="*/ 146265 w 37"/>
                <a:gd name="T19" fmla="*/ 152371 h 34"/>
                <a:gd name="T20" fmla="*/ 134564 w 37"/>
                <a:gd name="T21" fmla="*/ 105487 h 34"/>
                <a:gd name="T22" fmla="*/ 181368 w 37"/>
                <a:gd name="T23" fmla="*/ 93767 h 34"/>
                <a:gd name="T24" fmla="*/ 163817 w 37"/>
                <a:gd name="T25" fmla="*/ 41023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"/>
                <a:gd name="T40" fmla="*/ 0 h 34"/>
                <a:gd name="T41" fmla="*/ 37 w 37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Freeform 123"/>
          <p:cNvSpPr>
            <a:spLocks noEditPoints="1"/>
          </p:cNvSpPr>
          <p:nvPr/>
        </p:nvSpPr>
        <p:spPr bwMode="auto">
          <a:xfrm rot="3896716" flipH="1">
            <a:off x="10252869" y="5061744"/>
            <a:ext cx="422275" cy="1258887"/>
          </a:xfrm>
          <a:custGeom>
            <a:avLst/>
            <a:gdLst>
              <a:gd name="T0" fmla="*/ 385838 w 70"/>
              <a:gd name="T1" fmla="*/ 686403 h 209"/>
              <a:gd name="T2" fmla="*/ 144689 w 70"/>
              <a:gd name="T3" fmla="*/ 752635 h 209"/>
              <a:gd name="T4" fmla="*/ 114546 w 70"/>
              <a:gd name="T5" fmla="*/ 656298 h 209"/>
              <a:gd name="T6" fmla="*/ 132632 w 70"/>
              <a:gd name="T7" fmla="*/ 487708 h 209"/>
              <a:gd name="T8" fmla="*/ 373780 w 70"/>
              <a:gd name="T9" fmla="*/ 349223 h 209"/>
              <a:gd name="T10" fmla="*/ 343637 w 70"/>
              <a:gd name="T11" fmla="*/ 301054 h 209"/>
              <a:gd name="T12" fmla="*/ 126603 w 70"/>
              <a:gd name="T13" fmla="*/ 373307 h 209"/>
              <a:gd name="T14" fmla="*/ 120574 w 70"/>
              <a:gd name="T15" fmla="*/ 355244 h 209"/>
              <a:gd name="T16" fmla="*/ 289378 w 70"/>
              <a:gd name="T17" fmla="*/ 48169 h 209"/>
              <a:gd name="T18" fmla="*/ 271292 w 70"/>
              <a:gd name="T19" fmla="*/ 12042 h 209"/>
              <a:gd name="T20" fmla="*/ 84402 w 70"/>
              <a:gd name="T21" fmla="*/ 427497 h 209"/>
              <a:gd name="T22" fmla="*/ 84402 w 70"/>
              <a:gd name="T23" fmla="*/ 433518 h 209"/>
              <a:gd name="T24" fmla="*/ 42201 w 70"/>
              <a:gd name="T25" fmla="*/ 692424 h 209"/>
              <a:gd name="T26" fmla="*/ 96459 w 70"/>
              <a:gd name="T27" fmla="*/ 812846 h 209"/>
              <a:gd name="T28" fmla="*/ 192919 w 70"/>
              <a:gd name="T29" fmla="*/ 1252385 h 209"/>
              <a:gd name="T30" fmla="*/ 217034 w 70"/>
              <a:gd name="T31" fmla="*/ 1186153 h 209"/>
              <a:gd name="T32" fmla="*/ 132632 w 70"/>
              <a:gd name="T33" fmla="*/ 927247 h 209"/>
              <a:gd name="T34" fmla="*/ 162775 w 70"/>
              <a:gd name="T35" fmla="*/ 861015 h 209"/>
              <a:gd name="T36" fmla="*/ 180861 w 70"/>
              <a:gd name="T37" fmla="*/ 873057 h 209"/>
              <a:gd name="T38" fmla="*/ 409953 w 70"/>
              <a:gd name="T39" fmla="*/ 740593 h 209"/>
              <a:gd name="T40" fmla="*/ 385838 w 70"/>
              <a:gd name="T41" fmla="*/ 686403 h 209"/>
              <a:gd name="T42" fmla="*/ 283350 w 70"/>
              <a:gd name="T43" fmla="*/ 373307 h 209"/>
              <a:gd name="T44" fmla="*/ 168804 w 70"/>
              <a:gd name="T45" fmla="*/ 427497 h 209"/>
              <a:gd name="T46" fmla="*/ 283350 w 70"/>
              <a:gd name="T47" fmla="*/ 373307 h 209"/>
              <a:gd name="T48" fmla="*/ 204976 w 70"/>
              <a:gd name="T49" fmla="*/ 794783 h 209"/>
              <a:gd name="T50" fmla="*/ 313493 w 70"/>
              <a:gd name="T51" fmla="*/ 740593 h 209"/>
              <a:gd name="T52" fmla="*/ 204976 w 70"/>
              <a:gd name="T53" fmla="*/ 794783 h 20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0"/>
              <a:gd name="T82" fmla="*/ 0 h 209"/>
              <a:gd name="T83" fmla="*/ 70 w 70"/>
              <a:gd name="T84" fmla="*/ 209 h 20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7088" y="5867400"/>
            <a:ext cx="25749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组合 33"/>
          <p:cNvGrpSpPr>
            <a:grpSpLocks/>
          </p:cNvGrpSpPr>
          <p:nvPr/>
        </p:nvGrpSpPr>
        <p:grpSpPr bwMode="auto">
          <a:xfrm rot="-1936260">
            <a:off x="819150" y="4170363"/>
            <a:ext cx="655638" cy="846137"/>
            <a:chOff x="10766636" y="3941730"/>
            <a:chExt cx="1047922" cy="1352954"/>
          </a:xfrm>
        </p:grpSpPr>
        <p:sp>
          <p:nvSpPr>
            <p:cNvPr id="12305" name="Freeform 108"/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559307 w 114"/>
                <a:gd name="T1" fmla="*/ 64156 h 186"/>
                <a:gd name="T2" fmla="*/ 530176 w 114"/>
                <a:gd name="T3" fmla="*/ 64156 h 186"/>
                <a:gd name="T4" fmla="*/ 460263 w 114"/>
                <a:gd name="T5" fmla="*/ 46659 h 186"/>
                <a:gd name="T6" fmla="*/ 454437 w 114"/>
                <a:gd name="T7" fmla="*/ 46659 h 186"/>
                <a:gd name="T8" fmla="*/ 11652 w 114"/>
                <a:gd name="T9" fmla="*/ 507417 h 186"/>
                <a:gd name="T10" fmla="*/ 69913 w 114"/>
                <a:gd name="T11" fmla="*/ 571573 h 186"/>
                <a:gd name="T12" fmla="*/ 279653 w 114"/>
                <a:gd name="T13" fmla="*/ 484087 h 186"/>
                <a:gd name="T14" fmla="*/ 64087 w 114"/>
                <a:gd name="T15" fmla="*/ 991504 h 186"/>
                <a:gd name="T16" fmla="*/ 157305 w 114"/>
                <a:gd name="T17" fmla="*/ 1032331 h 186"/>
                <a:gd name="T18" fmla="*/ 163131 w 114"/>
                <a:gd name="T19" fmla="*/ 1020666 h 186"/>
                <a:gd name="T20" fmla="*/ 186436 w 114"/>
                <a:gd name="T21" fmla="*/ 1003169 h 186"/>
                <a:gd name="T22" fmla="*/ 611742 w 114"/>
                <a:gd name="T23" fmla="*/ 414099 h 186"/>
                <a:gd name="T24" fmla="*/ 559307 w 114"/>
                <a:gd name="T25" fmla="*/ 338278 h 186"/>
                <a:gd name="T26" fmla="*/ 518524 w 114"/>
                <a:gd name="T27" fmla="*/ 349943 h 186"/>
                <a:gd name="T28" fmla="*/ 512698 w 114"/>
                <a:gd name="T29" fmla="*/ 361607 h 186"/>
                <a:gd name="T30" fmla="*/ 501046 w 114"/>
                <a:gd name="T31" fmla="*/ 373272 h 186"/>
                <a:gd name="T32" fmla="*/ 495220 w 114"/>
                <a:gd name="T33" fmla="*/ 379105 h 186"/>
                <a:gd name="T34" fmla="*/ 495220 w 114"/>
                <a:gd name="T35" fmla="*/ 379105 h 186"/>
                <a:gd name="T36" fmla="*/ 489394 w 114"/>
                <a:gd name="T37" fmla="*/ 384937 h 186"/>
                <a:gd name="T38" fmla="*/ 489394 w 114"/>
                <a:gd name="T39" fmla="*/ 384937 h 186"/>
                <a:gd name="T40" fmla="*/ 489394 w 114"/>
                <a:gd name="T41" fmla="*/ 384937 h 186"/>
                <a:gd name="T42" fmla="*/ 477741 w 114"/>
                <a:gd name="T43" fmla="*/ 390769 h 186"/>
                <a:gd name="T44" fmla="*/ 466089 w 114"/>
                <a:gd name="T45" fmla="*/ 414099 h 186"/>
                <a:gd name="T46" fmla="*/ 431133 w 114"/>
                <a:gd name="T47" fmla="*/ 460758 h 186"/>
                <a:gd name="T48" fmla="*/ 489394 w 114"/>
                <a:gd name="T49" fmla="*/ 373272 h 186"/>
                <a:gd name="T50" fmla="*/ 495220 w 114"/>
                <a:gd name="T51" fmla="*/ 320781 h 186"/>
                <a:gd name="T52" fmla="*/ 635046 w 114"/>
                <a:gd name="T53" fmla="*/ 116648 h 186"/>
                <a:gd name="T54" fmla="*/ 559307 w 114"/>
                <a:gd name="T55" fmla="*/ 64156 h 1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4"/>
                <a:gd name="T85" fmla="*/ 0 h 186"/>
                <a:gd name="T86" fmla="*/ 114 w 114"/>
                <a:gd name="T87" fmla="*/ 186 h 1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Freeform 109"/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652889 w 119"/>
                <a:gd name="T1" fmla="*/ 303362 h 183"/>
                <a:gd name="T2" fmla="*/ 530473 w 119"/>
                <a:gd name="T3" fmla="*/ 309196 h 183"/>
                <a:gd name="T4" fmla="*/ 670378 w 119"/>
                <a:gd name="T5" fmla="*/ 52505 h 183"/>
                <a:gd name="T6" fmla="*/ 641231 w 119"/>
                <a:gd name="T7" fmla="*/ 11668 h 183"/>
                <a:gd name="T8" fmla="*/ 285639 w 119"/>
                <a:gd name="T9" fmla="*/ 87508 h 183"/>
                <a:gd name="T10" fmla="*/ 139905 w 119"/>
                <a:gd name="T11" fmla="*/ 320864 h 183"/>
                <a:gd name="T12" fmla="*/ 11659 w 119"/>
                <a:gd name="T13" fmla="*/ 513382 h 183"/>
                <a:gd name="T14" fmla="*/ 46635 w 119"/>
                <a:gd name="T15" fmla="*/ 548386 h 183"/>
                <a:gd name="T16" fmla="*/ 250663 w 119"/>
                <a:gd name="T17" fmla="*/ 507549 h 183"/>
                <a:gd name="T18" fmla="*/ 29147 w 119"/>
                <a:gd name="T19" fmla="*/ 1026765 h 183"/>
                <a:gd name="T20" fmla="*/ 69952 w 119"/>
                <a:gd name="T21" fmla="*/ 1055934 h 183"/>
                <a:gd name="T22" fmla="*/ 408056 w 119"/>
                <a:gd name="T23" fmla="*/ 735070 h 183"/>
                <a:gd name="T24" fmla="*/ 682036 w 119"/>
                <a:gd name="T25" fmla="*/ 338366 h 183"/>
                <a:gd name="T26" fmla="*/ 652889 w 119"/>
                <a:gd name="T27" fmla="*/ 303362 h 183"/>
                <a:gd name="T28" fmla="*/ 384738 w 119"/>
                <a:gd name="T29" fmla="*/ 676731 h 183"/>
                <a:gd name="T30" fmla="*/ 110758 w 119"/>
                <a:gd name="T31" fmla="*/ 962592 h 183"/>
                <a:gd name="T32" fmla="*/ 326445 w 119"/>
                <a:gd name="T33" fmla="*/ 472545 h 183"/>
                <a:gd name="T34" fmla="*/ 291469 w 119"/>
                <a:gd name="T35" fmla="*/ 437542 h 183"/>
                <a:gd name="T36" fmla="*/ 93270 w 119"/>
                <a:gd name="T37" fmla="*/ 478379 h 183"/>
                <a:gd name="T38" fmla="*/ 104929 w 119"/>
                <a:gd name="T39" fmla="*/ 460877 h 183"/>
                <a:gd name="T40" fmla="*/ 134076 w 119"/>
                <a:gd name="T41" fmla="*/ 455044 h 183"/>
                <a:gd name="T42" fmla="*/ 308957 w 119"/>
                <a:gd name="T43" fmla="*/ 145847 h 183"/>
                <a:gd name="T44" fmla="*/ 600425 w 119"/>
                <a:gd name="T45" fmla="*/ 70007 h 183"/>
                <a:gd name="T46" fmla="*/ 437203 w 119"/>
                <a:gd name="T47" fmla="*/ 326698 h 183"/>
                <a:gd name="T48" fmla="*/ 466350 w 119"/>
                <a:gd name="T49" fmla="*/ 373369 h 183"/>
                <a:gd name="T50" fmla="*/ 617913 w 119"/>
                <a:gd name="T51" fmla="*/ 355867 h 183"/>
                <a:gd name="T52" fmla="*/ 384738 w 119"/>
                <a:gd name="T53" fmla="*/ 676731 h 18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9"/>
                <a:gd name="T82" fmla="*/ 0 h 183"/>
                <a:gd name="T83" fmla="*/ 119 w 119"/>
                <a:gd name="T84" fmla="*/ 183 h 18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Freeform 110"/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163881 w 29"/>
                <a:gd name="T1" fmla="*/ 150611 h 31"/>
                <a:gd name="T2" fmla="*/ 70235 w 29"/>
                <a:gd name="T3" fmla="*/ 23171 h 31"/>
                <a:gd name="T4" fmla="*/ 35117 w 29"/>
                <a:gd name="T5" fmla="*/ 0 h 31"/>
                <a:gd name="T6" fmla="*/ 11706 w 29"/>
                <a:gd name="T7" fmla="*/ 5793 h 31"/>
                <a:gd name="T8" fmla="*/ 5853 w 29"/>
                <a:gd name="T9" fmla="*/ 40549 h 31"/>
                <a:gd name="T10" fmla="*/ 58529 w 29"/>
                <a:gd name="T11" fmla="*/ 133233 h 31"/>
                <a:gd name="T12" fmla="*/ 152175 w 29"/>
                <a:gd name="T13" fmla="*/ 173782 h 31"/>
                <a:gd name="T14" fmla="*/ 163881 w 29"/>
                <a:gd name="T15" fmla="*/ 150611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31"/>
                <a:gd name="T26" fmla="*/ 29 w 29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Freeform 111"/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64526 w 13"/>
                <a:gd name="T1" fmla="*/ 105162 h 40"/>
                <a:gd name="T2" fmla="*/ 64526 w 13"/>
                <a:gd name="T3" fmla="*/ 23369 h 40"/>
                <a:gd name="T4" fmla="*/ 17598 w 13"/>
                <a:gd name="T5" fmla="*/ 23369 h 40"/>
                <a:gd name="T6" fmla="*/ 46928 w 13"/>
                <a:gd name="T7" fmla="*/ 216166 h 40"/>
                <a:gd name="T8" fmla="*/ 76258 w 13"/>
                <a:gd name="T9" fmla="*/ 204481 h 40"/>
                <a:gd name="T10" fmla="*/ 64526 w 13"/>
                <a:gd name="T11" fmla="*/ 105162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40"/>
                <a:gd name="T20" fmla="*/ 13 w 13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Freeform 112"/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64526 w 13"/>
                <a:gd name="T1" fmla="*/ 23402 h 37"/>
                <a:gd name="T2" fmla="*/ 23464 w 13"/>
                <a:gd name="T3" fmla="*/ 23402 h 37"/>
                <a:gd name="T4" fmla="*/ 11732 w 13"/>
                <a:gd name="T5" fmla="*/ 187219 h 37"/>
                <a:gd name="T6" fmla="*/ 41062 w 13"/>
                <a:gd name="T7" fmla="*/ 198920 h 37"/>
                <a:gd name="T8" fmla="*/ 64526 w 13"/>
                <a:gd name="T9" fmla="*/ 2340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37"/>
                <a:gd name="T17" fmla="*/ 13 w 13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Freeform 113"/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163817 w 37"/>
                <a:gd name="T1" fmla="*/ 41023 h 34"/>
                <a:gd name="T2" fmla="*/ 122862 w 37"/>
                <a:gd name="T3" fmla="*/ 46883 h 34"/>
                <a:gd name="T4" fmla="*/ 111161 w 37"/>
                <a:gd name="T5" fmla="*/ 23442 h 34"/>
                <a:gd name="T6" fmla="*/ 76058 w 37"/>
                <a:gd name="T7" fmla="*/ 29302 h 34"/>
                <a:gd name="T8" fmla="*/ 76058 w 37"/>
                <a:gd name="T9" fmla="*/ 58604 h 34"/>
                <a:gd name="T10" fmla="*/ 11701 w 37"/>
                <a:gd name="T11" fmla="*/ 82046 h 34"/>
                <a:gd name="T12" fmla="*/ 23402 w 37"/>
                <a:gd name="T13" fmla="*/ 111348 h 34"/>
                <a:gd name="T14" fmla="*/ 87759 w 37"/>
                <a:gd name="T15" fmla="*/ 111348 h 34"/>
                <a:gd name="T16" fmla="*/ 99460 w 37"/>
                <a:gd name="T17" fmla="*/ 164092 h 34"/>
                <a:gd name="T18" fmla="*/ 146265 w 37"/>
                <a:gd name="T19" fmla="*/ 152371 h 34"/>
                <a:gd name="T20" fmla="*/ 134564 w 37"/>
                <a:gd name="T21" fmla="*/ 105487 h 34"/>
                <a:gd name="T22" fmla="*/ 181368 w 37"/>
                <a:gd name="T23" fmla="*/ 93767 h 34"/>
                <a:gd name="T24" fmla="*/ 163817 w 37"/>
                <a:gd name="T25" fmla="*/ 41023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"/>
                <a:gd name="T40" fmla="*/ 0 h 34"/>
                <a:gd name="T41" fmla="*/ 37 w 37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9463" y="1106488"/>
            <a:ext cx="931862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4773613" y="2501900"/>
            <a:ext cx="54705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444242"/>
                </a:solidFill>
                <a:latin typeface="微软雅黑" charset="-122"/>
                <a:ea typeface="微软雅黑" charset="-122"/>
              </a:rPr>
              <a:t>2. KHÁM PHÁ.</a:t>
            </a:r>
            <a:endParaRPr lang="zh-CN" altLang="en-US" sz="4800" b="1">
              <a:solidFill>
                <a:srgbClr val="444242"/>
              </a:solidFill>
              <a:latin typeface="微软雅黑" charset="-122"/>
              <a:ea typeface="微软雅黑" charset="-122"/>
            </a:endParaRPr>
          </a:p>
        </p:txBody>
      </p:sp>
      <p:pic>
        <p:nvPicPr>
          <p:cNvPr id="66" name="图片 6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90888" y="6353175"/>
            <a:ext cx="12779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89463" y="6027738"/>
            <a:ext cx="21605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5300" y="6303963"/>
            <a:ext cx="13271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8025"/>
            <a:ext cx="10515600" cy="13255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                    </a:t>
            </a:r>
            <a:r>
              <a:rPr lang="en-US" sz="5300" b="1" kern="0" dirty="0">
                <a:latin typeface="+mn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en-US" sz="5300" dirty="0">
              <a:latin typeface="+mn-lt"/>
              <a:cs typeface="Times New Roman" pitchFamily="18" charset="0"/>
            </a:endParaRPr>
          </a:p>
        </p:txBody>
      </p:sp>
      <p:pic>
        <p:nvPicPr>
          <p:cNvPr id="14338" name="Picture 2" descr="C:\Users\admin\Downloads\image (6).png"/>
          <p:cNvPicPr>
            <a:picLocks noChangeAspect="1" noChangeArrowheads="1"/>
          </p:cNvPicPr>
          <p:nvPr/>
        </p:nvPicPr>
        <p:blipFill>
          <a:blip r:embed="rId2"/>
          <a:srcRect l="14203" t="41994" r="14203" b="4288"/>
          <a:stretch>
            <a:fillRect/>
          </a:stretch>
        </p:blipFill>
        <p:spPr bwMode="auto">
          <a:xfrm>
            <a:off x="1819275" y="665163"/>
            <a:ext cx="8751888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C:\Users\admin\Downloads\image (5).png"/>
          <p:cNvPicPr>
            <a:picLocks noChangeAspect="1" noChangeArrowheads="1"/>
          </p:cNvPicPr>
          <p:nvPr/>
        </p:nvPicPr>
        <p:blipFill>
          <a:blip r:embed="rId3"/>
          <a:srcRect t="78326"/>
          <a:stretch>
            <a:fillRect/>
          </a:stretch>
        </p:blipFill>
        <p:spPr bwMode="auto">
          <a:xfrm>
            <a:off x="950913" y="4151313"/>
            <a:ext cx="101885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41"/>
          <p:cNvSpPr txBox="1">
            <a:spLocks noChangeArrowheads="1"/>
          </p:cNvSpPr>
          <p:nvPr/>
        </p:nvSpPr>
        <p:spPr bwMode="auto">
          <a:xfrm>
            <a:off x="2030413" y="1095375"/>
            <a:ext cx="77660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00B0F0"/>
                </a:solidFill>
                <a:ea typeface="微软雅黑" charset="-122"/>
              </a:rPr>
              <a:t>TRÒ CHƠI: PHÓNG VIÊN</a:t>
            </a:r>
            <a:endParaRPr lang="zh-CN" altLang="en-US" sz="4800" b="1">
              <a:solidFill>
                <a:srgbClr val="00B0F0"/>
              </a:solidFill>
              <a:ea typeface="微软雅黑" charset="-122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2588" y="2300288"/>
            <a:ext cx="2439987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 l="15244" t="-16953" r="29385" b="-5275"/>
          <a:stretch>
            <a:fillRect/>
          </a:stretch>
        </p:blipFill>
        <p:spPr bwMode="auto">
          <a:xfrm>
            <a:off x="6553200" y="1511300"/>
            <a:ext cx="3713163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8025"/>
            <a:ext cx="10515600" cy="13255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                    </a:t>
            </a:r>
            <a:r>
              <a:rPr lang="en-US" sz="5300" b="1" kern="0" dirty="0">
                <a:latin typeface="+mn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en-US" sz="5300" dirty="0">
              <a:latin typeface="+mn-lt"/>
              <a:cs typeface="Times New Roman" pitchFamily="18" charset="0"/>
            </a:endParaRPr>
          </a:p>
        </p:txBody>
      </p:sp>
      <p:pic>
        <p:nvPicPr>
          <p:cNvPr id="17410" name="Picture 2" descr="C:\Users\admin\Downloads\image (5).png"/>
          <p:cNvPicPr>
            <a:picLocks noChangeAspect="1" noChangeArrowheads="1"/>
          </p:cNvPicPr>
          <p:nvPr/>
        </p:nvPicPr>
        <p:blipFill>
          <a:blip r:embed="rId2"/>
          <a:srcRect l="5292" r="4591" b="20102"/>
          <a:stretch>
            <a:fillRect/>
          </a:stretch>
        </p:blipFill>
        <p:spPr bwMode="auto">
          <a:xfrm>
            <a:off x="1008063" y="0"/>
            <a:ext cx="1028065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8025"/>
            <a:ext cx="10515600" cy="13255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                    </a:t>
            </a:r>
            <a:r>
              <a:rPr lang="en-US" sz="5300" b="1" kern="0" dirty="0">
                <a:latin typeface="+mn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en-US" sz="5300" dirty="0">
              <a:latin typeface="+mn-lt"/>
              <a:cs typeface="Times New Roman" pitchFamily="18" charset="0"/>
            </a:endParaRPr>
          </a:p>
        </p:txBody>
      </p:sp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955675" y="346075"/>
            <a:ext cx="9823450" cy="681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/>
              <a:t>CỘNG HÒA XÃ HỘI CHỦ NGHĨA VIỆT NAM</a:t>
            </a:r>
          </a:p>
          <a:p>
            <a:pPr algn="ctr">
              <a:lnSpc>
                <a:spcPct val="120000"/>
              </a:lnSpc>
            </a:pPr>
            <a:r>
              <a:rPr lang="en-US" sz="2000" b="1"/>
              <a:t>Độc lập – Tự do – Hạnh phúc</a:t>
            </a:r>
          </a:p>
          <a:p>
            <a:pPr>
              <a:lnSpc>
                <a:spcPct val="120000"/>
              </a:lnSpc>
            </a:pPr>
            <a:r>
              <a:rPr lang="en-US" sz="2000" i="1"/>
              <a:t>                                                                            </a:t>
            </a:r>
          </a:p>
          <a:p>
            <a:pPr>
              <a:lnSpc>
                <a:spcPct val="120000"/>
              </a:lnSpc>
            </a:pPr>
            <a:r>
              <a:rPr lang="en-US" sz="2000" i="1"/>
              <a:t>                                                                              Hà Nội, ngày 5 tháng 9 năm 2022</a:t>
            </a:r>
          </a:p>
          <a:p>
            <a:pPr algn="ctr">
              <a:lnSpc>
                <a:spcPct val="120000"/>
              </a:lnSpc>
            </a:pPr>
            <a:r>
              <a:rPr lang="en-US" sz="2400" b="1"/>
              <a:t>ĐƠN ĐĂNG KÝ THAM GIA CÂU LẠC BỘ THỂ THAO</a:t>
            </a:r>
          </a:p>
          <a:p>
            <a:pPr>
              <a:lnSpc>
                <a:spcPct val="120000"/>
              </a:lnSpc>
            </a:pPr>
            <a:r>
              <a:rPr lang="en-US" sz="2000"/>
              <a:t>Kính gửi: Ban chủ nhiệm Câu lạc bộ Bóng bàn. Trường Tiểu học Tam Hưng</a:t>
            </a:r>
          </a:p>
          <a:p>
            <a:pPr>
              <a:lnSpc>
                <a:spcPct val="120000"/>
              </a:lnSpc>
            </a:pPr>
            <a:r>
              <a:rPr lang="en-US" sz="2000"/>
              <a:t>Em tên là: Hoàng Anh Thư</a:t>
            </a:r>
          </a:p>
          <a:p>
            <a:pPr>
              <a:lnSpc>
                <a:spcPct val="120000"/>
              </a:lnSpc>
            </a:pPr>
            <a:r>
              <a:rPr lang="en-US" sz="2000"/>
              <a:t>Sinh ngày 22/4/2013                                       Nam(nữ): Nam</a:t>
            </a:r>
          </a:p>
          <a:p>
            <a:pPr>
              <a:lnSpc>
                <a:spcPct val="120000"/>
              </a:lnSpc>
            </a:pPr>
            <a:r>
              <a:rPr lang="en-US" sz="2000"/>
              <a:t>Nơi ở: Thôn Hưng Giáo – Xã Tam Hưng – Thanh Oai</a:t>
            </a:r>
          </a:p>
          <a:p>
            <a:pPr>
              <a:lnSpc>
                <a:spcPct val="120000"/>
              </a:lnSpc>
            </a:pPr>
            <a:r>
              <a:rPr lang="en-US" sz="2000"/>
              <a:t>Học sinh Lớp 4 A trường Tiểu học Tam Hưng</a:t>
            </a:r>
          </a:p>
          <a:p>
            <a:pPr>
              <a:lnSpc>
                <a:spcPct val="120000"/>
              </a:lnSpc>
            </a:pPr>
            <a:r>
              <a:rPr lang="en-US" sz="2000"/>
              <a:t>Em đăng ký tham gia Câu lạc bộ Cầu lông</a:t>
            </a:r>
          </a:p>
          <a:p>
            <a:pPr>
              <a:lnSpc>
                <a:spcPct val="120000"/>
              </a:lnSpc>
            </a:pPr>
            <a:r>
              <a:rPr lang="en-US" sz="2000"/>
              <a:t>Em xin hứa thực hiện đúng mọi quy định của Câu lạc bộ.</a:t>
            </a:r>
          </a:p>
          <a:p>
            <a:pPr>
              <a:lnSpc>
                <a:spcPct val="120000"/>
              </a:lnSpc>
            </a:pPr>
            <a:r>
              <a:rPr lang="en-US" sz="2000"/>
              <a:t>Em trân trọng cảm ơn.</a:t>
            </a:r>
          </a:p>
          <a:p>
            <a:pPr>
              <a:lnSpc>
                <a:spcPct val="120000"/>
              </a:lnSpc>
            </a:pPr>
            <a:r>
              <a:rPr lang="en-US" sz="2000"/>
              <a:t>                                                                                              Người làm đơn</a:t>
            </a:r>
          </a:p>
          <a:p>
            <a:pPr>
              <a:lnSpc>
                <a:spcPct val="120000"/>
              </a:lnSpc>
            </a:pPr>
            <a:r>
              <a:rPr lang="en-US" sz="2000"/>
              <a:t>                                                                                                       Thư</a:t>
            </a:r>
          </a:p>
          <a:p>
            <a:pPr>
              <a:lnSpc>
                <a:spcPct val="120000"/>
              </a:lnSpc>
            </a:pPr>
            <a:endParaRPr lang="en-US" sz="2000"/>
          </a:p>
          <a:p>
            <a:pPr>
              <a:lnSpc>
                <a:spcPct val="120000"/>
              </a:lnSpc>
            </a:pPr>
            <a:r>
              <a:rPr lang="en-US" sz="2000"/>
              <a:t>                                                                                                   Hoàng Anh Thư</a:t>
            </a:r>
          </a:p>
          <a:p>
            <a:pPr>
              <a:lnSpc>
                <a:spcPct val="120000"/>
              </a:lnSpc>
            </a:pPr>
            <a:endParaRPr lang="en-US" sz="20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8025"/>
            <a:ext cx="10515600" cy="13255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                    </a:t>
            </a:r>
            <a:r>
              <a:rPr lang="en-US" sz="5300" b="1" kern="0" dirty="0">
                <a:latin typeface="+mn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en-US" sz="5300" dirty="0">
              <a:latin typeface="+mn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/>
            </a:extLst>
          </p:cNvPr>
          <p:cNvSpPr txBox="1"/>
          <p:nvPr/>
        </p:nvSpPr>
        <p:spPr>
          <a:xfrm>
            <a:off x="1238250" y="839788"/>
            <a:ext cx="9448800" cy="97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vi-VN" sz="4400" b="1" kern="0" dirty="0"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Học sinh viết bài vào vở </a:t>
            </a:r>
            <a:r>
              <a:rPr lang="en-US" sz="4400" b="1" kern="0" dirty="0"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</a:p>
        </p:txBody>
      </p:sp>
      <p:pic>
        <p:nvPicPr>
          <p:cNvPr id="4" name="Picture 3" descr="Student Writing (#4) | Free 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8600" y="1871663"/>
            <a:ext cx="6149975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008121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691</TotalTime>
  <Words>223</Words>
  <Application>Microsoft Office PowerPoint</Application>
  <PresentationFormat>Custom</PresentationFormat>
  <Paragraphs>47</Paragraphs>
  <Slides>13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Calibri</vt:lpstr>
      <vt:lpstr>Arial</vt:lpstr>
      <vt:lpstr>Calibri Light</vt:lpstr>
      <vt:lpstr>等线</vt:lpstr>
      <vt:lpstr>微软雅黑</vt:lpstr>
      <vt:lpstr>Times New Roman</vt:lpstr>
      <vt:lpstr>Arial-Rounded</vt:lpstr>
      <vt:lpstr>Office Theme</vt:lpstr>
      <vt:lpstr>Office Theme</vt:lpstr>
      <vt:lpstr>Office Theme</vt:lpstr>
      <vt:lpstr>Office Theme</vt:lpstr>
      <vt:lpstr>Slide 1</vt:lpstr>
      <vt:lpstr>Slide 2</vt:lpstr>
      <vt:lpstr>Slide 3</vt:lpstr>
      <vt:lpstr>Slide 4</vt:lpstr>
      <vt:lpstr>                      </vt:lpstr>
      <vt:lpstr>Slide 6</vt:lpstr>
      <vt:lpstr>                      </vt:lpstr>
      <vt:lpstr>                      </vt:lpstr>
      <vt:lpstr>                      </vt:lpstr>
      <vt:lpstr>Slide 10</vt:lpstr>
      <vt:lpstr>Slide 11</vt:lpstr>
      <vt:lpstr>                      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1008121</dc:title>
  <dc:creator>WIN7</dc:creator>
  <cp:lastModifiedBy>Sky123.Org</cp:lastModifiedBy>
  <cp:revision>46</cp:revision>
  <dcterms:created xsi:type="dcterms:W3CDTF">2017-08-18T03:02:00Z</dcterms:created>
  <dcterms:modified xsi:type="dcterms:W3CDTF">2022-12-03T13:17:55Z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