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 id="2147483747" r:id="rId2"/>
    <p:sldMasterId id="2147483850" r:id="rId3"/>
    <p:sldMasterId id="2147483863" r:id="rId4"/>
    <p:sldMasterId id="2147483888" r:id="rId5"/>
    <p:sldMasterId id="2147483913" r:id="rId6"/>
    <p:sldMasterId id="2147483926" r:id="rId7"/>
    <p:sldMasterId id="2147483939" r:id="rId8"/>
  </p:sldMasterIdLst>
  <p:notesMasterIdLst>
    <p:notesMasterId r:id="rId34"/>
  </p:notesMasterIdLst>
  <p:sldIdLst>
    <p:sldId id="363" r:id="rId9"/>
    <p:sldId id="383" r:id="rId10"/>
    <p:sldId id="450" r:id="rId11"/>
    <p:sldId id="442" r:id="rId12"/>
    <p:sldId id="443" r:id="rId13"/>
    <p:sldId id="444" r:id="rId14"/>
    <p:sldId id="414" r:id="rId15"/>
    <p:sldId id="413" r:id="rId16"/>
    <p:sldId id="445" r:id="rId17"/>
    <p:sldId id="447" r:id="rId18"/>
    <p:sldId id="403" r:id="rId19"/>
    <p:sldId id="420" r:id="rId20"/>
    <p:sldId id="435" r:id="rId21"/>
    <p:sldId id="436" r:id="rId22"/>
    <p:sldId id="437" r:id="rId23"/>
    <p:sldId id="438" r:id="rId24"/>
    <p:sldId id="439" r:id="rId25"/>
    <p:sldId id="440" r:id="rId26"/>
    <p:sldId id="448" r:id="rId27"/>
    <p:sldId id="451" r:id="rId28"/>
    <p:sldId id="407" r:id="rId29"/>
    <p:sldId id="424" r:id="rId30"/>
    <p:sldId id="426" r:id="rId31"/>
    <p:sldId id="452" r:id="rId32"/>
    <p:sldId id="397" r:id="rId33"/>
  </p:sldIdLst>
  <p:sldSz cx="12190413" cy="6858000"/>
  <p:notesSz cx="6858000" cy="9144000"/>
  <p:custDataLst>
    <p:tags r:id="rId35"/>
  </p:custDataLst>
  <p:defaultTextStyle>
    <a:defPPr>
      <a:defRPr lang="en-US"/>
    </a:defPPr>
    <a:lvl1pPr algn="l" defTabSz="455613" rtl="0" fontAlgn="base">
      <a:spcBef>
        <a:spcPct val="0"/>
      </a:spcBef>
      <a:spcAft>
        <a:spcPct val="0"/>
      </a:spcAft>
      <a:defRPr sz="1900" kern="1200">
        <a:solidFill>
          <a:schemeClr val="tx1"/>
        </a:solidFill>
        <a:latin typeface="Arial" charset="0"/>
        <a:ea typeface="+mn-ea"/>
        <a:cs typeface="Arial" charset="0"/>
      </a:defRPr>
    </a:lvl1pPr>
    <a:lvl2pPr marL="455613" indent="1588" algn="l" defTabSz="455613" rtl="0" fontAlgn="base">
      <a:spcBef>
        <a:spcPct val="0"/>
      </a:spcBef>
      <a:spcAft>
        <a:spcPct val="0"/>
      </a:spcAft>
      <a:defRPr sz="1900" kern="1200">
        <a:solidFill>
          <a:schemeClr val="tx1"/>
        </a:solidFill>
        <a:latin typeface="Arial" charset="0"/>
        <a:ea typeface="+mn-ea"/>
        <a:cs typeface="Arial" charset="0"/>
      </a:defRPr>
    </a:lvl2pPr>
    <a:lvl3pPr marL="912813" indent="1588" algn="l" defTabSz="455613" rtl="0" fontAlgn="base">
      <a:spcBef>
        <a:spcPct val="0"/>
      </a:spcBef>
      <a:spcAft>
        <a:spcPct val="0"/>
      </a:spcAft>
      <a:defRPr sz="1900" kern="1200">
        <a:solidFill>
          <a:schemeClr val="tx1"/>
        </a:solidFill>
        <a:latin typeface="Arial" charset="0"/>
        <a:ea typeface="+mn-ea"/>
        <a:cs typeface="Arial" charset="0"/>
      </a:defRPr>
    </a:lvl3pPr>
    <a:lvl4pPr marL="1370013" indent="1588" algn="l" defTabSz="455613" rtl="0" fontAlgn="base">
      <a:spcBef>
        <a:spcPct val="0"/>
      </a:spcBef>
      <a:spcAft>
        <a:spcPct val="0"/>
      </a:spcAft>
      <a:defRPr sz="1900" kern="1200">
        <a:solidFill>
          <a:schemeClr val="tx1"/>
        </a:solidFill>
        <a:latin typeface="Arial" charset="0"/>
        <a:ea typeface="+mn-ea"/>
        <a:cs typeface="Arial" charset="0"/>
      </a:defRPr>
    </a:lvl4pPr>
    <a:lvl5pPr marL="1827213" indent="1588" algn="l" defTabSz="45561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FFFFFF"/>
    <a:srgbClr val="F3F3F3"/>
    <a:srgbClr val="C41349"/>
    <a:srgbClr val="FFFBF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9" autoAdjust="0"/>
    <p:restoredTop sz="96448" autoAdjust="0"/>
  </p:normalViewPr>
  <p:slideViewPr>
    <p:cSldViewPr snapToGrid="0">
      <p:cViewPr varScale="1">
        <p:scale>
          <a:sx n="72" d="100"/>
          <a:sy n="72" d="100"/>
        </p:scale>
        <p:origin x="-59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8" d="100"/>
          <a:sy n="88" d="100"/>
        </p:scale>
        <p:origin x="3822"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456928" fontAlgn="auto">
              <a:spcBef>
                <a:spcPts val="0"/>
              </a:spcBef>
              <a:spcAft>
                <a:spcPts val="0"/>
              </a:spcAft>
              <a:defRPr sz="1200">
                <a:latin typeface="+mn-lt"/>
                <a:cs typeface="+mn-cs"/>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456928" fontAlgn="auto">
              <a:spcBef>
                <a:spcPts val="0"/>
              </a:spcBef>
              <a:spcAft>
                <a:spcPts val="0"/>
              </a:spcAft>
              <a:defRPr sz="1200" smtClean="0">
                <a:latin typeface="+mn-lt"/>
                <a:cs typeface="+mn-cs"/>
              </a:defRPr>
            </a:lvl1pPr>
          </a:lstStyle>
          <a:p>
            <a:pPr>
              <a:defRPr/>
            </a:pPr>
            <a:fld id="{26760EE6-4026-4185-9F57-4B6D6B46E3CA}" type="datetimeFigureOut">
              <a:rPr lang="zh-CN" altLang="en-US"/>
              <a:pPr>
                <a:defRPr/>
              </a:pPr>
              <a:t>2022/12/3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456928" fontAlgn="auto">
              <a:spcBef>
                <a:spcPts val="0"/>
              </a:spcBef>
              <a:spcAft>
                <a:spcPts val="0"/>
              </a:spcAft>
              <a:defRPr sz="1200">
                <a:latin typeface="+mn-lt"/>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456928" fontAlgn="auto">
              <a:spcBef>
                <a:spcPts val="0"/>
              </a:spcBef>
              <a:spcAft>
                <a:spcPts val="0"/>
              </a:spcAft>
              <a:defRPr sz="1200" smtClean="0">
                <a:latin typeface="+mn-lt"/>
                <a:cs typeface="+mn-cs"/>
              </a:defRPr>
            </a:lvl1pPr>
          </a:lstStyle>
          <a:p>
            <a:pPr>
              <a:defRPr/>
            </a:pPr>
            <a:fld id="{CF9B8D76-3D22-4109-8C16-9686E14D0FA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defTabSz="1217613" rtl="0" fontAlgn="base">
      <a:spcBef>
        <a:spcPct val="30000"/>
      </a:spcBef>
      <a:spcAft>
        <a:spcPct val="0"/>
      </a:spcAft>
      <a:defRPr sz="1600" kern="1200">
        <a:solidFill>
          <a:schemeClr val="tx1"/>
        </a:solidFill>
        <a:latin typeface="+mn-lt"/>
        <a:ea typeface="+mn-ea"/>
        <a:cs typeface="+mn-cs"/>
      </a:defRPr>
    </a:lvl1pPr>
    <a:lvl2pPr marL="608013" algn="l" defTabSz="1217613" rtl="0" fontAlgn="base">
      <a:spcBef>
        <a:spcPct val="30000"/>
      </a:spcBef>
      <a:spcAft>
        <a:spcPct val="0"/>
      </a:spcAft>
      <a:defRPr sz="1600" kern="1200">
        <a:solidFill>
          <a:schemeClr val="tx1"/>
        </a:solidFill>
        <a:latin typeface="+mn-lt"/>
        <a:ea typeface="+mn-ea"/>
        <a:cs typeface="+mn-cs"/>
      </a:defRPr>
    </a:lvl2pPr>
    <a:lvl3pPr marL="1217613" algn="l" defTabSz="1217613" rtl="0" fontAlgn="base">
      <a:spcBef>
        <a:spcPct val="30000"/>
      </a:spcBef>
      <a:spcAft>
        <a:spcPct val="0"/>
      </a:spcAft>
      <a:defRPr sz="1600" kern="1200">
        <a:solidFill>
          <a:schemeClr val="tx1"/>
        </a:solidFill>
        <a:latin typeface="+mn-lt"/>
        <a:ea typeface="+mn-ea"/>
        <a:cs typeface="+mn-cs"/>
      </a:defRPr>
    </a:lvl3pPr>
    <a:lvl4pPr marL="1827213" algn="l" defTabSz="1217613" rtl="0" fontAlgn="base">
      <a:spcBef>
        <a:spcPct val="30000"/>
      </a:spcBef>
      <a:spcAft>
        <a:spcPct val="0"/>
      </a:spcAft>
      <a:defRPr sz="1600" kern="1200">
        <a:solidFill>
          <a:schemeClr val="tx1"/>
        </a:solidFill>
        <a:latin typeface="+mn-lt"/>
        <a:ea typeface="+mn-ea"/>
        <a:cs typeface="+mn-cs"/>
      </a:defRPr>
    </a:lvl4pPr>
    <a:lvl5pPr marL="2435225" algn="l" defTabSz="1217613" rtl="0" fontAlgn="base">
      <a:spcBef>
        <a:spcPct val="30000"/>
      </a:spcBef>
      <a:spcAft>
        <a:spcPct val="0"/>
      </a:spcAft>
      <a:defRPr sz="1600" kern="1200">
        <a:solidFill>
          <a:schemeClr val="tx1"/>
        </a:solidFill>
        <a:latin typeface="+mn-lt"/>
        <a:ea typeface="+mn-ea"/>
        <a:cs typeface="+mn-cs"/>
      </a:defRPr>
    </a:lvl5pPr>
    <a:lvl6pPr marL="3045870" algn="l" defTabSz="1218347" rtl="0" eaLnBrk="1" latinLnBrk="0" hangingPunct="1">
      <a:defRPr sz="1600" kern="1200">
        <a:solidFill>
          <a:schemeClr val="tx1"/>
        </a:solidFill>
        <a:latin typeface="+mn-lt"/>
        <a:ea typeface="+mn-ea"/>
        <a:cs typeface="+mn-cs"/>
      </a:defRPr>
    </a:lvl6pPr>
    <a:lvl7pPr marL="3655042" algn="l" defTabSz="1218347" rtl="0" eaLnBrk="1" latinLnBrk="0" hangingPunct="1">
      <a:defRPr sz="1600" kern="1200">
        <a:solidFill>
          <a:schemeClr val="tx1"/>
        </a:solidFill>
        <a:latin typeface="+mn-lt"/>
        <a:ea typeface="+mn-ea"/>
        <a:cs typeface="+mn-cs"/>
      </a:defRPr>
    </a:lvl7pPr>
    <a:lvl8pPr marL="4264214" algn="l" defTabSz="1218347" rtl="0" eaLnBrk="1" latinLnBrk="0" hangingPunct="1">
      <a:defRPr sz="1600" kern="1200">
        <a:solidFill>
          <a:schemeClr val="tx1"/>
        </a:solidFill>
        <a:latin typeface="+mn-lt"/>
        <a:ea typeface="+mn-ea"/>
        <a:cs typeface="+mn-cs"/>
      </a:defRPr>
    </a:lvl8pPr>
    <a:lvl9pPr marL="4873387" algn="l" defTabSz="121834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幻灯片图像占位符 1"/>
          <p:cNvSpPr>
            <a:spLocks noGrp="1" noRot="1" noChangeAspect="1"/>
          </p:cNvSpPr>
          <p:nvPr>
            <p:ph type="sldImg"/>
          </p:nvPr>
        </p:nvSpPr>
        <p:spPr bwMode="auto">
          <a:xfrm>
            <a:off x="382588" y="685800"/>
            <a:ext cx="6092825" cy="3429000"/>
          </a:xfrm>
          <a:noFill/>
          <a:ln>
            <a:solidFill>
              <a:srgbClr val="000000"/>
            </a:solidFill>
            <a:miter lim="800000"/>
            <a:headEnd/>
            <a:tailEnd/>
          </a:ln>
        </p:spPr>
      </p:sp>
      <p:sp>
        <p:nvSpPr>
          <p:cNvPr id="1269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269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55613" fontAlgn="base">
              <a:spcBef>
                <a:spcPct val="0"/>
              </a:spcBef>
              <a:spcAft>
                <a:spcPct val="0"/>
              </a:spcAft>
            </a:pPr>
            <a:fld id="{8A2D9D57-6462-419E-AA15-B7E75953A3D1}" type="slidenum">
              <a:rPr lang="zh-CN" altLang="en-US">
                <a:solidFill>
                  <a:srgbClr val="000000"/>
                </a:solidFill>
                <a:cs typeface="Arial" charset="0"/>
              </a:rPr>
              <a:pPr defTabSz="455613" fontAlgn="base">
                <a:spcBef>
                  <a:spcPct val="0"/>
                </a:spcBef>
                <a:spcAft>
                  <a:spcPct val="0"/>
                </a:spcAft>
              </a:pPr>
              <a:t>20</a:t>
            </a:fld>
            <a:endParaRPr lang="en-US" altLang="zh-CN">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幻灯片图像占位符 1"/>
          <p:cNvSpPr>
            <a:spLocks noGrp="1" noRot="1" noChangeAspect="1"/>
          </p:cNvSpPr>
          <p:nvPr>
            <p:ph type="sldImg"/>
          </p:nvPr>
        </p:nvSpPr>
        <p:spPr bwMode="auto">
          <a:noFill/>
          <a:ln>
            <a:solidFill>
              <a:srgbClr val="000000"/>
            </a:solidFill>
            <a:miter lim="800000"/>
            <a:headEnd/>
            <a:tailEnd/>
          </a:ln>
        </p:spPr>
      </p:sp>
      <p:sp>
        <p:nvSpPr>
          <p:cNvPr id="1320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320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55613" fontAlgn="base">
              <a:spcBef>
                <a:spcPct val="0"/>
              </a:spcBef>
              <a:spcAft>
                <a:spcPct val="0"/>
              </a:spcAft>
            </a:pPr>
            <a:fld id="{9EC8EB4B-C8C6-464D-AFA2-DBD35D313677}" type="slidenum">
              <a:rPr lang="zh-CN" altLang="en-US">
                <a:solidFill>
                  <a:srgbClr val="000000"/>
                </a:solidFill>
                <a:cs typeface="Arial" charset="0"/>
              </a:rPr>
              <a:pPr defTabSz="455613" fontAlgn="base">
                <a:spcBef>
                  <a:spcPct val="0"/>
                </a:spcBef>
                <a:spcAft>
                  <a:spcPct val="0"/>
                </a:spcAft>
              </a:pPr>
              <a:t>24</a:t>
            </a:fld>
            <a:endParaRPr lang="en-US" altLang="zh-CN">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101600" y="-90488"/>
            <a:ext cx="12612688" cy="7094538"/>
          </a:xfrm>
          <a:prstGeom prst="rect">
            <a:avLst/>
          </a:prstGeom>
          <a:noFill/>
          <a:ln w="9525">
            <a:noFill/>
            <a:miter lim="800000"/>
            <a:headEnd/>
            <a:tailEnd/>
          </a:ln>
        </p:spPr>
      </p:pic>
      <p:sp>
        <p:nvSpPr>
          <p:cNvPr id="5" name="Oval 7">
            <a:extLst>
              <a:ext uri="{FF2B5EF4-FFF2-40B4-BE49-F238E27FC236}"/>
            </a:extLst>
          </p:cNvPr>
          <p:cNvSpPr/>
          <p:nvPr userDrawn="1"/>
        </p:nvSpPr>
        <p:spPr>
          <a:xfrm>
            <a:off x="2628900" y="1930400"/>
            <a:ext cx="852488" cy="852488"/>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913851" fontAlgn="auto">
              <a:spcBef>
                <a:spcPts val="0"/>
              </a:spcBef>
              <a:spcAft>
                <a:spcPts val="0"/>
              </a:spcAft>
              <a:defRPr/>
            </a:pPr>
            <a:endParaRPr lang="en-US">
              <a:solidFill>
                <a:prstClr val="white"/>
              </a:solidFill>
            </a:endParaRPr>
          </a:p>
        </p:txBody>
      </p:sp>
      <p:sp>
        <p:nvSpPr>
          <p:cNvPr id="2" name="Title 1">
            <a:extLst>
              <a:ext uri="{FF2B5EF4-FFF2-40B4-BE49-F238E27FC236}"/>
            </a:extLst>
          </p:cNvPr>
          <p:cNvSpPr>
            <a:spLocks noGrp="1"/>
          </p:cNvSpPr>
          <p:nvPr>
            <p:ph type="ctrTitle"/>
          </p:nvPr>
        </p:nvSpPr>
        <p:spPr>
          <a:xfrm>
            <a:off x="1523802" y="1122363"/>
            <a:ext cx="9142810" cy="2387600"/>
          </a:xfrm>
        </p:spPr>
        <p:txBody>
          <a:bodyPr anchor="b"/>
          <a:lstStyle>
            <a:lvl1pPr algn="ctr">
              <a:defRPr sz="6000"/>
            </a:lvl1pPr>
          </a:lstStyle>
          <a:p>
            <a:r>
              <a:rPr lang="en-US" dirty="0"/>
              <a:t>Click to edit Master title style</a:t>
            </a:r>
          </a:p>
        </p:txBody>
      </p:sp>
      <p:sp>
        <p:nvSpPr>
          <p:cNvPr id="3" name="Subtitle 2">
            <a:extLst>
              <a:ext uri="{FF2B5EF4-FFF2-40B4-BE49-F238E27FC236}"/>
            </a:extLst>
          </p:cNvPr>
          <p:cNvSpPr>
            <a:spLocks noGrp="1"/>
          </p:cNvSpPr>
          <p:nvPr>
            <p:ph type="subTitle" idx="1"/>
          </p:nvPr>
        </p:nvSpPr>
        <p:spPr>
          <a:xfrm>
            <a:off x="1523802" y="3602073"/>
            <a:ext cx="9142810" cy="1655763"/>
          </a:xfrm>
        </p:spPr>
        <p:txBody>
          <a:bodyPr/>
          <a:lstStyle>
            <a:lvl1pPr marL="0" indent="0" algn="ctr">
              <a:buNone/>
              <a:defRPr sz="2400"/>
            </a:lvl1pPr>
            <a:lvl2pPr marL="456928" indent="0" algn="ctr">
              <a:buNone/>
              <a:defRPr sz="2000"/>
            </a:lvl2pPr>
            <a:lvl3pPr marL="913851" indent="0" algn="ctr">
              <a:buNone/>
              <a:defRPr sz="1900"/>
            </a:lvl3pPr>
            <a:lvl4pPr marL="1370782" indent="0" algn="ctr">
              <a:buNone/>
              <a:defRPr sz="1600"/>
            </a:lvl4pPr>
            <a:lvl5pPr marL="1827704" indent="0" algn="ctr">
              <a:buNone/>
              <a:defRPr sz="1600"/>
            </a:lvl5pPr>
            <a:lvl6pPr marL="2284630" indent="0" algn="ctr">
              <a:buNone/>
              <a:defRPr sz="1600"/>
            </a:lvl6pPr>
            <a:lvl7pPr marL="2741556" indent="0" algn="ctr">
              <a:buNone/>
              <a:defRPr sz="1600"/>
            </a:lvl7pPr>
            <a:lvl8pPr marL="3198480" indent="0" algn="ctr">
              <a:buNone/>
              <a:defRPr sz="1600"/>
            </a:lvl8pPr>
            <a:lvl9pPr marL="3655408" indent="0" algn="ctr">
              <a:buNone/>
              <a:defRPr sz="1600"/>
            </a:lvl9pPr>
          </a:lstStyle>
          <a:p>
            <a:r>
              <a:rPr lang="en-US"/>
              <a:t>Click to edit Master subtitle style</a:t>
            </a:r>
          </a:p>
        </p:txBody>
      </p:sp>
      <p:sp>
        <p:nvSpPr>
          <p:cNvPr id="6"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07AC6057-05EC-437B-A962-E2985AC79BE7}" type="datetimeFigureOut">
              <a:rPr lang="en-US"/>
              <a:pPr>
                <a:defRPr/>
              </a:pPr>
              <a:t>3/12/2022</a:t>
            </a:fld>
            <a:endParaRPr lang="en-US"/>
          </a:p>
        </p:txBody>
      </p:sp>
      <p:sp>
        <p:nvSpPr>
          <p:cNvPr id="7"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8"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EAA1643A-086A-4752-B37D-9499C808070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16FB424A-DFD7-4080-ADB1-E9CBDA8DD7C9}"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E56CA881-CEBA-4F6D-88EF-CC85F8034A5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Vertical Title 1">
            <a:extLst>
              <a:ext uri="{FF2B5EF4-FFF2-40B4-BE49-F238E27FC236}"/>
            </a:extLst>
          </p:cNvPr>
          <p:cNvSpPr>
            <a:spLocks noGrp="1"/>
          </p:cNvSpPr>
          <p:nvPr>
            <p:ph type="title" orient="vert"/>
          </p:nvPr>
        </p:nvSpPr>
        <p:spPr>
          <a:xfrm>
            <a:off x="8723766" y="365169"/>
            <a:ext cx="2628558" cy="5811839"/>
          </a:xfrm>
        </p:spPr>
        <p:txBody>
          <a:bodyPr vert="eaVert"/>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a:xfrm>
            <a:off x="838118" y="365169"/>
            <a:ext cx="7733293"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C926A6AF-A63D-4DB8-9E7C-9BC185E3BF00}"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C075C0C5-5110-44B6-9950-86846088347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srcRect/>
          <a:stretch>
            <a:fillRect/>
          </a:stretch>
        </p:blipFill>
        <p:spPr bwMode="auto">
          <a:xfrm>
            <a:off x="0" y="0"/>
            <a:ext cx="12190413" cy="6858000"/>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9709" y="365129"/>
            <a:ext cx="10514231" cy="1325563"/>
          </a:xfrm>
        </p:spPr>
        <p:txBody>
          <a:body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9728" y="1681163"/>
            <a:ext cx="5157117" cy="823912"/>
          </a:xfrm>
        </p:spPr>
        <p:txBody>
          <a:bodyPr anchor="b"/>
          <a:lstStyle>
            <a:lvl1pPr marL="0" indent="0">
              <a:buNone/>
              <a:defRPr sz="2400" b="1"/>
            </a:lvl1pPr>
            <a:lvl2pPr marL="456928" indent="0">
              <a:buNone/>
              <a:defRPr sz="2000" b="1"/>
            </a:lvl2pPr>
            <a:lvl3pPr marL="913851" indent="0">
              <a:buNone/>
              <a:defRPr sz="1900" b="1"/>
            </a:lvl3pPr>
            <a:lvl4pPr marL="1370782" indent="0">
              <a:buNone/>
              <a:defRPr sz="1600" b="1"/>
            </a:lvl4pPr>
            <a:lvl5pPr marL="1827704" indent="0">
              <a:buNone/>
              <a:defRPr sz="1600" b="1"/>
            </a:lvl5pPr>
            <a:lvl6pPr marL="2284630" indent="0">
              <a:buNone/>
              <a:defRPr sz="1600" b="1"/>
            </a:lvl6pPr>
            <a:lvl7pPr marL="2741556" indent="0">
              <a:buNone/>
              <a:defRPr sz="1600" b="1"/>
            </a:lvl7pPr>
            <a:lvl8pPr marL="3198480" indent="0">
              <a:buNone/>
              <a:defRPr sz="1600" b="1"/>
            </a:lvl8pPr>
            <a:lvl9pPr marL="3655408" indent="0">
              <a:buNone/>
              <a:defRPr sz="1600" b="1"/>
            </a:lvl9pPr>
          </a:lstStyle>
          <a:p>
            <a:pPr lvl="0"/>
            <a:r>
              <a:rPr lang="en-US"/>
              <a:t>Edit Master text styles</a:t>
            </a:r>
          </a:p>
        </p:txBody>
      </p:sp>
      <p:sp>
        <p:nvSpPr>
          <p:cNvPr id="4" name="Content Placeholder 3">
            <a:extLst>
              <a:ext uri="{FF2B5EF4-FFF2-40B4-BE49-F238E27FC236}"/>
            </a:extLst>
          </p:cNvPr>
          <p:cNvSpPr>
            <a:spLocks noGrp="1"/>
          </p:cNvSpPr>
          <p:nvPr>
            <p:ph sz="half" idx="2"/>
          </p:nvPr>
        </p:nvSpPr>
        <p:spPr>
          <a:xfrm>
            <a:off x="839728" y="2505075"/>
            <a:ext cx="51571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extLst>
          </p:cNvPr>
          <p:cNvSpPr>
            <a:spLocks noGrp="1"/>
          </p:cNvSpPr>
          <p:nvPr>
            <p:ph type="body" sz="quarter" idx="3"/>
          </p:nvPr>
        </p:nvSpPr>
        <p:spPr>
          <a:xfrm>
            <a:off x="6171455" y="1681163"/>
            <a:ext cx="5182513" cy="823912"/>
          </a:xfrm>
        </p:spPr>
        <p:txBody>
          <a:bodyPr anchor="b"/>
          <a:lstStyle>
            <a:lvl1pPr marL="0" indent="0">
              <a:buNone/>
              <a:defRPr sz="2400" b="1"/>
            </a:lvl1pPr>
            <a:lvl2pPr marL="456928" indent="0">
              <a:buNone/>
              <a:defRPr sz="2000" b="1"/>
            </a:lvl2pPr>
            <a:lvl3pPr marL="913851" indent="0">
              <a:buNone/>
              <a:defRPr sz="1900" b="1"/>
            </a:lvl3pPr>
            <a:lvl4pPr marL="1370782" indent="0">
              <a:buNone/>
              <a:defRPr sz="1600" b="1"/>
            </a:lvl4pPr>
            <a:lvl5pPr marL="1827704" indent="0">
              <a:buNone/>
              <a:defRPr sz="1600" b="1"/>
            </a:lvl5pPr>
            <a:lvl6pPr marL="2284630" indent="0">
              <a:buNone/>
              <a:defRPr sz="1600" b="1"/>
            </a:lvl6pPr>
            <a:lvl7pPr marL="2741556" indent="0">
              <a:buNone/>
              <a:defRPr sz="1600" b="1"/>
            </a:lvl7pPr>
            <a:lvl8pPr marL="3198480" indent="0">
              <a:buNone/>
              <a:defRPr sz="1600" b="1"/>
            </a:lvl8pPr>
            <a:lvl9pPr marL="3655408" indent="0">
              <a:buNone/>
              <a:defRPr sz="1600" b="1"/>
            </a:lvl9pPr>
          </a:lstStyle>
          <a:p>
            <a:pPr lvl="0"/>
            <a:r>
              <a:rPr lang="en-US"/>
              <a:t>Edit Master text styles</a:t>
            </a:r>
          </a:p>
        </p:txBody>
      </p:sp>
      <p:sp>
        <p:nvSpPr>
          <p:cNvPr id="6" name="Content Placeholder 5">
            <a:extLst>
              <a:ext uri="{FF2B5EF4-FFF2-40B4-BE49-F238E27FC236}"/>
            </a:extLst>
          </p:cNvPr>
          <p:cNvSpPr>
            <a:spLocks noGrp="1"/>
          </p:cNvSpPr>
          <p:nvPr>
            <p:ph sz="quarter" idx="4"/>
          </p:nvPr>
        </p:nvSpPr>
        <p:spPr>
          <a:xfrm>
            <a:off x="6171455"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DCF0E8AE-5A2B-4907-BDB0-69C7C9C5139F}" type="datetimeFigureOut">
              <a:rPr lang="en-US"/>
              <a:pPr>
                <a:defRPr/>
              </a:pPr>
              <a:t>3/12/2022</a:t>
            </a:fld>
            <a:endParaRPr lang="en-US"/>
          </a:p>
        </p:txBody>
      </p:sp>
      <p:sp>
        <p:nvSpPr>
          <p:cNvPr id="9" name="Footer Placeholder 7">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10" name="Slide Number Placeholder 8">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927B9884-D197-4504-93CA-5287023E8EB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101600" y="-90488"/>
            <a:ext cx="12612688" cy="7094538"/>
          </a:xfrm>
          <a:prstGeom prst="rect">
            <a:avLst/>
          </a:prstGeom>
          <a:noFill/>
          <a:ln w="9525">
            <a:noFill/>
            <a:miter lim="800000"/>
            <a:headEnd/>
            <a:tailEnd/>
          </a:ln>
        </p:spPr>
      </p:pic>
      <p:sp>
        <p:nvSpPr>
          <p:cNvPr id="5" name="Oval 7">
            <a:extLst>
              <a:ext uri="{FF2B5EF4-FFF2-40B4-BE49-F238E27FC236}"/>
            </a:extLst>
          </p:cNvPr>
          <p:cNvSpPr/>
          <p:nvPr userDrawn="1"/>
        </p:nvSpPr>
        <p:spPr>
          <a:xfrm>
            <a:off x="2628900" y="1930400"/>
            <a:ext cx="852488" cy="852488"/>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913851" fontAlgn="auto">
              <a:spcBef>
                <a:spcPts val="0"/>
              </a:spcBef>
              <a:spcAft>
                <a:spcPts val="0"/>
              </a:spcAft>
              <a:defRPr/>
            </a:pPr>
            <a:endParaRPr lang="en-US">
              <a:solidFill>
                <a:prstClr val="white"/>
              </a:solidFill>
            </a:endParaRPr>
          </a:p>
        </p:txBody>
      </p:sp>
      <p:sp>
        <p:nvSpPr>
          <p:cNvPr id="2" name="Title 1">
            <a:extLst>
              <a:ext uri="{FF2B5EF4-FFF2-40B4-BE49-F238E27FC236}"/>
            </a:extLst>
          </p:cNvPr>
          <p:cNvSpPr>
            <a:spLocks noGrp="1"/>
          </p:cNvSpPr>
          <p:nvPr>
            <p:ph type="ctrTitle"/>
          </p:nvPr>
        </p:nvSpPr>
        <p:spPr>
          <a:xfrm>
            <a:off x="1523802" y="1122363"/>
            <a:ext cx="9142810" cy="2387600"/>
          </a:xfrm>
        </p:spPr>
        <p:txBody>
          <a:bodyPr anchor="b"/>
          <a:lstStyle>
            <a:lvl1pPr algn="ctr">
              <a:defRPr sz="6000"/>
            </a:lvl1pPr>
          </a:lstStyle>
          <a:p>
            <a:r>
              <a:rPr lang="en-US" dirty="0"/>
              <a:t>Click to edit Master title style</a:t>
            </a:r>
          </a:p>
        </p:txBody>
      </p:sp>
      <p:sp>
        <p:nvSpPr>
          <p:cNvPr id="3" name="Subtitle 2">
            <a:extLst>
              <a:ext uri="{FF2B5EF4-FFF2-40B4-BE49-F238E27FC236}"/>
            </a:extLst>
          </p:cNvPr>
          <p:cNvSpPr>
            <a:spLocks noGrp="1"/>
          </p:cNvSpPr>
          <p:nvPr>
            <p:ph type="subTitle" idx="1"/>
          </p:nvPr>
        </p:nvSpPr>
        <p:spPr>
          <a:xfrm>
            <a:off x="1523802" y="3602073"/>
            <a:ext cx="9142810" cy="1655763"/>
          </a:xfrm>
        </p:spPr>
        <p:txBody>
          <a:bodyPr/>
          <a:lstStyle>
            <a:lvl1pPr marL="0" indent="0" algn="ctr">
              <a:buNone/>
              <a:defRPr sz="2400"/>
            </a:lvl1pPr>
            <a:lvl2pPr marL="456928" indent="0" algn="ctr">
              <a:buNone/>
              <a:defRPr sz="2000"/>
            </a:lvl2pPr>
            <a:lvl3pPr marL="913851" indent="0" algn="ctr">
              <a:buNone/>
              <a:defRPr sz="1900"/>
            </a:lvl3pPr>
            <a:lvl4pPr marL="1370782" indent="0" algn="ctr">
              <a:buNone/>
              <a:defRPr sz="1600"/>
            </a:lvl4pPr>
            <a:lvl5pPr marL="1827704" indent="0" algn="ctr">
              <a:buNone/>
              <a:defRPr sz="1600"/>
            </a:lvl5pPr>
            <a:lvl6pPr marL="2284630" indent="0" algn="ctr">
              <a:buNone/>
              <a:defRPr sz="1600"/>
            </a:lvl6pPr>
            <a:lvl7pPr marL="2741556" indent="0" algn="ctr">
              <a:buNone/>
              <a:defRPr sz="1600"/>
            </a:lvl7pPr>
            <a:lvl8pPr marL="3198480" indent="0" algn="ctr">
              <a:buNone/>
              <a:defRPr sz="1600"/>
            </a:lvl8pPr>
            <a:lvl9pPr marL="3655408" indent="0" algn="ctr">
              <a:buNone/>
              <a:defRPr sz="1600"/>
            </a:lvl9pPr>
          </a:lstStyle>
          <a:p>
            <a:r>
              <a:rPr lang="en-US"/>
              <a:t>Click to edit Master subtitle style</a:t>
            </a:r>
          </a:p>
        </p:txBody>
      </p:sp>
      <p:sp>
        <p:nvSpPr>
          <p:cNvPr id="6"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3706C0ED-610E-42FC-8A35-04B5AE9F59DF}" type="datetimeFigureOut">
              <a:rPr lang="en-US"/>
              <a:pPr>
                <a:defRPr/>
              </a:pPr>
              <a:t>3/12/2022</a:t>
            </a:fld>
            <a:endParaRPr lang="en-US"/>
          </a:p>
        </p:txBody>
      </p:sp>
      <p:sp>
        <p:nvSpPr>
          <p:cNvPr id="7"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8"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943B8E18-1C0D-4561-8547-B8A51C26997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12184063" cy="6858000"/>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EEA977EA-68DA-4CE4-8077-57F24EB5D902}"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6CF4CE95-AC19-476C-A988-65E90E02129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A3F2BCE4-9F51-41EF-ADE0-1F15A7EE3AFA}"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24CE2C74-FF48-4DE5-80FA-A7957C9F335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sz="half" idx="1"/>
          </p:nvPr>
        </p:nvSpPr>
        <p:spPr>
          <a:xfrm>
            <a:off x="838091" y="1825625"/>
            <a:ext cx="5180926"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extLst>
          </p:cNvPr>
          <p:cNvSpPr>
            <a:spLocks noGrp="1"/>
          </p:cNvSpPr>
          <p:nvPr>
            <p:ph sz="half" idx="2"/>
          </p:nvPr>
        </p:nvSpPr>
        <p:spPr>
          <a:xfrm>
            <a:off x="6171396" y="1825625"/>
            <a:ext cx="5180926"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12190413" cy="6864350"/>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1765" y="1709824"/>
            <a:ext cx="10514231" cy="2852737"/>
          </a:xfrm>
        </p:spPr>
        <p:txBody>
          <a:bodyPr anchor="b"/>
          <a:lstStyle>
            <a:lvl1pPr>
              <a:defRPr sz="6000"/>
            </a:lvl1p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1765" y="4589541"/>
            <a:ext cx="10514231" cy="1500187"/>
          </a:xfrm>
        </p:spPr>
        <p:txBody>
          <a:bodyPr/>
          <a:lstStyle>
            <a:lvl1pPr marL="0" indent="0">
              <a:buNone/>
              <a:defRPr sz="2400">
                <a:solidFill>
                  <a:schemeClr val="tx1">
                    <a:tint val="75000"/>
                  </a:schemeClr>
                </a:solidFill>
              </a:defRPr>
            </a:lvl1pPr>
            <a:lvl2pPr marL="456928" indent="0">
              <a:buNone/>
              <a:defRPr sz="2000">
                <a:solidFill>
                  <a:schemeClr val="tx1">
                    <a:tint val="75000"/>
                  </a:schemeClr>
                </a:solidFill>
              </a:defRPr>
            </a:lvl2pPr>
            <a:lvl3pPr marL="913851" indent="0">
              <a:buNone/>
              <a:defRPr sz="1900">
                <a:solidFill>
                  <a:schemeClr val="tx1">
                    <a:tint val="75000"/>
                  </a:schemeClr>
                </a:solidFill>
              </a:defRPr>
            </a:lvl3pPr>
            <a:lvl4pPr marL="1370782" indent="0">
              <a:buNone/>
              <a:defRPr sz="1600">
                <a:solidFill>
                  <a:schemeClr val="tx1">
                    <a:tint val="75000"/>
                  </a:schemeClr>
                </a:solidFill>
              </a:defRPr>
            </a:lvl4pPr>
            <a:lvl5pPr marL="1827704" indent="0">
              <a:buNone/>
              <a:defRPr sz="1600">
                <a:solidFill>
                  <a:schemeClr val="tx1">
                    <a:tint val="75000"/>
                  </a:schemeClr>
                </a:solidFill>
              </a:defRPr>
            </a:lvl5pPr>
            <a:lvl6pPr marL="2284630" indent="0">
              <a:buNone/>
              <a:defRPr sz="1600">
                <a:solidFill>
                  <a:schemeClr val="tx1">
                    <a:tint val="75000"/>
                  </a:schemeClr>
                </a:solidFill>
              </a:defRPr>
            </a:lvl6pPr>
            <a:lvl7pPr marL="2741556" indent="0">
              <a:buNone/>
              <a:defRPr sz="1600">
                <a:solidFill>
                  <a:schemeClr val="tx1">
                    <a:tint val="75000"/>
                  </a:schemeClr>
                </a:solidFill>
              </a:defRPr>
            </a:lvl7pPr>
            <a:lvl8pPr marL="3198480" indent="0">
              <a:buNone/>
              <a:defRPr sz="1600">
                <a:solidFill>
                  <a:schemeClr val="tx1">
                    <a:tint val="75000"/>
                  </a:schemeClr>
                </a:solidFill>
              </a:defRPr>
            </a:lvl8pPr>
            <a:lvl9pPr marL="3655408"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6AB22C74-3744-4D95-8BD7-C37CF17E6B81}"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50E9EC5D-C85F-485C-8AE4-69E5F1E3C2B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F4464499-E4CB-4FBE-AB24-F749481BA32F}" type="datetimeFigureOut">
              <a:rPr lang="en-US"/>
              <a:pPr>
                <a:defRPr/>
              </a:pPr>
              <a:t>3/12/2022</a:t>
            </a:fld>
            <a:endParaRPr lang="en-US"/>
          </a:p>
        </p:txBody>
      </p:sp>
      <p:sp>
        <p:nvSpPr>
          <p:cNvPr id="4" name="Footer Placeholder 3">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4">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90C2FAD7-C6EB-417C-BBB1-189F1EC09A4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3" name="Date Placeholder 1">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780B20A7-8478-492F-98CB-E2DB810ED946}" type="datetimeFigureOut">
              <a:rPr lang="en-US"/>
              <a:pPr>
                <a:defRPr/>
              </a:pPr>
              <a:t>3/12/2022</a:t>
            </a:fld>
            <a:endParaRPr lang="en-US"/>
          </a:p>
        </p:txBody>
      </p:sp>
      <p:sp>
        <p:nvSpPr>
          <p:cNvPr id="4" name="Footer Placeholder 2">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3">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CCF7C260-DE44-4AE7-BBD3-ED35AB14AA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12184063" cy="6858000"/>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B60B84CF-32F9-4586-9483-0C15C1E91D17}"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4C7C7743-1888-4842-8B36-1268DC5DF27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9703" y="457200"/>
            <a:ext cx="3931725" cy="1600200"/>
          </a:xfrm>
        </p:spPr>
        <p:txBody>
          <a:bodyPr anchor="b"/>
          <a:lstStyle>
            <a:lvl1pPr>
              <a:defRPr sz="3200"/>
            </a:lvl1pPr>
          </a:lstStyle>
          <a:p>
            <a:r>
              <a:rPr lang="en-US"/>
              <a:t>Click to edit Master title style</a:t>
            </a:r>
          </a:p>
        </p:txBody>
      </p:sp>
      <p:sp>
        <p:nvSpPr>
          <p:cNvPr id="3" name="Content Placeholder 2">
            <a:extLst>
              <a:ext uri="{FF2B5EF4-FFF2-40B4-BE49-F238E27FC236}"/>
            </a:extLst>
          </p:cNvPr>
          <p:cNvSpPr>
            <a:spLocks noGrp="1"/>
          </p:cNvSpPr>
          <p:nvPr>
            <p:ph idx="1"/>
          </p:nvPr>
        </p:nvSpPr>
        <p:spPr>
          <a:xfrm>
            <a:off x="5182513" y="987510"/>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extLst>
          </p:cNvPr>
          <p:cNvSpPr>
            <a:spLocks noGrp="1"/>
          </p:cNvSpPr>
          <p:nvPr>
            <p:ph type="body" sz="half" idx="2"/>
          </p:nvPr>
        </p:nvSpPr>
        <p:spPr>
          <a:xfrm>
            <a:off x="839703" y="2057403"/>
            <a:ext cx="3931725" cy="3811588"/>
          </a:xfrm>
        </p:spPr>
        <p:txBody>
          <a:bodyPr/>
          <a:lstStyle>
            <a:lvl1pPr marL="0" indent="0">
              <a:buNone/>
              <a:defRPr sz="1600"/>
            </a:lvl1pPr>
            <a:lvl2pPr marL="456928" indent="0">
              <a:buNone/>
              <a:defRPr sz="1500"/>
            </a:lvl2pPr>
            <a:lvl3pPr marL="913851" indent="0">
              <a:buNone/>
              <a:defRPr sz="1200"/>
            </a:lvl3pPr>
            <a:lvl4pPr marL="1370782" indent="0">
              <a:buNone/>
              <a:defRPr sz="1100"/>
            </a:lvl4pPr>
            <a:lvl5pPr marL="1827704" indent="0">
              <a:buNone/>
              <a:defRPr sz="1100"/>
            </a:lvl5pPr>
            <a:lvl6pPr marL="2284630" indent="0">
              <a:buNone/>
              <a:defRPr sz="1100"/>
            </a:lvl6pPr>
            <a:lvl7pPr marL="2741556" indent="0">
              <a:buNone/>
              <a:defRPr sz="1100"/>
            </a:lvl7pPr>
            <a:lvl8pPr marL="3198480" indent="0">
              <a:buNone/>
              <a:defRPr sz="1100"/>
            </a:lvl8pPr>
            <a:lvl9pPr marL="3655408" indent="0">
              <a:buNone/>
              <a:defRPr sz="1100"/>
            </a:lvl9pPr>
          </a:lstStyle>
          <a:p>
            <a:pPr lvl="0"/>
            <a:r>
              <a:rPr lang="en-US"/>
              <a:t>Edit Master text styles</a:t>
            </a:r>
          </a:p>
        </p:txBody>
      </p:sp>
      <p:sp>
        <p:nvSpPr>
          <p:cNvPr id="6" name="Date Placeholder 4">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2AE68ED6-655D-43C2-ABCA-52BABD44BFEF}" type="datetimeFigureOut">
              <a:rPr lang="en-US"/>
              <a:pPr>
                <a:defRPr/>
              </a:pPr>
              <a:t>3/12/2022</a:t>
            </a:fld>
            <a:endParaRPr lang="en-US"/>
          </a:p>
        </p:txBody>
      </p:sp>
      <p:sp>
        <p:nvSpPr>
          <p:cNvPr id="7" name="Footer Placeholder 5">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8" name="Slide Number Placeholder 6">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01B75D06-A6DF-44A8-915A-E500E105738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9703" y="457200"/>
            <a:ext cx="3931725" cy="1600200"/>
          </a:xfrm>
        </p:spPr>
        <p:txBody>
          <a:bodyPr anchor="b"/>
          <a:lstStyle>
            <a:lvl1pPr>
              <a:defRPr sz="3200"/>
            </a:lvl1pPr>
          </a:lstStyle>
          <a:p>
            <a:r>
              <a:rPr lang="en-US"/>
              <a:t>Click to edit Master title style</a:t>
            </a:r>
          </a:p>
        </p:txBody>
      </p:sp>
      <p:sp>
        <p:nvSpPr>
          <p:cNvPr id="3" name="Picture Placeholder 2">
            <a:extLst>
              <a:ext uri="{FF2B5EF4-FFF2-40B4-BE49-F238E27FC236}"/>
            </a:extLst>
          </p:cNvPr>
          <p:cNvSpPr>
            <a:spLocks noGrp="1"/>
          </p:cNvSpPr>
          <p:nvPr>
            <p:ph type="pic" idx="1"/>
          </p:nvPr>
        </p:nvSpPr>
        <p:spPr>
          <a:xfrm>
            <a:off x="5182513" y="987510"/>
            <a:ext cx="6171397" cy="4873625"/>
          </a:xfrm>
        </p:spPr>
        <p:txBody>
          <a:bodyPr rtlCol="0">
            <a:normAutofit/>
          </a:bodyPr>
          <a:lstStyle>
            <a:lvl1pPr marL="0" indent="0">
              <a:buNone/>
              <a:defRPr sz="3200"/>
            </a:lvl1pPr>
            <a:lvl2pPr marL="456928" indent="0">
              <a:buNone/>
              <a:defRPr sz="2800"/>
            </a:lvl2pPr>
            <a:lvl3pPr marL="913851" indent="0">
              <a:buNone/>
              <a:defRPr sz="2400"/>
            </a:lvl3pPr>
            <a:lvl4pPr marL="1370782" indent="0">
              <a:buNone/>
              <a:defRPr sz="2000"/>
            </a:lvl4pPr>
            <a:lvl5pPr marL="1827704" indent="0">
              <a:buNone/>
              <a:defRPr sz="2000"/>
            </a:lvl5pPr>
            <a:lvl6pPr marL="2284630" indent="0">
              <a:buNone/>
              <a:defRPr sz="2000"/>
            </a:lvl6pPr>
            <a:lvl7pPr marL="2741556" indent="0">
              <a:buNone/>
              <a:defRPr sz="2000"/>
            </a:lvl7pPr>
            <a:lvl8pPr marL="3198480" indent="0">
              <a:buNone/>
              <a:defRPr sz="2000"/>
            </a:lvl8pPr>
            <a:lvl9pPr marL="3655408" indent="0">
              <a:buNone/>
              <a:defRPr sz="2000"/>
            </a:lvl9pPr>
          </a:lstStyle>
          <a:p>
            <a:pPr lvl="0"/>
            <a:endParaRPr lang="en-US" noProof="0"/>
          </a:p>
        </p:txBody>
      </p:sp>
      <p:sp>
        <p:nvSpPr>
          <p:cNvPr id="4" name="Text Placeholder 3">
            <a:extLst>
              <a:ext uri="{FF2B5EF4-FFF2-40B4-BE49-F238E27FC236}"/>
            </a:extLst>
          </p:cNvPr>
          <p:cNvSpPr>
            <a:spLocks noGrp="1"/>
          </p:cNvSpPr>
          <p:nvPr>
            <p:ph type="body" sz="half" idx="2"/>
          </p:nvPr>
        </p:nvSpPr>
        <p:spPr>
          <a:xfrm>
            <a:off x="839703" y="2057403"/>
            <a:ext cx="3931725" cy="3811588"/>
          </a:xfrm>
        </p:spPr>
        <p:txBody>
          <a:bodyPr/>
          <a:lstStyle>
            <a:lvl1pPr marL="0" indent="0">
              <a:buNone/>
              <a:defRPr sz="1600"/>
            </a:lvl1pPr>
            <a:lvl2pPr marL="456928" indent="0">
              <a:buNone/>
              <a:defRPr sz="1500"/>
            </a:lvl2pPr>
            <a:lvl3pPr marL="913851" indent="0">
              <a:buNone/>
              <a:defRPr sz="1200"/>
            </a:lvl3pPr>
            <a:lvl4pPr marL="1370782" indent="0">
              <a:buNone/>
              <a:defRPr sz="1100"/>
            </a:lvl4pPr>
            <a:lvl5pPr marL="1827704" indent="0">
              <a:buNone/>
              <a:defRPr sz="1100"/>
            </a:lvl5pPr>
            <a:lvl6pPr marL="2284630" indent="0">
              <a:buNone/>
              <a:defRPr sz="1100"/>
            </a:lvl6pPr>
            <a:lvl7pPr marL="2741556" indent="0">
              <a:buNone/>
              <a:defRPr sz="1100"/>
            </a:lvl7pPr>
            <a:lvl8pPr marL="3198480" indent="0">
              <a:buNone/>
              <a:defRPr sz="1100"/>
            </a:lvl8pPr>
            <a:lvl9pPr marL="3655408" indent="0">
              <a:buNone/>
              <a:defRPr sz="1100"/>
            </a:lvl9pPr>
          </a:lstStyle>
          <a:p>
            <a:pPr lvl="0"/>
            <a:r>
              <a:rPr lang="en-US"/>
              <a:t>Edit Master text styles</a:t>
            </a:r>
          </a:p>
        </p:txBody>
      </p:sp>
      <p:sp>
        <p:nvSpPr>
          <p:cNvPr id="6" name="Date Placeholder 4">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3F4DE592-FC5A-4962-8D65-1764625486E8}" type="datetimeFigureOut">
              <a:rPr lang="en-US"/>
              <a:pPr>
                <a:defRPr/>
              </a:pPr>
              <a:t>3/12/2022</a:t>
            </a:fld>
            <a:endParaRPr lang="en-US"/>
          </a:p>
        </p:txBody>
      </p:sp>
      <p:sp>
        <p:nvSpPr>
          <p:cNvPr id="7" name="Footer Placeholder 5">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8" name="Slide Number Placeholder 6">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59F5AE45-36D6-4C5C-BCC5-B7249447A89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8F603592-7D8E-42BA-9344-C1BE0296D412}"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1299B3B0-4919-46F4-B08E-445DD19FFED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Vertical Title 1">
            <a:extLst>
              <a:ext uri="{FF2B5EF4-FFF2-40B4-BE49-F238E27FC236}"/>
            </a:extLst>
          </p:cNvPr>
          <p:cNvSpPr>
            <a:spLocks noGrp="1"/>
          </p:cNvSpPr>
          <p:nvPr>
            <p:ph type="title" orient="vert"/>
          </p:nvPr>
        </p:nvSpPr>
        <p:spPr>
          <a:xfrm>
            <a:off x="8723766" y="365169"/>
            <a:ext cx="2628558" cy="5811839"/>
          </a:xfrm>
        </p:spPr>
        <p:txBody>
          <a:bodyPr vert="eaVert"/>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a:xfrm>
            <a:off x="838118" y="365169"/>
            <a:ext cx="7733293"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256D2C11-FCBC-481A-AA57-C9D719EFFFBC}"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FFD82DAE-CA25-44DA-87CE-97C88F7FDC4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srcRect/>
          <a:stretch>
            <a:fillRect/>
          </a:stretch>
        </p:blipFill>
        <p:spPr bwMode="auto">
          <a:xfrm>
            <a:off x="0" y="0"/>
            <a:ext cx="12190413" cy="6858000"/>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9704" y="365129"/>
            <a:ext cx="10514231" cy="1325563"/>
          </a:xfrm>
        </p:spPr>
        <p:txBody>
          <a:body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9720" y="1681163"/>
            <a:ext cx="5157117" cy="823912"/>
          </a:xfrm>
        </p:spPr>
        <p:txBody>
          <a:bodyPr anchor="b"/>
          <a:lstStyle>
            <a:lvl1pPr marL="0" indent="0">
              <a:buNone/>
              <a:defRPr sz="2400" b="1"/>
            </a:lvl1pPr>
            <a:lvl2pPr marL="456928" indent="0">
              <a:buNone/>
              <a:defRPr sz="2000" b="1"/>
            </a:lvl2pPr>
            <a:lvl3pPr marL="913851" indent="0">
              <a:buNone/>
              <a:defRPr sz="1900" b="1"/>
            </a:lvl3pPr>
            <a:lvl4pPr marL="1370782" indent="0">
              <a:buNone/>
              <a:defRPr sz="1600" b="1"/>
            </a:lvl4pPr>
            <a:lvl5pPr marL="1827704" indent="0">
              <a:buNone/>
              <a:defRPr sz="1600" b="1"/>
            </a:lvl5pPr>
            <a:lvl6pPr marL="2284630" indent="0">
              <a:buNone/>
              <a:defRPr sz="1600" b="1"/>
            </a:lvl6pPr>
            <a:lvl7pPr marL="2741556" indent="0">
              <a:buNone/>
              <a:defRPr sz="1600" b="1"/>
            </a:lvl7pPr>
            <a:lvl8pPr marL="3198480" indent="0">
              <a:buNone/>
              <a:defRPr sz="1600" b="1"/>
            </a:lvl8pPr>
            <a:lvl9pPr marL="3655408" indent="0">
              <a:buNone/>
              <a:defRPr sz="1600" b="1"/>
            </a:lvl9pPr>
          </a:lstStyle>
          <a:p>
            <a:pPr lvl="0"/>
            <a:r>
              <a:rPr lang="en-US"/>
              <a:t>Edit Master text styles</a:t>
            </a:r>
          </a:p>
        </p:txBody>
      </p:sp>
      <p:sp>
        <p:nvSpPr>
          <p:cNvPr id="4" name="Content Placeholder 3">
            <a:extLst>
              <a:ext uri="{FF2B5EF4-FFF2-40B4-BE49-F238E27FC236}"/>
            </a:extLst>
          </p:cNvPr>
          <p:cNvSpPr>
            <a:spLocks noGrp="1"/>
          </p:cNvSpPr>
          <p:nvPr>
            <p:ph sz="half" idx="2"/>
          </p:nvPr>
        </p:nvSpPr>
        <p:spPr>
          <a:xfrm>
            <a:off x="839720" y="2505075"/>
            <a:ext cx="51571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extLst>
          </p:cNvPr>
          <p:cNvSpPr>
            <a:spLocks noGrp="1"/>
          </p:cNvSpPr>
          <p:nvPr>
            <p:ph type="body" sz="quarter" idx="3"/>
          </p:nvPr>
        </p:nvSpPr>
        <p:spPr>
          <a:xfrm>
            <a:off x="6171448" y="1681163"/>
            <a:ext cx="5182513" cy="823912"/>
          </a:xfrm>
        </p:spPr>
        <p:txBody>
          <a:bodyPr anchor="b"/>
          <a:lstStyle>
            <a:lvl1pPr marL="0" indent="0">
              <a:buNone/>
              <a:defRPr sz="2400" b="1"/>
            </a:lvl1pPr>
            <a:lvl2pPr marL="456928" indent="0">
              <a:buNone/>
              <a:defRPr sz="2000" b="1"/>
            </a:lvl2pPr>
            <a:lvl3pPr marL="913851" indent="0">
              <a:buNone/>
              <a:defRPr sz="1900" b="1"/>
            </a:lvl3pPr>
            <a:lvl4pPr marL="1370782" indent="0">
              <a:buNone/>
              <a:defRPr sz="1600" b="1"/>
            </a:lvl4pPr>
            <a:lvl5pPr marL="1827704" indent="0">
              <a:buNone/>
              <a:defRPr sz="1600" b="1"/>
            </a:lvl5pPr>
            <a:lvl6pPr marL="2284630" indent="0">
              <a:buNone/>
              <a:defRPr sz="1600" b="1"/>
            </a:lvl6pPr>
            <a:lvl7pPr marL="2741556" indent="0">
              <a:buNone/>
              <a:defRPr sz="1600" b="1"/>
            </a:lvl7pPr>
            <a:lvl8pPr marL="3198480" indent="0">
              <a:buNone/>
              <a:defRPr sz="1600" b="1"/>
            </a:lvl8pPr>
            <a:lvl9pPr marL="3655408" indent="0">
              <a:buNone/>
              <a:defRPr sz="1600" b="1"/>
            </a:lvl9pPr>
          </a:lstStyle>
          <a:p>
            <a:pPr lvl="0"/>
            <a:r>
              <a:rPr lang="en-US"/>
              <a:t>Edit Master text styles</a:t>
            </a:r>
          </a:p>
        </p:txBody>
      </p:sp>
      <p:sp>
        <p:nvSpPr>
          <p:cNvPr id="6" name="Content Placeholder 5">
            <a:extLst>
              <a:ext uri="{FF2B5EF4-FFF2-40B4-BE49-F238E27FC236}"/>
            </a:extLst>
          </p:cNvPr>
          <p:cNvSpPr>
            <a:spLocks noGrp="1"/>
          </p:cNvSpPr>
          <p:nvPr>
            <p:ph sz="quarter" idx="4"/>
          </p:nvPr>
        </p:nvSpPr>
        <p:spPr>
          <a:xfrm>
            <a:off x="6171448"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D90A65D1-891C-4339-AB1D-015B1291D514}" type="datetimeFigureOut">
              <a:rPr lang="en-US"/>
              <a:pPr>
                <a:defRPr/>
              </a:pPr>
              <a:t>3/12/2022</a:t>
            </a:fld>
            <a:endParaRPr lang="en-US"/>
          </a:p>
        </p:txBody>
      </p:sp>
      <p:sp>
        <p:nvSpPr>
          <p:cNvPr id="9" name="Footer Placeholder 7">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10" name="Slide Number Placeholder 8">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D973A5EA-534C-439C-A41D-E36D59462FD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Title and Content" userDrawn="1">
  <p:cSld name="2_Title and Content">
    <p:spTree>
      <p:nvGrpSpPr>
        <p:cNvPr id="1" name="Shape 33"/>
        <p:cNvGrpSpPr/>
        <p:nvPr/>
      </p:nvGrpSpPr>
      <p:grpSpPr>
        <a:xfrm>
          <a:off x="0" y="0"/>
          <a:ext cx="0" cy="0"/>
          <a:chOff x="0" y="0"/>
          <a:chExt cx="0" cy="0"/>
        </a:xfrm>
      </p:grpSpPr>
      <p:pic>
        <p:nvPicPr>
          <p:cNvPr id="2" name="Google Shape;34;p10"/>
          <p:cNvPicPr preferRelativeResize="0">
            <a:picLocks noChangeAspect="1" noChangeArrowheads="1"/>
          </p:cNvPicPr>
          <p:nvPr/>
        </p:nvPicPr>
        <p:blipFill>
          <a:blip r:embed="rId2"/>
          <a:srcRect/>
          <a:stretch>
            <a:fillRect/>
          </a:stretch>
        </p:blipFill>
        <p:spPr bwMode="auto">
          <a:xfrm>
            <a:off x="9525" y="1588"/>
            <a:ext cx="12165013" cy="6854825"/>
          </a:xfrm>
          <a:prstGeom prst="rect">
            <a:avLst/>
          </a:prstGeom>
          <a:noFill/>
          <a:ln w="9525">
            <a:noFill/>
            <a:miter lim="800000"/>
            <a:headEnd/>
            <a:tailEnd/>
          </a:ln>
        </p:spPr>
      </p:pic>
      <p:sp>
        <p:nvSpPr>
          <p:cNvPr id="3" name="Google Shape;37;p10"/>
          <p:cNvSpPr txBox="1">
            <a:spLocks noGrp="1"/>
          </p:cNvSpPr>
          <p:nvPr>
            <p:ph type="dt" idx="10"/>
          </p:nvPr>
        </p:nvSpPr>
        <p:spPr/>
        <p:txBody>
          <a:bodyPr spcFirstLastPara="1" lIns="91425" tIns="45700" rIns="91425" bIns="45700" rtlCol="0">
            <a:noAutofit/>
          </a:bodyPr>
          <a:lstStyle>
            <a:lvl1pPr lvl="0" algn="l" defTabSz="456928" fontAlgn="auto">
              <a:spcBef>
                <a:spcPts val="0"/>
              </a:spcBef>
              <a:spcAft>
                <a:spcPts val="0"/>
              </a:spcAft>
              <a:buSzPts val="1400"/>
              <a:buNone/>
              <a:defRPr smtClean="0">
                <a:solidFill>
                  <a:schemeClr val="tx1">
                    <a:tint val="75000"/>
                  </a:schemeClr>
                </a:solidFill>
                <a:latin typeface="+mn-lt"/>
                <a:cs typeface="+mn-c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fld id="{228A2E02-6794-4667-BA23-8127C5FA80E9}" type="datetimeFigureOut">
              <a:rPr lang="en-US"/>
              <a:pPr>
                <a:defRPr/>
              </a:pPr>
              <a:t>3/12/2022</a:t>
            </a:fld>
            <a:endParaRPr lang="en-US"/>
          </a:p>
        </p:txBody>
      </p:sp>
      <p:sp>
        <p:nvSpPr>
          <p:cNvPr id="4" name="Google Shape;38;p10"/>
          <p:cNvSpPr txBox="1">
            <a:spLocks noGrp="1"/>
          </p:cNvSpPr>
          <p:nvPr>
            <p:ph type="ftr" idx="11"/>
          </p:nvPr>
        </p:nvSpPr>
        <p:spPr/>
        <p:txBody>
          <a:bodyPr spcFirstLastPara="1" lIns="91425" tIns="45700" rIns="91425" bIns="45700" rtlCol="0">
            <a:noAutofit/>
          </a:bodyPr>
          <a:lstStyle>
            <a:lvl1pPr lvl="0" algn="ctr" defTabSz="456928" fontAlgn="auto">
              <a:spcBef>
                <a:spcPts val="0"/>
              </a:spcBef>
              <a:spcAft>
                <a:spcPts val="0"/>
              </a:spcAft>
              <a:buSzPts val="1400"/>
              <a:buNone/>
              <a:defRPr>
                <a:solidFill>
                  <a:schemeClr val="tx1">
                    <a:tint val="75000"/>
                  </a:schemeClr>
                </a:solidFill>
                <a:latin typeface="+mn-lt"/>
                <a:cs typeface="+mn-c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sp>
        <p:nvSpPr>
          <p:cNvPr id="5" name="Google Shape;39;p10"/>
          <p:cNvSpPr txBox="1">
            <a:spLocks noGrp="1"/>
          </p:cNvSpPr>
          <p:nvPr>
            <p:ph type="sldNum" idx="12"/>
          </p:nvPr>
        </p:nvSpPr>
        <p:spPr/>
        <p:txBody>
          <a:bodyPr spcFirstLastPara="1" lIns="91425" tIns="45700" rIns="91425" bIns="45700" rtlCol="0">
            <a:noAutofit/>
          </a:bodyPr>
          <a:lstStyle>
            <a:lvl1pPr marL="0" lvl="0" indent="0" algn="r" defTabSz="456928" fontAlgn="auto">
              <a:spcBef>
                <a:spcPts val="0"/>
              </a:spcBef>
              <a:spcAft>
                <a:spcPts val="0"/>
              </a:spcAft>
              <a:buNone/>
              <a:defRPr smtClean="0">
                <a:solidFill>
                  <a:schemeClr val="tx1">
                    <a:tint val="75000"/>
                  </a:schemeClr>
                </a:solidFill>
                <a:latin typeface="+mn-lt"/>
                <a:cs typeface="+mn-cs"/>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8782F09C-5B64-41B1-AA28-3379B137D91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101600" y="-90488"/>
            <a:ext cx="12612688" cy="7094538"/>
          </a:xfrm>
          <a:prstGeom prst="rect">
            <a:avLst/>
          </a:prstGeom>
          <a:noFill/>
          <a:ln w="9525">
            <a:noFill/>
            <a:miter lim="800000"/>
            <a:headEnd/>
            <a:tailEnd/>
          </a:ln>
        </p:spPr>
      </p:pic>
      <p:sp>
        <p:nvSpPr>
          <p:cNvPr id="5" name="Oval 7">
            <a:extLst>
              <a:ext uri="{FF2B5EF4-FFF2-40B4-BE49-F238E27FC236}"/>
            </a:extLst>
          </p:cNvPr>
          <p:cNvSpPr/>
          <p:nvPr userDrawn="1"/>
        </p:nvSpPr>
        <p:spPr>
          <a:xfrm>
            <a:off x="2628900" y="1930400"/>
            <a:ext cx="852488" cy="852488"/>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913759" fontAlgn="auto">
              <a:spcBef>
                <a:spcPts val="0"/>
              </a:spcBef>
              <a:spcAft>
                <a:spcPts val="0"/>
              </a:spcAft>
              <a:defRPr/>
            </a:pPr>
            <a:endParaRPr lang="en-US">
              <a:solidFill>
                <a:prstClr val="white"/>
              </a:solidFill>
            </a:endParaRPr>
          </a:p>
        </p:txBody>
      </p:sp>
      <p:sp>
        <p:nvSpPr>
          <p:cNvPr id="2" name="Title 1">
            <a:extLst>
              <a:ext uri="{FF2B5EF4-FFF2-40B4-BE49-F238E27FC236}"/>
            </a:extLst>
          </p:cNvPr>
          <p:cNvSpPr>
            <a:spLocks noGrp="1"/>
          </p:cNvSpPr>
          <p:nvPr>
            <p:ph type="ctrTitle"/>
          </p:nvPr>
        </p:nvSpPr>
        <p:spPr>
          <a:xfrm>
            <a:off x="1523802" y="1122363"/>
            <a:ext cx="9142810" cy="2387600"/>
          </a:xfrm>
        </p:spPr>
        <p:txBody>
          <a:bodyPr anchor="b"/>
          <a:lstStyle>
            <a:lvl1pPr algn="ctr">
              <a:defRPr sz="6000"/>
            </a:lvl1pPr>
          </a:lstStyle>
          <a:p>
            <a:r>
              <a:rPr lang="en-US" dirty="0"/>
              <a:t>Click to edit Master title style</a:t>
            </a:r>
          </a:p>
        </p:txBody>
      </p:sp>
      <p:sp>
        <p:nvSpPr>
          <p:cNvPr id="3" name="Subtitle 2">
            <a:extLst>
              <a:ext uri="{FF2B5EF4-FFF2-40B4-BE49-F238E27FC236}"/>
            </a:extLst>
          </p:cNvPr>
          <p:cNvSpPr>
            <a:spLocks noGrp="1"/>
          </p:cNvSpPr>
          <p:nvPr>
            <p:ph type="subTitle" idx="1"/>
          </p:nvPr>
        </p:nvSpPr>
        <p:spPr>
          <a:xfrm>
            <a:off x="1523802" y="3602073"/>
            <a:ext cx="9142810" cy="1655763"/>
          </a:xfrm>
        </p:spPr>
        <p:txBody>
          <a:bodyPr/>
          <a:lstStyle>
            <a:lvl1pPr marL="0" indent="0" algn="ctr">
              <a:buNone/>
              <a:defRPr sz="2400"/>
            </a:lvl1pPr>
            <a:lvl2pPr marL="456882" indent="0" algn="ctr">
              <a:buNone/>
              <a:defRPr sz="2000"/>
            </a:lvl2pPr>
            <a:lvl3pPr marL="913759" indent="0" algn="ctr">
              <a:buNone/>
              <a:defRPr sz="1900"/>
            </a:lvl3pPr>
            <a:lvl4pPr marL="1370646" indent="0" algn="ctr">
              <a:buNone/>
              <a:defRPr sz="1600"/>
            </a:lvl4pPr>
            <a:lvl5pPr marL="1827521" indent="0" algn="ctr">
              <a:buNone/>
              <a:defRPr sz="1600"/>
            </a:lvl5pPr>
            <a:lvl6pPr marL="2284402" indent="0" algn="ctr">
              <a:buNone/>
              <a:defRPr sz="1600"/>
            </a:lvl6pPr>
            <a:lvl7pPr marL="2741282" indent="0" algn="ctr">
              <a:buNone/>
              <a:defRPr sz="1600"/>
            </a:lvl7pPr>
            <a:lvl8pPr marL="3198160" indent="0" algn="ctr">
              <a:buNone/>
              <a:defRPr sz="1600"/>
            </a:lvl8pPr>
            <a:lvl9pPr marL="3655042" indent="0" algn="ctr">
              <a:buNone/>
              <a:defRPr sz="1600"/>
            </a:lvl9pPr>
          </a:lstStyle>
          <a:p>
            <a:r>
              <a:rPr lang="en-US"/>
              <a:t>Click to edit Master subtitle style</a:t>
            </a:r>
          </a:p>
        </p:txBody>
      </p:sp>
      <p:sp>
        <p:nvSpPr>
          <p:cNvPr id="6" name="Date Placeholder 3">
            <a:extLst>
              <a:ext uri="{FF2B5EF4-FFF2-40B4-BE49-F238E27FC236}"/>
            </a:extLst>
          </p:cNvPr>
          <p:cNvSpPr>
            <a:spLocks noGrp="1"/>
          </p:cNvSpPr>
          <p:nvPr>
            <p:ph type="dt" sz="half" idx="10"/>
          </p:nvPr>
        </p:nvSpPr>
        <p:spPr/>
        <p:txBody>
          <a:bodyPr/>
          <a:lstStyle>
            <a:lvl1pPr>
              <a:defRPr/>
            </a:lvl1pPr>
          </a:lstStyle>
          <a:p>
            <a:fld id="{4EEB0FB5-418C-4EEB-A840-C284F10D5473}" type="datetimeFigureOut">
              <a:rPr lang="en-US"/>
              <a:pPr/>
              <a:t>3/12/2022</a:t>
            </a:fld>
            <a:endParaRPr lang="en-US"/>
          </a:p>
        </p:txBody>
      </p:sp>
      <p:sp>
        <p:nvSpPr>
          <p:cNvPr id="7" name="Footer Placeholder 4">
            <a:extLst>
              <a:ext uri="{FF2B5EF4-FFF2-40B4-BE49-F238E27FC236}"/>
            </a:extLst>
          </p:cNvPr>
          <p:cNvSpPr>
            <a:spLocks noGrp="1"/>
          </p:cNvSpPr>
          <p:nvPr>
            <p:ph type="ftr" sz="quarter" idx="11"/>
          </p:nvPr>
        </p:nvSpPr>
        <p:spPr/>
        <p:txBody>
          <a:bodyPr/>
          <a:lstStyle>
            <a:lvl1pPr>
              <a:defRPr/>
            </a:lvl1pPr>
          </a:lstStyle>
          <a:p>
            <a:endParaRPr lang="en-US"/>
          </a:p>
        </p:txBody>
      </p:sp>
      <p:sp>
        <p:nvSpPr>
          <p:cNvPr id="8" name="Slide Number Placeholder 5">
            <a:extLst>
              <a:ext uri="{FF2B5EF4-FFF2-40B4-BE49-F238E27FC236}"/>
            </a:extLst>
          </p:cNvPr>
          <p:cNvSpPr>
            <a:spLocks noGrp="1"/>
          </p:cNvSpPr>
          <p:nvPr>
            <p:ph type="sldNum" sz="quarter" idx="12"/>
          </p:nvPr>
        </p:nvSpPr>
        <p:spPr/>
        <p:txBody>
          <a:bodyPr/>
          <a:lstStyle>
            <a:lvl1pPr>
              <a:defRPr/>
            </a:lvl1pPr>
          </a:lstStyle>
          <a:p>
            <a:fld id="{0F24E80B-92E3-4C2A-9143-E2FA681DDC42}"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12184063" cy="6858000"/>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fld id="{97996D47-01B4-41A9-9EBB-0D22A2E99AE1}" type="datetimeFigureOut">
              <a:rPr lang="en-US"/>
              <a:pPr/>
              <a:t>3/12/2022</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fld id="{5D594038-8DF6-44F2-BC5C-02CD4FF45981}"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fld id="{65F2B0E6-B388-418C-9FE6-60C245309899}" type="datetimeFigureOut">
              <a:rPr lang="en-US"/>
              <a:pPr/>
              <a:t>3/12/2022</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fld id="{64E2E861-D092-4934-8A15-E018A6AD8002}"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sz="half" idx="1"/>
          </p:nvPr>
        </p:nvSpPr>
        <p:spPr>
          <a:xfrm>
            <a:off x="838091" y="1825625"/>
            <a:ext cx="5180926"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extLst>
          </p:cNvPr>
          <p:cNvSpPr>
            <a:spLocks noGrp="1"/>
          </p:cNvSpPr>
          <p:nvPr>
            <p:ph sz="half" idx="2"/>
          </p:nvPr>
        </p:nvSpPr>
        <p:spPr>
          <a:xfrm>
            <a:off x="6171396" y="1825625"/>
            <a:ext cx="5180926"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BAC913BB-4739-4743-A19A-F1E7BA96CE39}"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54E4FEDC-8431-426D-93B6-DEA84A4B37C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12190413" cy="6864350"/>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1757" y="1709804"/>
            <a:ext cx="10514231" cy="2852737"/>
          </a:xfrm>
        </p:spPr>
        <p:txBody>
          <a:bodyPr anchor="b"/>
          <a:lstStyle>
            <a:lvl1pPr>
              <a:defRPr sz="6000"/>
            </a:lvl1p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1757" y="4589521"/>
            <a:ext cx="10514231" cy="1500187"/>
          </a:xfrm>
        </p:spPr>
        <p:txBody>
          <a:bodyPr/>
          <a:lstStyle>
            <a:lvl1pPr marL="0" indent="0">
              <a:buNone/>
              <a:defRPr sz="2400">
                <a:solidFill>
                  <a:schemeClr val="tx1">
                    <a:tint val="75000"/>
                  </a:schemeClr>
                </a:solidFill>
              </a:defRPr>
            </a:lvl1pPr>
            <a:lvl2pPr marL="456882" indent="0">
              <a:buNone/>
              <a:defRPr sz="2000">
                <a:solidFill>
                  <a:schemeClr val="tx1">
                    <a:tint val="75000"/>
                  </a:schemeClr>
                </a:solidFill>
              </a:defRPr>
            </a:lvl2pPr>
            <a:lvl3pPr marL="913759" indent="0">
              <a:buNone/>
              <a:defRPr sz="1900">
                <a:solidFill>
                  <a:schemeClr val="tx1">
                    <a:tint val="75000"/>
                  </a:schemeClr>
                </a:solidFill>
              </a:defRPr>
            </a:lvl3pPr>
            <a:lvl4pPr marL="1370646" indent="0">
              <a:buNone/>
              <a:defRPr sz="1600">
                <a:solidFill>
                  <a:schemeClr val="tx1">
                    <a:tint val="75000"/>
                  </a:schemeClr>
                </a:solidFill>
              </a:defRPr>
            </a:lvl4pPr>
            <a:lvl5pPr marL="1827521" indent="0">
              <a:buNone/>
              <a:defRPr sz="1600">
                <a:solidFill>
                  <a:schemeClr val="tx1">
                    <a:tint val="75000"/>
                  </a:schemeClr>
                </a:solidFill>
              </a:defRPr>
            </a:lvl5pPr>
            <a:lvl6pPr marL="2284402" indent="0">
              <a:buNone/>
              <a:defRPr sz="1600">
                <a:solidFill>
                  <a:schemeClr val="tx1">
                    <a:tint val="75000"/>
                  </a:schemeClr>
                </a:solidFill>
              </a:defRPr>
            </a:lvl6pPr>
            <a:lvl7pPr marL="2741282" indent="0">
              <a:buNone/>
              <a:defRPr sz="1600">
                <a:solidFill>
                  <a:schemeClr val="tx1">
                    <a:tint val="75000"/>
                  </a:schemeClr>
                </a:solidFill>
              </a:defRPr>
            </a:lvl7pPr>
            <a:lvl8pPr marL="3198160" indent="0">
              <a:buNone/>
              <a:defRPr sz="1600">
                <a:solidFill>
                  <a:schemeClr val="tx1">
                    <a:tint val="75000"/>
                  </a:schemeClr>
                </a:solidFill>
              </a:defRPr>
            </a:lvl8pPr>
            <a:lvl9pPr marL="3655042"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fld id="{DE94AC14-4C48-4867-BF39-6682A8A80CC4}" type="datetimeFigureOut">
              <a:rPr lang="en-US"/>
              <a:pPr/>
              <a:t>3/12/2022</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fld id="{8CE6B8D4-D103-4284-8237-576766E77AEC}"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extLst>
          </p:cNvPr>
          <p:cNvSpPr>
            <a:spLocks noGrp="1"/>
          </p:cNvSpPr>
          <p:nvPr>
            <p:ph type="dt" sz="half" idx="10"/>
          </p:nvPr>
        </p:nvSpPr>
        <p:spPr/>
        <p:txBody>
          <a:bodyPr/>
          <a:lstStyle>
            <a:lvl1pPr>
              <a:defRPr/>
            </a:lvl1pPr>
          </a:lstStyle>
          <a:p>
            <a:fld id="{8EBDF2F4-6DFE-4552-BEC9-90016A6CD147}" type="datetimeFigureOut">
              <a:rPr lang="en-US"/>
              <a:pPr/>
              <a:t>3/12/2022</a:t>
            </a:fld>
            <a:endParaRPr lang="en-US"/>
          </a:p>
        </p:txBody>
      </p:sp>
      <p:sp>
        <p:nvSpPr>
          <p:cNvPr id="4" name="Footer Placeholder 3">
            <a:extLst>
              <a:ext uri="{FF2B5EF4-FFF2-40B4-BE49-F238E27FC236}"/>
            </a:extLst>
          </p:cNvPr>
          <p:cNvSpPr>
            <a:spLocks noGrp="1"/>
          </p:cNvSpPr>
          <p:nvPr>
            <p:ph type="ftr" sz="quarter" idx="11"/>
          </p:nvPr>
        </p:nvSpPr>
        <p:spPr/>
        <p:txBody>
          <a:bodyPr/>
          <a:lstStyle>
            <a:lvl1pPr>
              <a:defRPr/>
            </a:lvl1pPr>
          </a:lstStyle>
          <a:p>
            <a:endParaRPr lang="en-US"/>
          </a:p>
        </p:txBody>
      </p:sp>
      <p:sp>
        <p:nvSpPr>
          <p:cNvPr id="5" name="Slide Number Placeholder 4">
            <a:extLst>
              <a:ext uri="{FF2B5EF4-FFF2-40B4-BE49-F238E27FC236}"/>
            </a:extLst>
          </p:cNvPr>
          <p:cNvSpPr>
            <a:spLocks noGrp="1"/>
          </p:cNvSpPr>
          <p:nvPr>
            <p:ph type="sldNum" sz="quarter" idx="12"/>
          </p:nvPr>
        </p:nvSpPr>
        <p:spPr/>
        <p:txBody>
          <a:bodyPr/>
          <a:lstStyle>
            <a:lvl1pPr>
              <a:defRPr/>
            </a:lvl1pPr>
          </a:lstStyle>
          <a:p>
            <a:fld id="{D8402814-2911-47E2-ADAC-F2FED19FF6FB}"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3" name="Date Placeholder 1">
            <a:extLst>
              <a:ext uri="{FF2B5EF4-FFF2-40B4-BE49-F238E27FC236}"/>
            </a:extLst>
          </p:cNvPr>
          <p:cNvSpPr>
            <a:spLocks noGrp="1"/>
          </p:cNvSpPr>
          <p:nvPr>
            <p:ph type="dt" sz="half" idx="10"/>
          </p:nvPr>
        </p:nvSpPr>
        <p:spPr/>
        <p:txBody>
          <a:bodyPr/>
          <a:lstStyle>
            <a:lvl1pPr>
              <a:defRPr/>
            </a:lvl1pPr>
          </a:lstStyle>
          <a:p>
            <a:fld id="{D0335C2D-002B-47B3-B1F7-9979951965D4}" type="datetimeFigureOut">
              <a:rPr lang="en-US"/>
              <a:pPr/>
              <a:t>3/12/2022</a:t>
            </a:fld>
            <a:endParaRPr lang="en-US"/>
          </a:p>
        </p:txBody>
      </p:sp>
      <p:sp>
        <p:nvSpPr>
          <p:cNvPr id="4" name="Footer Placeholder 2">
            <a:extLst>
              <a:ext uri="{FF2B5EF4-FFF2-40B4-BE49-F238E27FC236}"/>
            </a:extLst>
          </p:cNvPr>
          <p:cNvSpPr>
            <a:spLocks noGrp="1"/>
          </p:cNvSpPr>
          <p:nvPr>
            <p:ph type="ftr" sz="quarter" idx="11"/>
          </p:nvPr>
        </p:nvSpPr>
        <p:spPr/>
        <p:txBody>
          <a:bodyPr/>
          <a:lstStyle>
            <a:lvl1pPr>
              <a:defRPr/>
            </a:lvl1pPr>
          </a:lstStyle>
          <a:p>
            <a:endParaRPr lang="en-US"/>
          </a:p>
        </p:txBody>
      </p:sp>
      <p:sp>
        <p:nvSpPr>
          <p:cNvPr id="5" name="Slide Number Placeholder 3">
            <a:extLst>
              <a:ext uri="{FF2B5EF4-FFF2-40B4-BE49-F238E27FC236}"/>
            </a:extLst>
          </p:cNvPr>
          <p:cNvSpPr>
            <a:spLocks noGrp="1"/>
          </p:cNvSpPr>
          <p:nvPr>
            <p:ph type="sldNum" sz="quarter" idx="12"/>
          </p:nvPr>
        </p:nvSpPr>
        <p:spPr/>
        <p:txBody>
          <a:bodyPr/>
          <a:lstStyle>
            <a:lvl1pPr>
              <a:defRPr/>
            </a:lvl1pPr>
          </a:lstStyle>
          <a:p>
            <a:fld id="{F07B1F9A-CDCC-49CD-A3B0-31CF3C9CF7A5}"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9692" y="457200"/>
            <a:ext cx="3931725" cy="1600200"/>
          </a:xfrm>
        </p:spPr>
        <p:txBody>
          <a:bodyPr anchor="b"/>
          <a:lstStyle>
            <a:lvl1pPr>
              <a:defRPr sz="3200"/>
            </a:lvl1pPr>
          </a:lstStyle>
          <a:p>
            <a:r>
              <a:rPr lang="en-US"/>
              <a:t>Click to edit Master title style</a:t>
            </a:r>
          </a:p>
        </p:txBody>
      </p:sp>
      <p:sp>
        <p:nvSpPr>
          <p:cNvPr id="3" name="Content Placeholder 2">
            <a:extLst>
              <a:ext uri="{FF2B5EF4-FFF2-40B4-BE49-F238E27FC236}"/>
            </a:extLst>
          </p:cNvPr>
          <p:cNvSpPr>
            <a:spLocks noGrp="1"/>
          </p:cNvSpPr>
          <p:nvPr>
            <p:ph idx="1"/>
          </p:nvPr>
        </p:nvSpPr>
        <p:spPr>
          <a:xfrm>
            <a:off x="5182513" y="987490"/>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extLst>
          </p:cNvPr>
          <p:cNvSpPr>
            <a:spLocks noGrp="1"/>
          </p:cNvSpPr>
          <p:nvPr>
            <p:ph type="body" sz="half" idx="2"/>
          </p:nvPr>
        </p:nvSpPr>
        <p:spPr>
          <a:xfrm>
            <a:off x="839692" y="2057403"/>
            <a:ext cx="3931725" cy="3811588"/>
          </a:xfrm>
        </p:spPr>
        <p:txBody>
          <a:bodyPr/>
          <a:lstStyle>
            <a:lvl1pPr marL="0" indent="0">
              <a:buNone/>
              <a:defRPr sz="1600"/>
            </a:lvl1pPr>
            <a:lvl2pPr marL="456882" indent="0">
              <a:buNone/>
              <a:defRPr sz="1500"/>
            </a:lvl2pPr>
            <a:lvl3pPr marL="913759" indent="0">
              <a:buNone/>
              <a:defRPr sz="1200"/>
            </a:lvl3pPr>
            <a:lvl4pPr marL="1370646" indent="0">
              <a:buNone/>
              <a:defRPr sz="1100"/>
            </a:lvl4pPr>
            <a:lvl5pPr marL="1827521" indent="0">
              <a:buNone/>
              <a:defRPr sz="1100"/>
            </a:lvl5pPr>
            <a:lvl6pPr marL="2284402" indent="0">
              <a:buNone/>
              <a:defRPr sz="1100"/>
            </a:lvl6pPr>
            <a:lvl7pPr marL="2741282" indent="0">
              <a:buNone/>
              <a:defRPr sz="1100"/>
            </a:lvl7pPr>
            <a:lvl8pPr marL="3198160" indent="0">
              <a:buNone/>
              <a:defRPr sz="1100"/>
            </a:lvl8pPr>
            <a:lvl9pPr marL="3655042" indent="0">
              <a:buNone/>
              <a:defRPr sz="1100"/>
            </a:lvl9pPr>
          </a:lstStyle>
          <a:p>
            <a:pPr lvl="0"/>
            <a:r>
              <a:rPr lang="en-US"/>
              <a:t>Edit Master text styles</a:t>
            </a:r>
          </a:p>
        </p:txBody>
      </p:sp>
      <p:sp>
        <p:nvSpPr>
          <p:cNvPr id="6" name="Date Placeholder 4">
            <a:extLst>
              <a:ext uri="{FF2B5EF4-FFF2-40B4-BE49-F238E27FC236}"/>
            </a:extLst>
          </p:cNvPr>
          <p:cNvSpPr>
            <a:spLocks noGrp="1"/>
          </p:cNvSpPr>
          <p:nvPr>
            <p:ph type="dt" sz="half" idx="10"/>
          </p:nvPr>
        </p:nvSpPr>
        <p:spPr/>
        <p:txBody>
          <a:bodyPr/>
          <a:lstStyle>
            <a:lvl1pPr>
              <a:defRPr/>
            </a:lvl1pPr>
          </a:lstStyle>
          <a:p>
            <a:fld id="{72CD2CEC-EDD0-4034-A104-F90D03DF92F2}" type="datetimeFigureOut">
              <a:rPr lang="en-US"/>
              <a:pPr/>
              <a:t>3/12/2022</a:t>
            </a:fld>
            <a:endParaRPr lang="en-US"/>
          </a:p>
        </p:txBody>
      </p:sp>
      <p:sp>
        <p:nvSpPr>
          <p:cNvPr id="7" name="Footer Placeholder 5">
            <a:extLst>
              <a:ext uri="{FF2B5EF4-FFF2-40B4-BE49-F238E27FC236}"/>
            </a:extLst>
          </p:cNvPr>
          <p:cNvSpPr>
            <a:spLocks noGrp="1"/>
          </p:cNvSpPr>
          <p:nvPr>
            <p:ph type="ftr" sz="quarter" idx="11"/>
          </p:nvPr>
        </p:nvSpPr>
        <p:spPr/>
        <p:txBody>
          <a:bodyPr/>
          <a:lstStyle>
            <a:lvl1pPr>
              <a:defRPr/>
            </a:lvl1pPr>
          </a:lstStyle>
          <a:p>
            <a:endParaRPr lang="en-US"/>
          </a:p>
        </p:txBody>
      </p:sp>
      <p:sp>
        <p:nvSpPr>
          <p:cNvPr id="8" name="Slide Number Placeholder 6">
            <a:extLst>
              <a:ext uri="{FF2B5EF4-FFF2-40B4-BE49-F238E27FC236}"/>
            </a:extLst>
          </p:cNvPr>
          <p:cNvSpPr>
            <a:spLocks noGrp="1"/>
          </p:cNvSpPr>
          <p:nvPr>
            <p:ph type="sldNum" sz="quarter" idx="12"/>
          </p:nvPr>
        </p:nvSpPr>
        <p:spPr/>
        <p:txBody>
          <a:bodyPr/>
          <a:lstStyle>
            <a:lvl1pPr>
              <a:defRPr/>
            </a:lvl1pPr>
          </a:lstStyle>
          <a:p>
            <a:fld id="{64CD7651-E4FE-47C9-86BA-6DAF0CDE021D}"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9692" y="457200"/>
            <a:ext cx="3931725" cy="1600200"/>
          </a:xfrm>
        </p:spPr>
        <p:txBody>
          <a:bodyPr anchor="b"/>
          <a:lstStyle>
            <a:lvl1pPr>
              <a:defRPr sz="3200"/>
            </a:lvl1pPr>
          </a:lstStyle>
          <a:p>
            <a:r>
              <a:rPr lang="en-US"/>
              <a:t>Click to edit Master title style</a:t>
            </a:r>
          </a:p>
        </p:txBody>
      </p:sp>
      <p:sp>
        <p:nvSpPr>
          <p:cNvPr id="3" name="Picture Placeholder 2">
            <a:extLst>
              <a:ext uri="{FF2B5EF4-FFF2-40B4-BE49-F238E27FC236}"/>
            </a:extLst>
          </p:cNvPr>
          <p:cNvSpPr>
            <a:spLocks noGrp="1"/>
          </p:cNvSpPr>
          <p:nvPr>
            <p:ph type="pic" idx="1"/>
          </p:nvPr>
        </p:nvSpPr>
        <p:spPr>
          <a:xfrm>
            <a:off x="5182513" y="987490"/>
            <a:ext cx="6171397" cy="4873625"/>
          </a:xfrm>
        </p:spPr>
        <p:txBody>
          <a:bodyPr rtlCol="0">
            <a:normAutofit/>
          </a:bodyPr>
          <a:lstStyle>
            <a:lvl1pPr marL="0" indent="0">
              <a:buNone/>
              <a:defRPr sz="3200"/>
            </a:lvl1pPr>
            <a:lvl2pPr marL="456882" indent="0">
              <a:buNone/>
              <a:defRPr sz="2800"/>
            </a:lvl2pPr>
            <a:lvl3pPr marL="913759" indent="0">
              <a:buNone/>
              <a:defRPr sz="2400"/>
            </a:lvl3pPr>
            <a:lvl4pPr marL="1370646" indent="0">
              <a:buNone/>
              <a:defRPr sz="2000"/>
            </a:lvl4pPr>
            <a:lvl5pPr marL="1827521" indent="0">
              <a:buNone/>
              <a:defRPr sz="2000"/>
            </a:lvl5pPr>
            <a:lvl6pPr marL="2284402" indent="0">
              <a:buNone/>
              <a:defRPr sz="2000"/>
            </a:lvl6pPr>
            <a:lvl7pPr marL="2741282" indent="0">
              <a:buNone/>
              <a:defRPr sz="2000"/>
            </a:lvl7pPr>
            <a:lvl8pPr marL="3198160" indent="0">
              <a:buNone/>
              <a:defRPr sz="2000"/>
            </a:lvl8pPr>
            <a:lvl9pPr marL="3655042" indent="0">
              <a:buNone/>
              <a:defRPr sz="2000"/>
            </a:lvl9pPr>
          </a:lstStyle>
          <a:p>
            <a:pPr lvl="0"/>
            <a:endParaRPr lang="en-US" noProof="0"/>
          </a:p>
        </p:txBody>
      </p:sp>
      <p:sp>
        <p:nvSpPr>
          <p:cNvPr id="4" name="Text Placeholder 3">
            <a:extLst>
              <a:ext uri="{FF2B5EF4-FFF2-40B4-BE49-F238E27FC236}"/>
            </a:extLst>
          </p:cNvPr>
          <p:cNvSpPr>
            <a:spLocks noGrp="1"/>
          </p:cNvSpPr>
          <p:nvPr>
            <p:ph type="body" sz="half" idx="2"/>
          </p:nvPr>
        </p:nvSpPr>
        <p:spPr>
          <a:xfrm>
            <a:off x="839692" y="2057403"/>
            <a:ext cx="3931725" cy="3811588"/>
          </a:xfrm>
        </p:spPr>
        <p:txBody>
          <a:bodyPr/>
          <a:lstStyle>
            <a:lvl1pPr marL="0" indent="0">
              <a:buNone/>
              <a:defRPr sz="1600"/>
            </a:lvl1pPr>
            <a:lvl2pPr marL="456882" indent="0">
              <a:buNone/>
              <a:defRPr sz="1500"/>
            </a:lvl2pPr>
            <a:lvl3pPr marL="913759" indent="0">
              <a:buNone/>
              <a:defRPr sz="1200"/>
            </a:lvl3pPr>
            <a:lvl4pPr marL="1370646" indent="0">
              <a:buNone/>
              <a:defRPr sz="1100"/>
            </a:lvl4pPr>
            <a:lvl5pPr marL="1827521" indent="0">
              <a:buNone/>
              <a:defRPr sz="1100"/>
            </a:lvl5pPr>
            <a:lvl6pPr marL="2284402" indent="0">
              <a:buNone/>
              <a:defRPr sz="1100"/>
            </a:lvl6pPr>
            <a:lvl7pPr marL="2741282" indent="0">
              <a:buNone/>
              <a:defRPr sz="1100"/>
            </a:lvl7pPr>
            <a:lvl8pPr marL="3198160" indent="0">
              <a:buNone/>
              <a:defRPr sz="1100"/>
            </a:lvl8pPr>
            <a:lvl9pPr marL="3655042" indent="0">
              <a:buNone/>
              <a:defRPr sz="1100"/>
            </a:lvl9pPr>
          </a:lstStyle>
          <a:p>
            <a:pPr lvl="0"/>
            <a:r>
              <a:rPr lang="en-US"/>
              <a:t>Edit Master text styles</a:t>
            </a:r>
          </a:p>
        </p:txBody>
      </p:sp>
      <p:sp>
        <p:nvSpPr>
          <p:cNvPr id="6" name="Date Placeholder 4">
            <a:extLst>
              <a:ext uri="{FF2B5EF4-FFF2-40B4-BE49-F238E27FC236}"/>
            </a:extLst>
          </p:cNvPr>
          <p:cNvSpPr>
            <a:spLocks noGrp="1"/>
          </p:cNvSpPr>
          <p:nvPr>
            <p:ph type="dt" sz="half" idx="10"/>
          </p:nvPr>
        </p:nvSpPr>
        <p:spPr/>
        <p:txBody>
          <a:bodyPr/>
          <a:lstStyle>
            <a:lvl1pPr>
              <a:defRPr/>
            </a:lvl1pPr>
          </a:lstStyle>
          <a:p>
            <a:fld id="{15D7A32B-1F3C-4295-8A19-523C6A88D480}" type="datetimeFigureOut">
              <a:rPr lang="en-US"/>
              <a:pPr/>
              <a:t>3/12/2022</a:t>
            </a:fld>
            <a:endParaRPr lang="en-US"/>
          </a:p>
        </p:txBody>
      </p:sp>
      <p:sp>
        <p:nvSpPr>
          <p:cNvPr id="7" name="Footer Placeholder 5">
            <a:extLst>
              <a:ext uri="{FF2B5EF4-FFF2-40B4-BE49-F238E27FC236}"/>
            </a:extLst>
          </p:cNvPr>
          <p:cNvSpPr>
            <a:spLocks noGrp="1"/>
          </p:cNvSpPr>
          <p:nvPr>
            <p:ph type="ftr" sz="quarter" idx="11"/>
          </p:nvPr>
        </p:nvSpPr>
        <p:spPr/>
        <p:txBody>
          <a:bodyPr/>
          <a:lstStyle>
            <a:lvl1pPr>
              <a:defRPr/>
            </a:lvl1pPr>
          </a:lstStyle>
          <a:p>
            <a:endParaRPr lang="en-US"/>
          </a:p>
        </p:txBody>
      </p:sp>
      <p:sp>
        <p:nvSpPr>
          <p:cNvPr id="8" name="Slide Number Placeholder 6">
            <a:extLst>
              <a:ext uri="{FF2B5EF4-FFF2-40B4-BE49-F238E27FC236}"/>
            </a:extLst>
          </p:cNvPr>
          <p:cNvSpPr>
            <a:spLocks noGrp="1"/>
          </p:cNvSpPr>
          <p:nvPr>
            <p:ph type="sldNum" sz="quarter" idx="12"/>
          </p:nvPr>
        </p:nvSpPr>
        <p:spPr/>
        <p:txBody>
          <a:bodyPr/>
          <a:lstStyle>
            <a:lvl1pPr>
              <a:defRPr/>
            </a:lvl1pPr>
          </a:lstStyle>
          <a:p>
            <a:fld id="{0B958032-21C8-4D0E-A74F-6634C656152D}"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fld id="{0BE74948-5B0B-497E-986E-7C8AAA950440}" type="datetimeFigureOut">
              <a:rPr lang="en-US"/>
              <a:pPr/>
              <a:t>3/12/2022</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fld id="{533AF815-757E-4190-9476-BC7806CCB371}"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Vertical Title 1">
            <a:extLst>
              <a:ext uri="{FF2B5EF4-FFF2-40B4-BE49-F238E27FC236}"/>
            </a:extLst>
          </p:cNvPr>
          <p:cNvSpPr>
            <a:spLocks noGrp="1"/>
          </p:cNvSpPr>
          <p:nvPr>
            <p:ph type="title" orient="vert"/>
          </p:nvPr>
        </p:nvSpPr>
        <p:spPr>
          <a:xfrm>
            <a:off x="8723766" y="365169"/>
            <a:ext cx="2628558" cy="5811839"/>
          </a:xfrm>
        </p:spPr>
        <p:txBody>
          <a:bodyPr vert="eaVert"/>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a:xfrm>
            <a:off x="838118" y="365169"/>
            <a:ext cx="7733293"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fld id="{BDBEE394-7CA8-40A6-A3CD-436039776522}" type="datetimeFigureOut">
              <a:rPr lang="en-US"/>
              <a:pPr/>
              <a:t>3/12/2022</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fld id="{6E891127-D215-4CCC-89AD-4E834A3CB73A}"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srcRect/>
          <a:stretch>
            <a:fillRect/>
          </a:stretch>
        </p:blipFill>
        <p:spPr bwMode="auto">
          <a:xfrm>
            <a:off x="0" y="0"/>
            <a:ext cx="12190413" cy="6858000"/>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9692" y="365129"/>
            <a:ext cx="10514231" cy="1325563"/>
          </a:xfrm>
        </p:spPr>
        <p:txBody>
          <a:body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9711" y="1681163"/>
            <a:ext cx="5157117" cy="823912"/>
          </a:xfrm>
        </p:spPr>
        <p:txBody>
          <a:bodyPr anchor="b"/>
          <a:lstStyle>
            <a:lvl1pPr marL="0" indent="0">
              <a:buNone/>
              <a:defRPr sz="2400" b="1"/>
            </a:lvl1pPr>
            <a:lvl2pPr marL="456882" indent="0">
              <a:buNone/>
              <a:defRPr sz="2000" b="1"/>
            </a:lvl2pPr>
            <a:lvl3pPr marL="913759" indent="0">
              <a:buNone/>
              <a:defRPr sz="1900" b="1"/>
            </a:lvl3pPr>
            <a:lvl4pPr marL="1370646" indent="0">
              <a:buNone/>
              <a:defRPr sz="1600" b="1"/>
            </a:lvl4pPr>
            <a:lvl5pPr marL="1827521" indent="0">
              <a:buNone/>
              <a:defRPr sz="1600" b="1"/>
            </a:lvl5pPr>
            <a:lvl6pPr marL="2284402" indent="0">
              <a:buNone/>
              <a:defRPr sz="1600" b="1"/>
            </a:lvl6pPr>
            <a:lvl7pPr marL="2741282" indent="0">
              <a:buNone/>
              <a:defRPr sz="1600" b="1"/>
            </a:lvl7pPr>
            <a:lvl8pPr marL="3198160" indent="0">
              <a:buNone/>
              <a:defRPr sz="1600" b="1"/>
            </a:lvl8pPr>
            <a:lvl9pPr marL="3655042" indent="0">
              <a:buNone/>
              <a:defRPr sz="1600" b="1"/>
            </a:lvl9pPr>
          </a:lstStyle>
          <a:p>
            <a:pPr lvl="0"/>
            <a:r>
              <a:rPr lang="en-US"/>
              <a:t>Edit Master text styles</a:t>
            </a:r>
          </a:p>
        </p:txBody>
      </p:sp>
      <p:sp>
        <p:nvSpPr>
          <p:cNvPr id="4" name="Content Placeholder 3">
            <a:extLst>
              <a:ext uri="{FF2B5EF4-FFF2-40B4-BE49-F238E27FC236}"/>
            </a:extLst>
          </p:cNvPr>
          <p:cNvSpPr>
            <a:spLocks noGrp="1"/>
          </p:cNvSpPr>
          <p:nvPr>
            <p:ph sz="half" idx="2"/>
          </p:nvPr>
        </p:nvSpPr>
        <p:spPr>
          <a:xfrm>
            <a:off x="839711" y="2505075"/>
            <a:ext cx="51571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extLst>
          </p:cNvPr>
          <p:cNvSpPr>
            <a:spLocks noGrp="1"/>
          </p:cNvSpPr>
          <p:nvPr>
            <p:ph type="body" sz="quarter" idx="3"/>
          </p:nvPr>
        </p:nvSpPr>
        <p:spPr>
          <a:xfrm>
            <a:off x="6171437" y="1681163"/>
            <a:ext cx="5182513" cy="823912"/>
          </a:xfrm>
        </p:spPr>
        <p:txBody>
          <a:bodyPr anchor="b"/>
          <a:lstStyle>
            <a:lvl1pPr marL="0" indent="0">
              <a:buNone/>
              <a:defRPr sz="2400" b="1"/>
            </a:lvl1pPr>
            <a:lvl2pPr marL="456882" indent="0">
              <a:buNone/>
              <a:defRPr sz="2000" b="1"/>
            </a:lvl2pPr>
            <a:lvl3pPr marL="913759" indent="0">
              <a:buNone/>
              <a:defRPr sz="1900" b="1"/>
            </a:lvl3pPr>
            <a:lvl4pPr marL="1370646" indent="0">
              <a:buNone/>
              <a:defRPr sz="1600" b="1"/>
            </a:lvl4pPr>
            <a:lvl5pPr marL="1827521" indent="0">
              <a:buNone/>
              <a:defRPr sz="1600" b="1"/>
            </a:lvl5pPr>
            <a:lvl6pPr marL="2284402" indent="0">
              <a:buNone/>
              <a:defRPr sz="1600" b="1"/>
            </a:lvl6pPr>
            <a:lvl7pPr marL="2741282" indent="0">
              <a:buNone/>
              <a:defRPr sz="1600" b="1"/>
            </a:lvl7pPr>
            <a:lvl8pPr marL="3198160" indent="0">
              <a:buNone/>
              <a:defRPr sz="1600" b="1"/>
            </a:lvl8pPr>
            <a:lvl9pPr marL="3655042" indent="0">
              <a:buNone/>
              <a:defRPr sz="1600" b="1"/>
            </a:lvl9pPr>
          </a:lstStyle>
          <a:p>
            <a:pPr lvl="0"/>
            <a:r>
              <a:rPr lang="en-US"/>
              <a:t>Edit Master text styles</a:t>
            </a:r>
          </a:p>
        </p:txBody>
      </p:sp>
      <p:sp>
        <p:nvSpPr>
          <p:cNvPr id="6" name="Content Placeholder 5">
            <a:extLst>
              <a:ext uri="{FF2B5EF4-FFF2-40B4-BE49-F238E27FC236}"/>
            </a:extLst>
          </p:cNvPr>
          <p:cNvSpPr>
            <a:spLocks noGrp="1"/>
          </p:cNvSpPr>
          <p:nvPr>
            <p:ph sz="quarter" idx="4"/>
          </p:nvPr>
        </p:nvSpPr>
        <p:spPr>
          <a:xfrm>
            <a:off x="6171437"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extLst>
          </p:cNvPr>
          <p:cNvSpPr>
            <a:spLocks noGrp="1"/>
          </p:cNvSpPr>
          <p:nvPr>
            <p:ph type="dt" sz="half" idx="10"/>
          </p:nvPr>
        </p:nvSpPr>
        <p:spPr/>
        <p:txBody>
          <a:bodyPr/>
          <a:lstStyle>
            <a:lvl1pPr>
              <a:defRPr/>
            </a:lvl1pPr>
          </a:lstStyle>
          <a:p>
            <a:fld id="{2C9C23AC-A0DC-4225-87DE-02E80937B702}" type="datetimeFigureOut">
              <a:rPr lang="en-US"/>
              <a:pPr/>
              <a:t>3/12/2022</a:t>
            </a:fld>
            <a:endParaRPr lang="en-US"/>
          </a:p>
        </p:txBody>
      </p:sp>
      <p:sp>
        <p:nvSpPr>
          <p:cNvPr id="9" name="Footer Placeholder 7">
            <a:extLst>
              <a:ext uri="{FF2B5EF4-FFF2-40B4-BE49-F238E27FC236}"/>
            </a:extLst>
          </p:cNvPr>
          <p:cNvSpPr>
            <a:spLocks noGrp="1"/>
          </p:cNvSpPr>
          <p:nvPr>
            <p:ph type="ftr" sz="quarter" idx="11"/>
          </p:nvPr>
        </p:nvSpPr>
        <p:spPr/>
        <p:txBody>
          <a:bodyPr/>
          <a:lstStyle>
            <a:lvl1pPr>
              <a:defRPr/>
            </a:lvl1pPr>
          </a:lstStyle>
          <a:p>
            <a:endParaRPr lang="en-US"/>
          </a:p>
        </p:txBody>
      </p:sp>
      <p:sp>
        <p:nvSpPr>
          <p:cNvPr id="10" name="Slide Number Placeholder 8">
            <a:extLst>
              <a:ext uri="{FF2B5EF4-FFF2-40B4-BE49-F238E27FC236}"/>
            </a:extLst>
          </p:cNvPr>
          <p:cNvSpPr>
            <a:spLocks noGrp="1"/>
          </p:cNvSpPr>
          <p:nvPr>
            <p:ph type="sldNum" sz="quarter" idx="12"/>
          </p:nvPr>
        </p:nvSpPr>
        <p:spPr/>
        <p:txBody>
          <a:bodyPr/>
          <a:lstStyle>
            <a:lvl1pPr>
              <a:defRPr/>
            </a:lvl1pPr>
          </a:lstStyle>
          <a:p>
            <a:fld id="{0BFCA8A0-0F46-4E20-A5A3-96A9B512D525}"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101600" y="-90488"/>
            <a:ext cx="12612688" cy="7094538"/>
          </a:xfrm>
          <a:prstGeom prst="rect">
            <a:avLst/>
          </a:prstGeom>
          <a:noFill/>
          <a:ln w="9525">
            <a:noFill/>
            <a:miter lim="800000"/>
            <a:headEnd/>
            <a:tailEnd/>
          </a:ln>
        </p:spPr>
      </p:pic>
      <p:sp>
        <p:nvSpPr>
          <p:cNvPr id="5" name="Oval 7">
            <a:extLst>
              <a:ext uri="{FF2B5EF4-FFF2-40B4-BE49-F238E27FC236}"/>
            </a:extLst>
          </p:cNvPr>
          <p:cNvSpPr/>
          <p:nvPr userDrawn="1"/>
        </p:nvSpPr>
        <p:spPr>
          <a:xfrm>
            <a:off x="2628900" y="1930400"/>
            <a:ext cx="852488" cy="852488"/>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913851" fontAlgn="auto">
              <a:spcBef>
                <a:spcPts val="0"/>
              </a:spcBef>
              <a:spcAft>
                <a:spcPts val="0"/>
              </a:spcAft>
              <a:defRPr/>
            </a:pPr>
            <a:endParaRPr lang="en-US">
              <a:solidFill>
                <a:prstClr val="white"/>
              </a:solidFill>
            </a:endParaRPr>
          </a:p>
        </p:txBody>
      </p:sp>
      <p:sp>
        <p:nvSpPr>
          <p:cNvPr id="2" name="Title 1">
            <a:extLst>
              <a:ext uri="{FF2B5EF4-FFF2-40B4-BE49-F238E27FC236}"/>
            </a:extLst>
          </p:cNvPr>
          <p:cNvSpPr>
            <a:spLocks noGrp="1"/>
          </p:cNvSpPr>
          <p:nvPr>
            <p:ph type="ctrTitle"/>
          </p:nvPr>
        </p:nvSpPr>
        <p:spPr>
          <a:xfrm>
            <a:off x="1523802" y="1122363"/>
            <a:ext cx="9142810" cy="2387600"/>
          </a:xfrm>
        </p:spPr>
        <p:txBody>
          <a:bodyPr anchor="b"/>
          <a:lstStyle>
            <a:lvl1pPr algn="ctr">
              <a:defRPr sz="6000"/>
            </a:lvl1pPr>
          </a:lstStyle>
          <a:p>
            <a:r>
              <a:rPr lang="en-US" dirty="0"/>
              <a:t>Click to edit Master title style</a:t>
            </a:r>
          </a:p>
        </p:txBody>
      </p:sp>
      <p:sp>
        <p:nvSpPr>
          <p:cNvPr id="3" name="Subtitle 2">
            <a:extLst>
              <a:ext uri="{FF2B5EF4-FFF2-40B4-BE49-F238E27FC236}"/>
            </a:extLst>
          </p:cNvPr>
          <p:cNvSpPr>
            <a:spLocks noGrp="1"/>
          </p:cNvSpPr>
          <p:nvPr>
            <p:ph type="subTitle" idx="1"/>
          </p:nvPr>
        </p:nvSpPr>
        <p:spPr>
          <a:xfrm>
            <a:off x="1523802" y="3602073"/>
            <a:ext cx="9142810" cy="1655763"/>
          </a:xfrm>
        </p:spPr>
        <p:txBody>
          <a:bodyPr/>
          <a:lstStyle>
            <a:lvl1pPr marL="0" indent="0" algn="ctr">
              <a:buNone/>
              <a:defRPr sz="2400"/>
            </a:lvl1pPr>
            <a:lvl2pPr marL="456928" indent="0" algn="ctr">
              <a:buNone/>
              <a:defRPr sz="2000"/>
            </a:lvl2pPr>
            <a:lvl3pPr marL="913851" indent="0" algn="ctr">
              <a:buNone/>
              <a:defRPr sz="1900"/>
            </a:lvl3pPr>
            <a:lvl4pPr marL="1370782" indent="0" algn="ctr">
              <a:buNone/>
              <a:defRPr sz="1600"/>
            </a:lvl4pPr>
            <a:lvl5pPr marL="1827704" indent="0" algn="ctr">
              <a:buNone/>
              <a:defRPr sz="1600"/>
            </a:lvl5pPr>
            <a:lvl6pPr marL="2284630" indent="0" algn="ctr">
              <a:buNone/>
              <a:defRPr sz="1600"/>
            </a:lvl6pPr>
            <a:lvl7pPr marL="2741556" indent="0" algn="ctr">
              <a:buNone/>
              <a:defRPr sz="1600"/>
            </a:lvl7pPr>
            <a:lvl8pPr marL="3198480" indent="0" algn="ctr">
              <a:buNone/>
              <a:defRPr sz="1600"/>
            </a:lvl8pPr>
            <a:lvl9pPr marL="3655408" indent="0" algn="ctr">
              <a:buNone/>
              <a:defRPr sz="1600"/>
            </a:lvl9pPr>
          </a:lstStyle>
          <a:p>
            <a:r>
              <a:rPr lang="en-US"/>
              <a:t>Click to edit Master subtitle style</a:t>
            </a:r>
          </a:p>
        </p:txBody>
      </p:sp>
      <p:sp>
        <p:nvSpPr>
          <p:cNvPr id="6"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3FC96707-81CC-48AD-BFCF-A937E618A423}" type="datetimeFigureOut">
              <a:rPr lang="en-US"/>
              <a:pPr>
                <a:defRPr/>
              </a:pPr>
              <a:t>3/12/2022</a:t>
            </a:fld>
            <a:endParaRPr lang="en-US"/>
          </a:p>
        </p:txBody>
      </p:sp>
      <p:sp>
        <p:nvSpPr>
          <p:cNvPr id="7"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8"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0569F3DA-4610-4387-B216-4A060A5C2B1A}"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12184063" cy="6858000"/>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75066BDB-D09E-4021-A606-4E85A274F7BB}"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761EBB71-9EB4-453C-BE93-863B3E62FE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sz="half" idx="1"/>
          </p:nvPr>
        </p:nvSpPr>
        <p:spPr>
          <a:xfrm>
            <a:off x="838091" y="1825625"/>
            <a:ext cx="5180926"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extLst>
          </p:cNvPr>
          <p:cNvSpPr>
            <a:spLocks noGrp="1"/>
          </p:cNvSpPr>
          <p:nvPr>
            <p:ph sz="half" idx="2"/>
          </p:nvPr>
        </p:nvSpPr>
        <p:spPr>
          <a:xfrm>
            <a:off x="6171396" y="1825625"/>
            <a:ext cx="5180926"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9FD21ADE-B08C-42B3-89C6-99F5923010FF}"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B502FEBF-C13D-4F38-ADA7-AD07FB1C8AC3}"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sz="half" idx="1"/>
          </p:nvPr>
        </p:nvSpPr>
        <p:spPr>
          <a:xfrm>
            <a:off x="838091" y="1825625"/>
            <a:ext cx="5180926"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extLst>
          </p:cNvPr>
          <p:cNvSpPr>
            <a:spLocks noGrp="1"/>
          </p:cNvSpPr>
          <p:nvPr>
            <p:ph sz="half" idx="2"/>
          </p:nvPr>
        </p:nvSpPr>
        <p:spPr>
          <a:xfrm>
            <a:off x="6171396" y="1825625"/>
            <a:ext cx="5180926"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12190413" cy="6864350"/>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1750" y="1709793"/>
            <a:ext cx="10514231" cy="2852737"/>
          </a:xfrm>
        </p:spPr>
        <p:txBody>
          <a:bodyPr anchor="b"/>
          <a:lstStyle>
            <a:lvl1pPr>
              <a:defRPr sz="6000"/>
            </a:lvl1p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1750" y="4589513"/>
            <a:ext cx="10514231" cy="1500187"/>
          </a:xfrm>
        </p:spPr>
        <p:txBody>
          <a:bodyPr/>
          <a:lstStyle>
            <a:lvl1pPr marL="0" indent="0">
              <a:buNone/>
              <a:defRPr sz="2400">
                <a:solidFill>
                  <a:schemeClr val="tx1">
                    <a:tint val="75000"/>
                  </a:schemeClr>
                </a:solidFill>
              </a:defRPr>
            </a:lvl1pPr>
            <a:lvl2pPr marL="456928" indent="0">
              <a:buNone/>
              <a:defRPr sz="2000">
                <a:solidFill>
                  <a:schemeClr val="tx1">
                    <a:tint val="75000"/>
                  </a:schemeClr>
                </a:solidFill>
              </a:defRPr>
            </a:lvl2pPr>
            <a:lvl3pPr marL="913851" indent="0">
              <a:buNone/>
              <a:defRPr sz="1900">
                <a:solidFill>
                  <a:schemeClr val="tx1">
                    <a:tint val="75000"/>
                  </a:schemeClr>
                </a:solidFill>
              </a:defRPr>
            </a:lvl3pPr>
            <a:lvl4pPr marL="1370782" indent="0">
              <a:buNone/>
              <a:defRPr sz="1600">
                <a:solidFill>
                  <a:schemeClr val="tx1">
                    <a:tint val="75000"/>
                  </a:schemeClr>
                </a:solidFill>
              </a:defRPr>
            </a:lvl4pPr>
            <a:lvl5pPr marL="1827704" indent="0">
              <a:buNone/>
              <a:defRPr sz="1600">
                <a:solidFill>
                  <a:schemeClr val="tx1">
                    <a:tint val="75000"/>
                  </a:schemeClr>
                </a:solidFill>
              </a:defRPr>
            </a:lvl5pPr>
            <a:lvl6pPr marL="2284630" indent="0">
              <a:buNone/>
              <a:defRPr sz="1600">
                <a:solidFill>
                  <a:schemeClr val="tx1">
                    <a:tint val="75000"/>
                  </a:schemeClr>
                </a:solidFill>
              </a:defRPr>
            </a:lvl6pPr>
            <a:lvl7pPr marL="2741556" indent="0">
              <a:buNone/>
              <a:defRPr sz="1600">
                <a:solidFill>
                  <a:schemeClr val="tx1">
                    <a:tint val="75000"/>
                  </a:schemeClr>
                </a:solidFill>
              </a:defRPr>
            </a:lvl7pPr>
            <a:lvl8pPr marL="3198480" indent="0">
              <a:buNone/>
              <a:defRPr sz="1600">
                <a:solidFill>
                  <a:schemeClr val="tx1">
                    <a:tint val="75000"/>
                  </a:schemeClr>
                </a:solidFill>
              </a:defRPr>
            </a:lvl8pPr>
            <a:lvl9pPr marL="3655408"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85FCBABA-D930-4784-B412-D666DCE48067}"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63457C06-1611-475C-9FC3-A095452927D6}"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0965F61A-5342-4C43-BC63-C6F9396BA4E8}" type="datetimeFigureOut">
              <a:rPr lang="en-US"/>
              <a:pPr>
                <a:defRPr/>
              </a:pPr>
              <a:t>3/12/2022</a:t>
            </a:fld>
            <a:endParaRPr lang="en-US"/>
          </a:p>
        </p:txBody>
      </p:sp>
      <p:sp>
        <p:nvSpPr>
          <p:cNvPr id="4" name="Footer Placeholder 3">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4">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9A9DBCB1-77AE-4B27-84CF-FFFEB1A3A9CF}"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3" name="Date Placeholder 1">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FC59D70E-3149-4EDD-BAAB-A41BA154FFB0}" type="datetimeFigureOut">
              <a:rPr lang="en-US"/>
              <a:pPr>
                <a:defRPr/>
              </a:pPr>
              <a:t>3/12/2022</a:t>
            </a:fld>
            <a:endParaRPr lang="en-US"/>
          </a:p>
        </p:txBody>
      </p:sp>
      <p:sp>
        <p:nvSpPr>
          <p:cNvPr id="4" name="Footer Placeholder 2">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3">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8A37C39F-00D5-4CAE-891B-9E4A3646D83C}"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9687" y="457200"/>
            <a:ext cx="3931725" cy="1600200"/>
          </a:xfrm>
        </p:spPr>
        <p:txBody>
          <a:bodyPr anchor="b"/>
          <a:lstStyle>
            <a:lvl1pPr>
              <a:defRPr sz="3200"/>
            </a:lvl1pPr>
          </a:lstStyle>
          <a:p>
            <a:r>
              <a:rPr lang="en-US"/>
              <a:t>Click to edit Master title style</a:t>
            </a:r>
          </a:p>
        </p:txBody>
      </p:sp>
      <p:sp>
        <p:nvSpPr>
          <p:cNvPr id="3" name="Content Placeholder 2">
            <a:extLst>
              <a:ext uri="{FF2B5EF4-FFF2-40B4-BE49-F238E27FC236}"/>
            </a:extLst>
          </p:cNvPr>
          <p:cNvSpPr>
            <a:spLocks noGrp="1"/>
          </p:cNvSpPr>
          <p:nvPr>
            <p:ph idx="1"/>
          </p:nvPr>
        </p:nvSpPr>
        <p:spPr>
          <a:xfrm>
            <a:off x="5182513" y="987480"/>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extLst>
          </p:cNvPr>
          <p:cNvSpPr>
            <a:spLocks noGrp="1"/>
          </p:cNvSpPr>
          <p:nvPr>
            <p:ph type="body" sz="half" idx="2"/>
          </p:nvPr>
        </p:nvSpPr>
        <p:spPr>
          <a:xfrm>
            <a:off x="839687" y="2057403"/>
            <a:ext cx="3931725" cy="3811588"/>
          </a:xfrm>
        </p:spPr>
        <p:txBody>
          <a:bodyPr/>
          <a:lstStyle>
            <a:lvl1pPr marL="0" indent="0">
              <a:buNone/>
              <a:defRPr sz="1600"/>
            </a:lvl1pPr>
            <a:lvl2pPr marL="456928" indent="0">
              <a:buNone/>
              <a:defRPr sz="1500"/>
            </a:lvl2pPr>
            <a:lvl3pPr marL="913851" indent="0">
              <a:buNone/>
              <a:defRPr sz="1200"/>
            </a:lvl3pPr>
            <a:lvl4pPr marL="1370782" indent="0">
              <a:buNone/>
              <a:defRPr sz="1100"/>
            </a:lvl4pPr>
            <a:lvl5pPr marL="1827704" indent="0">
              <a:buNone/>
              <a:defRPr sz="1100"/>
            </a:lvl5pPr>
            <a:lvl6pPr marL="2284630" indent="0">
              <a:buNone/>
              <a:defRPr sz="1100"/>
            </a:lvl6pPr>
            <a:lvl7pPr marL="2741556" indent="0">
              <a:buNone/>
              <a:defRPr sz="1100"/>
            </a:lvl7pPr>
            <a:lvl8pPr marL="3198480" indent="0">
              <a:buNone/>
              <a:defRPr sz="1100"/>
            </a:lvl8pPr>
            <a:lvl9pPr marL="3655408" indent="0">
              <a:buNone/>
              <a:defRPr sz="1100"/>
            </a:lvl9pPr>
          </a:lstStyle>
          <a:p>
            <a:pPr lvl="0"/>
            <a:r>
              <a:rPr lang="en-US"/>
              <a:t>Edit Master text styles</a:t>
            </a:r>
          </a:p>
        </p:txBody>
      </p:sp>
      <p:sp>
        <p:nvSpPr>
          <p:cNvPr id="6" name="Date Placeholder 4">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90F79B99-18AE-4C5E-A017-8A63A13E3537}" type="datetimeFigureOut">
              <a:rPr lang="en-US"/>
              <a:pPr>
                <a:defRPr/>
              </a:pPr>
              <a:t>3/12/2022</a:t>
            </a:fld>
            <a:endParaRPr lang="en-US"/>
          </a:p>
        </p:txBody>
      </p:sp>
      <p:sp>
        <p:nvSpPr>
          <p:cNvPr id="7" name="Footer Placeholder 5">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8" name="Slide Number Placeholder 6">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68EC6AB3-9A2E-4928-A4CD-FE5408AEA6F0}"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9687" y="457200"/>
            <a:ext cx="3931725" cy="1600200"/>
          </a:xfrm>
        </p:spPr>
        <p:txBody>
          <a:bodyPr anchor="b"/>
          <a:lstStyle>
            <a:lvl1pPr>
              <a:defRPr sz="3200"/>
            </a:lvl1pPr>
          </a:lstStyle>
          <a:p>
            <a:r>
              <a:rPr lang="en-US"/>
              <a:t>Click to edit Master title style</a:t>
            </a:r>
          </a:p>
        </p:txBody>
      </p:sp>
      <p:sp>
        <p:nvSpPr>
          <p:cNvPr id="3" name="Picture Placeholder 2">
            <a:extLst>
              <a:ext uri="{FF2B5EF4-FFF2-40B4-BE49-F238E27FC236}"/>
            </a:extLst>
          </p:cNvPr>
          <p:cNvSpPr>
            <a:spLocks noGrp="1"/>
          </p:cNvSpPr>
          <p:nvPr>
            <p:ph type="pic" idx="1"/>
          </p:nvPr>
        </p:nvSpPr>
        <p:spPr>
          <a:xfrm>
            <a:off x="5182513" y="987480"/>
            <a:ext cx="6171397" cy="4873625"/>
          </a:xfrm>
        </p:spPr>
        <p:txBody>
          <a:bodyPr rtlCol="0">
            <a:normAutofit/>
          </a:bodyPr>
          <a:lstStyle>
            <a:lvl1pPr marL="0" indent="0">
              <a:buNone/>
              <a:defRPr sz="3200"/>
            </a:lvl1pPr>
            <a:lvl2pPr marL="456928" indent="0">
              <a:buNone/>
              <a:defRPr sz="2800"/>
            </a:lvl2pPr>
            <a:lvl3pPr marL="913851" indent="0">
              <a:buNone/>
              <a:defRPr sz="2400"/>
            </a:lvl3pPr>
            <a:lvl4pPr marL="1370782" indent="0">
              <a:buNone/>
              <a:defRPr sz="2000"/>
            </a:lvl4pPr>
            <a:lvl5pPr marL="1827704" indent="0">
              <a:buNone/>
              <a:defRPr sz="2000"/>
            </a:lvl5pPr>
            <a:lvl6pPr marL="2284630" indent="0">
              <a:buNone/>
              <a:defRPr sz="2000"/>
            </a:lvl6pPr>
            <a:lvl7pPr marL="2741556" indent="0">
              <a:buNone/>
              <a:defRPr sz="2000"/>
            </a:lvl7pPr>
            <a:lvl8pPr marL="3198480" indent="0">
              <a:buNone/>
              <a:defRPr sz="2000"/>
            </a:lvl8pPr>
            <a:lvl9pPr marL="3655408" indent="0">
              <a:buNone/>
              <a:defRPr sz="2000"/>
            </a:lvl9pPr>
          </a:lstStyle>
          <a:p>
            <a:pPr lvl="0"/>
            <a:endParaRPr lang="en-US" noProof="0"/>
          </a:p>
        </p:txBody>
      </p:sp>
      <p:sp>
        <p:nvSpPr>
          <p:cNvPr id="4" name="Text Placeholder 3">
            <a:extLst>
              <a:ext uri="{FF2B5EF4-FFF2-40B4-BE49-F238E27FC236}"/>
            </a:extLst>
          </p:cNvPr>
          <p:cNvSpPr>
            <a:spLocks noGrp="1"/>
          </p:cNvSpPr>
          <p:nvPr>
            <p:ph type="body" sz="half" idx="2"/>
          </p:nvPr>
        </p:nvSpPr>
        <p:spPr>
          <a:xfrm>
            <a:off x="839687" y="2057403"/>
            <a:ext cx="3931725" cy="3811588"/>
          </a:xfrm>
        </p:spPr>
        <p:txBody>
          <a:bodyPr/>
          <a:lstStyle>
            <a:lvl1pPr marL="0" indent="0">
              <a:buNone/>
              <a:defRPr sz="1600"/>
            </a:lvl1pPr>
            <a:lvl2pPr marL="456928" indent="0">
              <a:buNone/>
              <a:defRPr sz="1500"/>
            </a:lvl2pPr>
            <a:lvl3pPr marL="913851" indent="0">
              <a:buNone/>
              <a:defRPr sz="1200"/>
            </a:lvl3pPr>
            <a:lvl4pPr marL="1370782" indent="0">
              <a:buNone/>
              <a:defRPr sz="1100"/>
            </a:lvl4pPr>
            <a:lvl5pPr marL="1827704" indent="0">
              <a:buNone/>
              <a:defRPr sz="1100"/>
            </a:lvl5pPr>
            <a:lvl6pPr marL="2284630" indent="0">
              <a:buNone/>
              <a:defRPr sz="1100"/>
            </a:lvl6pPr>
            <a:lvl7pPr marL="2741556" indent="0">
              <a:buNone/>
              <a:defRPr sz="1100"/>
            </a:lvl7pPr>
            <a:lvl8pPr marL="3198480" indent="0">
              <a:buNone/>
              <a:defRPr sz="1100"/>
            </a:lvl8pPr>
            <a:lvl9pPr marL="3655408" indent="0">
              <a:buNone/>
              <a:defRPr sz="1100"/>
            </a:lvl9pPr>
          </a:lstStyle>
          <a:p>
            <a:pPr lvl="0"/>
            <a:r>
              <a:rPr lang="en-US"/>
              <a:t>Edit Master text styles</a:t>
            </a:r>
          </a:p>
        </p:txBody>
      </p:sp>
      <p:sp>
        <p:nvSpPr>
          <p:cNvPr id="6" name="Date Placeholder 4">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EE26D8ED-AEA3-49CC-98D8-3BE91C007F0C}" type="datetimeFigureOut">
              <a:rPr lang="en-US"/>
              <a:pPr>
                <a:defRPr/>
              </a:pPr>
              <a:t>3/12/2022</a:t>
            </a:fld>
            <a:endParaRPr lang="en-US"/>
          </a:p>
        </p:txBody>
      </p:sp>
      <p:sp>
        <p:nvSpPr>
          <p:cNvPr id="7" name="Footer Placeholder 5">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8" name="Slide Number Placeholder 6">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8D3F5D52-3096-4255-BDA9-AABFF15FB7FB}"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0FEFEAC5-2839-4D23-8FD9-44A436CD344D}"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9FEDFE43-97A1-44C1-8D04-9B713E8DBA27}"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Vertical Title 1">
            <a:extLst>
              <a:ext uri="{FF2B5EF4-FFF2-40B4-BE49-F238E27FC236}"/>
            </a:extLst>
          </p:cNvPr>
          <p:cNvSpPr>
            <a:spLocks noGrp="1"/>
          </p:cNvSpPr>
          <p:nvPr>
            <p:ph type="title" orient="vert"/>
          </p:nvPr>
        </p:nvSpPr>
        <p:spPr>
          <a:xfrm>
            <a:off x="8723766" y="365169"/>
            <a:ext cx="2628558" cy="5811839"/>
          </a:xfrm>
        </p:spPr>
        <p:txBody>
          <a:bodyPr vert="eaVert"/>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a:xfrm>
            <a:off x="838118" y="365169"/>
            <a:ext cx="7733293"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D2ECB904-7248-46F5-9380-306FC4DB8871}"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D74B7366-BFAE-4868-90E0-6C9D4FDFC5C6}"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srcRect/>
          <a:stretch>
            <a:fillRect/>
          </a:stretch>
        </p:blipFill>
        <p:spPr bwMode="auto">
          <a:xfrm>
            <a:off x="0" y="0"/>
            <a:ext cx="12190413" cy="6858000"/>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9688" y="365129"/>
            <a:ext cx="10514231" cy="1325563"/>
          </a:xfrm>
        </p:spPr>
        <p:txBody>
          <a:body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9706" y="1681163"/>
            <a:ext cx="5157117" cy="823912"/>
          </a:xfrm>
        </p:spPr>
        <p:txBody>
          <a:bodyPr anchor="b"/>
          <a:lstStyle>
            <a:lvl1pPr marL="0" indent="0">
              <a:buNone/>
              <a:defRPr sz="2400" b="1"/>
            </a:lvl1pPr>
            <a:lvl2pPr marL="456928" indent="0">
              <a:buNone/>
              <a:defRPr sz="2000" b="1"/>
            </a:lvl2pPr>
            <a:lvl3pPr marL="913851" indent="0">
              <a:buNone/>
              <a:defRPr sz="1900" b="1"/>
            </a:lvl3pPr>
            <a:lvl4pPr marL="1370782" indent="0">
              <a:buNone/>
              <a:defRPr sz="1600" b="1"/>
            </a:lvl4pPr>
            <a:lvl5pPr marL="1827704" indent="0">
              <a:buNone/>
              <a:defRPr sz="1600" b="1"/>
            </a:lvl5pPr>
            <a:lvl6pPr marL="2284630" indent="0">
              <a:buNone/>
              <a:defRPr sz="1600" b="1"/>
            </a:lvl6pPr>
            <a:lvl7pPr marL="2741556" indent="0">
              <a:buNone/>
              <a:defRPr sz="1600" b="1"/>
            </a:lvl7pPr>
            <a:lvl8pPr marL="3198480" indent="0">
              <a:buNone/>
              <a:defRPr sz="1600" b="1"/>
            </a:lvl8pPr>
            <a:lvl9pPr marL="3655408" indent="0">
              <a:buNone/>
              <a:defRPr sz="1600" b="1"/>
            </a:lvl9pPr>
          </a:lstStyle>
          <a:p>
            <a:pPr lvl="0"/>
            <a:r>
              <a:rPr lang="en-US"/>
              <a:t>Edit Master text styles</a:t>
            </a:r>
          </a:p>
        </p:txBody>
      </p:sp>
      <p:sp>
        <p:nvSpPr>
          <p:cNvPr id="4" name="Content Placeholder 3">
            <a:extLst>
              <a:ext uri="{FF2B5EF4-FFF2-40B4-BE49-F238E27FC236}"/>
            </a:extLst>
          </p:cNvPr>
          <p:cNvSpPr>
            <a:spLocks noGrp="1"/>
          </p:cNvSpPr>
          <p:nvPr>
            <p:ph sz="half" idx="2"/>
          </p:nvPr>
        </p:nvSpPr>
        <p:spPr>
          <a:xfrm>
            <a:off x="839706" y="2505075"/>
            <a:ext cx="51571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extLst>
          </p:cNvPr>
          <p:cNvSpPr>
            <a:spLocks noGrp="1"/>
          </p:cNvSpPr>
          <p:nvPr>
            <p:ph type="body" sz="quarter" idx="3"/>
          </p:nvPr>
        </p:nvSpPr>
        <p:spPr>
          <a:xfrm>
            <a:off x="6171433" y="1681163"/>
            <a:ext cx="5182513" cy="823912"/>
          </a:xfrm>
        </p:spPr>
        <p:txBody>
          <a:bodyPr anchor="b"/>
          <a:lstStyle>
            <a:lvl1pPr marL="0" indent="0">
              <a:buNone/>
              <a:defRPr sz="2400" b="1"/>
            </a:lvl1pPr>
            <a:lvl2pPr marL="456928" indent="0">
              <a:buNone/>
              <a:defRPr sz="2000" b="1"/>
            </a:lvl2pPr>
            <a:lvl3pPr marL="913851" indent="0">
              <a:buNone/>
              <a:defRPr sz="1900" b="1"/>
            </a:lvl3pPr>
            <a:lvl4pPr marL="1370782" indent="0">
              <a:buNone/>
              <a:defRPr sz="1600" b="1"/>
            </a:lvl4pPr>
            <a:lvl5pPr marL="1827704" indent="0">
              <a:buNone/>
              <a:defRPr sz="1600" b="1"/>
            </a:lvl5pPr>
            <a:lvl6pPr marL="2284630" indent="0">
              <a:buNone/>
              <a:defRPr sz="1600" b="1"/>
            </a:lvl6pPr>
            <a:lvl7pPr marL="2741556" indent="0">
              <a:buNone/>
              <a:defRPr sz="1600" b="1"/>
            </a:lvl7pPr>
            <a:lvl8pPr marL="3198480" indent="0">
              <a:buNone/>
              <a:defRPr sz="1600" b="1"/>
            </a:lvl8pPr>
            <a:lvl9pPr marL="3655408" indent="0">
              <a:buNone/>
              <a:defRPr sz="1600" b="1"/>
            </a:lvl9pPr>
          </a:lstStyle>
          <a:p>
            <a:pPr lvl="0"/>
            <a:r>
              <a:rPr lang="en-US"/>
              <a:t>Edit Master text styles</a:t>
            </a:r>
          </a:p>
        </p:txBody>
      </p:sp>
      <p:sp>
        <p:nvSpPr>
          <p:cNvPr id="6" name="Content Placeholder 5">
            <a:extLst>
              <a:ext uri="{FF2B5EF4-FFF2-40B4-BE49-F238E27FC236}"/>
            </a:extLst>
          </p:cNvPr>
          <p:cNvSpPr>
            <a:spLocks noGrp="1"/>
          </p:cNvSpPr>
          <p:nvPr>
            <p:ph sz="quarter" idx="4"/>
          </p:nvPr>
        </p:nvSpPr>
        <p:spPr>
          <a:xfrm>
            <a:off x="6171433"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709D0201-44D3-4851-915B-AC6ABF25FB4B}" type="datetimeFigureOut">
              <a:rPr lang="en-US"/>
              <a:pPr>
                <a:defRPr/>
              </a:pPr>
              <a:t>3/12/2022</a:t>
            </a:fld>
            <a:endParaRPr lang="en-US"/>
          </a:p>
        </p:txBody>
      </p:sp>
      <p:sp>
        <p:nvSpPr>
          <p:cNvPr id="9" name="Footer Placeholder 7">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10" name="Slide Number Placeholder 8">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225D91E2-C699-4273-B5D1-2A2D283C39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12190413" cy="6864350"/>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1773" y="1709837"/>
            <a:ext cx="10514231" cy="2852737"/>
          </a:xfrm>
        </p:spPr>
        <p:txBody>
          <a:bodyPr anchor="b"/>
          <a:lstStyle>
            <a:lvl1pPr>
              <a:defRPr sz="6000"/>
            </a:lvl1p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1773" y="4589556"/>
            <a:ext cx="10514231" cy="1500187"/>
          </a:xfrm>
        </p:spPr>
        <p:txBody>
          <a:bodyPr/>
          <a:lstStyle>
            <a:lvl1pPr marL="0" indent="0">
              <a:buNone/>
              <a:defRPr sz="2400">
                <a:solidFill>
                  <a:schemeClr val="tx1">
                    <a:tint val="75000"/>
                  </a:schemeClr>
                </a:solidFill>
              </a:defRPr>
            </a:lvl1pPr>
            <a:lvl2pPr marL="456928" indent="0">
              <a:buNone/>
              <a:defRPr sz="2000">
                <a:solidFill>
                  <a:schemeClr val="tx1">
                    <a:tint val="75000"/>
                  </a:schemeClr>
                </a:solidFill>
              </a:defRPr>
            </a:lvl2pPr>
            <a:lvl3pPr marL="913851" indent="0">
              <a:buNone/>
              <a:defRPr sz="1900">
                <a:solidFill>
                  <a:schemeClr val="tx1">
                    <a:tint val="75000"/>
                  </a:schemeClr>
                </a:solidFill>
              </a:defRPr>
            </a:lvl3pPr>
            <a:lvl4pPr marL="1370782" indent="0">
              <a:buNone/>
              <a:defRPr sz="1600">
                <a:solidFill>
                  <a:schemeClr val="tx1">
                    <a:tint val="75000"/>
                  </a:schemeClr>
                </a:solidFill>
              </a:defRPr>
            </a:lvl4pPr>
            <a:lvl5pPr marL="1827704" indent="0">
              <a:buNone/>
              <a:defRPr sz="1600">
                <a:solidFill>
                  <a:schemeClr val="tx1">
                    <a:tint val="75000"/>
                  </a:schemeClr>
                </a:solidFill>
              </a:defRPr>
            </a:lvl5pPr>
            <a:lvl6pPr marL="2284630" indent="0">
              <a:buNone/>
              <a:defRPr sz="1600">
                <a:solidFill>
                  <a:schemeClr val="tx1">
                    <a:tint val="75000"/>
                  </a:schemeClr>
                </a:solidFill>
              </a:defRPr>
            </a:lvl6pPr>
            <a:lvl7pPr marL="2741556" indent="0">
              <a:buNone/>
              <a:defRPr sz="1600">
                <a:solidFill>
                  <a:schemeClr val="tx1">
                    <a:tint val="75000"/>
                  </a:schemeClr>
                </a:solidFill>
              </a:defRPr>
            </a:lvl7pPr>
            <a:lvl8pPr marL="3198480" indent="0">
              <a:buNone/>
              <a:defRPr sz="1600">
                <a:solidFill>
                  <a:schemeClr val="tx1">
                    <a:tint val="75000"/>
                  </a:schemeClr>
                </a:solidFill>
              </a:defRPr>
            </a:lvl8pPr>
            <a:lvl9pPr marL="3655408"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0F54507A-61E8-4306-BE40-142CE4D3DC3F}"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EF463B57-EFD1-4BB5-8863-2C882BEAC6F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8" y="3866920"/>
            <a:ext cx="12190413"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endParaRPr lang="en-US"/>
          </a:p>
        </p:txBody>
      </p:sp>
      <p:sp>
        <p:nvSpPr>
          <p:cNvPr id="5" name="Rectangle 11"/>
          <p:cNvSpPr/>
          <p:nvPr/>
        </p:nvSpPr>
        <p:spPr>
          <a:xfrm>
            <a:off x="8" y="0"/>
            <a:ext cx="12190413"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endParaRPr lang="en-US" dirty="0"/>
          </a:p>
        </p:txBody>
      </p:sp>
      <p:sp>
        <p:nvSpPr>
          <p:cNvPr id="6" name="Rectangle 12"/>
          <p:cNvSpPr/>
          <p:nvPr/>
        </p:nvSpPr>
        <p:spPr>
          <a:xfrm>
            <a:off x="0" y="2652713"/>
            <a:ext cx="12190413"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endParaRPr lang="en-US"/>
          </a:p>
        </p:txBody>
      </p:sp>
      <p:sp>
        <p:nvSpPr>
          <p:cNvPr id="7" name="Oval 13"/>
          <p:cNvSpPr/>
          <p:nvPr/>
        </p:nvSpPr>
        <p:spPr>
          <a:xfrm>
            <a:off x="8" y="1600200"/>
            <a:ext cx="12190413"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endParaRPr lang="en-US"/>
          </a:p>
        </p:txBody>
      </p:sp>
      <p:sp>
        <p:nvSpPr>
          <p:cNvPr id="3" name="Subtitle 2"/>
          <p:cNvSpPr>
            <a:spLocks noGrp="1"/>
          </p:cNvSpPr>
          <p:nvPr>
            <p:ph type="subTitle" idx="1"/>
          </p:nvPr>
        </p:nvSpPr>
        <p:spPr>
          <a:xfrm>
            <a:off x="1964812" y="5052590"/>
            <a:ext cx="7515035" cy="882119"/>
          </a:xfrm>
        </p:spPr>
        <p:txBody>
          <a:bodyPr>
            <a:normAutofit/>
          </a:bodyPr>
          <a:lstStyle>
            <a:lvl1pPr marL="0" indent="0" algn="l">
              <a:buNone/>
              <a:defRPr sz="2300">
                <a:solidFill>
                  <a:schemeClr val="tx2"/>
                </a:solidFill>
              </a:defRPr>
            </a:lvl1pPr>
            <a:lvl2pPr marL="456928" indent="0" algn="ctr">
              <a:buNone/>
              <a:defRPr>
                <a:solidFill>
                  <a:schemeClr val="tx1">
                    <a:tint val="75000"/>
                  </a:schemeClr>
                </a:solidFill>
              </a:defRPr>
            </a:lvl2pPr>
            <a:lvl3pPr marL="913851" indent="0" algn="ctr">
              <a:buNone/>
              <a:defRPr>
                <a:solidFill>
                  <a:schemeClr val="tx1">
                    <a:tint val="75000"/>
                  </a:schemeClr>
                </a:solidFill>
              </a:defRPr>
            </a:lvl3pPr>
            <a:lvl4pPr marL="1370782" indent="0" algn="ctr">
              <a:buNone/>
              <a:defRPr>
                <a:solidFill>
                  <a:schemeClr val="tx1">
                    <a:tint val="75000"/>
                  </a:schemeClr>
                </a:solidFill>
              </a:defRPr>
            </a:lvl4pPr>
            <a:lvl5pPr marL="1827704" indent="0" algn="ctr">
              <a:buNone/>
              <a:defRPr>
                <a:solidFill>
                  <a:schemeClr val="tx1">
                    <a:tint val="75000"/>
                  </a:schemeClr>
                </a:solidFill>
              </a:defRPr>
            </a:lvl5pPr>
            <a:lvl6pPr marL="2284630" indent="0" algn="ctr">
              <a:buNone/>
              <a:defRPr>
                <a:solidFill>
                  <a:schemeClr val="tx1">
                    <a:tint val="75000"/>
                  </a:schemeClr>
                </a:solidFill>
              </a:defRPr>
            </a:lvl6pPr>
            <a:lvl7pPr marL="2741556" indent="0" algn="ctr">
              <a:buNone/>
              <a:defRPr>
                <a:solidFill>
                  <a:schemeClr val="tx1">
                    <a:tint val="75000"/>
                  </a:schemeClr>
                </a:solidFill>
              </a:defRPr>
            </a:lvl7pPr>
            <a:lvl8pPr marL="3198480" indent="0" algn="ctr">
              <a:buNone/>
              <a:defRPr>
                <a:solidFill>
                  <a:schemeClr val="tx1">
                    <a:tint val="75000"/>
                  </a:schemeClr>
                </a:solidFill>
              </a:defRPr>
            </a:lvl8pPr>
            <a:lvl9pPr marL="3655408"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1089996" y="3132300"/>
            <a:ext cx="9565889" cy="1793167"/>
          </a:xfrm>
          <a:effectLst/>
        </p:spPr>
        <p:txBody>
          <a:bodyPr/>
          <a:lstStyle>
            <a:lvl1pPr marL="639696" indent="-456928" algn="l">
              <a:defRPr sz="55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solidFill>
                  <a:prstClr val="black">
                    <a:tint val="75000"/>
                  </a:prstClr>
                </a:solidFill>
              </a:defRPr>
            </a:lvl1pPr>
          </a:lstStyle>
          <a:p>
            <a:pPr>
              <a:defRPr/>
            </a:pPr>
            <a:fld id="{580B45E4-C8F0-423B-A2D1-4DEB04D88FE4}" type="datetimeFigureOut">
              <a:rPr lang="en-US"/>
              <a:pPr>
                <a:defRPr/>
              </a:pPr>
              <a:t>3/12/2022</a:t>
            </a:fld>
            <a:endParaRPr lang="en-US"/>
          </a:p>
        </p:txBody>
      </p:sp>
      <p:sp>
        <p:nvSpPr>
          <p:cNvPr id="9"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10"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639204C8-C468-499E-8B44-0C2B66475CCA}"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3811" y="731520"/>
            <a:ext cx="8533289"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solidFill>
                  <a:prstClr val="black">
                    <a:tint val="75000"/>
                  </a:prstClr>
                </a:solidFill>
              </a:defRPr>
            </a:lvl1pPr>
          </a:lstStyle>
          <a:p>
            <a:pPr>
              <a:defRPr/>
            </a:pPr>
            <a:fld id="{1025E871-1660-4BF7-92D0-342F60A9826B}" type="datetimeFigureOut">
              <a:rPr lang="en-US"/>
              <a:pPr>
                <a:defRPr/>
              </a:pPr>
              <a:t>3/12/2022</a:t>
            </a:fld>
            <a:endParaRPr lang="en-US"/>
          </a:p>
        </p:txBody>
      </p:sp>
      <p:sp>
        <p:nvSpPr>
          <p:cNvPr id="5" name="Footer Placeholder 4"/>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6" name="Slide Number Placeholder 5"/>
          <p:cNvSpPr>
            <a:spLocks noGrp="1"/>
          </p:cNvSpPr>
          <p:nvPr>
            <p:ph type="sldNum" sz="quarter" idx="16"/>
          </p:nvPr>
        </p:nvSpPr>
        <p:spPr/>
        <p:txBody>
          <a:bodyPr/>
          <a:lstStyle>
            <a:lvl1pPr>
              <a:defRPr>
                <a:solidFill>
                  <a:prstClr val="black">
                    <a:tint val="75000"/>
                  </a:prstClr>
                </a:solidFill>
              </a:defRPr>
            </a:lvl1pPr>
          </a:lstStyle>
          <a:p>
            <a:pPr>
              <a:defRPr/>
            </a:pPr>
            <a:fld id="{1041D105-C4B4-4573-B836-581CDED296B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8" y="3866920"/>
            <a:ext cx="12190413"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endParaRPr lang="en-US"/>
          </a:p>
        </p:txBody>
      </p:sp>
      <p:sp>
        <p:nvSpPr>
          <p:cNvPr id="5" name="Rectangle 7"/>
          <p:cNvSpPr/>
          <p:nvPr/>
        </p:nvSpPr>
        <p:spPr>
          <a:xfrm>
            <a:off x="8" y="0"/>
            <a:ext cx="12190413"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endParaRPr lang="en-US" dirty="0"/>
          </a:p>
        </p:txBody>
      </p:sp>
      <p:sp>
        <p:nvSpPr>
          <p:cNvPr id="6" name="Rectangle 8"/>
          <p:cNvSpPr/>
          <p:nvPr/>
        </p:nvSpPr>
        <p:spPr>
          <a:xfrm>
            <a:off x="0" y="2652713"/>
            <a:ext cx="12190413"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endParaRPr lang="en-US"/>
          </a:p>
        </p:txBody>
      </p:sp>
      <p:sp>
        <p:nvSpPr>
          <p:cNvPr id="7" name="Oval 9"/>
          <p:cNvSpPr/>
          <p:nvPr/>
        </p:nvSpPr>
        <p:spPr>
          <a:xfrm>
            <a:off x="8" y="1600200"/>
            <a:ext cx="12190413"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endParaRPr lang="en-US"/>
          </a:p>
        </p:txBody>
      </p:sp>
      <p:sp>
        <p:nvSpPr>
          <p:cNvPr id="2" name="Title 1"/>
          <p:cNvSpPr>
            <a:spLocks noGrp="1"/>
          </p:cNvSpPr>
          <p:nvPr>
            <p:ph type="title"/>
          </p:nvPr>
        </p:nvSpPr>
        <p:spPr>
          <a:xfrm>
            <a:off x="2710582" y="2172685"/>
            <a:ext cx="7954519" cy="2423347"/>
          </a:xfrm>
          <a:effectLst/>
        </p:spPr>
        <p:txBody>
          <a:bodyPr anchor="b"/>
          <a:lstStyle>
            <a:lvl1pPr algn="r">
              <a:defRPr sz="47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96233" y="4607511"/>
            <a:ext cx="7959622" cy="835460"/>
          </a:xfrm>
        </p:spPr>
        <p:txBody>
          <a:bodyPr/>
          <a:lstStyle>
            <a:lvl1pPr marL="0" indent="0" algn="r">
              <a:buNone/>
              <a:defRPr sz="2000">
                <a:solidFill>
                  <a:schemeClr val="tx2"/>
                </a:solidFill>
              </a:defRPr>
            </a:lvl1pPr>
            <a:lvl2pPr marL="456928" indent="0">
              <a:buNone/>
              <a:defRPr sz="1900">
                <a:solidFill>
                  <a:schemeClr val="tx1">
                    <a:tint val="75000"/>
                  </a:schemeClr>
                </a:solidFill>
              </a:defRPr>
            </a:lvl2pPr>
            <a:lvl3pPr marL="913851" indent="0">
              <a:buNone/>
              <a:defRPr sz="1600">
                <a:solidFill>
                  <a:schemeClr val="tx1">
                    <a:tint val="75000"/>
                  </a:schemeClr>
                </a:solidFill>
              </a:defRPr>
            </a:lvl3pPr>
            <a:lvl4pPr marL="1370782" indent="0">
              <a:buNone/>
              <a:defRPr sz="1500">
                <a:solidFill>
                  <a:schemeClr val="tx1">
                    <a:tint val="75000"/>
                  </a:schemeClr>
                </a:solidFill>
              </a:defRPr>
            </a:lvl4pPr>
            <a:lvl5pPr marL="1827704" indent="0">
              <a:buNone/>
              <a:defRPr sz="1500">
                <a:solidFill>
                  <a:schemeClr val="tx1">
                    <a:tint val="75000"/>
                  </a:schemeClr>
                </a:solidFill>
              </a:defRPr>
            </a:lvl5pPr>
            <a:lvl6pPr marL="2284630" indent="0">
              <a:buNone/>
              <a:defRPr sz="1500">
                <a:solidFill>
                  <a:schemeClr val="tx1">
                    <a:tint val="75000"/>
                  </a:schemeClr>
                </a:solidFill>
              </a:defRPr>
            </a:lvl6pPr>
            <a:lvl7pPr marL="2741556" indent="0">
              <a:buNone/>
              <a:defRPr sz="1500">
                <a:solidFill>
                  <a:schemeClr val="tx1">
                    <a:tint val="75000"/>
                  </a:schemeClr>
                </a:solidFill>
              </a:defRPr>
            </a:lvl7pPr>
            <a:lvl8pPr marL="3198480" indent="0">
              <a:buNone/>
              <a:defRPr sz="1500">
                <a:solidFill>
                  <a:schemeClr val="tx1">
                    <a:tint val="75000"/>
                  </a:schemeClr>
                </a:solidFill>
              </a:defRPr>
            </a:lvl8pPr>
            <a:lvl9pPr marL="3655408" indent="0">
              <a:buNone/>
              <a:defRPr sz="15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solidFill>
                  <a:prstClr val="black">
                    <a:tint val="75000"/>
                  </a:prstClr>
                </a:solidFill>
              </a:defRPr>
            </a:lvl1pPr>
          </a:lstStyle>
          <a:p>
            <a:pPr>
              <a:defRPr/>
            </a:pPr>
            <a:fld id="{41C9F873-50EE-40DC-9A34-0AF0A3B416A0}" type="datetimeFigureOut">
              <a:rPr lang="en-US"/>
              <a:pPr>
                <a:defRPr/>
              </a:pPr>
              <a:t>3/12/2022</a:t>
            </a:fld>
            <a:endParaRPr lang="en-US"/>
          </a:p>
        </p:txBody>
      </p:sp>
      <p:sp>
        <p:nvSpPr>
          <p:cNvPr id="9"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10"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C724D81C-8130-435E-A445-F8EB0CFCF94E}"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23808" y="731519"/>
            <a:ext cx="4461691"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2738" y="731520"/>
            <a:ext cx="4461691"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a:lstStyle>
            <a:lvl1pPr>
              <a:defRPr>
                <a:solidFill>
                  <a:prstClr val="black">
                    <a:tint val="75000"/>
                  </a:prstClr>
                </a:solidFill>
              </a:defRPr>
            </a:lvl1pPr>
          </a:lstStyle>
          <a:p>
            <a:pPr>
              <a:defRPr/>
            </a:pPr>
            <a:fld id="{A16DD550-5D74-4AA4-98FE-559015BA4631}" type="datetimeFigureOut">
              <a:rPr lang="en-US"/>
              <a:pPr>
                <a:defRPr/>
              </a:pPr>
              <a:t>3/12/2022</a:t>
            </a:fld>
            <a:endParaRPr lang="en-US"/>
          </a:p>
        </p:txBody>
      </p:sp>
      <p:sp>
        <p:nvSpPr>
          <p:cNvPr id="6" name="Footer Placeholder 5"/>
          <p:cNvSpPr>
            <a:spLocks noGrp="1"/>
          </p:cNvSpPr>
          <p:nvPr>
            <p:ph type="ftr" sz="quarter" idx="16"/>
          </p:nvPr>
        </p:nvSpPr>
        <p:spPr/>
        <p:txBody>
          <a:bodyPr/>
          <a:lstStyle>
            <a:lvl1pPr>
              <a:defRPr>
                <a:solidFill>
                  <a:prstClr val="black">
                    <a:tint val="75000"/>
                  </a:prstClr>
                </a:solidFill>
              </a:defRPr>
            </a:lvl1pPr>
          </a:lstStyle>
          <a:p>
            <a:pPr>
              <a:defRPr/>
            </a:pPr>
            <a:endParaRPr lang="en-US"/>
          </a:p>
        </p:txBody>
      </p:sp>
      <p:sp>
        <p:nvSpPr>
          <p:cNvPr id="7" name="Slide Number Placeholder 6"/>
          <p:cNvSpPr>
            <a:spLocks noGrp="1"/>
          </p:cNvSpPr>
          <p:nvPr>
            <p:ph type="sldNum" sz="quarter" idx="17"/>
          </p:nvPr>
        </p:nvSpPr>
        <p:spPr/>
        <p:txBody>
          <a:bodyPr/>
          <a:lstStyle>
            <a:lvl1pPr>
              <a:defRPr>
                <a:solidFill>
                  <a:prstClr val="black">
                    <a:tint val="75000"/>
                  </a:prstClr>
                </a:solidFill>
              </a:defRPr>
            </a:lvl1pPr>
          </a:lstStyle>
          <a:p>
            <a:pPr>
              <a:defRPr/>
            </a:pPr>
            <a:fld id="{033FB7F5-7D28-4F0D-987F-54B5DE6784A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3811" y="731557"/>
            <a:ext cx="4461691"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6928" indent="0">
              <a:buNone/>
              <a:defRPr sz="2000" b="1"/>
            </a:lvl2pPr>
            <a:lvl3pPr marL="913851" indent="0">
              <a:buNone/>
              <a:defRPr sz="1900" b="1"/>
            </a:lvl3pPr>
            <a:lvl4pPr marL="1370782" indent="0">
              <a:buNone/>
              <a:defRPr sz="1600" b="1"/>
            </a:lvl4pPr>
            <a:lvl5pPr marL="1827704" indent="0">
              <a:buNone/>
              <a:defRPr sz="1600" b="1"/>
            </a:lvl5pPr>
            <a:lvl6pPr marL="2284630" indent="0">
              <a:buNone/>
              <a:defRPr sz="1600" b="1"/>
            </a:lvl6pPr>
            <a:lvl7pPr marL="2741556" indent="0">
              <a:buNone/>
              <a:defRPr sz="1600" b="1"/>
            </a:lvl7pPr>
            <a:lvl8pPr marL="3198480" indent="0">
              <a:buNone/>
              <a:defRPr sz="1600" b="1"/>
            </a:lvl8pPr>
            <a:lvl9pPr marL="36554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1730" y="1400327"/>
            <a:ext cx="4461691" cy="2743200"/>
          </a:xfrm>
        </p:spPr>
        <p:txBody>
          <a:bodyPr>
            <a:normAutofit/>
          </a:bodyPr>
          <a:lstStyle>
            <a:lvl1pPr>
              <a:defRPr sz="1900"/>
            </a:lvl1pPr>
            <a:lvl2pPr>
              <a:defRPr sz="19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5604" y="731557"/>
            <a:ext cx="4461691"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6928" indent="0">
              <a:buNone/>
              <a:defRPr sz="2000" b="1"/>
            </a:lvl2pPr>
            <a:lvl3pPr marL="913851" indent="0">
              <a:buNone/>
              <a:defRPr sz="1900" b="1"/>
            </a:lvl3pPr>
            <a:lvl4pPr marL="1370782" indent="0">
              <a:buNone/>
              <a:defRPr sz="1600" b="1"/>
            </a:lvl4pPr>
            <a:lvl5pPr marL="1827704" indent="0">
              <a:buNone/>
              <a:defRPr sz="1600" b="1"/>
            </a:lvl5pPr>
            <a:lvl6pPr marL="2284630" indent="0">
              <a:buNone/>
              <a:defRPr sz="1600" b="1"/>
            </a:lvl6pPr>
            <a:lvl7pPr marL="2741556" indent="0">
              <a:buNone/>
              <a:defRPr sz="1600" b="1"/>
            </a:lvl7pPr>
            <a:lvl8pPr marL="3198480" indent="0">
              <a:buNone/>
              <a:defRPr sz="1600" b="1"/>
            </a:lvl8pPr>
            <a:lvl9pPr marL="36554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70" y="1399032"/>
            <a:ext cx="4461691" cy="2743200"/>
          </a:xfrm>
        </p:spPr>
        <p:txBody>
          <a:bodyPr>
            <a:normAutofit/>
          </a:bodyPr>
          <a:lstStyle>
            <a:lvl1pPr>
              <a:defRPr sz="1900"/>
            </a:lvl1pPr>
            <a:lvl2pPr>
              <a:defRPr sz="19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6"/>
          <p:cNvSpPr>
            <a:spLocks noGrp="1"/>
          </p:cNvSpPr>
          <p:nvPr>
            <p:ph type="dt" sz="half" idx="10"/>
          </p:nvPr>
        </p:nvSpPr>
        <p:spPr/>
        <p:txBody>
          <a:bodyPr/>
          <a:lstStyle>
            <a:lvl1pPr>
              <a:defRPr>
                <a:solidFill>
                  <a:prstClr val="black">
                    <a:tint val="75000"/>
                  </a:prstClr>
                </a:solidFill>
              </a:defRPr>
            </a:lvl1pPr>
          </a:lstStyle>
          <a:p>
            <a:pPr>
              <a:defRPr/>
            </a:pPr>
            <a:fld id="{2A5983D7-1C3D-43BE-B275-A7CC5C9741BC}" type="datetimeFigureOut">
              <a:rPr lang="en-US"/>
              <a:pPr>
                <a:defRPr/>
              </a:pPr>
              <a:t>3/12/2022</a:t>
            </a:fld>
            <a:endParaRPr lang="en-US"/>
          </a:p>
        </p:txBody>
      </p:sp>
      <p:sp>
        <p:nvSpPr>
          <p:cNvPr id="8" name="Footer Placeholder 7"/>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prstClr val="black">
                    <a:tint val="75000"/>
                  </a:prstClr>
                </a:solidFill>
              </a:defRPr>
            </a:lvl1pPr>
          </a:lstStyle>
          <a:p>
            <a:pPr>
              <a:defRPr/>
            </a:pPr>
            <a:fld id="{361893D0-2BB6-4E19-8F15-21C066EACAA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prstClr val="black">
                    <a:tint val="75000"/>
                  </a:prstClr>
                </a:solidFill>
              </a:defRPr>
            </a:lvl1pPr>
          </a:lstStyle>
          <a:p>
            <a:pPr>
              <a:defRPr/>
            </a:pPr>
            <a:fld id="{7BBA160D-CA73-4EB6-8A7D-EE51325E5529}" type="datetimeFigureOut">
              <a:rPr lang="en-US"/>
              <a:pPr>
                <a:defRPr/>
              </a:pPr>
              <a:t>3/12/2022</a:t>
            </a:fld>
            <a:endParaRPr lang="en-US"/>
          </a:p>
        </p:txBody>
      </p:sp>
      <p:sp>
        <p:nvSpPr>
          <p:cNvPr id="4" name="Footer Placeholder 3"/>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prstClr val="black">
                    <a:tint val="75000"/>
                  </a:prstClr>
                </a:solidFill>
              </a:defRPr>
            </a:lvl1pPr>
          </a:lstStyle>
          <a:p>
            <a:pPr>
              <a:defRPr/>
            </a:pPr>
            <a:fld id="{335FC524-37C7-421D-B6DA-391C5FEA30A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E98DFC55-2C18-46D8-BB70-EC72A2738884}" type="datetimeFigureOut">
              <a:rPr lang="en-US"/>
              <a:pPr>
                <a:defRPr/>
              </a:pPr>
              <a:t>3/12/2022</a:t>
            </a:fld>
            <a:endParaRPr lang="en-US"/>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F875BE46-80D6-495E-B4E2-140ADD1FD04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659" y="2209840"/>
            <a:ext cx="4847482" cy="1258493"/>
          </a:xfrm>
          <a:effectLst/>
        </p:spPr>
        <p:txBody>
          <a:bodyPr anchor="b"/>
          <a:lstStyle>
            <a:lvl1pPr marL="228464" indent="-228464"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23890" y="731557"/>
            <a:ext cx="5355416" cy="4894731"/>
          </a:xfrm>
        </p:spPr>
        <p:txBody>
          <a:bodyPr anchor="ctr"/>
          <a:lstStyle>
            <a:lvl1pPr>
              <a:defRPr sz="2300"/>
            </a:lvl1pPr>
            <a:lvl2pPr>
              <a:defRPr sz="2000"/>
            </a:lvl2pPr>
            <a:lvl3pPr>
              <a:defRPr sz="1900"/>
            </a:lvl3pPr>
            <a:lvl4pPr>
              <a:defRPr sz="1600"/>
            </a:lvl4pPr>
            <a:lvl5pPr>
              <a:defRPr sz="15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4176" y="3497845"/>
            <a:ext cx="4517625" cy="2139519"/>
          </a:xfrm>
        </p:spPr>
        <p:txBody>
          <a:bodyPr/>
          <a:lstStyle>
            <a:lvl1pPr marL="0" indent="0">
              <a:buNone/>
              <a:defRPr sz="1500"/>
            </a:lvl1pPr>
            <a:lvl2pPr marL="456928" indent="0">
              <a:buNone/>
              <a:defRPr sz="1200"/>
            </a:lvl2pPr>
            <a:lvl3pPr marL="913851" indent="0">
              <a:buNone/>
              <a:defRPr sz="1100"/>
            </a:lvl3pPr>
            <a:lvl4pPr marL="1370782" indent="0">
              <a:buNone/>
              <a:defRPr sz="900"/>
            </a:lvl4pPr>
            <a:lvl5pPr marL="1827704" indent="0">
              <a:buNone/>
              <a:defRPr sz="900"/>
            </a:lvl5pPr>
            <a:lvl6pPr marL="2284630" indent="0">
              <a:buNone/>
              <a:defRPr sz="900"/>
            </a:lvl6pPr>
            <a:lvl7pPr marL="2741556" indent="0">
              <a:buNone/>
              <a:defRPr sz="900"/>
            </a:lvl7pPr>
            <a:lvl8pPr marL="3198480" indent="0">
              <a:buNone/>
              <a:defRPr sz="900"/>
            </a:lvl8pPr>
            <a:lvl9pPr marL="36554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fld id="{12D06F4C-BD16-4CC6-91B1-DA851C77B7F9}" type="datetimeFigureOut">
              <a:rPr lang="en-US"/>
              <a:pPr>
                <a:defRPr/>
              </a:pPr>
              <a:t>3/12/2022</a:t>
            </a:fld>
            <a:endParaRPr 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prstClr val="black">
                    <a:tint val="75000"/>
                  </a:prstClr>
                </a:solidFill>
              </a:defRPr>
            </a:lvl1pPr>
          </a:lstStyle>
          <a:p>
            <a:pPr>
              <a:defRPr/>
            </a:pPr>
            <a:fld id="{F576C8F4-4382-470B-953B-71459449E40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8" y="3866920"/>
            <a:ext cx="12190413"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endParaRPr lang="en-US"/>
          </a:p>
        </p:txBody>
      </p:sp>
      <p:sp>
        <p:nvSpPr>
          <p:cNvPr id="6" name="Rectangle 8"/>
          <p:cNvSpPr/>
          <p:nvPr/>
        </p:nvSpPr>
        <p:spPr>
          <a:xfrm>
            <a:off x="8" y="0"/>
            <a:ext cx="12190413"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endParaRPr lang="en-US" dirty="0"/>
          </a:p>
        </p:txBody>
      </p:sp>
      <p:sp>
        <p:nvSpPr>
          <p:cNvPr id="7" name="Rectangle 9"/>
          <p:cNvSpPr/>
          <p:nvPr/>
        </p:nvSpPr>
        <p:spPr>
          <a:xfrm>
            <a:off x="0" y="2652713"/>
            <a:ext cx="12190413"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endParaRPr lang="en-US"/>
          </a:p>
        </p:txBody>
      </p:sp>
      <p:sp>
        <p:nvSpPr>
          <p:cNvPr id="8" name="Oval 10"/>
          <p:cNvSpPr/>
          <p:nvPr/>
        </p:nvSpPr>
        <p:spPr>
          <a:xfrm>
            <a:off x="8" y="1600200"/>
            <a:ext cx="12190413"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endParaRPr lang="en-US"/>
          </a:p>
        </p:txBody>
      </p:sp>
      <p:sp>
        <p:nvSpPr>
          <p:cNvPr id="3" name="Picture Placeholder 2"/>
          <p:cNvSpPr>
            <a:spLocks noGrp="1"/>
          </p:cNvSpPr>
          <p:nvPr>
            <p:ph type="pic" idx="1"/>
          </p:nvPr>
        </p:nvSpPr>
        <p:spPr>
          <a:xfrm>
            <a:off x="5966123" y="1143043"/>
            <a:ext cx="5485686" cy="312780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6928" indent="0">
              <a:buNone/>
              <a:defRPr sz="2800"/>
            </a:lvl2pPr>
            <a:lvl3pPr marL="913851" indent="0">
              <a:buNone/>
              <a:defRPr sz="2400"/>
            </a:lvl3pPr>
            <a:lvl4pPr marL="1370782" indent="0">
              <a:buNone/>
              <a:defRPr sz="2000"/>
            </a:lvl4pPr>
            <a:lvl5pPr marL="1827704" indent="0">
              <a:buNone/>
              <a:defRPr sz="2000"/>
            </a:lvl5pPr>
            <a:lvl6pPr marL="2284630" indent="0">
              <a:buNone/>
              <a:defRPr sz="2000"/>
            </a:lvl6pPr>
            <a:lvl7pPr marL="2741556" indent="0">
              <a:buNone/>
              <a:defRPr sz="2000"/>
            </a:lvl7pPr>
            <a:lvl8pPr marL="3198480" indent="0">
              <a:buNone/>
              <a:defRPr sz="2000"/>
            </a:lvl8pPr>
            <a:lvl9pPr marL="3655408"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0364" y="1010487"/>
            <a:ext cx="4924844" cy="2163020"/>
          </a:xfrm>
        </p:spPr>
        <p:txBody>
          <a:bodyPr anchor="b"/>
          <a:lstStyle>
            <a:lvl1pPr marL="182772" indent="-182772">
              <a:buFont typeface="Georgia" pitchFamily="18" charset="0"/>
              <a:buChar char="*"/>
              <a:defRPr sz="1600"/>
            </a:lvl1pPr>
            <a:lvl2pPr marL="456928" indent="0">
              <a:buNone/>
              <a:defRPr sz="1200"/>
            </a:lvl2pPr>
            <a:lvl3pPr marL="913851" indent="0">
              <a:buNone/>
              <a:defRPr sz="1100"/>
            </a:lvl3pPr>
            <a:lvl4pPr marL="1370782" indent="0">
              <a:buNone/>
              <a:defRPr sz="900"/>
            </a:lvl4pPr>
            <a:lvl5pPr marL="1827704" indent="0">
              <a:buNone/>
              <a:defRPr sz="900"/>
            </a:lvl5pPr>
            <a:lvl6pPr marL="2284630" indent="0">
              <a:buNone/>
              <a:defRPr sz="900"/>
            </a:lvl6pPr>
            <a:lvl7pPr marL="2741556" indent="0">
              <a:buNone/>
              <a:defRPr sz="900"/>
            </a:lvl7pPr>
            <a:lvl8pPr marL="3198480" indent="0">
              <a:buNone/>
              <a:defRPr sz="900"/>
            </a:lvl8pPr>
            <a:lvl9pPr marL="3655408" indent="0">
              <a:buNone/>
              <a:defRPr sz="900"/>
            </a:lvl9pPr>
          </a:lstStyle>
          <a:p>
            <a:pPr lvl="0"/>
            <a:r>
              <a:rPr lang="en-US" smtClean="0"/>
              <a:t>Click to edit Master text styles</a:t>
            </a:r>
          </a:p>
        </p:txBody>
      </p:sp>
      <p:sp>
        <p:nvSpPr>
          <p:cNvPr id="2" name="Title 1"/>
          <p:cNvSpPr>
            <a:spLocks noGrp="1"/>
          </p:cNvSpPr>
          <p:nvPr>
            <p:ph type="title"/>
          </p:nvPr>
        </p:nvSpPr>
        <p:spPr>
          <a:xfrm>
            <a:off x="969564" y="4464421"/>
            <a:ext cx="8510276" cy="1143000"/>
          </a:xfrm>
        </p:spPr>
        <p:txBody>
          <a:bodyPr anchor="b"/>
          <a:lstStyle>
            <a:lvl1pPr algn="l">
              <a:defRPr sz="47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solidFill>
                  <a:prstClr val="black">
                    <a:tint val="75000"/>
                  </a:prstClr>
                </a:solidFill>
              </a:defRPr>
            </a:lvl1pPr>
          </a:lstStyle>
          <a:p>
            <a:pPr>
              <a:defRPr/>
            </a:pPr>
            <a:fld id="{71F63BB4-7A72-4FA1-B424-CF763684FEF3}" type="datetimeFigureOut">
              <a:rPr lang="en-US"/>
              <a:pPr>
                <a:defRPr/>
              </a:pPr>
              <a:t>3/12/2022</a:t>
            </a:fld>
            <a:endParaRPr lang="en-US"/>
          </a:p>
        </p:txBody>
      </p:sp>
      <p:sp>
        <p:nvSpPr>
          <p:cNvPr id="10"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11" name="Slide Number Placeholder 6"/>
          <p:cNvSpPr>
            <a:spLocks noGrp="1"/>
          </p:cNvSpPr>
          <p:nvPr>
            <p:ph type="sldNum" sz="quarter" idx="12"/>
          </p:nvPr>
        </p:nvSpPr>
        <p:spPr/>
        <p:txBody>
          <a:bodyPr/>
          <a:lstStyle>
            <a:lvl1pPr>
              <a:defRPr>
                <a:solidFill>
                  <a:prstClr val="black">
                    <a:tint val="75000"/>
                  </a:prstClr>
                </a:solidFill>
              </a:defRPr>
            </a:lvl1pPr>
          </a:lstStyle>
          <a:p>
            <a:pPr>
              <a:defRPr/>
            </a:pPr>
            <a:fld id="{16F08F7B-0F77-483B-8A5C-7294093D16BF}"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39669" y="731519"/>
            <a:ext cx="8533289"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BD6BA35D-27E1-4316-8FC4-347BED23D9E2}" type="datetimeFigureOut">
              <a:rPr lang="en-US"/>
              <a:pPr>
                <a:defRPr/>
              </a:pPr>
              <a:t>3/12/2022</a:t>
            </a:fld>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68BBF34F-30AC-4A3D-A3A1-15B1EF5D2E1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44DE5D10-70AD-4F4A-9E80-19949C389940}" type="datetimeFigureOut">
              <a:rPr lang="en-US"/>
              <a:pPr>
                <a:defRPr/>
              </a:pPr>
              <a:t>3/12/2022</a:t>
            </a:fld>
            <a:endParaRPr lang="en-US"/>
          </a:p>
        </p:txBody>
      </p:sp>
      <p:sp>
        <p:nvSpPr>
          <p:cNvPr id="4" name="Footer Placeholder 3">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4">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7D58C9EC-BDA0-4CC0-ADA9-AD193D8EF183}"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153" y="376557"/>
            <a:ext cx="2742843"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31604" y="731564"/>
            <a:ext cx="6438211"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37021948-254C-4E44-98C8-80D5A17E97EB}" type="datetimeFigureOut">
              <a:rPr lang="en-US"/>
              <a:pPr>
                <a:defRPr/>
              </a:pPr>
              <a:t>3/12/2022</a:t>
            </a:fld>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A0CDA15A-78CB-446C-B458-3E021988C50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1"/>
        <p:cNvGrpSpPr/>
        <p:nvPr/>
      </p:nvGrpSpPr>
      <p:grpSpPr>
        <a:xfrm>
          <a:off x="0" y="0"/>
          <a:ext cx="0" cy="0"/>
          <a:chOff x="0" y="0"/>
          <a:chExt cx="0" cy="0"/>
        </a:xfrm>
      </p:grpSpPr>
      <p:pic>
        <p:nvPicPr>
          <p:cNvPr id="4" name="Google Shape;12;p7"/>
          <p:cNvPicPr preferRelativeResize="0">
            <a:picLocks noChangeAspect="1" noChangeArrowheads="1"/>
          </p:cNvPicPr>
          <p:nvPr/>
        </p:nvPicPr>
        <p:blipFill>
          <a:blip r:embed="rId2"/>
          <a:srcRect/>
          <a:stretch>
            <a:fillRect/>
          </a:stretch>
        </p:blipFill>
        <p:spPr bwMode="auto">
          <a:xfrm>
            <a:off x="-101600" y="-90488"/>
            <a:ext cx="12612688" cy="7094538"/>
          </a:xfrm>
          <a:prstGeom prst="rect">
            <a:avLst/>
          </a:prstGeom>
          <a:noFill/>
          <a:ln w="9525">
            <a:noFill/>
            <a:miter lim="800000"/>
            <a:headEnd/>
            <a:tailEnd/>
          </a:ln>
        </p:spPr>
      </p:pic>
      <p:sp>
        <p:nvSpPr>
          <p:cNvPr id="5" name="Google Shape;18;p7"/>
          <p:cNvSpPr/>
          <p:nvPr/>
        </p:nvSpPr>
        <p:spPr>
          <a:xfrm>
            <a:off x="2628900" y="1930400"/>
            <a:ext cx="852488" cy="852488"/>
          </a:xfrm>
          <a:prstGeom prst="ellipse">
            <a:avLst/>
          </a:prstGeom>
          <a:solidFill>
            <a:srgbClr val="FEE599"/>
          </a:solidFill>
          <a:ln>
            <a:noFill/>
          </a:ln>
        </p:spPr>
        <p:txBody>
          <a:bodyPr spcFirstLastPara="1" lIns="91413" tIns="45694" rIns="91413" bIns="45694" anchor="ctr"/>
          <a:lstStyle/>
          <a:p>
            <a:pPr algn="ctr" defTabSz="457200" fontAlgn="auto">
              <a:spcBef>
                <a:spcPts val="0"/>
              </a:spcBef>
              <a:spcAft>
                <a:spcPts val="0"/>
              </a:spcAft>
              <a:defRPr/>
            </a:pPr>
            <a:endParaRPr sz="1800">
              <a:solidFill>
                <a:prstClr val="white"/>
              </a:solidFill>
              <a:latin typeface="Arial"/>
              <a:ea typeface="Arial"/>
              <a:cs typeface="Arial"/>
              <a:sym typeface="Arial"/>
            </a:endParaRPr>
          </a:p>
        </p:txBody>
      </p:sp>
      <p:sp>
        <p:nvSpPr>
          <p:cNvPr id="6" name="Oval 8">
            <a:extLst>
              <a:ext uri="{FF2B5EF4-FFF2-40B4-BE49-F238E27FC236}"/>
            </a:extLst>
          </p:cNvPr>
          <p:cNvSpPr/>
          <p:nvPr userDrawn="1"/>
        </p:nvSpPr>
        <p:spPr>
          <a:xfrm>
            <a:off x="2628900" y="1930400"/>
            <a:ext cx="852488" cy="852488"/>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endParaRPr>
          </a:p>
        </p:txBody>
      </p:sp>
      <p:sp>
        <p:nvSpPr>
          <p:cNvPr id="7" name="Oval 1">
            <a:extLst>
              <a:ext uri="{FF2B5EF4-FFF2-40B4-BE49-F238E27FC236}"/>
            </a:extLst>
          </p:cNvPr>
          <p:cNvSpPr/>
          <p:nvPr userDrawn="1"/>
        </p:nvSpPr>
        <p:spPr>
          <a:xfrm>
            <a:off x="11137900" y="0"/>
            <a:ext cx="1154113" cy="140652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endParaRPr>
          </a:p>
        </p:txBody>
      </p:sp>
      <p:sp>
        <p:nvSpPr>
          <p:cNvPr id="13" name="Google Shape;13;p7"/>
          <p:cNvSpPr txBox="1">
            <a:spLocks noGrp="1"/>
          </p:cNvSpPr>
          <p:nvPr>
            <p:ph type="ctrTitle"/>
          </p:nvPr>
        </p:nvSpPr>
        <p:spPr>
          <a:xfrm>
            <a:off x="1523802" y="1122363"/>
            <a:ext cx="9142810" cy="2387600"/>
          </a:xfrm>
          <a:prstGeom prst="rect">
            <a:avLst/>
          </a:prstGeom>
          <a:noFill/>
          <a:ln>
            <a:noFill/>
          </a:ln>
        </p:spPr>
        <p:txBody>
          <a:bodyPr spcFirstLastPara="1" lIns="91425" tIns="45700" rIns="91425" bIns="45700" anchor="b">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3802" y="3602038"/>
            <a:ext cx="9142810" cy="1655762"/>
          </a:xfrm>
          <a:prstGeom prst="rect">
            <a:avLst/>
          </a:prstGeom>
          <a:noFill/>
          <a:ln>
            <a:noFill/>
          </a:ln>
        </p:spPr>
        <p:txBody>
          <a:bodyPr spcFirstLastPara="1" lIns="91425" tIns="45700" rIns="91425" b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8" name="Google Shape;15;p7"/>
          <p:cNvSpPr txBox="1">
            <a:spLocks noGrp="1"/>
          </p:cNvSpPr>
          <p:nvPr>
            <p:ph type="dt" idx="10"/>
          </p:nvPr>
        </p:nvSpPr>
        <p:spPr/>
        <p:txBody>
          <a:bodyPr spcFirstLastPara="1" lIns="91425" tIns="45700" rIns="91425" bIns="45700" rtlCol="0">
            <a:noAutofit/>
          </a:bodyPr>
          <a:lstStyle>
            <a:lvl1pPr lvl="0" algn="l" defTabSz="456928" fontAlgn="auto">
              <a:spcBef>
                <a:spcPts val="0"/>
              </a:spcBef>
              <a:spcAft>
                <a:spcPts val="0"/>
              </a:spcAft>
              <a:buSzPts val="1400"/>
              <a:buNone/>
              <a:defRPr smtClean="0">
                <a:solidFill>
                  <a:prstClr val="black">
                    <a:tint val="75000"/>
                  </a:prstClr>
                </a:solidFill>
                <a:latin typeface="+mn-lt"/>
                <a:cs typeface="+mn-c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fld id="{92FF28F4-C048-491A-A08D-F9EB045B867A}" type="datetimeFigureOut">
              <a:rPr lang="en-US"/>
              <a:pPr>
                <a:defRPr/>
              </a:pPr>
              <a:t>3/12/2022</a:t>
            </a:fld>
            <a:endParaRPr lang="en-US"/>
          </a:p>
        </p:txBody>
      </p:sp>
      <p:sp>
        <p:nvSpPr>
          <p:cNvPr id="9" name="Google Shape;16;p7"/>
          <p:cNvSpPr txBox="1">
            <a:spLocks noGrp="1"/>
          </p:cNvSpPr>
          <p:nvPr>
            <p:ph type="ftr" idx="11"/>
          </p:nvPr>
        </p:nvSpPr>
        <p:spPr/>
        <p:txBody>
          <a:bodyPr spcFirstLastPara="1" lIns="91425" tIns="45700" rIns="91425" bIns="45700" rtlCol="0">
            <a:noAutofit/>
          </a:bodyPr>
          <a:lstStyle>
            <a:lvl1pPr lvl="0" algn="ctr" defTabSz="456928" fontAlgn="auto">
              <a:spcBef>
                <a:spcPts val="0"/>
              </a:spcBef>
              <a:spcAft>
                <a:spcPts val="0"/>
              </a:spcAft>
              <a:buSzPts val="1400"/>
              <a:buNone/>
              <a:defRPr>
                <a:solidFill>
                  <a:prstClr val="black">
                    <a:tint val="75000"/>
                  </a:prstClr>
                </a:solidFill>
                <a:latin typeface="+mn-lt"/>
                <a:cs typeface="+mn-c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sp>
        <p:nvSpPr>
          <p:cNvPr id="10" name="Google Shape;17;p7"/>
          <p:cNvSpPr txBox="1">
            <a:spLocks noGrp="1"/>
          </p:cNvSpPr>
          <p:nvPr>
            <p:ph type="sldNum" idx="12"/>
          </p:nvPr>
        </p:nvSpPr>
        <p:spPr/>
        <p:txBody>
          <a:bodyPr spcFirstLastPara="1" lIns="91425" tIns="45700" rIns="91425" bIns="45700" rtlCol="0">
            <a:noAutofit/>
          </a:bodyPr>
          <a:lstStyle>
            <a:lvl1pPr marL="0" lvl="0" indent="0" algn="r" defTabSz="456928" fontAlgn="auto">
              <a:spcBef>
                <a:spcPts val="0"/>
              </a:spcBef>
              <a:spcAft>
                <a:spcPts val="0"/>
              </a:spcAft>
              <a:buNone/>
              <a:defRPr smtClean="0">
                <a:solidFill>
                  <a:prstClr val="black">
                    <a:tint val="75000"/>
                  </a:prstClr>
                </a:solidFill>
                <a:latin typeface="+mn-lt"/>
                <a:cs typeface="+mn-cs"/>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5E37AE0A-B54F-4F36-AE28-6866598F0EC1}"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 name="Google Shape;20;p8"/>
          <p:cNvPicPr preferRelativeResize="0">
            <a:picLocks noChangeAspect="1" noChangeArrowheads="1"/>
          </p:cNvPicPr>
          <p:nvPr userDrawn="1"/>
        </p:nvPicPr>
        <p:blipFill>
          <a:blip r:embed="rId2"/>
          <a:srcRect/>
          <a:stretch>
            <a:fillRect/>
          </a:stretch>
        </p:blipFill>
        <p:spPr bwMode="auto">
          <a:xfrm>
            <a:off x="0" y="20638"/>
            <a:ext cx="12184063" cy="6816725"/>
          </a:xfrm>
          <a:prstGeom prst="rect">
            <a:avLst/>
          </a:prstGeom>
          <a:noFill/>
          <a:ln w="9525">
            <a:noFill/>
            <a:miter lim="800000"/>
            <a:headEnd/>
            <a:tailEnd/>
          </a:ln>
        </p:spPr>
      </p:pic>
      <p:sp>
        <p:nvSpPr>
          <p:cNvPr id="3" name="Google Shape;23;p8"/>
          <p:cNvSpPr txBox="1">
            <a:spLocks noGrp="1"/>
          </p:cNvSpPr>
          <p:nvPr>
            <p:ph type="dt" idx="10"/>
          </p:nvPr>
        </p:nvSpPr>
        <p:spPr/>
        <p:txBody>
          <a:bodyPr spcFirstLastPara="1" lIns="91425" tIns="45700" rIns="91425" bIns="45700" rtlCol="0">
            <a:noAutofit/>
          </a:bodyPr>
          <a:lstStyle>
            <a:lvl1pPr lvl="0" algn="l" defTabSz="456928" fontAlgn="auto">
              <a:spcBef>
                <a:spcPts val="0"/>
              </a:spcBef>
              <a:spcAft>
                <a:spcPts val="0"/>
              </a:spcAft>
              <a:buSzPts val="1400"/>
              <a:buNone/>
              <a:defRPr smtClean="0">
                <a:solidFill>
                  <a:prstClr val="black">
                    <a:tint val="75000"/>
                  </a:prstClr>
                </a:solidFill>
                <a:latin typeface="+mn-lt"/>
                <a:cs typeface="+mn-c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fld id="{753B5FA8-E63D-4A32-B648-09AC05520F22}" type="datetimeFigureOut">
              <a:rPr lang="en-US"/>
              <a:pPr>
                <a:defRPr/>
              </a:pPr>
              <a:t>3/12/2022</a:t>
            </a:fld>
            <a:endParaRPr lang="en-US"/>
          </a:p>
        </p:txBody>
      </p:sp>
      <p:sp>
        <p:nvSpPr>
          <p:cNvPr id="4" name="Google Shape;24;p8"/>
          <p:cNvSpPr txBox="1">
            <a:spLocks noGrp="1"/>
          </p:cNvSpPr>
          <p:nvPr>
            <p:ph type="ftr" idx="11"/>
          </p:nvPr>
        </p:nvSpPr>
        <p:spPr/>
        <p:txBody>
          <a:bodyPr spcFirstLastPara="1" lIns="91425" tIns="45700" rIns="91425" bIns="45700" rtlCol="0">
            <a:noAutofit/>
          </a:bodyPr>
          <a:lstStyle>
            <a:lvl1pPr lvl="0" algn="ctr" defTabSz="456928" fontAlgn="auto">
              <a:spcBef>
                <a:spcPts val="0"/>
              </a:spcBef>
              <a:spcAft>
                <a:spcPts val="0"/>
              </a:spcAft>
              <a:buSzPts val="1400"/>
              <a:buNone/>
              <a:defRPr>
                <a:solidFill>
                  <a:prstClr val="black">
                    <a:tint val="75000"/>
                  </a:prstClr>
                </a:solidFill>
                <a:latin typeface="+mn-lt"/>
                <a:cs typeface="+mn-c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sp>
        <p:nvSpPr>
          <p:cNvPr id="5" name="Google Shape;25;p8"/>
          <p:cNvSpPr txBox="1">
            <a:spLocks noGrp="1"/>
          </p:cNvSpPr>
          <p:nvPr>
            <p:ph type="sldNum" idx="12"/>
          </p:nvPr>
        </p:nvSpPr>
        <p:spPr/>
        <p:txBody>
          <a:bodyPr spcFirstLastPara="1" lIns="91425" tIns="45700" rIns="91425" bIns="45700" rtlCol="0">
            <a:noAutofit/>
          </a:bodyPr>
          <a:lstStyle>
            <a:lvl1pPr marL="0" lvl="0" indent="0" algn="r" defTabSz="456928" fontAlgn="auto">
              <a:spcBef>
                <a:spcPts val="0"/>
              </a:spcBef>
              <a:spcAft>
                <a:spcPts val="0"/>
              </a:spcAft>
              <a:buNone/>
              <a:defRPr smtClean="0">
                <a:solidFill>
                  <a:prstClr val="black">
                    <a:tint val="75000"/>
                  </a:prstClr>
                </a:solidFill>
                <a:latin typeface="+mn-lt"/>
                <a:cs typeface="+mn-cs"/>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6212E296-AD93-4CC0-8CB2-8A95AB5F8B7B}"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 name="Google Shape;27;p9"/>
          <p:cNvPicPr preferRelativeResize="0">
            <a:picLocks noChangeAspect="1" noChangeArrowheads="1"/>
          </p:cNvPicPr>
          <p:nvPr/>
        </p:nvPicPr>
        <p:blipFill>
          <a:blip r:embed="rId2"/>
          <a:srcRect/>
          <a:stretch>
            <a:fillRect/>
          </a:stretch>
        </p:blipFill>
        <p:spPr bwMode="auto">
          <a:xfrm>
            <a:off x="9525" y="1588"/>
            <a:ext cx="12165013" cy="6854825"/>
          </a:xfrm>
          <a:prstGeom prst="rect">
            <a:avLst/>
          </a:prstGeom>
          <a:noFill/>
          <a:ln w="9525">
            <a:noFill/>
            <a:miter lim="800000"/>
            <a:headEnd/>
            <a:tailEnd/>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2" name="Google Shape;34;p10"/>
          <p:cNvPicPr preferRelativeResize="0">
            <a:picLocks noChangeAspect="1" noChangeArrowheads="1"/>
          </p:cNvPicPr>
          <p:nvPr/>
        </p:nvPicPr>
        <p:blipFill>
          <a:blip r:embed="rId2"/>
          <a:srcRect/>
          <a:stretch>
            <a:fillRect/>
          </a:stretch>
        </p:blipFill>
        <p:spPr bwMode="auto">
          <a:xfrm>
            <a:off x="9525" y="1588"/>
            <a:ext cx="12165013" cy="6854825"/>
          </a:xfrm>
          <a:prstGeom prst="rect">
            <a:avLst/>
          </a:prstGeom>
          <a:noFill/>
          <a:ln w="9525">
            <a:noFill/>
            <a:miter lim="800000"/>
            <a:headEnd/>
            <a:tailEnd/>
          </a:ln>
        </p:spPr>
      </p:pic>
      <p:sp>
        <p:nvSpPr>
          <p:cNvPr id="3" name="Google Shape;37;p10"/>
          <p:cNvSpPr txBox="1">
            <a:spLocks noGrp="1"/>
          </p:cNvSpPr>
          <p:nvPr>
            <p:ph type="dt" idx="10"/>
          </p:nvPr>
        </p:nvSpPr>
        <p:spPr/>
        <p:txBody>
          <a:bodyPr spcFirstLastPara="1" lIns="91425" tIns="45700" rIns="91425" bIns="45700" rtlCol="0">
            <a:noAutofit/>
          </a:bodyPr>
          <a:lstStyle>
            <a:lvl1pPr lvl="0" algn="l" defTabSz="456928" fontAlgn="auto">
              <a:spcBef>
                <a:spcPts val="0"/>
              </a:spcBef>
              <a:spcAft>
                <a:spcPts val="0"/>
              </a:spcAft>
              <a:buSzPts val="1400"/>
              <a:buNone/>
              <a:defRPr smtClean="0">
                <a:solidFill>
                  <a:prstClr val="black">
                    <a:tint val="75000"/>
                  </a:prstClr>
                </a:solidFill>
                <a:latin typeface="+mn-lt"/>
                <a:cs typeface="+mn-c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fld id="{88D2D138-512F-42DF-B350-5A5165B3104C}" type="datetimeFigureOut">
              <a:rPr lang="en-US"/>
              <a:pPr>
                <a:defRPr/>
              </a:pPr>
              <a:t>3/12/2022</a:t>
            </a:fld>
            <a:endParaRPr lang="en-US"/>
          </a:p>
        </p:txBody>
      </p:sp>
      <p:sp>
        <p:nvSpPr>
          <p:cNvPr id="4" name="Google Shape;38;p10"/>
          <p:cNvSpPr txBox="1">
            <a:spLocks noGrp="1"/>
          </p:cNvSpPr>
          <p:nvPr>
            <p:ph type="ftr" idx="11"/>
          </p:nvPr>
        </p:nvSpPr>
        <p:spPr/>
        <p:txBody>
          <a:bodyPr spcFirstLastPara="1" lIns="91425" tIns="45700" rIns="91425" bIns="45700" rtlCol="0">
            <a:noAutofit/>
          </a:bodyPr>
          <a:lstStyle>
            <a:lvl1pPr lvl="0" algn="ctr" defTabSz="456928" fontAlgn="auto">
              <a:spcBef>
                <a:spcPts val="0"/>
              </a:spcBef>
              <a:spcAft>
                <a:spcPts val="0"/>
              </a:spcAft>
              <a:buSzPts val="1400"/>
              <a:buNone/>
              <a:defRPr>
                <a:solidFill>
                  <a:prstClr val="black">
                    <a:tint val="75000"/>
                  </a:prstClr>
                </a:solidFill>
                <a:latin typeface="+mn-lt"/>
                <a:cs typeface="+mn-c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sp>
        <p:nvSpPr>
          <p:cNvPr id="5" name="Google Shape;39;p10"/>
          <p:cNvSpPr txBox="1">
            <a:spLocks noGrp="1"/>
          </p:cNvSpPr>
          <p:nvPr>
            <p:ph type="sldNum" idx="12"/>
          </p:nvPr>
        </p:nvSpPr>
        <p:spPr/>
        <p:txBody>
          <a:bodyPr spcFirstLastPara="1" lIns="91425" tIns="45700" rIns="91425" bIns="45700" rtlCol="0">
            <a:noAutofit/>
          </a:bodyPr>
          <a:lstStyle>
            <a:lvl1pPr marL="0" lvl="0" indent="0" algn="r" defTabSz="456928" fontAlgn="auto">
              <a:spcBef>
                <a:spcPts val="0"/>
              </a:spcBef>
              <a:spcAft>
                <a:spcPts val="0"/>
              </a:spcAft>
              <a:buNone/>
              <a:defRPr smtClean="0">
                <a:solidFill>
                  <a:prstClr val="black">
                    <a:tint val="75000"/>
                  </a:prstClr>
                </a:solidFill>
                <a:latin typeface="+mn-lt"/>
                <a:cs typeface="+mn-cs"/>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E437BEE7-0D2F-4467-9960-E1BC3C71376F}"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2" name="Google Shape;49;p11"/>
          <p:cNvPicPr preferRelativeResize="0">
            <a:picLocks noChangeAspect="1" noChangeArrowheads="1"/>
          </p:cNvPicPr>
          <p:nvPr userDrawn="1"/>
        </p:nvPicPr>
        <p:blipFill>
          <a:blip r:embed="rId2"/>
          <a:srcRect/>
          <a:stretch>
            <a:fillRect/>
          </a:stretch>
        </p:blipFill>
        <p:spPr bwMode="auto">
          <a:xfrm>
            <a:off x="-165100" y="-68263"/>
            <a:ext cx="12511088" cy="6999288"/>
          </a:xfrm>
          <a:prstGeom prst="rect">
            <a:avLst/>
          </a:prstGeom>
          <a:noFill/>
          <a:ln w="9525">
            <a:noFill/>
            <a:miter lim="800000"/>
            <a:headEnd/>
            <a:tailEnd/>
          </a:ln>
        </p:spPr>
      </p:pic>
      <p:sp>
        <p:nvSpPr>
          <p:cNvPr id="3" name="Oval 10">
            <a:extLst>
              <a:ext uri="{FF2B5EF4-FFF2-40B4-BE49-F238E27FC236}"/>
            </a:extLst>
          </p:cNvPr>
          <p:cNvSpPr/>
          <p:nvPr userDrawn="1"/>
        </p:nvSpPr>
        <p:spPr>
          <a:xfrm>
            <a:off x="10917238" y="185738"/>
            <a:ext cx="1284287" cy="128587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4" name="Google Shape;46;p11"/>
          <p:cNvSpPr txBox="1">
            <a:spLocks noGrp="1"/>
          </p:cNvSpPr>
          <p:nvPr>
            <p:ph type="dt" idx="10"/>
          </p:nvPr>
        </p:nvSpPr>
        <p:spPr/>
        <p:txBody>
          <a:bodyPr spcFirstLastPara="1" lIns="91425" tIns="45700" rIns="91425" bIns="45700" rtlCol="0">
            <a:noAutofit/>
          </a:bodyPr>
          <a:lstStyle>
            <a:lvl1pPr lvl="0" algn="l" defTabSz="456928" fontAlgn="auto">
              <a:spcBef>
                <a:spcPts val="0"/>
              </a:spcBef>
              <a:spcAft>
                <a:spcPts val="0"/>
              </a:spcAft>
              <a:buSzPts val="1400"/>
              <a:buNone/>
              <a:defRPr smtClean="0">
                <a:solidFill>
                  <a:prstClr val="black">
                    <a:tint val="75000"/>
                  </a:prstClr>
                </a:solidFill>
                <a:latin typeface="+mn-lt"/>
                <a:cs typeface="+mn-c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fld id="{B1A7743F-D56F-4AA5-A9BD-BFD73CB78EDF}" type="datetimeFigureOut">
              <a:rPr lang="en-US"/>
              <a:pPr>
                <a:defRPr/>
              </a:pPr>
              <a:t>3/12/2022</a:t>
            </a:fld>
            <a:endParaRPr lang="en-US"/>
          </a:p>
        </p:txBody>
      </p:sp>
      <p:sp>
        <p:nvSpPr>
          <p:cNvPr id="5" name="Google Shape;47;p11"/>
          <p:cNvSpPr txBox="1">
            <a:spLocks noGrp="1"/>
          </p:cNvSpPr>
          <p:nvPr>
            <p:ph type="ftr" idx="11"/>
          </p:nvPr>
        </p:nvSpPr>
        <p:spPr/>
        <p:txBody>
          <a:bodyPr spcFirstLastPara="1" lIns="91425" tIns="45700" rIns="91425" bIns="45700" rtlCol="0">
            <a:noAutofit/>
          </a:bodyPr>
          <a:lstStyle>
            <a:lvl1pPr lvl="0" algn="ctr" defTabSz="456928" fontAlgn="auto">
              <a:spcBef>
                <a:spcPts val="0"/>
              </a:spcBef>
              <a:spcAft>
                <a:spcPts val="0"/>
              </a:spcAft>
              <a:buSzPts val="1400"/>
              <a:buNone/>
              <a:defRPr>
                <a:solidFill>
                  <a:prstClr val="black">
                    <a:tint val="75000"/>
                  </a:prstClr>
                </a:solidFill>
                <a:latin typeface="+mn-lt"/>
                <a:cs typeface="+mn-c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sp>
        <p:nvSpPr>
          <p:cNvPr id="6" name="Google Shape;48;p11"/>
          <p:cNvSpPr txBox="1">
            <a:spLocks noGrp="1"/>
          </p:cNvSpPr>
          <p:nvPr>
            <p:ph type="sldNum" idx="12"/>
          </p:nvPr>
        </p:nvSpPr>
        <p:spPr/>
        <p:txBody>
          <a:bodyPr spcFirstLastPara="1" lIns="91425" tIns="45700" rIns="91425" bIns="45700" rtlCol="0">
            <a:noAutofit/>
          </a:bodyPr>
          <a:lstStyle>
            <a:lvl1pPr marL="0" lvl="0" indent="0" algn="r" defTabSz="456928" fontAlgn="auto">
              <a:spcBef>
                <a:spcPts val="0"/>
              </a:spcBef>
              <a:spcAft>
                <a:spcPts val="0"/>
              </a:spcAft>
              <a:buNone/>
              <a:defRPr smtClean="0">
                <a:solidFill>
                  <a:prstClr val="black">
                    <a:tint val="75000"/>
                  </a:prstClr>
                </a:solidFill>
                <a:latin typeface="+mn-lt"/>
                <a:cs typeface="+mn-cs"/>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CDD6F50F-B4A2-42C0-8C91-FAEA57E843DA}"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101600" y="-90488"/>
            <a:ext cx="12612688" cy="7094538"/>
          </a:xfrm>
          <a:prstGeom prst="rect">
            <a:avLst/>
          </a:prstGeom>
          <a:noFill/>
          <a:ln w="9525">
            <a:noFill/>
            <a:miter lim="800000"/>
            <a:headEnd/>
            <a:tailEnd/>
          </a:ln>
        </p:spPr>
      </p:pic>
      <p:sp>
        <p:nvSpPr>
          <p:cNvPr id="5" name="Oval 7">
            <a:extLst>
              <a:ext uri="{FF2B5EF4-FFF2-40B4-BE49-F238E27FC236}"/>
            </a:extLst>
          </p:cNvPr>
          <p:cNvSpPr/>
          <p:nvPr userDrawn="1"/>
        </p:nvSpPr>
        <p:spPr>
          <a:xfrm>
            <a:off x="2628900" y="1930400"/>
            <a:ext cx="852488" cy="852488"/>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1800">
              <a:solidFill>
                <a:prstClr val="white"/>
              </a:solidFill>
            </a:endParaRPr>
          </a:p>
        </p:txBody>
      </p:sp>
      <p:sp>
        <p:nvSpPr>
          <p:cNvPr id="6" name="Oval 8">
            <a:extLst>
              <a:ext uri="{FF2B5EF4-FFF2-40B4-BE49-F238E27FC236}"/>
            </a:extLst>
          </p:cNvPr>
          <p:cNvSpPr/>
          <p:nvPr userDrawn="1"/>
        </p:nvSpPr>
        <p:spPr>
          <a:xfrm>
            <a:off x="11307763" y="136525"/>
            <a:ext cx="985837" cy="1196975"/>
          </a:xfrm>
          <a:prstGeom prst="ellipse">
            <a:avLst/>
          </a:prstGeom>
          <a:solidFill>
            <a:srgbClr val="29AD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endParaRPr>
          </a:p>
        </p:txBody>
      </p:sp>
      <p:sp>
        <p:nvSpPr>
          <p:cNvPr id="2" name="Title 1">
            <a:extLst>
              <a:ext uri="{FF2B5EF4-FFF2-40B4-BE49-F238E27FC236}"/>
            </a:extLst>
          </p:cNvPr>
          <p:cNvSpPr>
            <a:spLocks noGrp="1"/>
          </p:cNvSpPr>
          <p:nvPr>
            <p:ph type="ctrTitle"/>
          </p:nvPr>
        </p:nvSpPr>
        <p:spPr>
          <a:xfrm>
            <a:off x="1523802" y="1122363"/>
            <a:ext cx="9142810" cy="2387600"/>
          </a:xfrm>
        </p:spPr>
        <p:txBody>
          <a:bodyPr anchor="b"/>
          <a:lstStyle>
            <a:lvl1pPr algn="ctr">
              <a:defRPr sz="6000"/>
            </a:lvl1pPr>
          </a:lstStyle>
          <a:p>
            <a:r>
              <a:rPr lang="en-US" dirty="0"/>
              <a:t>Click to edit Master title style</a:t>
            </a:r>
          </a:p>
        </p:txBody>
      </p:sp>
      <p:sp>
        <p:nvSpPr>
          <p:cNvPr id="3" name="Subtitle 2">
            <a:extLst>
              <a:ext uri="{FF2B5EF4-FFF2-40B4-BE49-F238E27FC236}"/>
            </a:extLst>
          </p:cNvPr>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8D0D41FF-49D6-494A-B458-D148BB41B97F}" type="datetimeFigureOut">
              <a:rPr lang="en-US"/>
              <a:pPr>
                <a:defRPr/>
              </a:pPr>
              <a:t>3/12/2022</a:t>
            </a:fld>
            <a:endParaRPr lang="en-US"/>
          </a:p>
        </p:txBody>
      </p:sp>
      <p:sp>
        <p:nvSpPr>
          <p:cNvPr id="8"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9"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D811871C-C1A5-4FB6-BCEE-0389D308B599}"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12184063" cy="6858000"/>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E6B15EBE-F4AE-4AEB-80CD-9618C3C12B2F}"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DBB06876-931A-4E72-A8C0-0482111708DE}"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C9B5EB07-D105-429B-A919-06129468B817}"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630F61AC-E976-481E-AD7E-CA83CAA26B78}"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itle and Content">
  <p:cSld name="5_Title and Content">
    <p:spTree>
      <p:nvGrpSpPr>
        <p:cNvPr id="1" name="Shape 26"/>
        <p:cNvGrpSpPr/>
        <p:nvPr/>
      </p:nvGrpSpPr>
      <p:grpSpPr>
        <a:xfrm>
          <a:off x="0" y="0"/>
          <a:ext cx="0" cy="0"/>
          <a:chOff x="0" y="0"/>
          <a:chExt cx="0" cy="0"/>
        </a:xfrm>
      </p:grpSpPr>
      <p:pic>
        <p:nvPicPr>
          <p:cNvPr id="4" name="Google Shape;27;p9"/>
          <p:cNvPicPr preferRelativeResize="0">
            <a:picLocks noChangeAspect="1" noChangeArrowheads="1"/>
          </p:cNvPicPr>
          <p:nvPr/>
        </p:nvPicPr>
        <p:blipFill>
          <a:blip r:embed="rId2"/>
          <a:srcRect/>
          <a:stretch>
            <a:fillRect/>
          </a:stretch>
        </p:blipFill>
        <p:spPr bwMode="auto">
          <a:xfrm>
            <a:off x="9525" y="1588"/>
            <a:ext cx="12165013" cy="6854825"/>
          </a:xfrm>
          <a:prstGeom prst="rect">
            <a:avLst/>
          </a:prstGeom>
          <a:noFill/>
          <a:ln w="9525">
            <a:noFill/>
            <a:miter lim="800000"/>
            <a:headEnd/>
            <a:tailEnd/>
          </a:ln>
        </p:spPr>
      </p:pic>
      <p:sp>
        <p:nvSpPr>
          <p:cNvPr id="28" name="Google Shape;28;p9"/>
          <p:cNvSpPr txBox="1">
            <a:spLocks noGrp="1"/>
          </p:cNvSpPr>
          <p:nvPr>
            <p:ph type="title"/>
          </p:nvPr>
        </p:nvSpPr>
        <p:spPr>
          <a:xfrm>
            <a:off x="838095" y="365129"/>
            <a:ext cx="10514231" cy="1325563"/>
          </a:xfrm>
          <a:prstGeom prst="rect">
            <a:avLst/>
          </a:prstGeom>
          <a:noFill/>
          <a:ln>
            <a:noFill/>
          </a:ln>
        </p:spPr>
        <p:txBody>
          <a:bodyPr spcFirstLastPara="1" lIns="91425" tIns="45700" rIns="91425" b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9"/>
          <p:cNvSpPr txBox="1">
            <a:spLocks noGrp="1"/>
          </p:cNvSpPr>
          <p:nvPr>
            <p:ph type="body" idx="1"/>
          </p:nvPr>
        </p:nvSpPr>
        <p:spPr>
          <a:xfrm>
            <a:off x="838095" y="1825625"/>
            <a:ext cx="10514231" cy="4351338"/>
          </a:xfrm>
          <a:prstGeom prst="rect">
            <a:avLst/>
          </a:prstGeom>
          <a:noFill/>
          <a:ln>
            <a:noFill/>
          </a:ln>
        </p:spPr>
        <p:txBody>
          <a:bodyPr spcFirstLastPara="1" lIns="91425" tIns="45700" rIns="91425" bIns="4570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5" name="Google Shape;30;p9"/>
          <p:cNvSpPr txBox="1">
            <a:spLocks noGrp="1"/>
          </p:cNvSpPr>
          <p:nvPr>
            <p:ph type="dt" idx="10"/>
          </p:nvPr>
        </p:nvSpPr>
        <p:spPr/>
        <p:txBody>
          <a:bodyPr spcFirstLastPara="1" lIns="91425" tIns="45700" rIns="91425" bIns="45700" rtlCol="0">
            <a:noAutofit/>
          </a:bodyPr>
          <a:lstStyle>
            <a:lvl1pPr lvl="0" algn="l" defTabSz="456928" fontAlgn="auto">
              <a:spcBef>
                <a:spcPts val="0"/>
              </a:spcBef>
              <a:spcAft>
                <a:spcPts val="0"/>
              </a:spcAft>
              <a:buSzPts val="1400"/>
              <a:buNone/>
              <a:defRPr smtClean="0">
                <a:solidFill>
                  <a:prstClr val="black">
                    <a:tint val="75000"/>
                  </a:prstClr>
                </a:solidFill>
                <a:latin typeface="+mn-lt"/>
                <a:cs typeface="+mn-c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fld id="{1DF7348F-0786-470A-B847-58A35CA1DF7D}" type="datetimeFigureOut">
              <a:rPr lang="en-US"/>
              <a:pPr>
                <a:defRPr/>
              </a:pPr>
              <a:t>3/12/2022</a:t>
            </a:fld>
            <a:endParaRPr lang="en-US"/>
          </a:p>
        </p:txBody>
      </p:sp>
      <p:sp>
        <p:nvSpPr>
          <p:cNvPr id="6" name="Google Shape;31;p9"/>
          <p:cNvSpPr txBox="1">
            <a:spLocks noGrp="1"/>
          </p:cNvSpPr>
          <p:nvPr>
            <p:ph type="ftr" idx="11"/>
          </p:nvPr>
        </p:nvSpPr>
        <p:spPr/>
        <p:txBody>
          <a:bodyPr spcFirstLastPara="1" lIns="91425" tIns="45700" rIns="91425" bIns="45700" rtlCol="0">
            <a:noAutofit/>
          </a:bodyPr>
          <a:lstStyle>
            <a:lvl1pPr lvl="0" algn="ctr" defTabSz="456928" fontAlgn="auto">
              <a:spcBef>
                <a:spcPts val="0"/>
              </a:spcBef>
              <a:spcAft>
                <a:spcPts val="0"/>
              </a:spcAft>
              <a:buSzPts val="1400"/>
              <a:buNone/>
              <a:defRPr>
                <a:solidFill>
                  <a:prstClr val="black">
                    <a:tint val="75000"/>
                  </a:prstClr>
                </a:solidFill>
                <a:latin typeface="+mn-lt"/>
                <a:cs typeface="+mn-c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sp>
        <p:nvSpPr>
          <p:cNvPr id="7" name="Google Shape;32;p9"/>
          <p:cNvSpPr txBox="1">
            <a:spLocks noGrp="1"/>
          </p:cNvSpPr>
          <p:nvPr>
            <p:ph type="sldNum" idx="12"/>
          </p:nvPr>
        </p:nvSpPr>
        <p:spPr/>
        <p:txBody>
          <a:bodyPr spcFirstLastPara="1" lIns="91425" tIns="45700" rIns="91425" bIns="45700" rtlCol="0">
            <a:noAutofit/>
          </a:bodyPr>
          <a:lstStyle>
            <a:lvl1pPr marL="0" lvl="0" indent="0" algn="r" defTabSz="456928" fontAlgn="auto">
              <a:spcBef>
                <a:spcPts val="0"/>
              </a:spcBef>
              <a:spcAft>
                <a:spcPts val="0"/>
              </a:spcAft>
              <a:buNone/>
              <a:defRPr smtClean="0">
                <a:solidFill>
                  <a:prstClr val="black">
                    <a:tint val="75000"/>
                  </a:prstClr>
                </a:solidFill>
                <a:latin typeface="+mn-lt"/>
                <a:cs typeface="+mn-cs"/>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2720805A-F2D7-481C-9B97-143721570AD9}" type="slidenum">
              <a:rPr lang="en-US"/>
              <a:pPr>
                <a:defRPr/>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3" name="Date Placeholder 1">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47C90F3D-6337-415B-9FB7-4783048AD795}" type="datetimeFigureOut">
              <a:rPr lang="en-US"/>
              <a:pPr>
                <a:defRPr/>
              </a:pPr>
              <a:t>3/12/2022</a:t>
            </a:fld>
            <a:endParaRPr lang="en-US"/>
          </a:p>
        </p:txBody>
      </p:sp>
      <p:sp>
        <p:nvSpPr>
          <p:cNvPr id="4" name="Footer Placeholder 2">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3">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6F9D37E9-5DDA-47F7-9E40-4E6DDAE2BDB6}"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12190413" cy="6864350"/>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1757" y="1709785"/>
            <a:ext cx="10514231" cy="2852737"/>
          </a:xfrm>
        </p:spPr>
        <p:txBody>
          <a:bodyPr anchor="b"/>
          <a:lstStyle>
            <a:lvl1pPr>
              <a:defRPr sz="6000"/>
            </a:lvl1p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1757" y="4589510"/>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27E5EA88-B664-4425-8DE3-20932C1E6426}" type="datetimeFigureOut">
              <a:rPr lang="en-US"/>
              <a:pPr>
                <a:defRPr/>
              </a:pPr>
              <a:t>3/12/2022</a:t>
            </a:fld>
            <a:endParaRPr lang="en-US"/>
          </a:p>
        </p:txBody>
      </p:sp>
      <p:sp>
        <p:nvSpPr>
          <p:cNvPr id="6" name="Footer Placeholder 4">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6B3DB14B-1EC4-48AD-A4E7-83C80803E9FE}"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Slide" userDrawn="1">
  <p:cSld name="2_Title Slide">
    <p:spTree>
      <p:nvGrpSpPr>
        <p:cNvPr id="1" name="Shape 11"/>
        <p:cNvGrpSpPr/>
        <p:nvPr/>
      </p:nvGrpSpPr>
      <p:grpSpPr>
        <a:xfrm>
          <a:off x="0" y="0"/>
          <a:ext cx="0" cy="0"/>
          <a:chOff x="0" y="0"/>
          <a:chExt cx="0" cy="0"/>
        </a:xfrm>
      </p:grpSpPr>
      <p:pic>
        <p:nvPicPr>
          <p:cNvPr id="2" name="Google Shape;12;p7"/>
          <p:cNvPicPr preferRelativeResize="0">
            <a:picLocks noChangeAspect="1" noChangeArrowheads="1"/>
          </p:cNvPicPr>
          <p:nvPr/>
        </p:nvPicPr>
        <p:blipFill>
          <a:blip r:embed="rId2"/>
          <a:srcRect/>
          <a:stretch>
            <a:fillRect/>
          </a:stretch>
        </p:blipFill>
        <p:spPr bwMode="auto">
          <a:xfrm>
            <a:off x="-101600" y="-90488"/>
            <a:ext cx="12612688" cy="7094538"/>
          </a:xfrm>
          <a:prstGeom prst="rect">
            <a:avLst/>
          </a:prstGeom>
          <a:noFill/>
          <a:ln w="9525">
            <a:noFill/>
            <a:miter lim="800000"/>
            <a:headEnd/>
            <a:tailEnd/>
          </a:ln>
        </p:spPr>
      </p:pic>
      <p:sp>
        <p:nvSpPr>
          <p:cNvPr id="3" name="Google Shape;18;p7"/>
          <p:cNvSpPr/>
          <p:nvPr/>
        </p:nvSpPr>
        <p:spPr>
          <a:xfrm>
            <a:off x="2628900" y="1930400"/>
            <a:ext cx="852488" cy="852488"/>
          </a:xfrm>
          <a:prstGeom prst="ellipse">
            <a:avLst/>
          </a:prstGeom>
          <a:solidFill>
            <a:srgbClr val="FEE599"/>
          </a:solidFill>
          <a:ln>
            <a:noFill/>
          </a:ln>
        </p:spPr>
        <p:txBody>
          <a:bodyPr spcFirstLastPara="1" lIns="91401" tIns="45688" rIns="91401" bIns="45688" anchor="ctr"/>
          <a:lstStyle/>
          <a:p>
            <a:pPr algn="ctr" defTabSz="457200" fontAlgn="auto">
              <a:spcBef>
                <a:spcPts val="0"/>
              </a:spcBef>
              <a:spcAft>
                <a:spcPts val="0"/>
              </a:spcAft>
              <a:defRPr/>
            </a:pPr>
            <a:endParaRPr sz="1800">
              <a:solidFill>
                <a:prstClr val="white"/>
              </a:solidFill>
              <a:latin typeface="Arial"/>
              <a:ea typeface="Arial"/>
              <a:cs typeface="Arial"/>
              <a:sym typeface="Arial"/>
            </a:endParaRPr>
          </a:p>
        </p:txBody>
      </p:sp>
      <p:sp>
        <p:nvSpPr>
          <p:cNvPr id="4" name="Oval 6">
            <a:extLst>
              <a:ext uri="{FF2B5EF4-FFF2-40B4-BE49-F238E27FC236}"/>
            </a:extLst>
          </p:cNvPr>
          <p:cNvSpPr/>
          <p:nvPr userDrawn="1"/>
        </p:nvSpPr>
        <p:spPr>
          <a:xfrm>
            <a:off x="11133138" y="136525"/>
            <a:ext cx="1154112" cy="140652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endParaRPr>
          </a:p>
        </p:txBody>
      </p:sp>
      <p:sp>
        <p:nvSpPr>
          <p:cNvPr id="5" name="Google Shape;15;p7"/>
          <p:cNvSpPr txBox="1">
            <a:spLocks noGrp="1"/>
          </p:cNvSpPr>
          <p:nvPr>
            <p:ph type="dt" idx="10"/>
          </p:nvPr>
        </p:nvSpPr>
        <p:spPr/>
        <p:txBody>
          <a:bodyPr spcFirstLastPara="1" lIns="91425" tIns="45700" rIns="91425" bIns="45700" rtlCol="0">
            <a:noAutofit/>
          </a:bodyPr>
          <a:lstStyle>
            <a:lvl1pPr lvl="0" algn="l" defTabSz="456928" fontAlgn="auto">
              <a:spcBef>
                <a:spcPts val="0"/>
              </a:spcBef>
              <a:spcAft>
                <a:spcPts val="0"/>
              </a:spcAft>
              <a:buSzPts val="1400"/>
              <a:buNone/>
              <a:defRPr smtClean="0">
                <a:solidFill>
                  <a:prstClr val="black">
                    <a:tint val="75000"/>
                  </a:prstClr>
                </a:solidFill>
                <a:latin typeface="+mn-lt"/>
                <a:cs typeface="+mn-c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fld id="{58D943EF-F261-41D9-9886-36F08CA24446}" type="datetimeFigureOut">
              <a:rPr lang="en-US"/>
              <a:pPr>
                <a:defRPr/>
              </a:pPr>
              <a:t>3/12/2022</a:t>
            </a:fld>
            <a:endParaRPr lang="en-US"/>
          </a:p>
        </p:txBody>
      </p:sp>
      <p:sp>
        <p:nvSpPr>
          <p:cNvPr id="6" name="Google Shape;16;p7"/>
          <p:cNvSpPr txBox="1">
            <a:spLocks noGrp="1"/>
          </p:cNvSpPr>
          <p:nvPr>
            <p:ph type="ftr" idx="11"/>
          </p:nvPr>
        </p:nvSpPr>
        <p:spPr/>
        <p:txBody>
          <a:bodyPr spcFirstLastPara="1" lIns="91425" tIns="45700" rIns="91425" bIns="45700" rtlCol="0">
            <a:noAutofit/>
          </a:bodyPr>
          <a:lstStyle>
            <a:lvl1pPr lvl="0" algn="ctr" defTabSz="456928" fontAlgn="auto">
              <a:spcBef>
                <a:spcPts val="0"/>
              </a:spcBef>
              <a:spcAft>
                <a:spcPts val="0"/>
              </a:spcAft>
              <a:buSzPts val="1400"/>
              <a:buNone/>
              <a:defRPr>
                <a:solidFill>
                  <a:prstClr val="black">
                    <a:tint val="75000"/>
                  </a:prstClr>
                </a:solidFill>
                <a:latin typeface="+mn-lt"/>
                <a:cs typeface="+mn-c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sp>
        <p:nvSpPr>
          <p:cNvPr id="7" name="Google Shape;17;p7"/>
          <p:cNvSpPr txBox="1">
            <a:spLocks noGrp="1"/>
          </p:cNvSpPr>
          <p:nvPr>
            <p:ph type="sldNum" idx="12"/>
          </p:nvPr>
        </p:nvSpPr>
        <p:spPr/>
        <p:txBody>
          <a:bodyPr spcFirstLastPara="1" lIns="91425" tIns="45700" rIns="91425" bIns="45700" rtlCol="0">
            <a:noAutofit/>
          </a:bodyPr>
          <a:lstStyle>
            <a:lvl1pPr marL="0" lvl="0" indent="0" algn="r" defTabSz="456928" fontAlgn="auto">
              <a:spcBef>
                <a:spcPts val="0"/>
              </a:spcBef>
              <a:spcAft>
                <a:spcPts val="0"/>
              </a:spcAft>
              <a:buNone/>
              <a:defRPr smtClean="0">
                <a:solidFill>
                  <a:prstClr val="black">
                    <a:tint val="75000"/>
                  </a:prstClr>
                </a:solidFill>
                <a:latin typeface="+mn-lt"/>
                <a:cs typeface="+mn-cs"/>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993BCE84-CCBF-49D7-B06E-BD05239EB582}" type="slidenum">
              <a:rPr lang="en-US"/>
              <a:pPr>
                <a:defRPr/>
              </a:pPr>
              <a:t>‹#›</a:t>
            </a:fld>
            <a:endParaRPr lang="en-US"/>
          </a:p>
        </p:txBody>
      </p:sp>
    </p:spTree>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64CE6F52-4B36-496A-BA7B-5108D0F3EA87}" type="datetimeFigureOut">
              <a:rPr lang="en-US"/>
              <a:pPr>
                <a:defRPr/>
              </a:pPr>
              <a:t>3/12/2022</a:t>
            </a:fld>
            <a:endParaRPr lang="en-US"/>
          </a:p>
        </p:txBody>
      </p:sp>
      <p:sp>
        <p:nvSpPr>
          <p:cNvPr id="5" name="Footer Placeholder 4"/>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B21F8A39-8280-4E8B-8AFC-16F1C196E249}"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E02A617E-BADE-4039-84B2-7E131CDFF3D4}" type="datetimeFigureOut">
              <a:rPr lang="en-US"/>
              <a:pPr>
                <a:defRPr/>
              </a:pPr>
              <a:t>3/12/2022</a:t>
            </a:fld>
            <a:endParaRPr lang="en-US"/>
          </a:p>
        </p:txBody>
      </p:sp>
      <p:sp>
        <p:nvSpPr>
          <p:cNvPr id="5" name="Footer Placeholder 4"/>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7628F20D-E5AF-40EE-9DDB-0D2A841EA14E}"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1DA61AF2-C178-455A-A03D-5361832ADF62}" type="datetimeFigureOut">
              <a:rPr lang="en-US"/>
              <a:pPr>
                <a:defRPr/>
              </a:pPr>
              <a:t>3/12/2022</a:t>
            </a:fld>
            <a:endParaRPr lang="en-US"/>
          </a:p>
        </p:txBody>
      </p:sp>
      <p:sp>
        <p:nvSpPr>
          <p:cNvPr id="5" name="Footer Placeholder 4"/>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2E02B014-8B36-4A82-8D42-1A6EE232B9F3}"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7052514F-4128-46AF-87E0-FFCE31F24F87}" type="datetimeFigureOut">
              <a:rPr lang="en-US"/>
              <a:pPr>
                <a:defRPr/>
              </a:pPr>
              <a:t>3/12/2022</a:t>
            </a:fld>
            <a:endParaRPr lang="en-US"/>
          </a:p>
        </p:txBody>
      </p:sp>
      <p:sp>
        <p:nvSpPr>
          <p:cNvPr id="6" name="Footer Placeholder 5"/>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F1F4C248-0198-4DAA-900A-C4B0DDAB827D}"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6E6E6E4F-8D94-4CDC-A904-8AE62902E9A5}" type="datetimeFigureOut">
              <a:rPr lang="en-US"/>
              <a:pPr>
                <a:defRPr/>
              </a:pPr>
              <a:t>3/12/2022</a:t>
            </a:fld>
            <a:endParaRPr lang="en-US"/>
          </a:p>
        </p:txBody>
      </p:sp>
      <p:sp>
        <p:nvSpPr>
          <p:cNvPr id="8" name="Footer Placeholder 7"/>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A8C2CF0F-4912-4F06-B325-BB50B0B3E39B}"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68C06886-7A0B-47B5-8518-715A0875ABF4}" type="datetimeFigureOut">
              <a:rPr lang="en-US"/>
              <a:pPr>
                <a:defRPr/>
              </a:pPr>
              <a:t>3/12/2022</a:t>
            </a:fld>
            <a:endParaRPr lang="en-US"/>
          </a:p>
        </p:txBody>
      </p:sp>
      <p:sp>
        <p:nvSpPr>
          <p:cNvPr id="4" name="Footer Placeholder 3"/>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15FEB473-3B33-4FB6-9384-4800FD9621DC}"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44D8C58E-5DD7-440F-A0E8-0280DB56F455}" type="datetimeFigureOut">
              <a:rPr lang="en-US"/>
              <a:pPr>
                <a:defRPr/>
              </a:pPr>
              <a:t>3/12/2022</a:t>
            </a:fld>
            <a:endParaRPr lang="en-US"/>
          </a:p>
        </p:txBody>
      </p:sp>
      <p:sp>
        <p:nvSpPr>
          <p:cNvPr id="3" name="Footer Placeholder 2"/>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00E7D8A6-778D-426F-8FB3-A967B1862291}"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D2AEDC23-64AF-46E2-9D28-E22305BB8E72}" type="datetimeFigureOut">
              <a:rPr lang="en-US"/>
              <a:pPr>
                <a:defRPr/>
              </a:pPr>
              <a:t>3/12/2022</a:t>
            </a:fld>
            <a:endParaRPr lang="en-US"/>
          </a:p>
        </p:txBody>
      </p:sp>
      <p:sp>
        <p:nvSpPr>
          <p:cNvPr id="6" name="Footer Placeholder 5"/>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30DB1E83-2C35-4F99-AE3B-DFCC641921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9711" y="457200"/>
            <a:ext cx="3931725" cy="1600200"/>
          </a:xfrm>
        </p:spPr>
        <p:txBody>
          <a:bodyPr anchor="b"/>
          <a:lstStyle>
            <a:lvl1pPr>
              <a:defRPr sz="3200"/>
            </a:lvl1pPr>
          </a:lstStyle>
          <a:p>
            <a:r>
              <a:rPr lang="en-US"/>
              <a:t>Click to edit Master title style</a:t>
            </a:r>
          </a:p>
        </p:txBody>
      </p:sp>
      <p:sp>
        <p:nvSpPr>
          <p:cNvPr id="3" name="Content Placeholder 2">
            <a:extLst>
              <a:ext uri="{FF2B5EF4-FFF2-40B4-BE49-F238E27FC236}"/>
            </a:extLst>
          </p:cNvPr>
          <p:cNvSpPr>
            <a:spLocks noGrp="1"/>
          </p:cNvSpPr>
          <p:nvPr>
            <p:ph idx="1"/>
          </p:nvPr>
        </p:nvSpPr>
        <p:spPr>
          <a:xfrm>
            <a:off x="5182513" y="987524"/>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extLst>
          </p:cNvPr>
          <p:cNvSpPr>
            <a:spLocks noGrp="1"/>
          </p:cNvSpPr>
          <p:nvPr>
            <p:ph type="body" sz="half" idx="2"/>
          </p:nvPr>
        </p:nvSpPr>
        <p:spPr>
          <a:xfrm>
            <a:off x="839711" y="2057403"/>
            <a:ext cx="3931725" cy="3811588"/>
          </a:xfrm>
        </p:spPr>
        <p:txBody>
          <a:bodyPr/>
          <a:lstStyle>
            <a:lvl1pPr marL="0" indent="0">
              <a:buNone/>
              <a:defRPr sz="1600"/>
            </a:lvl1pPr>
            <a:lvl2pPr marL="456928" indent="0">
              <a:buNone/>
              <a:defRPr sz="1500"/>
            </a:lvl2pPr>
            <a:lvl3pPr marL="913851" indent="0">
              <a:buNone/>
              <a:defRPr sz="1200"/>
            </a:lvl3pPr>
            <a:lvl4pPr marL="1370782" indent="0">
              <a:buNone/>
              <a:defRPr sz="1100"/>
            </a:lvl4pPr>
            <a:lvl5pPr marL="1827704" indent="0">
              <a:buNone/>
              <a:defRPr sz="1100"/>
            </a:lvl5pPr>
            <a:lvl6pPr marL="2284630" indent="0">
              <a:buNone/>
              <a:defRPr sz="1100"/>
            </a:lvl6pPr>
            <a:lvl7pPr marL="2741556" indent="0">
              <a:buNone/>
              <a:defRPr sz="1100"/>
            </a:lvl7pPr>
            <a:lvl8pPr marL="3198480" indent="0">
              <a:buNone/>
              <a:defRPr sz="1100"/>
            </a:lvl8pPr>
            <a:lvl9pPr marL="3655408" indent="0">
              <a:buNone/>
              <a:defRPr sz="1100"/>
            </a:lvl9pPr>
          </a:lstStyle>
          <a:p>
            <a:pPr lvl="0"/>
            <a:r>
              <a:rPr lang="en-US"/>
              <a:t>Edit Master text styles</a:t>
            </a:r>
          </a:p>
        </p:txBody>
      </p:sp>
      <p:sp>
        <p:nvSpPr>
          <p:cNvPr id="6" name="Date Placeholder 4">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2B754804-A581-4CF8-8724-5B491FA27A00}" type="datetimeFigureOut">
              <a:rPr lang="en-US"/>
              <a:pPr>
                <a:defRPr/>
              </a:pPr>
              <a:t>3/12/2022</a:t>
            </a:fld>
            <a:endParaRPr lang="en-US"/>
          </a:p>
        </p:txBody>
      </p:sp>
      <p:sp>
        <p:nvSpPr>
          <p:cNvPr id="7" name="Footer Placeholder 5">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8" name="Slide Number Placeholder 6">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CE7FD102-C00F-46C6-ABD9-B6113A313B9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775"/>
            <a:ext cx="7314248"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08114835-ACDE-4FC9-A7B4-00CB312C2C6A}" type="datetimeFigureOut">
              <a:rPr lang="en-US"/>
              <a:pPr>
                <a:defRPr/>
              </a:pPr>
              <a:t>3/12/2022</a:t>
            </a:fld>
            <a:endParaRPr lang="en-US"/>
          </a:p>
        </p:txBody>
      </p:sp>
      <p:sp>
        <p:nvSpPr>
          <p:cNvPr id="6" name="Footer Placeholder 5"/>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624F1EFB-2857-4C80-A195-F00D8C31AC1A}"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789C311E-48C2-411E-ABD5-9185A645A37D}" type="datetimeFigureOut">
              <a:rPr lang="en-US"/>
              <a:pPr>
                <a:defRPr/>
              </a:pPr>
              <a:t>3/12/2022</a:t>
            </a:fld>
            <a:endParaRPr lang="en-US"/>
          </a:p>
        </p:txBody>
      </p:sp>
      <p:sp>
        <p:nvSpPr>
          <p:cNvPr id="5" name="Footer Placeholder 4"/>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07E6547E-A54C-4DBC-A2CC-765E65E32728}"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5D1F5CE6-A5BE-40E6-958C-5E91C1D94552}" type="datetimeFigureOut">
              <a:rPr lang="en-US"/>
              <a:pPr>
                <a:defRPr/>
              </a:pPr>
              <a:t>3/12/2022</a:t>
            </a:fld>
            <a:endParaRPr lang="en-US"/>
          </a:p>
        </p:txBody>
      </p:sp>
      <p:sp>
        <p:nvSpPr>
          <p:cNvPr id="5" name="Footer Placeholder 4"/>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FF7CBA11-F016-42D0-9ACD-5D66694CB4F5}"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876300" y="-1387475"/>
            <a:ext cx="13600113" cy="9934575"/>
          </a:xfrm>
          <a:prstGeom prst="rect">
            <a:avLst/>
          </a:prstGeom>
          <a:noFill/>
          <a:ln w="9525">
            <a:noFill/>
            <a:miter lim="800000"/>
            <a:headEnd/>
            <a:tailEnd/>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876300" y="-1387475"/>
            <a:ext cx="13600113" cy="9934575"/>
          </a:xfrm>
          <a:prstGeom prst="rect">
            <a:avLst/>
          </a:prstGeom>
          <a:noFill/>
          <a:ln w="9525">
            <a:noFill/>
            <a:miter lim="800000"/>
            <a:headEnd/>
            <a:tailEnd/>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876300" y="-1387475"/>
            <a:ext cx="13600113" cy="9934575"/>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1588"/>
            <a:ext cx="12184063" cy="6854825"/>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839711" y="457200"/>
            <a:ext cx="3931725" cy="1600200"/>
          </a:xfrm>
        </p:spPr>
        <p:txBody>
          <a:bodyPr anchor="b"/>
          <a:lstStyle>
            <a:lvl1pPr>
              <a:defRPr sz="3200"/>
            </a:lvl1pPr>
          </a:lstStyle>
          <a:p>
            <a:r>
              <a:rPr lang="en-US"/>
              <a:t>Click to edit Master title style</a:t>
            </a:r>
          </a:p>
        </p:txBody>
      </p:sp>
      <p:sp>
        <p:nvSpPr>
          <p:cNvPr id="3" name="Picture Placeholder 2">
            <a:extLst>
              <a:ext uri="{FF2B5EF4-FFF2-40B4-BE49-F238E27FC236}"/>
            </a:extLst>
          </p:cNvPr>
          <p:cNvSpPr>
            <a:spLocks noGrp="1"/>
          </p:cNvSpPr>
          <p:nvPr>
            <p:ph type="pic" idx="1"/>
          </p:nvPr>
        </p:nvSpPr>
        <p:spPr>
          <a:xfrm>
            <a:off x="5182513" y="987524"/>
            <a:ext cx="6171397" cy="4873625"/>
          </a:xfrm>
        </p:spPr>
        <p:txBody>
          <a:bodyPr rtlCol="0">
            <a:normAutofit/>
          </a:bodyPr>
          <a:lstStyle>
            <a:lvl1pPr marL="0" indent="0">
              <a:buNone/>
              <a:defRPr sz="3200"/>
            </a:lvl1pPr>
            <a:lvl2pPr marL="456928" indent="0">
              <a:buNone/>
              <a:defRPr sz="2800"/>
            </a:lvl2pPr>
            <a:lvl3pPr marL="913851" indent="0">
              <a:buNone/>
              <a:defRPr sz="2400"/>
            </a:lvl3pPr>
            <a:lvl4pPr marL="1370782" indent="0">
              <a:buNone/>
              <a:defRPr sz="2000"/>
            </a:lvl4pPr>
            <a:lvl5pPr marL="1827704" indent="0">
              <a:buNone/>
              <a:defRPr sz="2000"/>
            </a:lvl5pPr>
            <a:lvl6pPr marL="2284630" indent="0">
              <a:buNone/>
              <a:defRPr sz="2000"/>
            </a:lvl6pPr>
            <a:lvl7pPr marL="2741556" indent="0">
              <a:buNone/>
              <a:defRPr sz="2000"/>
            </a:lvl7pPr>
            <a:lvl8pPr marL="3198480" indent="0">
              <a:buNone/>
              <a:defRPr sz="2000"/>
            </a:lvl8pPr>
            <a:lvl9pPr marL="3655408" indent="0">
              <a:buNone/>
              <a:defRPr sz="2000"/>
            </a:lvl9pPr>
          </a:lstStyle>
          <a:p>
            <a:pPr lvl="0"/>
            <a:endParaRPr lang="en-US" noProof="0"/>
          </a:p>
        </p:txBody>
      </p:sp>
      <p:sp>
        <p:nvSpPr>
          <p:cNvPr id="4" name="Text Placeholder 3">
            <a:extLst>
              <a:ext uri="{FF2B5EF4-FFF2-40B4-BE49-F238E27FC236}"/>
            </a:extLst>
          </p:cNvPr>
          <p:cNvSpPr>
            <a:spLocks noGrp="1"/>
          </p:cNvSpPr>
          <p:nvPr>
            <p:ph type="body" sz="half" idx="2"/>
          </p:nvPr>
        </p:nvSpPr>
        <p:spPr>
          <a:xfrm>
            <a:off x="839711" y="2057403"/>
            <a:ext cx="3931725" cy="3811588"/>
          </a:xfrm>
        </p:spPr>
        <p:txBody>
          <a:bodyPr/>
          <a:lstStyle>
            <a:lvl1pPr marL="0" indent="0">
              <a:buNone/>
              <a:defRPr sz="1600"/>
            </a:lvl1pPr>
            <a:lvl2pPr marL="456928" indent="0">
              <a:buNone/>
              <a:defRPr sz="1500"/>
            </a:lvl2pPr>
            <a:lvl3pPr marL="913851" indent="0">
              <a:buNone/>
              <a:defRPr sz="1200"/>
            </a:lvl3pPr>
            <a:lvl4pPr marL="1370782" indent="0">
              <a:buNone/>
              <a:defRPr sz="1100"/>
            </a:lvl4pPr>
            <a:lvl5pPr marL="1827704" indent="0">
              <a:buNone/>
              <a:defRPr sz="1100"/>
            </a:lvl5pPr>
            <a:lvl6pPr marL="2284630" indent="0">
              <a:buNone/>
              <a:defRPr sz="1100"/>
            </a:lvl6pPr>
            <a:lvl7pPr marL="2741556" indent="0">
              <a:buNone/>
              <a:defRPr sz="1100"/>
            </a:lvl7pPr>
            <a:lvl8pPr marL="3198480" indent="0">
              <a:buNone/>
              <a:defRPr sz="1100"/>
            </a:lvl8pPr>
            <a:lvl9pPr marL="3655408" indent="0">
              <a:buNone/>
              <a:defRPr sz="1100"/>
            </a:lvl9pPr>
          </a:lstStyle>
          <a:p>
            <a:pPr lvl="0"/>
            <a:r>
              <a:rPr lang="en-US"/>
              <a:t>Edit Master text styles</a:t>
            </a:r>
          </a:p>
        </p:txBody>
      </p:sp>
      <p:sp>
        <p:nvSpPr>
          <p:cNvPr id="6" name="Date Placeholder 4">
            <a:extLst>
              <a:ext uri="{FF2B5EF4-FFF2-40B4-BE49-F238E27FC236}"/>
            </a:extLst>
          </p:cNvPr>
          <p:cNvSpPr>
            <a:spLocks noGrp="1"/>
          </p:cNvSpPr>
          <p:nvPr>
            <p:ph type="dt" sz="half" idx="10"/>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F9C420BD-6437-4745-9583-C220310A65C4}" type="datetimeFigureOut">
              <a:rPr lang="en-US"/>
              <a:pPr>
                <a:defRPr/>
              </a:pPr>
              <a:t>3/12/2022</a:t>
            </a:fld>
            <a:endParaRPr lang="en-US"/>
          </a:p>
        </p:txBody>
      </p:sp>
      <p:sp>
        <p:nvSpPr>
          <p:cNvPr id="7" name="Footer Placeholder 5">
            <a:extLst>
              <a:ext uri="{FF2B5EF4-FFF2-40B4-BE49-F238E27FC236}"/>
            </a:extLst>
          </p:cNvPr>
          <p:cNvSpPr>
            <a:spLocks noGrp="1"/>
          </p:cNvSpPr>
          <p:nvPr>
            <p:ph type="ftr" sz="quarter" idx="11"/>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8" name="Slide Number Placeholder 6">
            <a:extLst>
              <a:ext uri="{FF2B5EF4-FFF2-40B4-BE49-F238E27FC236}"/>
            </a:extLst>
          </p:cNvPr>
          <p:cNvSpPr>
            <a:spLocks noGrp="1"/>
          </p:cNvSpPr>
          <p:nvPr>
            <p:ph type="sldNum" sz="quarter" idx="12"/>
          </p:nvPr>
        </p:nvSpPr>
        <p:spPr/>
        <p:txBody>
          <a:bodyPr rtlCol="0"/>
          <a:lstStyle>
            <a:lvl1pPr defTabSz="456928" fontAlgn="auto">
              <a:spcBef>
                <a:spcPts val="0"/>
              </a:spcBef>
              <a:spcAft>
                <a:spcPts val="0"/>
              </a:spcAft>
              <a:defRPr>
                <a:solidFill>
                  <a:prstClr val="black">
                    <a:tint val="75000"/>
                  </a:prstClr>
                </a:solidFill>
                <a:latin typeface="+mn-lt"/>
                <a:cs typeface="+mn-cs"/>
              </a:defRPr>
            </a:lvl1pPr>
          </a:lstStyle>
          <a:p>
            <a:pPr>
              <a:defRPr/>
            </a:pPr>
            <a:fld id="{212649C0-8C76-47F6-8DF8-EFD1021B7587}"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876300" y="-1387475"/>
            <a:ext cx="13600113" cy="9934575"/>
          </a:xfrm>
          <a:prstGeom prst="rect">
            <a:avLst/>
          </a:prstGeom>
          <a:noFill/>
          <a:ln w="9525">
            <a:noFill/>
            <a:miter lim="800000"/>
            <a:headEnd/>
            <a:tailEnd/>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876300" y="-1387475"/>
            <a:ext cx="13600113" cy="9934575"/>
          </a:xfrm>
          <a:prstGeom prst="rect">
            <a:avLst/>
          </a:prstGeom>
          <a:noFill/>
          <a:ln w="9525">
            <a:noFill/>
            <a:miter lim="800000"/>
            <a:headEnd/>
            <a:tailEnd/>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876300" y="-1387475"/>
            <a:ext cx="13600113" cy="9934575"/>
          </a:xfrm>
          <a:prstGeom prst="rect">
            <a:avLst/>
          </a:prstGeom>
          <a:noFill/>
          <a:ln w="9525">
            <a:noFill/>
            <a:miter lim="800000"/>
            <a:headEnd/>
            <a:tailEnd/>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898989"/>
                </a:solidFill>
                <a:latin typeface="Calibri" pitchFamily="34" charset="0"/>
              </a:defRPr>
            </a:lvl1pPr>
          </a:lstStyle>
          <a:p>
            <a:fld id="{A054C86C-6BF7-4BE9-BC20-050AE92DD0A0}" type="datetimeFigureOut">
              <a:rPr lang="en-US"/>
              <a:pPr/>
              <a:t>3/12/2022</a:t>
            </a:fld>
            <a:endParaRPr lang="en-US"/>
          </a:p>
        </p:txBody>
      </p:sp>
      <p:sp>
        <p:nvSpPr>
          <p:cNvPr id="5" name="Footer Placeholder 4"/>
          <p:cNvSpPr>
            <a:spLocks noGrp="1"/>
          </p:cNvSpPr>
          <p:nvPr>
            <p:ph type="ftr" sz="quarter" idx="11"/>
          </p:nvPr>
        </p:nvSpPr>
        <p:spPr>
          <a:xfrm>
            <a:off x="4038600" y="6356350"/>
            <a:ext cx="4113213" cy="365125"/>
          </a:xfrm>
          <a:prstGeom prst="rect">
            <a:avLst/>
          </a:prstGeom>
        </p:spPr>
        <p:txBody>
          <a:bodyPr vert="horz" wrap="square" lIns="91440" tIns="45720" rIns="91440" bIns="45720" numCol="1" anchor="t"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12"/>
          </p:nvPr>
        </p:nvSpPr>
        <p:spPr>
          <a:xfrm>
            <a:off x="8609013" y="6356350"/>
            <a:ext cx="2743200"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898989"/>
                </a:solidFill>
                <a:latin typeface="Calibri" pitchFamily="34" charset="0"/>
              </a:defRPr>
            </a:lvl1pPr>
          </a:lstStyle>
          <a:p>
            <a:fld id="{DF87644A-C285-4FFE-B30F-C5A66D00A32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2.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4013" cy="1325563"/>
          </a:xfrm>
          <a:prstGeom prst="rect">
            <a:avLst/>
          </a:prstGeom>
          <a:noFill/>
          <a:ln w="9525">
            <a:noFill/>
            <a:miter lim="800000"/>
            <a:headEnd/>
            <a:tailEnd/>
          </a:ln>
        </p:spPr>
        <p:txBody>
          <a:bodyPr vert="horz" wrap="square" lIns="91390" tIns="45694" rIns="91390" bIns="4569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4013" cy="4351338"/>
          </a:xfrm>
          <a:prstGeom prst="rect">
            <a:avLst/>
          </a:prstGeom>
          <a:noFill/>
          <a:ln w="9525">
            <a:noFill/>
            <a:miter lim="800000"/>
            <a:headEnd/>
            <a:tailEnd/>
          </a:ln>
        </p:spPr>
        <p:txBody>
          <a:bodyPr vert="horz" wrap="square" lIns="91390" tIns="45694" rIns="91390" bIns="45694"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wrap="square" lIns="91390" tIns="45694" rIns="91390" bIns="45694" numCol="1" anchor="ctr" anchorCtr="0" compatLnSpc="1">
            <a:prstTxWarp prst="textNoShape">
              <a:avLst/>
            </a:prstTxWarp>
          </a:bodyPr>
          <a:lstStyle>
            <a:lvl1pPr>
              <a:defRPr sz="1200">
                <a:solidFill>
                  <a:srgbClr val="898989"/>
                </a:solidFill>
                <a:latin typeface="UTM Avo"/>
              </a:defRPr>
            </a:lvl1pPr>
          </a:lstStyle>
          <a:p>
            <a:fld id="{C35A4678-836D-47BB-85DC-0866149D3145}" type="datetimeFigureOut">
              <a:rPr lang="en-US"/>
              <a:pPr/>
              <a:t>3/12/2022</a:t>
            </a:fld>
            <a:endParaRPr lang="en-US"/>
          </a:p>
        </p:txBody>
      </p:sp>
      <p:sp>
        <p:nvSpPr>
          <p:cNvPr id="5" name="Footer Placeholder 4">
            <a:extLst>
              <a:ext uri="{FF2B5EF4-FFF2-40B4-BE49-F238E27FC236}"/>
            </a:extLst>
          </p:cNvPr>
          <p:cNvSpPr>
            <a:spLocks noGrp="1"/>
          </p:cNvSpPr>
          <p:nvPr>
            <p:ph type="ftr" sz="quarter" idx="3"/>
          </p:nvPr>
        </p:nvSpPr>
        <p:spPr>
          <a:xfrm>
            <a:off x="4038600" y="6356350"/>
            <a:ext cx="4113213" cy="365125"/>
          </a:xfrm>
          <a:prstGeom prst="rect">
            <a:avLst/>
          </a:prstGeom>
        </p:spPr>
        <p:txBody>
          <a:bodyPr vert="horz" wrap="square" lIns="91390" tIns="45694" rIns="91390" bIns="45694" numCol="1" anchor="ctr" anchorCtr="0" compatLnSpc="1">
            <a:prstTxWarp prst="textNoShape">
              <a:avLst/>
            </a:prstTxWarp>
          </a:bodyPr>
          <a:lstStyle>
            <a:lvl1pPr algn="ctr">
              <a:defRPr sz="1200">
                <a:solidFill>
                  <a:srgbClr val="898989"/>
                </a:solidFill>
                <a:latin typeface="UTM Avo"/>
              </a:defRPr>
            </a:lvl1pPr>
          </a:lstStyle>
          <a:p>
            <a:endParaRPr lang="en-US"/>
          </a:p>
        </p:txBody>
      </p:sp>
      <p:sp>
        <p:nvSpPr>
          <p:cNvPr id="6" name="Slide Number Placeholder 5">
            <a:extLst>
              <a:ext uri="{FF2B5EF4-FFF2-40B4-BE49-F238E27FC236}"/>
            </a:extLst>
          </p:cNvPr>
          <p:cNvSpPr>
            <a:spLocks noGrp="1"/>
          </p:cNvSpPr>
          <p:nvPr>
            <p:ph type="sldNum" sz="quarter" idx="4"/>
          </p:nvPr>
        </p:nvSpPr>
        <p:spPr>
          <a:xfrm>
            <a:off x="8609013" y="6356350"/>
            <a:ext cx="2743200" cy="365125"/>
          </a:xfrm>
          <a:prstGeom prst="rect">
            <a:avLst/>
          </a:prstGeom>
        </p:spPr>
        <p:txBody>
          <a:bodyPr vert="horz" wrap="square" lIns="91390" tIns="45694" rIns="91390" bIns="45694" numCol="1" anchor="ctr" anchorCtr="0" compatLnSpc="1">
            <a:prstTxWarp prst="textNoShape">
              <a:avLst/>
            </a:prstTxWarp>
          </a:bodyPr>
          <a:lstStyle>
            <a:lvl1pPr algn="r">
              <a:defRPr sz="1200">
                <a:solidFill>
                  <a:srgbClr val="898989"/>
                </a:solidFill>
                <a:latin typeface="UTM Avo"/>
              </a:defRPr>
            </a:lvl1pPr>
          </a:lstStyle>
          <a:p>
            <a:fld id="{9474C38E-B718-405B-8EEE-CF8E6F4944B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Lst>
  <p:txStyles>
    <p:title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UTM Avo"/>
        </a:defRPr>
      </a:lvl2pPr>
      <a:lvl3pPr algn="l" defTabSz="912813" rtl="0" fontAlgn="base">
        <a:lnSpc>
          <a:spcPct val="90000"/>
        </a:lnSpc>
        <a:spcBef>
          <a:spcPct val="0"/>
        </a:spcBef>
        <a:spcAft>
          <a:spcPct val="0"/>
        </a:spcAft>
        <a:defRPr sz="4400">
          <a:solidFill>
            <a:schemeClr val="tx1"/>
          </a:solidFill>
          <a:latin typeface="UTM Avo"/>
        </a:defRPr>
      </a:lvl3pPr>
      <a:lvl4pPr algn="l" defTabSz="912813" rtl="0" fontAlgn="base">
        <a:lnSpc>
          <a:spcPct val="90000"/>
        </a:lnSpc>
        <a:spcBef>
          <a:spcPct val="0"/>
        </a:spcBef>
        <a:spcAft>
          <a:spcPct val="0"/>
        </a:spcAft>
        <a:defRPr sz="4400">
          <a:solidFill>
            <a:schemeClr val="tx1"/>
          </a:solidFill>
          <a:latin typeface="UTM Avo"/>
        </a:defRPr>
      </a:lvl4pPr>
      <a:lvl5pPr algn="l" defTabSz="912813" rtl="0" fontAlgn="base">
        <a:lnSpc>
          <a:spcPct val="90000"/>
        </a:lnSpc>
        <a:spcBef>
          <a:spcPct val="0"/>
        </a:spcBef>
        <a:spcAft>
          <a:spcPct val="0"/>
        </a:spcAft>
        <a:defRPr sz="4400">
          <a:solidFill>
            <a:schemeClr val="tx1"/>
          </a:solidFill>
          <a:latin typeface="UTM Avo"/>
        </a:defRPr>
      </a:lvl5pPr>
      <a:lvl6pPr marL="457200" algn="l" defTabSz="912813" rtl="0" fontAlgn="base">
        <a:lnSpc>
          <a:spcPct val="90000"/>
        </a:lnSpc>
        <a:spcBef>
          <a:spcPct val="0"/>
        </a:spcBef>
        <a:spcAft>
          <a:spcPct val="0"/>
        </a:spcAft>
        <a:defRPr sz="4400">
          <a:solidFill>
            <a:schemeClr val="tx1"/>
          </a:solidFill>
          <a:latin typeface="UTM Avo"/>
        </a:defRPr>
      </a:lvl6pPr>
      <a:lvl7pPr marL="914400" algn="l" defTabSz="912813" rtl="0" fontAlgn="base">
        <a:lnSpc>
          <a:spcPct val="90000"/>
        </a:lnSpc>
        <a:spcBef>
          <a:spcPct val="0"/>
        </a:spcBef>
        <a:spcAft>
          <a:spcPct val="0"/>
        </a:spcAft>
        <a:defRPr sz="4400">
          <a:solidFill>
            <a:schemeClr val="tx1"/>
          </a:solidFill>
          <a:latin typeface="UTM Avo"/>
        </a:defRPr>
      </a:lvl7pPr>
      <a:lvl8pPr marL="1371600" algn="l" defTabSz="912813" rtl="0" fontAlgn="base">
        <a:lnSpc>
          <a:spcPct val="90000"/>
        </a:lnSpc>
        <a:spcBef>
          <a:spcPct val="0"/>
        </a:spcBef>
        <a:spcAft>
          <a:spcPct val="0"/>
        </a:spcAft>
        <a:defRPr sz="4400">
          <a:solidFill>
            <a:schemeClr val="tx1"/>
          </a:solidFill>
          <a:latin typeface="UTM Avo"/>
        </a:defRPr>
      </a:lvl8pPr>
      <a:lvl9pPr marL="1828800" algn="l" defTabSz="912813" rtl="0" fontAlgn="base">
        <a:lnSpc>
          <a:spcPct val="90000"/>
        </a:lnSpc>
        <a:spcBef>
          <a:spcPct val="0"/>
        </a:spcBef>
        <a:spcAft>
          <a:spcPct val="0"/>
        </a:spcAft>
        <a:defRPr sz="4400">
          <a:solidFill>
            <a:schemeClr val="tx1"/>
          </a:solidFill>
          <a:latin typeface="UTM Avo"/>
        </a:defRPr>
      </a:lvl9pPr>
    </p:titleStyle>
    <p:bodyStyle>
      <a:lvl1pPr marL="227013" indent="-227013" algn="l" defTabSz="912813"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4213" indent="-227013" algn="l" defTabSz="912813"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1413" indent="-227013" algn="l" defTabSz="912813"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8613" indent="-227013" algn="l" defTabSz="912813" rtl="0" fontAlgn="base">
        <a:lnSpc>
          <a:spcPct val="90000"/>
        </a:lnSpc>
        <a:spcBef>
          <a:spcPts val="500"/>
        </a:spcBef>
        <a:spcAft>
          <a:spcPct val="0"/>
        </a:spcAft>
        <a:buFont typeface="Arial" charset="0"/>
        <a:buChar char="•"/>
        <a:defRPr sz="1900" kern="1200">
          <a:solidFill>
            <a:schemeClr val="tx1"/>
          </a:solidFill>
          <a:latin typeface="+mn-lt"/>
          <a:ea typeface="+mn-ea"/>
          <a:cs typeface="+mn-cs"/>
        </a:defRPr>
      </a:lvl4pPr>
      <a:lvl5pPr marL="2055813" indent="-227013" algn="l" defTabSz="912813" rtl="0" fontAlgn="base">
        <a:lnSpc>
          <a:spcPct val="90000"/>
        </a:lnSpc>
        <a:spcBef>
          <a:spcPts val="500"/>
        </a:spcBef>
        <a:spcAft>
          <a:spcPct val="0"/>
        </a:spcAft>
        <a:buFont typeface="Arial" charset="0"/>
        <a:buChar char="•"/>
        <a:defRPr sz="1900" kern="1200">
          <a:solidFill>
            <a:schemeClr val="tx1"/>
          </a:solidFill>
          <a:latin typeface="+mn-lt"/>
          <a:ea typeface="+mn-ea"/>
          <a:cs typeface="+mn-cs"/>
        </a:defRPr>
      </a:lvl5pPr>
      <a:lvl6pPr marL="2513091" indent="-228464" algn="l" defTabSz="91385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022" indent="-228464" algn="l" defTabSz="91385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944" indent="-228464" algn="l" defTabSz="91385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870" indent="-228464" algn="l" defTabSz="91385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851" rtl="0" eaLnBrk="1" latinLnBrk="0" hangingPunct="1">
        <a:defRPr sz="1900" kern="1200">
          <a:solidFill>
            <a:schemeClr val="tx1"/>
          </a:solidFill>
          <a:latin typeface="+mn-lt"/>
          <a:ea typeface="+mn-ea"/>
          <a:cs typeface="+mn-cs"/>
        </a:defRPr>
      </a:lvl1pPr>
      <a:lvl2pPr marL="456928" algn="l" defTabSz="913851" rtl="0" eaLnBrk="1" latinLnBrk="0" hangingPunct="1">
        <a:defRPr sz="1900" kern="1200">
          <a:solidFill>
            <a:schemeClr val="tx1"/>
          </a:solidFill>
          <a:latin typeface="+mn-lt"/>
          <a:ea typeface="+mn-ea"/>
          <a:cs typeface="+mn-cs"/>
        </a:defRPr>
      </a:lvl2pPr>
      <a:lvl3pPr marL="913851" algn="l" defTabSz="913851" rtl="0" eaLnBrk="1" latinLnBrk="0" hangingPunct="1">
        <a:defRPr sz="1900" kern="1200">
          <a:solidFill>
            <a:schemeClr val="tx1"/>
          </a:solidFill>
          <a:latin typeface="+mn-lt"/>
          <a:ea typeface="+mn-ea"/>
          <a:cs typeface="+mn-cs"/>
        </a:defRPr>
      </a:lvl3pPr>
      <a:lvl4pPr marL="1370782" algn="l" defTabSz="913851" rtl="0" eaLnBrk="1" latinLnBrk="0" hangingPunct="1">
        <a:defRPr sz="1900" kern="1200">
          <a:solidFill>
            <a:schemeClr val="tx1"/>
          </a:solidFill>
          <a:latin typeface="+mn-lt"/>
          <a:ea typeface="+mn-ea"/>
          <a:cs typeface="+mn-cs"/>
        </a:defRPr>
      </a:lvl4pPr>
      <a:lvl5pPr marL="1827704" algn="l" defTabSz="913851" rtl="0" eaLnBrk="1" latinLnBrk="0" hangingPunct="1">
        <a:defRPr sz="1900" kern="1200">
          <a:solidFill>
            <a:schemeClr val="tx1"/>
          </a:solidFill>
          <a:latin typeface="+mn-lt"/>
          <a:ea typeface="+mn-ea"/>
          <a:cs typeface="+mn-cs"/>
        </a:defRPr>
      </a:lvl5pPr>
      <a:lvl6pPr marL="2284630" algn="l" defTabSz="913851" rtl="0" eaLnBrk="1" latinLnBrk="0" hangingPunct="1">
        <a:defRPr sz="1900" kern="1200">
          <a:solidFill>
            <a:schemeClr val="tx1"/>
          </a:solidFill>
          <a:latin typeface="+mn-lt"/>
          <a:ea typeface="+mn-ea"/>
          <a:cs typeface="+mn-cs"/>
        </a:defRPr>
      </a:lvl6pPr>
      <a:lvl7pPr marL="2741556" algn="l" defTabSz="913851" rtl="0" eaLnBrk="1" latinLnBrk="0" hangingPunct="1">
        <a:defRPr sz="1900" kern="1200">
          <a:solidFill>
            <a:schemeClr val="tx1"/>
          </a:solidFill>
          <a:latin typeface="+mn-lt"/>
          <a:ea typeface="+mn-ea"/>
          <a:cs typeface="+mn-cs"/>
        </a:defRPr>
      </a:lvl7pPr>
      <a:lvl8pPr marL="3198480" algn="l" defTabSz="913851" rtl="0" eaLnBrk="1" latinLnBrk="0" hangingPunct="1">
        <a:defRPr sz="1900" kern="1200">
          <a:solidFill>
            <a:schemeClr val="tx1"/>
          </a:solidFill>
          <a:latin typeface="+mn-lt"/>
          <a:ea typeface="+mn-ea"/>
          <a:cs typeface="+mn-cs"/>
        </a:defRPr>
      </a:lvl8pPr>
      <a:lvl9pPr marL="3655408" algn="l" defTabSz="91385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838200" y="365125"/>
            <a:ext cx="10514013" cy="1325563"/>
          </a:xfrm>
          <a:prstGeom prst="rect">
            <a:avLst/>
          </a:prstGeom>
          <a:noFill/>
          <a:ln w="9525">
            <a:noFill/>
            <a:miter lim="800000"/>
            <a:headEnd/>
            <a:tailEnd/>
          </a:ln>
        </p:spPr>
        <p:txBody>
          <a:bodyPr vert="horz" wrap="square" lIns="91390" tIns="45694" rIns="91390" bIns="45694"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838200" y="1825625"/>
            <a:ext cx="10514013" cy="4351338"/>
          </a:xfrm>
          <a:prstGeom prst="rect">
            <a:avLst/>
          </a:prstGeom>
          <a:noFill/>
          <a:ln w="9525">
            <a:noFill/>
            <a:miter lim="800000"/>
            <a:headEnd/>
            <a:tailEnd/>
          </a:ln>
        </p:spPr>
        <p:txBody>
          <a:bodyPr vert="horz" wrap="square" lIns="91390" tIns="45694" rIns="91390" bIns="45694"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wrap="square" lIns="91390" tIns="45694" rIns="91390" bIns="45694" numCol="1" anchor="ctr" anchorCtr="0" compatLnSpc="1">
            <a:prstTxWarp prst="textNoShape">
              <a:avLst/>
            </a:prstTxWarp>
          </a:bodyPr>
          <a:lstStyle>
            <a:lvl1pPr>
              <a:defRPr sz="1200">
                <a:solidFill>
                  <a:srgbClr val="898989"/>
                </a:solidFill>
                <a:latin typeface="UTM Avo"/>
              </a:defRPr>
            </a:lvl1pPr>
          </a:lstStyle>
          <a:p>
            <a:fld id="{3232B9CA-90DA-400F-BD0A-4D81A3364797}" type="datetimeFigureOut">
              <a:rPr lang="en-US"/>
              <a:pPr/>
              <a:t>3/12/2022</a:t>
            </a:fld>
            <a:endParaRPr lang="en-US"/>
          </a:p>
        </p:txBody>
      </p:sp>
      <p:sp>
        <p:nvSpPr>
          <p:cNvPr id="5" name="Footer Placeholder 4">
            <a:extLst>
              <a:ext uri="{FF2B5EF4-FFF2-40B4-BE49-F238E27FC236}"/>
            </a:extLst>
          </p:cNvPr>
          <p:cNvSpPr>
            <a:spLocks noGrp="1"/>
          </p:cNvSpPr>
          <p:nvPr>
            <p:ph type="ftr" sz="quarter" idx="3"/>
          </p:nvPr>
        </p:nvSpPr>
        <p:spPr>
          <a:xfrm>
            <a:off x="4038600" y="6356350"/>
            <a:ext cx="4113213" cy="365125"/>
          </a:xfrm>
          <a:prstGeom prst="rect">
            <a:avLst/>
          </a:prstGeom>
        </p:spPr>
        <p:txBody>
          <a:bodyPr vert="horz" wrap="square" lIns="91390" tIns="45694" rIns="91390" bIns="45694" numCol="1" anchor="ctr" anchorCtr="0" compatLnSpc="1">
            <a:prstTxWarp prst="textNoShape">
              <a:avLst/>
            </a:prstTxWarp>
          </a:bodyPr>
          <a:lstStyle>
            <a:lvl1pPr algn="ctr">
              <a:defRPr sz="1200">
                <a:solidFill>
                  <a:srgbClr val="898989"/>
                </a:solidFill>
                <a:latin typeface="UTM Avo"/>
              </a:defRPr>
            </a:lvl1pPr>
          </a:lstStyle>
          <a:p>
            <a:endParaRPr lang="en-US"/>
          </a:p>
        </p:txBody>
      </p:sp>
      <p:sp>
        <p:nvSpPr>
          <p:cNvPr id="6" name="Slide Number Placeholder 5">
            <a:extLst>
              <a:ext uri="{FF2B5EF4-FFF2-40B4-BE49-F238E27FC236}"/>
            </a:extLst>
          </p:cNvPr>
          <p:cNvSpPr>
            <a:spLocks noGrp="1"/>
          </p:cNvSpPr>
          <p:nvPr>
            <p:ph type="sldNum" sz="quarter" idx="4"/>
          </p:nvPr>
        </p:nvSpPr>
        <p:spPr>
          <a:xfrm>
            <a:off x="8609013" y="6356350"/>
            <a:ext cx="2743200" cy="365125"/>
          </a:xfrm>
          <a:prstGeom prst="rect">
            <a:avLst/>
          </a:prstGeom>
        </p:spPr>
        <p:txBody>
          <a:bodyPr vert="horz" wrap="square" lIns="91390" tIns="45694" rIns="91390" bIns="45694" numCol="1" anchor="ctr" anchorCtr="0" compatLnSpc="1">
            <a:prstTxWarp prst="textNoShape">
              <a:avLst/>
            </a:prstTxWarp>
          </a:bodyPr>
          <a:lstStyle>
            <a:lvl1pPr algn="r">
              <a:defRPr sz="1200">
                <a:solidFill>
                  <a:srgbClr val="898989"/>
                </a:solidFill>
                <a:latin typeface="UTM Avo"/>
              </a:defRPr>
            </a:lvl1pPr>
          </a:lstStyle>
          <a:p>
            <a:fld id="{B5BB0AD6-D555-4EE8-8D33-323FA876392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Lst>
  <p:txStyles>
    <p:title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UTM Avo"/>
        </a:defRPr>
      </a:lvl2pPr>
      <a:lvl3pPr algn="l" defTabSz="912813" rtl="0" fontAlgn="base">
        <a:lnSpc>
          <a:spcPct val="90000"/>
        </a:lnSpc>
        <a:spcBef>
          <a:spcPct val="0"/>
        </a:spcBef>
        <a:spcAft>
          <a:spcPct val="0"/>
        </a:spcAft>
        <a:defRPr sz="4400">
          <a:solidFill>
            <a:schemeClr val="tx1"/>
          </a:solidFill>
          <a:latin typeface="UTM Avo"/>
        </a:defRPr>
      </a:lvl3pPr>
      <a:lvl4pPr algn="l" defTabSz="912813" rtl="0" fontAlgn="base">
        <a:lnSpc>
          <a:spcPct val="90000"/>
        </a:lnSpc>
        <a:spcBef>
          <a:spcPct val="0"/>
        </a:spcBef>
        <a:spcAft>
          <a:spcPct val="0"/>
        </a:spcAft>
        <a:defRPr sz="4400">
          <a:solidFill>
            <a:schemeClr val="tx1"/>
          </a:solidFill>
          <a:latin typeface="UTM Avo"/>
        </a:defRPr>
      </a:lvl4pPr>
      <a:lvl5pPr algn="l" defTabSz="912813" rtl="0" fontAlgn="base">
        <a:lnSpc>
          <a:spcPct val="90000"/>
        </a:lnSpc>
        <a:spcBef>
          <a:spcPct val="0"/>
        </a:spcBef>
        <a:spcAft>
          <a:spcPct val="0"/>
        </a:spcAft>
        <a:defRPr sz="4400">
          <a:solidFill>
            <a:schemeClr val="tx1"/>
          </a:solidFill>
          <a:latin typeface="UTM Avo"/>
        </a:defRPr>
      </a:lvl5pPr>
      <a:lvl6pPr marL="457200" algn="l" defTabSz="912813" rtl="0" fontAlgn="base">
        <a:lnSpc>
          <a:spcPct val="90000"/>
        </a:lnSpc>
        <a:spcBef>
          <a:spcPct val="0"/>
        </a:spcBef>
        <a:spcAft>
          <a:spcPct val="0"/>
        </a:spcAft>
        <a:defRPr sz="4400">
          <a:solidFill>
            <a:schemeClr val="tx1"/>
          </a:solidFill>
          <a:latin typeface="UTM Avo"/>
        </a:defRPr>
      </a:lvl6pPr>
      <a:lvl7pPr marL="914400" algn="l" defTabSz="912813" rtl="0" fontAlgn="base">
        <a:lnSpc>
          <a:spcPct val="90000"/>
        </a:lnSpc>
        <a:spcBef>
          <a:spcPct val="0"/>
        </a:spcBef>
        <a:spcAft>
          <a:spcPct val="0"/>
        </a:spcAft>
        <a:defRPr sz="4400">
          <a:solidFill>
            <a:schemeClr val="tx1"/>
          </a:solidFill>
          <a:latin typeface="UTM Avo"/>
        </a:defRPr>
      </a:lvl7pPr>
      <a:lvl8pPr marL="1371600" algn="l" defTabSz="912813" rtl="0" fontAlgn="base">
        <a:lnSpc>
          <a:spcPct val="90000"/>
        </a:lnSpc>
        <a:spcBef>
          <a:spcPct val="0"/>
        </a:spcBef>
        <a:spcAft>
          <a:spcPct val="0"/>
        </a:spcAft>
        <a:defRPr sz="4400">
          <a:solidFill>
            <a:schemeClr val="tx1"/>
          </a:solidFill>
          <a:latin typeface="UTM Avo"/>
        </a:defRPr>
      </a:lvl8pPr>
      <a:lvl9pPr marL="1828800" algn="l" defTabSz="912813" rtl="0" fontAlgn="base">
        <a:lnSpc>
          <a:spcPct val="90000"/>
        </a:lnSpc>
        <a:spcBef>
          <a:spcPct val="0"/>
        </a:spcBef>
        <a:spcAft>
          <a:spcPct val="0"/>
        </a:spcAft>
        <a:defRPr sz="4400">
          <a:solidFill>
            <a:schemeClr val="tx1"/>
          </a:solidFill>
          <a:latin typeface="UTM Avo"/>
        </a:defRPr>
      </a:lvl9pPr>
    </p:titleStyle>
    <p:bodyStyle>
      <a:lvl1pPr marL="227013" indent="-227013" algn="l" defTabSz="912813"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4213" indent="-227013" algn="l" defTabSz="912813"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1413" indent="-227013" algn="l" defTabSz="912813"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8613" indent="-227013" algn="l" defTabSz="912813" rtl="0" fontAlgn="base">
        <a:lnSpc>
          <a:spcPct val="90000"/>
        </a:lnSpc>
        <a:spcBef>
          <a:spcPts val="500"/>
        </a:spcBef>
        <a:spcAft>
          <a:spcPct val="0"/>
        </a:spcAft>
        <a:buFont typeface="Arial" charset="0"/>
        <a:buChar char="•"/>
        <a:defRPr sz="1900" kern="1200">
          <a:solidFill>
            <a:schemeClr val="tx1"/>
          </a:solidFill>
          <a:latin typeface="+mn-lt"/>
          <a:ea typeface="+mn-ea"/>
          <a:cs typeface="+mn-cs"/>
        </a:defRPr>
      </a:lvl4pPr>
      <a:lvl5pPr marL="2055813" indent="-227013" algn="l" defTabSz="912813" rtl="0" fontAlgn="base">
        <a:lnSpc>
          <a:spcPct val="90000"/>
        </a:lnSpc>
        <a:spcBef>
          <a:spcPts val="500"/>
        </a:spcBef>
        <a:spcAft>
          <a:spcPct val="0"/>
        </a:spcAft>
        <a:buFont typeface="Arial" charset="0"/>
        <a:buChar char="•"/>
        <a:defRPr sz="1900" kern="1200">
          <a:solidFill>
            <a:schemeClr val="tx1"/>
          </a:solidFill>
          <a:latin typeface="+mn-lt"/>
          <a:ea typeface="+mn-ea"/>
          <a:cs typeface="+mn-cs"/>
        </a:defRPr>
      </a:lvl5pPr>
      <a:lvl6pPr marL="2513091" indent="-228464" algn="l" defTabSz="91385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022" indent="-228464" algn="l" defTabSz="91385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944" indent="-228464" algn="l" defTabSz="91385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870" indent="-228464" algn="l" defTabSz="91385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851" rtl="0" eaLnBrk="1" latinLnBrk="0" hangingPunct="1">
        <a:defRPr sz="1900" kern="1200">
          <a:solidFill>
            <a:schemeClr val="tx1"/>
          </a:solidFill>
          <a:latin typeface="+mn-lt"/>
          <a:ea typeface="+mn-ea"/>
          <a:cs typeface="+mn-cs"/>
        </a:defRPr>
      </a:lvl1pPr>
      <a:lvl2pPr marL="456928" algn="l" defTabSz="913851" rtl="0" eaLnBrk="1" latinLnBrk="0" hangingPunct="1">
        <a:defRPr sz="1900" kern="1200">
          <a:solidFill>
            <a:schemeClr val="tx1"/>
          </a:solidFill>
          <a:latin typeface="+mn-lt"/>
          <a:ea typeface="+mn-ea"/>
          <a:cs typeface="+mn-cs"/>
        </a:defRPr>
      </a:lvl2pPr>
      <a:lvl3pPr marL="913851" algn="l" defTabSz="913851" rtl="0" eaLnBrk="1" latinLnBrk="0" hangingPunct="1">
        <a:defRPr sz="1900" kern="1200">
          <a:solidFill>
            <a:schemeClr val="tx1"/>
          </a:solidFill>
          <a:latin typeface="+mn-lt"/>
          <a:ea typeface="+mn-ea"/>
          <a:cs typeface="+mn-cs"/>
        </a:defRPr>
      </a:lvl3pPr>
      <a:lvl4pPr marL="1370782" algn="l" defTabSz="913851" rtl="0" eaLnBrk="1" latinLnBrk="0" hangingPunct="1">
        <a:defRPr sz="1900" kern="1200">
          <a:solidFill>
            <a:schemeClr val="tx1"/>
          </a:solidFill>
          <a:latin typeface="+mn-lt"/>
          <a:ea typeface="+mn-ea"/>
          <a:cs typeface="+mn-cs"/>
        </a:defRPr>
      </a:lvl4pPr>
      <a:lvl5pPr marL="1827704" algn="l" defTabSz="913851" rtl="0" eaLnBrk="1" latinLnBrk="0" hangingPunct="1">
        <a:defRPr sz="1900" kern="1200">
          <a:solidFill>
            <a:schemeClr val="tx1"/>
          </a:solidFill>
          <a:latin typeface="+mn-lt"/>
          <a:ea typeface="+mn-ea"/>
          <a:cs typeface="+mn-cs"/>
        </a:defRPr>
      </a:lvl5pPr>
      <a:lvl6pPr marL="2284630" algn="l" defTabSz="913851" rtl="0" eaLnBrk="1" latinLnBrk="0" hangingPunct="1">
        <a:defRPr sz="1900" kern="1200">
          <a:solidFill>
            <a:schemeClr val="tx1"/>
          </a:solidFill>
          <a:latin typeface="+mn-lt"/>
          <a:ea typeface="+mn-ea"/>
          <a:cs typeface="+mn-cs"/>
        </a:defRPr>
      </a:lvl6pPr>
      <a:lvl7pPr marL="2741556" algn="l" defTabSz="913851" rtl="0" eaLnBrk="1" latinLnBrk="0" hangingPunct="1">
        <a:defRPr sz="1900" kern="1200">
          <a:solidFill>
            <a:schemeClr val="tx1"/>
          </a:solidFill>
          <a:latin typeface="+mn-lt"/>
          <a:ea typeface="+mn-ea"/>
          <a:cs typeface="+mn-cs"/>
        </a:defRPr>
      </a:lvl7pPr>
      <a:lvl8pPr marL="3198480" algn="l" defTabSz="913851" rtl="0" eaLnBrk="1" latinLnBrk="0" hangingPunct="1">
        <a:defRPr sz="1900" kern="1200">
          <a:solidFill>
            <a:schemeClr val="tx1"/>
          </a:solidFill>
          <a:latin typeface="+mn-lt"/>
          <a:ea typeface="+mn-ea"/>
          <a:cs typeface="+mn-cs"/>
        </a:defRPr>
      </a:lvl8pPr>
      <a:lvl9pPr marL="3655408" algn="l" defTabSz="913851"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838200" y="365125"/>
            <a:ext cx="10514013" cy="1325563"/>
          </a:xfrm>
          <a:prstGeom prst="rect">
            <a:avLst/>
          </a:prstGeom>
          <a:noFill/>
          <a:ln w="9525">
            <a:noFill/>
            <a:miter lim="800000"/>
            <a:headEnd/>
            <a:tailEnd/>
          </a:ln>
        </p:spPr>
        <p:txBody>
          <a:bodyPr vert="horz" wrap="square" lIns="91390" tIns="45694" rIns="91390" bIns="45694"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838200" y="1825625"/>
            <a:ext cx="10514013" cy="4351338"/>
          </a:xfrm>
          <a:prstGeom prst="rect">
            <a:avLst/>
          </a:prstGeom>
          <a:noFill/>
          <a:ln w="9525">
            <a:noFill/>
            <a:miter lim="800000"/>
            <a:headEnd/>
            <a:tailEnd/>
          </a:ln>
        </p:spPr>
        <p:txBody>
          <a:bodyPr vert="horz" wrap="square" lIns="91390" tIns="45694" rIns="91390" bIns="45694"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wrap="square" lIns="91390" tIns="45694" rIns="91390" bIns="45694" numCol="1" anchor="ctr" anchorCtr="0" compatLnSpc="1">
            <a:prstTxWarp prst="textNoShape">
              <a:avLst/>
            </a:prstTxWarp>
          </a:bodyPr>
          <a:lstStyle>
            <a:lvl1pPr>
              <a:defRPr sz="1200">
                <a:solidFill>
                  <a:srgbClr val="898989"/>
                </a:solidFill>
                <a:latin typeface="UTM Avo"/>
              </a:defRPr>
            </a:lvl1pPr>
          </a:lstStyle>
          <a:p>
            <a:fld id="{161D3FEF-C268-4309-B70E-B55DB01718D3}" type="datetimeFigureOut">
              <a:rPr lang="en-US"/>
              <a:pPr/>
              <a:t>3/12/2022</a:t>
            </a:fld>
            <a:endParaRPr lang="en-US"/>
          </a:p>
        </p:txBody>
      </p:sp>
      <p:sp>
        <p:nvSpPr>
          <p:cNvPr id="5" name="Footer Placeholder 4">
            <a:extLst>
              <a:ext uri="{FF2B5EF4-FFF2-40B4-BE49-F238E27FC236}"/>
            </a:extLst>
          </p:cNvPr>
          <p:cNvSpPr>
            <a:spLocks noGrp="1"/>
          </p:cNvSpPr>
          <p:nvPr>
            <p:ph type="ftr" sz="quarter" idx="3"/>
          </p:nvPr>
        </p:nvSpPr>
        <p:spPr>
          <a:xfrm>
            <a:off x="4038600" y="6356350"/>
            <a:ext cx="4113213" cy="365125"/>
          </a:xfrm>
          <a:prstGeom prst="rect">
            <a:avLst/>
          </a:prstGeom>
        </p:spPr>
        <p:txBody>
          <a:bodyPr vert="horz" wrap="square" lIns="91390" tIns="45694" rIns="91390" bIns="45694" numCol="1" anchor="ctr" anchorCtr="0" compatLnSpc="1">
            <a:prstTxWarp prst="textNoShape">
              <a:avLst/>
            </a:prstTxWarp>
          </a:bodyPr>
          <a:lstStyle>
            <a:lvl1pPr algn="ctr">
              <a:defRPr sz="1200">
                <a:solidFill>
                  <a:srgbClr val="898989"/>
                </a:solidFill>
                <a:latin typeface="UTM Avo"/>
              </a:defRPr>
            </a:lvl1pPr>
          </a:lstStyle>
          <a:p>
            <a:endParaRPr lang="en-US"/>
          </a:p>
        </p:txBody>
      </p:sp>
      <p:sp>
        <p:nvSpPr>
          <p:cNvPr id="6" name="Slide Number Placeholder 5">
            <a:extLst>
              <a:ext uri="{FF2B5EF4-FFF2-40B4-BE49-F238E27FC236}"/>
            </a:extLst>
          </p:cNvPr>
          <p:cNvSpPr>
            <a:spLocks noGrp="1"/>
          </p:cNvSpPr>
          <p:nvPr>
            <p:ph type="sldNum" sz="quarter" idx="4"/>
          </p:nvPr>
        </p:nvSpPr>
        <p:spPr>
          <a:xfrm>
            <a:off x="8609013" y="6356350"/>
            <a:ext cx="2743200" cy="365125"/>
          </a:xfrm>
          <a:prstGeom prst="rect">
            <a:avLst/>
          </a:prstGeom>
        </p:spPr>
        <p:txBody>
          <a:bodyPr vert="horz" wrap="square" lIns="91390" tIns="45694" rIns="91390" bIns="45694" numCol="1" anchor="ctr" anchorCtr="0" compatLnSpc="1">
            <a:prstTxWarp prst="textNoShape">
              <a:avLst/>
            </a:prstTxWarp>
          </a:bodyPr>
          <a:lstStyle>
            <a:lvl1pPr algn="r">
              <a:defRPr sz="1200">
                <a:solidFill>
                  <a:srgbClr val="898989"/>
                </a:solidFill>
                <a:latin typeface="UTM Avo"/>
              </a:defRPr>
            </a:lvl1pPr>
          </a:lstStyle>
          <a:p>
            <a:fld id="{0BE45E96-0C3B-4D03-BB52-39A7335CFA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p:txStyles>
    <p:title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UTM Avo"/>
        </a:defRPr>
      </a:lvl2pPr>
      <a:lvl3pPr algn="l" defTabSz="912813" rtl="0" fontAlgn="base">
        <a:lnSpc>
          <a:spcPct val="90000"/>
        </a:lnSpc>
        <a:spcBef>
          <a:spcPct val="0"/>
        </a:spcBef>
        <a:spcAft>
          <a:spcPct val="0"/>
        </a:spcAft>
        <a:defRPr sz="4400">
          <a:solidFill>
            <a:schemeClr val="tx1"/>
          </a:solidFill>
          <a:latin typeface="UTM Avo"/>
        </a:defRPr>
      </a:lvl3pPr>
      <a:lvl4pPr algn="l" defTabSz="912813" rtl="0" fontAlgn="base">
        <a:lnSpc>
          <a:spcPct val="90000"/>
        </a:lnSpc>
        <a:spcBef>
          <a:spcPct val="0"/>
        </a:spcBef>
        <a:spcAft>
          <a:spcPct val="0"/>
        </a:spcAft>
        <a:defRPr sz="4400">
          <a:solidFill>
            <a:schemeClr val="tx1"/>
          </a:solidFill>
          <a:latin typeface="UTM Avo"/>
        </a:defRPr>
      </a:lvl4pPr>
      <a:lvl5pPr algn="l" defTabSz="912813" rtl="0" fontAlgn="base">
        <a:lnSpc>
          <a:spcPct val="90000"/>
        </a:lnSpc>
        <a:spcBef>
          <a:spcPct val="0"/>
        </a:spcBef>
        <a:spcAft>
          <a:spcPct val="0"/>
        </a:spcAft>
        <a:defRPr sz="4400">
          <a:solidFill>
            <a:schemeClr val="tx1"/>
          </a:solidFill>
          <a:latin typeface="UTM Avo"/>
        </a:defRPr>
      </a:lvl5pPr>
      <a:lvl6pPr marL="457200" algn="l" defTabSz="912813" rtl="0" fontAlgn="base">
        <a:lnSpc>
          <a:spcPct val="90000"/>
        </a:lnSpc>
        <a:spcBef>
          <a:spcPct val="0"/>
        </a:spcBef>
        <a:spcAft>
          <a:spcPct val="0"/>
        </a:spcAft>
        <a:defRPr sz="4400">
          <a:solidFill>
            <a:schemeClr val="tx1"/>
          </a:solidFill>
          <a:latin typeface="UTM Avo"/>
        </a:defRPr>
      </a:lvl6pPr>
      <a:lvl7pPr marL="914400" algn="l" defTabSz="912813" rtl="0" fontAlgn="base">
        <a:lnSpc>
          <a:spcPct val="90000"/>
        </a:lnSpc>
        <a:spcBef>
          <a:spcPct val="0"/>
        </a:spcBef>
        <a:spcAft>
          <a:spcPct val="0"/>
        </a:spcAft>
        <a:defRPr sz="4400">
          <a:solidFill>
            <a:schemeClr val="tx1"/>
          </a:solidFill>
          <a:latin typeface="UTM Avo"/>
        </a:defRPr>
      </a:lvl7pPr>
      <a:lvl8pPr marL="1371600" algn="l" defTabSz="912813" rtl="0" fontAlgn="base">
        <a:lnSpc>
          <a:spcPct val="90000"/>
        </a:lnSpc>
        <a:spcBef>
          <a:spcPct val="0"/>
        </a:spcBef>
        <a:spcAft>
          <a:spcPct val="0"/>
        </a:spcAft>
        <a:defRPr sz="4400">
          <a:solidFill>
            <a:schemeClr val="tx1"/>
          </a:solidFill>
          <a:latin typeface="UTM Avo"/>
        </a:defRPr>
      </a:lvl8pPr>
      <a:lvl9pPr marL="1828800" algn="l" defTabSz="912813" rtl="0" fontAlgn="base">
        <a:lnSpc>
          <a:spcPct val="90000"/>
        </a:lnSpc>
        <a:spcBef>
          <a:spcPct val="0"/>
        </a:spcBef>
        <a:spcAft>
          <a:spcPct val="0"/>
        </a:spcAft>
        <a:defRPr sz="4400">
          <a:solidFill>
            <a:schemeClr val="tx1"/>
          </a:solidFill>
          <a:latin typeface="UTM Avo"/>
        </a:defRPr>
      </a:lvl9pPr>
    </p:titleStyle>
    <p:bodyStyle>
      <a:lvl1pPr marL="227013" indent="-227013" algn="l" defTabSz="912813"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4213" indent="-227013" algn="l" defTabSz="912813"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1413" indent="-227013" algn="l" defTabSz="912813"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8613" indent="-227013" algn="l" defTabSz="912813" rtl="0" fontAlgn="base">
        <a:lnSpc>
          <a:spcPct val="90000"/>
        </a:lnSpc>
        <a:spcBef>
          <a:spcPts val="500"/>
        </a:spcBef>
        <a:spcAft>
          <a:spcPct val="0"/>
        </a:spcAft>
        <a:buFont typeface="Arial" charset="0"/>
        <a:buChar char="•"/>
        <a:defRPr sz="1900" kern="1200">
          <a:solidFill>
            <a:schemeClr val="tx1"/>
          </a:solidFill>
          <a:latin typeface="+mn-lt"/>
          <a:ea typeface="+mn-ea"/>
          <a:cs typeface="+mn-cs"/>
        </a:defRPr>
      </a:lvl4pPr>
      <a:lvl5pPr marL="2055813" indent="-227013" algn="l" defTabSz="912813" rtl="0" fontAlgn="base">
        <a:lnSpc>
          <a:spcPct val="90000"/>
        </a:lnSpc>
        <a:spcBef>
          <a:spcPts val="500"/>
        </a:spcBef>
        <a:spcAft>
          <a:spcPct val="0"/>
        </a:spcAft>
        <a:buFont typeface="Arial" charset="0"/>
        <a:buChar char="•"/>
        <a:defRPr sz="1900" kern="1200">
          <a:solidFill>
            <a:schemeClr val="tx1"/>
          </a:solidFill>
          <a:latin typeface="+mn-lt"/>
          <a:ea typeface="+mn-ea"/>
          <a:cs typeface="+mn-cs"/>
        </a:defRPr>
      </a:lvl5pPr>
      <a:lvl6pPr marL="2512839" indent="-228441" algn="l" defTabSz="91375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726" indent="-228441" algn="l" defTabSz="91375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601" indent="-228441" algn="l" defTabSz="91375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482" indent="-228441" algn="l" defTabSz="91375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759" rtl="0" eaLnBrk="1" latinLnBrk="0" hangingPunct="1">
        <a:defRPr sz="1900" kern="1200">
          <a:solidFill>
            <a:schemeClr val="tx1"/>
          </a:solidFill>
          <a:latin typeface="+mn-lt"/>
          <a:ea typeface="+mn-ea"/>
          <a:cs typeface="+mn-cs"/>
        </a:defRPr>
      </a:lvl1pPr>
      <a:lvl2pPr marL="456882" algn="l" defTabSz="913759" rtl="0" eaLnBrk="1" latinLnBrk="0" hangingPunct="1">
        <a:defRPr sz="1900" kern="1200">
          <a:solidFill>
            <a:schemeClr val="tx1"/>
          </a:solidFill>
          <a:latin typeface="+mn-lt"/>
          <a:ea typeface="+mn-ea"/>
          <a:cs typeface="+mn-cs"/>
        </a:defRPr>
      </a:lvl2pPr>
      <a:lvl3pPr marL="913759" algn="l" defTabSz="913759" rtl="0" eaLnBrk="1" latinLnBrk="0" hangingPunct="1">
        <a:defRPr sz="1900" kern="1200">
          <a:solidFill>
            <a:schemeClr val="tx1"/>
          </a:solidFill>
          <a:latin typeface="+mn-lt"/>
          <a:ea typeface="+mn-ea"/>
          <a:cs typeface="+mn-cs"/>
        </a:defRPr>
      </a:lvl3pPr>
      <a:lvl4pPr marL="1370646" algn="l" defTabSz="913759" rtl="0" eaLnBrk="1" latinLnBrk="0" hangingPunct="1">
        <a:defRPr sz="1900" kern="1200">
          <a:solidFill>
            <a:schemeClr val="tx1"/>
          </a:solidFill>
          <a:latin typeface="+mn-lt"/>
          <a:ea typeface="+mn-ea"/>
          <a:cs typeface="+mn-cs"/>
        </a:defRPr>
      </a:lvl4pPr>
      <a:lvl5pPr marL="1827521" algn="l" defTabSz="913759" rtl="0" eaLnBrk="1" latinLnBrk="0" hangingPunct="1">
        <a:defRPr sz="1900" kern="1200">
          <a:solidFill>
            <a:schemeClr val="tx1"/>
          </a:solidFill>
          <a:latin typeface="+mn-lt"/>
          <a:ea typeface="+mn-ea"/>
          <a:cs typeface="+mn-cs"/>
        </a:defRPr>
      </a:lvl5pPr>
      <a:lvl6pPr marL="2284402" algn="l" defTabSz="913759" rtl="0" eaLnBrk="1" latinLnBrk="0" hangingPunct="1">
        <a:defRPr sz="1900" kern="1200">
          <a:solidFill>
            <a:schemeClr val="tx1"/>
          </a:solidFill>
          <a:latin typeface="+mn-lt"/>
          <a:ea typeface="+mn-ea"/>
          <a:cs typeface="+mn-cs"/>
        </a:defRPr>
      </a:lvl6pPr>
      <a:lvl7pPr marL="2741282" algn="l" defTabSz="913759" rtl="0" eaLnBrk="1" latinLnBrk="0" hangingPunct="1">
        <a:defRPr sz="1900" kern="1200">
          <a:solidFill>
            <a:schemeClr val="tx1"/>
          </a:solidFill>
          <a:latin typeface="+mn-lt"/>
          <a:ea typeface="+mn-ea"/>
          <a:cs typeface="+mn-cs"/>
        </a:defRPr>
      </a:lvl7pPr>
      <a:lvl8pPr marL="3198160" algn="l" defTabSz="913759" rtl="0" eaLnBrk="1" latinLnBrk="0" hangingPunct="1">
        <a:defRPr sz="1900" kern="1200">
          <a:solidFill>
            <a:schemeClr val="tx1"/>
          </a:solidFill>
          <a:latin typeface="+mn-lt"/>
          <a:ea typeface="+mn-ea"/>
          <a:cs typeface="+mn-cs"/>
        </a:defRPr>
      </a:lvl8pPr>
      <a:lvl9pPr marL="3655042" algn="l" defTabSz="913759"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838200" y="365125"/>
            <a:ext cx="10514013" cy="1325563"/>
          </a:xfrm>
          <a:prstGeom prst="rect">
            <a:avLst/>
          </a:prstGeom>
          <a:noFill/>
          <a:ln w="9525">
            <a:noFill/>
            <a:miter lim="800000"/>
            <a:headEnd/>
            <a:tailEnd/>
          </a:ln>
        </p:spPr>
        <p:txBody>
          <a:bodyPr vert="horz" wrap="square" lIns="91390" tIns="45694" rIns="91390" bIns="45694" numCol="1" anchor="ctr" anchorCtr="0" compatLnSpc="1">
            <a:prstTxWarp prst="textNoShape">
              <a:avLst/>
            </a:prstTxWarp>
          </a:bodyPr>
          <a:lstStyle/>
          <a:p>
            <a:pPr lvl="0"/>
            <a:r>
              <a:rPr lang="en-US" smtClean="0"/>
              <a:t>Click to edit Master title style</a:t>
            </a:r>
          </a:p>
        </p:txBody>
      </p:sp>
      <p:sp>
        <p:nvSpPr>
          <p:cNvPr id="41987" name="Text Placeholder 2"/>
          <p:cNvSpPr>
            <a:spLocks noGrp="1"/>
          </p:cNvSpPr>
          <p:nvPr>
            <p:ph type="body" idx="1"/>
          </p:nvPr>
        </p:nvSpPr>
        <p:spPr bwMode="auto">
          <a:xfrm>
            <a:off x="838200" y="1825625"/>
            <a:ext cx="10514013" cy="4351338"/>
          </a:xfrm>
          <a:prstGeom prst="rect">
            <a:avLst/>
          </a:prstGeom>
          <a:noFill/>
          <a:ln w="9525">
            <a:noFill/>
            <a:miter lim="800000"/>
            <a:headEnd/>
            <a:tailEnd/>
          </a:ln>
        </p:spPr>
        <p:txBody>
          <a:bodyPr vert="horz" wrap="square" lIns="91390" tIns="45694" rIns="91390" bIns="45694"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wrap="square" lIns="91390" tIns="45694" rIns="91390" bIns="45694" numCol="1" anchor="ctr" anchorCtr="0" compatLnSpc="1">
            <a:prstTxWarp prst="textNoShape">
              <a:avLst/>
            </a:prstTxWarp>
          </a:bodyPr>
          <a:lstStyle>
            <a:lvl1pPr>
              <a:defRPr sz="1200">
                <a:solidFill>
                  <a:srgbClr val="898989"/>
                </a:solidFill>
                <a:latin typeface="UTM Avo"/>
              </a:defRPr>
            </a:lvl1pPr>
          </a:lstStyle>
          <a:p>
            <a:fld id="{F756C5E8-D5AC-469E-8CDB-4EEC058EC330}" type="datetimeFigureOut">
              <a:rPr lang="en-US"/>
              <a:pPr/>
              <a:t>3/12/2022</a:t>
            </a:fld>
            <a:endParaRPr lang="en-US"/>
          </a:p>
        </p:txBody>
      </p:sp>
      <p:sp>
        <p:nvSpPr>
          <p:cNvPr id="5" name="Footer Placeholder 4">
            <a:extLst>
              <a:ext uri="{FF2B5EF4-FFF2-40B4-BE49-F238E27FC236}"/>
            </a:extLst>
          </p:cNvPr>
          <p:cNvSpPr>
            <a:spLocks noGrp="1"/>
          </p:cNvSpPr>
          <p:nvPr>
            <p:ph type="ftr" sz="quarter" idx="3"/>
          </p:nvPr>
        </p:nvSpPr>
        <p:spPr>
          <a:xfrm>
            <a:off x="4038600" y="6356350"/>
            <a:ext cx="4113213" cy="365125"/>
          </a:xfrm>
          <a:prstGeom prst="rect">
            <a:avLst/>
          </a:prstGeom>
        </p:spPr>
        <p:txBody>
          <a:bodyPr vert="horz" wrap="square" lIns="91390" tIns="45694" rIns="91390" bIns="45694" numCol="1" anchor="ctr" anchorCtr="0" compatLnSpc="1">
            <a:prstTxWarp prst="textNoShape">
              <a:avLst/>
            </a:prstTxWarp>
          </a:bodyPr>
          <a:lstStyle>
            <a:lvl1pPr algn="ctr">
              <a:defRPr sz="1200">
                <a:solidFill>
                  <a:srgbClr val="898989"/>
                </a:solidFill>
                <a:latin typeface="UTM Avo"/>
              </a:defRPr>
            </a:lvl1pPr>
          </a:lstStyle>
          <a:p>
            <a:endParaRPr lang="en-US"/>
          </a:p>
        </p:txBody>
      </p:sp>
      <p:sp>
        <p:nvSpPr>
          <p:cNvPr id="6" name="Slide Number Placeholder 5">
            <a:extLst>
              <a:ext uri="{FF2B5EF4-FFF2-40B4-BE49-F238E27FC236}"/>
            </a:extLst>
          </p:cNvPr>
          <p:cNvSpPr>
            <a:spLocks noGrp="1"/>
          </p:cNvSpPr>
          <p:nvPr>
            <p:ph type="sldNum" sz="quarter" idx="4"/>
          </p:nvPr>
        </p:nvSpPr>
        <p:spPr>
          <a:xfrm>
            <a:off x="8609013" y="6356350"/>
            <a:ext cx="2743200" cy="365125"/>
          </a:xfrm>
          <a:prstGeom prst="rect">
            <a:avLst/>
          </a:prstGeom>
        </p:spPr>
        <p:txBody>
          <a:bodyPr vert="horz" wrap="square" lIns="91390" tIns="45694" rIns="91390" bIns="45694" numCol="1" anchor="ctr" anchorCtr="0" compatLnSpc="1">
            <a:prstTxWarp prst="textNoShape">
              <a:avLst/>
            </a:prstTxWarp>
          </a:bodyPr>
          <a:lstStyle>
            <a:lvl1pPr algn="r">
              <a:defRPr sz="1200">
                <a:solidFill>
                  <a:srgbClr val="898989"/>
                </a:solidFill>
                <a:latin typeface="UTM Avo"/>
              </a:defRPr>
            </a:lvl1pPr>
          </a:lstStyle>
          <a:p>
            <a:fld id="{7C4867F2-4990-4D24-8325-1D30322E309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txStyles>
    <p:title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UTM Avo"/>
        </a:defRPr>
      </a:lvl2pPr>
      <a:lvl3pPr algn="l" defTabSz="912813" rtl="0" fontAlgn="base">
        <a:lnSpc>
          <a:spcPct val="90000"/>
        </a:lnSpc>
        <a:spcBef>
          <a:spcPct val="0"/>
        </a:spcBef>
        <a:spcAft>
          <a:spcPct val="0"/>
        </a:spcAft>
        <a:defRPr sz="4400">
          <a:solidFill>
            <a:schemeClr val="tx1"/>
          </a:solidFill>
          <a:latin typeface="UTM Avo"/>
        </a:defRPr>
      </a:lvl3pPr>
      <a:lvl4pPr algn="l" defTabSz="912813" rtl="0" fontAlgn="base">
        <a:lnSpc>
          <a:spcPct val="90000"/>
        </a:lnSpc>
        <a:spcBef>
          <a:spcPct val="0"/>
        </a:spcBef>
        <a:spcAft>
          <a:spcPct val="0"/>
        </a:spcAft>
        <a:defRPr sz="4400">
          <a:solidFill>
            <a:schemeClr val="tx1"/>
          </a:solidFill>
          <a:latin typeface="UTM Avo"/>
        </a:defRPr>
      </a:lvl4pPr>
      <a:lvl5pPr algn="l" defTabSz="912813" rtl="0" fontAlgn="base">
        <a:lnSpc>
          <a:spcPct val="90000"/>
        </a:lnSpc>
        <a:spcBef>
          <a:spcPct val="0"/>
        </a:spcBef>
        <a:spcAft>
          <a:spcPct val="0"/>
        </a:spcAft>
        <a:defRPr sz="4400">
          <a:solidFill>
            <a:schemeClr val="tx1"/>
          </a:solidFill>
          <a:latin typeface="UTM Avo"/>
        </a:defRPr>
      </a:lvl5pPr>
      <a:lvl6pPr marL="457200" algn="l" defTabSz="912813" rtl="0" fontAlgn="base">
        <a:lnSpc>
          <a:spcPct val="90000"/>
        </a:lnSpc>
        <a:spcBef>
          <a:spcPct val="0"/>
        </a:spcBef>
        <a:spcAft>
          <a:spcPct val="0"/>
        </a:spcAft>
        <a:defRPr sz="4400">
          <a:solidFill>
            <a:schemeClr val="tx1"/>
          </a:solidFill>
          <a:latin typeface="UTM Avo"/>
        </a:defRPr>
      </a:lvl6pPr>
      <a:lvl7pPr marL="914400" algn="l" defTabSz="912813" rtl="0" fontAlgn="base">
        <a:lnSpc>
          <a:spcPct val="90000"/>
        </a:lnSpc>
        <a:spcBef>
          <a:spcPct val="0"/>
        </a:spcBef>
        <a:spcAft>
          <a:spcPct val="0"/>
        </a:spcAft>
        <a:defRPr sz="4400">
          <a:solidFill>
            <a:schemeClr val="tx1"/>
          </a:solidFill>
          <a:latin typeface="UTM Avo"/>
        </a:defRPr>
      </a:lvl7pPr>
      <a:lvl8pPr marL="1371600" algn="l" defTabSz="912813" rtl="0" fontAlgn="base">
        <a:lnSpc>
          <a:spcPct val="90000"/>
        </a:lnSpc>
        <a:spcBef>
          <a:spcPct val="0"/>
        </a:spcBef>
        <a:spcAft>
          <a:spcPct val="0"/>
        </a:spcAft>
        <a:defRPr sz="4400">
          <a:solidFill>
            <a:schemeClr val="tx1"/>
          </a:solidFill>
          <a:latin typeface="UTM Avo"/>
        </a:defRPr>
      </a:lvl8pPr>
      <a:lvl9pPr marL="1828800" algn="l" defTabSz="912813" rtl="0" fontAlgn="base">
        <a:lnSpc>
          <a:spcPct val="90000"/>
        </a:lnSpc>
        <a:spcBef>
          <a:spcPct val="0"/>
        </a:spcBef>
        <a:spcAft>
          <a:spcPct val="0"/>
        </a:spcAft>
        <a:defRPr sz="4400">
          <a:solidFill>
            <a:schemeClr val="tx1"/>
          </a:solidFill>
          <a:latin typeface="UTM Avo"/>
        </a:defRPr>
      </a:lvl9pPr>
    </p:titleStyle>
    <p:bodyStyle>
      <a:lvl1pPr marL="227013" indent="-227013" algn="l" defTabSz="912813"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4213" indent="-227013" algn="l" defTabSz="912813"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1413" indent="-227013" algn="l" defTabSz="912813"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8613" indent="-227013" algn="l" defTabSz="912813" rtl="0" fontAlgn="base">
        <a:lnSpc>
          <a:spcPct val="90000"/>
        </a:lnSpc>
        <a:spcBef>
          <a:spcPts val="500"/>
        </a:spcBef>
        <a:spcAft>
          <a:spcPct val="0"/>
        </a:spcAft>
        <a:buFont typeface="Arial" charset="0"/>
        <a:buChar char="•"/>
        <a:defRPr sz="1900" kern="1200">
          <a:solidFill>
            <a:schemeClr val="tx1"/>
          </a:solidFill>
          <a:latin typeface="+mn-lt"/>
          <a:ea typeface="+mn-ea"/>
          <a:cs typeface="+mn-cs"/>
        </a:defRPr>
      </a:lvl4pPr>
      <a:lvl5pPr marL="2055813" indent="-227013" algn="l" defTabSz="912813" rtl="0" fontAlgn="base">
        <a:lnSpc>
          <a:spcPct val="90000"/>
        </a:lnSpc>
        <a:spcBef>
          <a:spcPts val="500"/>
        </a:spcBef>
        <a:spcAft>
          <a:spcPct val="0"/>
        </a:spcAft>
        <a:buFont typeface="Arial" charset="0"/>
        <a:buChar char="•"/>
        <a:defRPr sz="1900" kern="1200">
          <a:solidFill>
            <a:schemeClr val="tx1"/>
          </a:solidFill>
          <a:latin typeface="+mn-lt"/>
          <a:ea typeface="+mn-ea"/>
          <a:cs typeface="+mn-cs"/>
        </a:defRPr>
      </a:lvl5pPr>
      <a:lvl6pPr marL="2513091" indent="-228464" algn="l" defTabSz="91385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022" indent="-228464" algn="l" defTabSz="91385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944" indent="-228464" algn="l" defTabSz="91385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870" indent="-228464" algn="l" defTabSz="91385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851" rtl="0" eaLnBrk="1" latinLnBrk="0" hangingPunct="1">
        <a:defRPr sz="1900" kern="1200">
          <a:solidFill>
            <a:schemeClr val="tx1"/>
          </a:solidFill>
          <a:latin typeface="+mn-lt"/>
          <a:ea typeface="+mn-ea"/>
          <a:cs typeface="+mn-cs"/>
        </a:defRPr>
      </a:lvl1pPr>
      <a:lvl2pPr marL="456928" algn="l" defTabSz="913851" rtl="0" eaLnBrk="1" latinLnBrk="0" hangingPunct="1">
        <a:defRPr sz="1900" kern="1200">
          <a:solidFill>
            <a:schemeClr val="tx1"/>
          </a:solidFill>
          <a:latin typeface="+mn-lt"/>
          <a:ea typeface="+mn-ea"/>
          <a:cs typeface="+mn-cs"/>
        </a:defRPr>
      </a:lvl2pPr>
      <a:lvl3pPr marL="913851" algn="l" defTabSz="913851" rtl="0" eaLnBrk="1" latinLnBrk="0" hangingPunct="1">
        <a:defRPr sz="1900" kern="1200">
          <a:solidFill>
            <a:schemeClr val="tx1"/>
          </a:solidFill>
          <a:latin typeface="+mn-lt"/>
          <a:ea typeface="+mn-ea"/>
          <a:cs typeface="+mn-cs"/>
        </a:defRPr>
      </a:lvl3pPr>
      <a:lvl4pPr marL="1370782" algn="l" defTabSz="913851" rtl="0" eaLnBrk="1" latinLnBrk="0" hangingPunct="1">
        <a:defRPr sz="1900" kern="1200">
          <a:solidFill>
            <a:schemeClr val="tx1"/>
          </a:solidFill>
          <a:latin typeface="+mn-lt"/>
          <a:ea typeface="+mn-ea"/>
          <a:cs typeface="+mn-cs"/>
        </a:defRPr>
      </a:lvl4pPr>
      <a:lvl5pPr marL="1827704" algn="l" defTabSz="913851" rtl="0" eaLnBrk="1" latinLnBrk="0" hangingPunct="1">
        <a:defRPr sz="1900" kern="1200">
          <a:solidFill>
            <a:schemeClr val="tx1"/>
          </a:solidFill>
          <a:latin typeface="+mn-lt"/>
          <a:ea typeface="+mn-ea"/>
          <a:cs typeface="+mn-cs"/>
        </a:defRPr>
      </a:lvl5pPr>
      <a:lvl6pPr marL="2284630" algn="l" defTabSz="913851" rtl="0" eaLnBrk="1" latinLnBrk="0" hangingPunct="1">
        <a:defRPr sz="1900" kern="1200">
          <a:solidFill>
            <a:schemeClr val="tx1"/>
          </a:solidFill>
          <a:latin typeface="+mn-lt"/>
          <a:ea typeface="+mn-ea"/>
          <a:cs typeface="+mn-cs"/>
        </a:defRPr>
      </a:lvl6pPr>
      <a:lvl7pPr marL="2741556" algn="l" defTabSz="913851" rtl="0" eaLnBrk="1" latinLnBrk="0" hangingPunct="1">
        <a:defRPr sz="1900" kern="1200">
          <a:solidFill>
            <a:schemeClr val="tx1"/>
          </a:solidFill>
          <a:latin typeface="+mn-lt"/>
          <a:ea typeface="+mn-ea"/>
          <a:cs typeface="+mn-cs"/>
        </a:defRPr>
      </a:lvl7pPr>
      <a:lvl8pPr marL="3198480" algn="l" defTabSz="913851" rtl="0" eaLnBrk="1" latinLnBrk="0" hangingPunct="1">
        <a:defRPr sz="1900" kern="1200">
          <a:solidFill>
            <a:schemeClr val="tx1"/>
          </a:solidFill>
          <a:latin typeface="+mn-lt"/>
          <a:ea typeface="+mn-ea"/>
          <a:cs typeface="+mn-cs"/>
        </a:defRPr>
      </a:lvl8pPr>
      <a:lvl9pPr marL="3655408" algn="l" defTabSz="913851"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8" y="5105400"/>
            <a:ext cx="12190413"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endParaRPr lang="en-US"/>
          </a:p>
        </p:txBody>
      </p:sp>
      <p:sp>
        <p:nvSpPr>
          <p:cNvPr id="8" name="Rectangle 7"/>
          <p:cNvSpPr/>
          <p:nvPr/>
        </p:nvSpPr>
        <p:spPr>
          <a:xfrm>
            <a:off x="8" y="0"/>
            <a:ext cx="12190413"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endParaRPr lang="en-US" dirty="0"/>
          </a:p>
        </p:txBody>
      </p:sp>
      <p:sp>
        <p:nvSpPr>
          <p:cNvPr id="9" name="Rectangle 8"/>
          <p:cNvSpPr/>
          <p:nvPr/>
        </p:nvSpPr>
        <p:spPr>
          <a:xfrm>
            <a:off x="0" y="3768725"/>
            <a:ext cx="12190413"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endParaRPr lang="en-US"/>
          </a:p>
        </p:txBody>
      </p:sp>
      <p:sp>
        <p:nvSpPr>
          <p:cNvPr id="10" name="Oval 9"/>
          <p:cNvSpPr/>
          <p:nvPr/>
        </p:nvSpPr>
        <p:spPr>
          <a:xfrm>
            <a:off x="8" y="1600200"/>
            <a:ext cx="12190413"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endParaRPr lang="en-US"/>
          </a:p>
        </p:txBody>
      </p:sp>
      <p:sp>
        <p:nvSpPr>
          <p:cNvPr id="2" name="Title Placeholder 1"/>
          <p:cNvSpPr>
            <a:spLocks noGrp="1"/>
          </p:cNvSpPr>
          <p:nvPr>
            <p:ph type="title"/>
          </p:nvPr>
        </p:nvSpPr>
        <p:spPr>
          <a:xfrm>
            <a:off x="2390775" y="4371975"/>
            <a:ext cx="8682038" cy="1143000"/>
          </a:xfrm>
          <a:prstGeom prst="rect">
            <a:avLst/>
          </a:prstGeom>
          <a:effectLst/>
        </p:spPr>
        <p:txBody>
          <a:bodyPr vert="horz" lIns="91390" tIns="45694" rIns="91390" bIns="45694" rtlCol="0" anchor="t" anchorCtr="0">
            <a:noAutofit/>
          </a:bodyPr>
          <a:lstStyle/>
          <a:p>
            <a:r>
              <a:rPr lang="en-US" smtClean="0"/>
              <a:t>Click to edit Master title style</a:t>
            </a:r>
            <a:endParaRPr lang="en-US" dirty="0"/>
          </a:p>
        </p:txBody>
      </p:sp>
      <p:sp>
        <p:nvSpPr>
          <p:cNvPr id="55309" name="Text Placeholder 2"/>
          <p:cNvSpPr>
            <a:spLocks noGrp="1"/>
          </p:cNvSpPr>
          <p:nvPr>
            <p:ph type="body" idx="1"/>
          </p:nvPr>
        </p:nvSpPr>
        <p:spPr bwMode="auto">
          <a:xfrm>
            <a:off x="1524000" y="731838"/>
            <a:ext cx="8532813" cy="3475037"/>
          </a:xfrm>
          <a:prstGeom prst="rect">
            <a:avLst/>
          </a:prstGeom>
          <a:noFill/>
          <a:ln w="9525">
            <a:noFill/>
            <a:miter lim="800000"/>
            <a:headEnd/>
            <a:tailEnd/>
          </a:ln>
        </p:spPr>
        <p:txBody>
          <a:bodyPr vert="horz" wrap="square" lIns="91390" tIns="45694" rIns="91390" bIns="456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228013" y="6172200"/>
            <a:ext cx="3352800" cy="365125"/>
          </a:xfrm>
          <a:prstGeom prst="rect">
            <a:avLst/>
          </a:prstGeom>
        </p:spPr>
        <p:txBody>
          <a:bodyPr vert="horz" lIns="91390" tIns="45694" rIns="91390" bIns="45694" rtlCol="0" anchor="ctr"/>
          <a:lstStyle>
            <a:lvl1pPr algn="r" defTabSz="456928" fontAlgn="auto">
              <a:spcBef>
                <a:spcPts val="0"/>
              </a:spcBef>
              <a:spcAft>
                <a:spcPts val="0"/>
              </a:spcAft>
              <a:defRPr sz="1100" b="1" smtClean="0">
                <a:solidFill>
                  <a:schemeClr val="tx1">
                    <a:lumMod val="50000"/>
                    <a:lumOff val="50000"/>
                  </a:schemeClr>
                </a:solidFill>
                <a:latin typeface="+mn-lt"/>
                <a:cs typeface="+mn-cs"/>
              </a:defRPr>
            </a:lvl1pPr>
          </a:lstStyle>
          <a:p>
            <a:pPr>
              <a:defRPr/>
            </a:pPr>
            <a:fld id="{960778DB-BD47-4056-BBE4-8C6B610B074F}" type="datetimeFigureOut">
              <a:rPr lang="zh-CN" altLang="en-US"/>
              <a:pPr>
                <a:defRPr/>
              </a:pPr>
              <a:t>2022/12/3</a:t>
            </a:fld>
            <a:endParaRPr lang="zh-CN" altLang="en-US"/>
          </a:p>
        </p:txBody>
      </p:sp>
      <p:sp>
        <p:nvSpPr>
          <p:cNvPr id="5" name="Footer Placeholder 4"/>
          <p:cNvSpPr>
            <a:spLocks noGrp="1"/>
          </p:cNvSpPr>
          <p:nvPr>
            <p:ph type="ftr" sz="quarter" idx="3"/>
          </p:nvPr>
        </p:nvSpPr>
        <p:spPr>
          <a:xfrm>
            <a:off x="609600" y="6172200"/>
            <a:ext cx="4470400" cy="365125"/>
          </a:xfrm>
          <a:prstGeom prst="rect">
            <a:avLst/>
          </a:prstGeom>
        </p:spPr>
        <p:txBody>
          <a:bodyPr vert="horz" lIns="91390" tIns="45694" rIns="91390" bIns="45694" rtlCol="0" anchor="ctr"/>
          <a:lstStyle>
            <a:lvl1pPr algn="l" defTabSz="456928" fontAlgn="auto">
              <a:spcBef>
                <a:spcPts val="0"/>
              </a:spcBef>
              <a:spcAft>
                <a:spcPts val="0"/>
              </a:spcAft>
              <a:defRPr sz="1100" b="1">
                <a:solidFill>
                  <a:schemeClr val="tx1">
                    <a:lumMod val="50000"/>
                    <a:lumOff val="50000"/>
                  </a:schemeClr>
                </a:solidFill>
                <a:latin typeface="+mn-lt"/>
                <a:cs typeface="+mn-cs"/>
              </a:defRPr>
            </a:lvl1pPr>
          </a:lstStyle>
          <a:p>
            <a:pPr>
              <a:defRPr/>
            </a:pPr>
            <a:endParaRPr lang="zh-CN" altLang="en-US"/>
          </a:p>
        </p:txBody>
      </p:sp>
      <p:sp>
        <p:nvSpPr>
          <p:cNvPr id="6" name="Slide Number Placeholder 5"/>
          <p:cNvSpPr>
            <a:spLocks noGrp="1"/>
          </p:cNvSpPr>
          <p:nvPr>
            <p:ph type="sldNum" sz="quarter" idx="4"/>
          </p:nvPr>
        </p:nvSpPr>
        <p:spPr>
          <a:xfrm>
            <a:off x="5080000" y="6172200"/>
            <a:ext cx="2436813" cy="365125"/>
          </a:xfrm>
          <a:prstGeom prst="rect">
            <a:avLst/>
          </a:prstGeom>
        </p:spPr>
        <p:txBody>
          <a:bodyPr vert="horz" lIns="91390" tIns="45694" rIns="91390" bIns="45694" rtlCol="0" anchor="ctr"/>
          <a:lstStyle>
            <a:lvl1pPr algn="ctr" defTabSz="456928" fontAlgn="auto">
              <a:spcBef>
                <a:spcPts val="0"/>
              </a:spcBef>
              <a:spcAft>
                <a:spcPts val="0"/>
              </a:spcAft>
              <a:defRPr sz="1200" b="1" smtClean="0">
                <a:solidFill>
                  <a:schemeClr val="tx1">
                    <a:lumMod val="50000"/>
                    <a:lumOff val="50000"/>
                  </a:schemeClr>
                </a:solidFill>
                <a:latin typeface="+mn-lt"/>
                <a:cs typeface="+mn-cs"/>
              </a:defRPr>
            </a:lvl1pPr>
          </a:lstStyle>
          <a:p>
            <a:pPr>
              <a:defRPr/>
            </a:pPr>
            <a:fld id="{CD5FDBC4-9EDC-4BE5-A74C-4A84DB2C53C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iming>
    <p:tnLst>
      <p:par>
        <p:cTn id="1" dur="indefinite" restart="never" nodeType="tmRoot"/>
      </p:par>
    </p:tnLst>
  </p:timing>
  <p:txStyles>
    <p:titleStyle>
      <a:lvl1pPr marL="319088" indent="-319088" algn="r" defTabSz="912813" rtl="0" fontAlgn="base">
        <a:spcBef>
          <a:spcPct val="0"/>
        </a:spcBef>
        <a:spcAft>
          <a:spcPct val="0"/>
        </a:spcAft>
        <a:buClr>
          <a:srgbClr val="C3260C"/>
        </a:buClr>
        <a:buSzPct val="128000"/>
        <a:buFont typeface="Georgia" pitchFamily="18" charset="0"/>
        <a:buChar char="*"/>
        <a:defRPr sz="47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defTabSz="912813" rtl="0" fontAlgn="base">
        <a:spcBef>
          <a:spcPct val="0"/>
        </a:spcBef>
        <a:spcAft>
          <a:spcPct val="0"/>
        </a:spcAft>
        <a:buClr>
          <a:srgbClr val="C3260C"/>
        </a:buClr>
        <a:buSzPct val="128000"/>
        <a:buFont typeface="Georgia" pitchFamily="18" charset="0"/>
        <a:buChar char="*"/>
        <a:defRPr sz="4700" b="1">
          <a:solidFill>
            <a:schemeClr val="tx1"/>
          </a:solidFill>
          <a:latin typeface="Trebuchet MS" pitchFamily="34" charset="0"/>
        </a:defRPr>
      </a:lvl2pPr>
      <a:lvl3pPr marL="319088" indent="-319088" algn="r" defTabSz="912813" rtl="0" fontAlgn="base">
        <a:spcBef>
          <a:spcPct val="0"/>
        </a:spcBef>
        <a:spcAft>
          <a:spcPct val="0"/>
        </a:spcAft>
        <a:buClr>
          <a:srgbClr val="C3260C"/>
        </a:buClr>
        <a:buSzPct val="128000"/>
        <a:buFont typeface="Georgia" pitchFamily="18" charset="0"/>
        <a:buChar char="*"/>
        <a:defRPr sz="4700" b="1">
          <a:solidFill>
            <a:schemeClr val="tx1"/>
          </a:solidFill>
          <a:latin typeface="Trebuchet MS" pitchFamily="34" charset="0"/>
        </a:defRPr>
      </a:lvl3pPr>
      <a:lvl4pPr marL="319088" indent="-319088" algn="r" defTabSz="912813" rtl="0" fontAlgn="base">
        <a:spcBef>
          <a:spcPct val="0"/>
        </a:spcBef>
        <a:spcAft>
          <a:spcPct val="0"/>
        </a:spcAft>
        <a:buClr>
          <a:srgbClr val="C3260C"/>
        </a:buClr>
        <a:buSzPct val="128000"/>
        <a:buFont typeface="Georgia" pitchFamily="18" charset="0"/>
        <a:buChar char="*"/>
        <a:defRPr sz="4700" b="1">
          <a:solidFill>
            <a:schemeClr val="tx1"/>
          </a:solidFill>
          <a:latin typeface="Trebuchet MS" pitchFamily="34" charset="0"/>
        </a:defRPr>
      </a:lvl4pPr>
      <a:lvl5pPr marL="319088" indent="-319088" algn="r" defTabSz="912813" rtl="0" fontAlgn="base">
        <a:spcBef>
          <a:spcPct val="0"/>
        </a:spcBef>
        <a:spcAft>
          <a:spcPct val="0"/>
        </a:spcAft>
        <a:buClr>
          <a:srgbClr val="C3260C"/>
        </a:buClr>
        <a:buSzPct val="128000"/>
        <a:buFont typeface="Georgia" pitchFamily="18" charset="0"/>
        <a:buChar char="*"/>
        <a:defRPr sz="47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7013" indent="-182563" algn="l" defTabSz="912813" rtl="0" fontAlgn="base">
        <a:spcBef>
          <a:spcPct val="20000"/>
        </a:spcBef>
        <a:spcAft>
          <a:spcPts val="300"/>
        </a:spcAft>
        <a:buClr>
          <a:srgbClr val="C3260C"/>
        </a:buClr>
        <a:buSzPct val="130000"/>
        <a:buFont typeface="Georgia" pitchFamily="18" charset="0"/>
        <a:buChar char="*"/>
        <a:defRPr sz="2300" kern="1200">
          <a:solidFill>
            <a:srgbClr val="404040"/>
          </a:solidFill>
          <a:latin typeface="+mn-lt"/>
          <a:ea typeface="+mn-ea"/>
          <a:cs typeface="+mn-cs"/>
        </a:defRPr>
      </a:lvl1pPr>
      <a:lvl2pPr marL="547688" indent="-182563" algn="l" defTabSz="912813"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defTabSz="912813" rtl="0" fontAlgn="base">
        <a:spcBef>
          <a:spcPct val="20000"/>
        </a:spcBef>
        <a:spcAft>
          <a:spcPts val="300"/>
        </a:spcAft>
        <a:buClr>
          <a:srgbClr val="C3260C"/>
        </a:buClr>
        <a:buSzPct val="130000"/>
        <a:buFont typeface="Georgia" pitchFamily="18" charset="0"/>
        <a:buChar char="*"/>
        <a:defRPr sz="1900" kern="1200">
          <a:solidFill>
            <a:srgbClr val="404040"/>
          </a:solidFill>
          <a:latin typeface="+mn-lt"/>
          <a:ea typeface="+mn-ea"/>
          <a:cs typeface="+mn-cs"/>
        </a:defRPr>
      </a:lvl3pPr>
      <a:lvl4pPr marL="1095375" indent="-182563" algn="l" defTabSz="912813"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7475" indent="-182563" algn="l" defTabSz="912813" rtl="0" fontAlgn="base">
        <a:spcBef>
          <a:spcPct val="20000"/>
        </a:spcBef>
        <a:spcAft>
          <a:spcPts val="300"/>
        </a:spcAft>
        <a:buClr>
          <a:srgbClr val="C3260C"/>
        </a:buClr>
        <a:buSzPct val="130000"/>
        <a:buFont typeface="Georgia" pitchFamily="18" charset="0"/>
        <a:buChar char="*"/>
        <a:defRPr sz="1500" kern="1200">
          <a:solidFill>
            <a:srgbClr val="404040"/>
          </a:solidFill>
          <a:latin typeface="+mn-lt"/>
          <a:ea typeface="+mn-ea"/>
          <a:cs typeface="+mn-cs"/>
        </a:defRPr>
      </a:lvl5pPr>
      <a:lvl6pPr marL="1663212" indent="-182772" algn="l" defTabSz="913851" rtl="0" eaLnBrk="1" latinLnBrk="0" hangingPunct="1">
        <a:spcBef>
          <a:spcPct val="20000"/>
        </a:spcBef>
        <a:spcAft>
          <a:spcPts val="300"/>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6pPr>
      <a:lvl7pPr marL="1964782" indent="-182772" algn="l" defTabSz="913851" rtl="0" eaLnBrk="1" latinLnBrk="0" hangingPunct="1">
        <a:spcBef>
          <a:spcPct val="20000"/>
        </a:spcBef>
        <a:spcAft>
          <a:spcPts val="300"/>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7pPr>
      <a:lvl8pPr marL="2284630" indent="-182772" algn="l" defTabSz="913851" rtl="0" eaLnBrk="1" latinLnBrk="0" hangingPunct="1">
        <a:spcBef>
          <a:spcPct val="20000"/>
        </a:spcBef>
        <a:spcAft>
          <a:spcPts val="300"/>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8pPr>
      <a:lvl9pPr marL="2586200" indent="-182772" algn="l" defTabSz="913851" rtl="0" eaLnBrk="1" latinLnBrk="0" hangingPunct="1">
        <a:spcBef>
          <a:spcPct val="20000"/>
        </a:spcBef>
        <a:spcAft>
          <a:spcPts val="300"/>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13851" rtl="0" eaLnBrk="1" latinLnBrk="0" hangingPunct="1">
        <a:defRPr sz="1900" kern="1200">
          <a:solidFill>
            <a:schemeClr val="tx1"/>
          </a:solidFill>
          <a:latin typeface="+mn-lt"/>
          <a:ea typeface="+mn-ea"/>
          <a:cs typeface="+mn-cs"/>
        </a:defRPr>
      </a:lvl1pPr>
      <a:lvl2pPr marL="456928" algn="l" defTabSz="913851" rtl="0" eaLnBrk="1" latinLnBrk="0" hangingPunct="1">
        <a:defRPr sz="1900" kern="1200">
          <a:solidFill>
            <a:schemeClr val="tx1"/>
          </a:solidFill>
          <a:latin typeface="+mn-lt"/>
          <a:ea typeface="+mn-ea"/>
          <a:cs typeface="+mn-cs"/>
        </a:defRPr>
      </a:lvl2pPr>
      <a:lvl3pPr marL="913851" algn="l" defTabSz="913851" rtl="0" eaLnBrk="1" latinLnBrk="0" hangingPunct="1">
        <a:defRPr sz="1900" kern="1200">
          <a:solidFill>
            <a:schemeClr val="tx1"/>
          </a:solidFill>
          <a:latin typeface="+mn-lt"/>
          <a:ea typeface="+mn-ea"/>
          <a:cs typeface="+mn-cs"/>
        </a:defRPr>
      </a:lvl3pPr>
      <a:lvl4pPr marL="1370782" algn="l" defTabSz="913851" rtl="0" eaLnBrk="1" latinLnBrk="0" hangingPunct="1">
        <a:defRPr sz="1900" kern="1200">
          <a:solidFill>
            <a:schemeClr val="tx1"/>
          </a:solidFill>
          <a:latin typeface="+mn-lt"/>
          <a:ea typeface="+mn-ea"/>
          <a:cs typeface="+mn-cs"/>
        </a:defRPr>
      </a:lvl4pPr>
      <a:lvl5pPr marL="1827704" algn="l" defTabSz="913851" rtl="0" eaLnBrk="1" latinLnBrk="0" hangingPunct="1">
        <a:defRPr sz="1900" kern="1200">
          <a:solidFill>
            <a:schemeClr val="tx1"/>
          </a:solidFill>
          <a:latin typeface="+mn-lt"/>
          <a:ea typeface="+mn-ea"/>
          <a:cs typeface="+mn-cs"/>
        </a:defRPr>
      </a:lvl5pPr>
      <a:lvl6pPr marL="2284630" algn="l" defTabSz="913851" rtl="0" eaLnBrk="1" latinLnBrk="0" hangingPunct="1">
        <a:defRPr sz="1900" kern="1200">
          <a:solidFill>
            <a:schemeClr val="tx1"/>
          </a:solidFill>
          <a:latin typeface="+mn-lt"/>
          <a:ea typeface="+mn-ea"/>
          <a:cs typeface="+mn-cs"/>
        </a:defRPr>
      </a:lvl6pPr>
      <a:lvl7pPr marL="2741556" algn="l" defTabSz="913851" rtl="0" eaLnBrk="1" latinLnBrk="0" hangingPunct="1">
        <a:defRPr sz="1900" kern="1200">
          <a:solidFill>
            <a:schemeClr val="tx1"/>
          </a:solidFill>
          <a:latin typeface="+mn-lt"/>
          <a:ea typeface="+mn-ea"/>
          <a:cs typeface="+mn-cs"/>
        </a:defRPr>
      </a:lvl7pPr>
      <a:lvl8pPr marL="3198480" algn="l" defTabSz="913851" rtl="0" eaLnBrk="1" latinLnBrk="0" hangingPunct="1">
        <a:defRPr sz="1900" kern="1200">
          <a:solidFill>
            <a:schemeClr val="tx1"/>
          </a:solidFill>
          <a:latin typeface="+mn-lt"/>
          <a:ea typeface="+mn-ea"/>
          <a:cs typeface="+mn-cs"/>
        </a:defRPr>
      </a:lvl8pPr>
      <a:lvl9pPr marL="3655408" algn="l" defTabSz="913851"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586" name="Title Placeholder 1"/>
          <p:cNvSpPr>
            <a:spLocks noGrp="1"/>
          </p:cNvSpPr>
          <p:nvPr>
            <p:ph type="title"/>
          </p:nvPr>
        </p:nvSpPr>
        <p:spPr bwMode="auto">
          <a:xfrm>
            <a:off x="838200" y="365125"/>
            <a:ext cx="10514013"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87" name="Text Placeholder 2"/>
          <p:cNvSpPr>
            <a:spLocks noGrp="1"/>
          </p:cNvSpPr>
          <p:nvPr>
            <p:ph type="body" idx="1"/>
          </p:nvPr>
        </p:nvSpPr>
        <p:spPr bwMode="auto">
          <a:xfrm>
            <a:off x="838200" y="1825625"/>
            <a:ext cx="10514013"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UTM Avo"/>
              </a:defRPr>
            </a:lvl1pPr>
          </a:lstStyle>
          <a:p>
            <a:fld id="{037774C1-8EA0-4355-9CBB-51084D04BADA}" type="datetimeFigureOut">
              <a:rPr lang="en-US"/>
              <a:pPr/>
              <a:t>3/12/2022</a:t>
            </a:fld>
            <a:endParaRPr lang="en-US"/>
          </a:p>
        </p:txBody>
      </p:sp>
      <p:sp>
        <p:nvSpPr>
          <p:cNvPr id="5" name="Footer Placeholder 4">
            <a:extLst>
              <a:ext uri="{FF2B5EF4-FFF2-40B4-BE49-F238E27FC236}"/>
            </a:extLst>
          </p:cNvPr>
          <p:cNvSpPr>
            <a:spLocks noGrp="1"/>
          </p:cNvSpPr>
          <p:nvPr>
            <p:ph type="ftr" sz="quarter" idx="3"/>
          </p:nvPr>
        </p:nvSpPr>
        <p:spPr>
          <a:xfrm>
            <a:off x="4038600" y="6356350"/>
            <a:ext cx="4113213"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UTM Avo"/>
              </a:defRPr>
            </a:lvl1pPr>
          </a:lstStyle>
          <a:p>
            <a:endParaRPr lang="en-US"/>
          </a:p>
        </p:txBody>
      </p:sp>
      <p:sp>
        <p:nvSpPr>
          <p:cNvPr id="6" name="Slide Number Placeholder 5">
            <a:extLst>
              <a:ext uri="{FF2B5EF4-FFF2-40B4-BE49-F238E27FC236}"/>
            </a:extLst>
          </p:cNvPr>
          <p:cNvSpPr>
            <a:spLocks noGrp="1"/>
          </p:cNvSpPr>
          <p:nvPr>
            <p:ph type="sldNum" sz="quarter" idx="4"/>
          </p:nvPr>
        </p:nvSpPr>
        <p:spPr>
          <a:xfrm>
            <a:off x="8609013"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UTM Avo"/>
              </a:defRPr>
            </a:lvl1pPr>
          </a:lstStyle>
          <a:p>
            <a:fld id="{051BE394-C90C-4E21-B573-6041AB52D85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UTM Avo"/>
        </a:defRPr>
      </a:lvl2pPr>
      <a:lvl3pPr algn="l" rtl="0" fontAlgn="base">
        <a:lnSpc>
          <a:spcPct val="90000"/>
        </a:lnSpc>
        <a:spcBef>
          <a:spcPct val="0"/>
        </a:spcBef>
        <a:spcAft>
          <a:spcPct val="0"/>
        </a:spcAft>
        <a:defRPr sz="4400">
          <a:solidFill>
            <a:schemeClr val="tx1"/>
          </a:solidFill>
          <a:latin typeface="UTM Avo"/>
        </a:defRPr>
      </a:lvl3pPr>
      <a:lvl4pPr algn="l" rtl="0" fontAlgn="base">
        <a:lnSpc>
          <a:spcPct val="90000"/>
        </a:lnSpc>
        <a:spcBef>
          <a:spcPct val="0"/>
        </a:spcBef>
        <a:spcAft>
          <a:spcPct val="0"/>
        </a:spcAft>
        <a:defRPr sz="4400">
          <a:solidFill>
            <a:schemeClr val="tx1"/>
          </a:solidFill>
          <a:latin typeface="UTM Avo"/>
        </a:defRPr>
      </a:lvl4pPr>
      <a:lvl5pPr algn="l" rtl="0" fontAlgn="base">
        <a:lnSpc>
          <a:spcPct val="90000"/>
        </a:lnSpc>
        <a:spcBef>
          <a:spcPct val="0"/>
        </a:spcBef>
        <a:spcAft>
          <a:spcPct val="0"/>
        </a:spcAft>
        <a:defRPr sz="4400">
          <a:solidFill>
            <a:schemeClr val="tx1"/>
          </a:solidFill>
          <a:latin typeface="UTM Avo"/>
        </a:defRPr>
      </a:lvl5pPr>
      <a:lvl6pPr marL="457200" algn="l" rtl="0" fontAlgn="base">
        <a:lnSpc>
          <a:spcPct val="90000"/>
        </a:lnSpc>
        <a:spcBef>
          <a:spcPct val="0"/>
        </a:spcBef>
        <a:spcAft>
          <a:spcPct val="0"/>
        </a:spcAft>
        <a:defRPr sz="4400">
          <a:solidFill>
            <a:schemeClr val="tx1"/>
          </a:solidFill>
          <a:latin typeface="UTM Avo"/>
        </a:defRPr>
      </a:lvl6pPr>
      <a:lvl7pPr marL="914400" algn="l" rtl="0" fontAlgn="base">
        <a:lnSpc>
          <a:spcPct val="90000"/>
        </a:lnSpc>
        <a:spcBef>
          <a:spcPct val="0"/>
        </a:spcBef>
        <a:spcAft>
          <a:spcPct val="0"/>
        </a:spcAft>
        <a:defRPr sz="4400">
          <a:solidFill>
            <a:schemeClr val="tx1"/>
          </a:solidFill>
          <a:latin typeface="UTM Avo"/>
        </a:defRPr>
      </a:lvl7pPr>
      <a:lvl8pPr marL="1371600" algn="l" rtl="0" fontAlgn="base">
        <a:lnSpc>
          <a:spcPct val="90000"/>
        </a:lnSpc>
        <a:spcBef>
          <a:spcPct val="0"/>
        </a:spcBef>
        <a:spcAft>
          <a:spcPct val="0"/>
        </a:spcAft>
        <a:defRPr sz="4400">
          <a:solidFill>
            <a:schemeClr val="tx1"/>
          </a:solidFill>
          <a:latin typeface="UTM Avo"/>
        </a:defRPr>
      </a:lvl8pPr>
      <a:lvl9pPr marL="1828800" algn="l" rtl="0" fontAlgn="base">
        <a:lnSpc>
          <a:spcPct val="90000"/>
        </a:lnSpc>
        <a:spcBef>
          <a:spcPct val="0"/>
        </a:spcBef>
        <a:spcAft>
          <a:spcPct val="0"/>
        </a:spcAft>
        <a:defRPr sz="4400">
          <a:solidFill>
            <a:schemeClr val="tx1"/>
          </a:solidFill>
          <a:latin typeface="UTM Avo"/>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874" name="Title Placeholder 1"/>
          <p:cNvSpPr>
            <a:spLocks noGrp="1"/>
          </p:cNvSpPr>
          <p:nvPr>
            <p:ph type="title"/>
          </p:nvPr>
        </p:nvSpPr>
        <p:spPr bwMode="auto">
          <a:xfrm>
            <a:off x="609600" y="274638"/>
            <a:ext cx="109712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9875" name="Text Placeholder 2"/>
          <p:cNvSpPr>
            <a:spLocks noGrp="1"/>
          </p:cNvSpPr>
          <p:nvPr>
            <p:ph type="body" idx="1"/>
          </p:nvPr>
        </p:nvSpPr>
        <p:spPr bwMode="auto">
          <a:xfrm>
            <a:off x="609600" y="1600200"/>
            <a:ext cx="109712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20F88F12-FDB6-493B-904D-AF2E9F4C23C5}" type="datetimeFigureOut">
              <a:rPr lang="en-US"/>
              <a:pPr/>
              <a:t>3/12/2022</a:t>
            </a:fld>
            <a:endParaRPr lang="en-US"/>
          </a:p>
        </p:txBody>
      </p:sp>
      <p:sp>
        <p:nvSpPr>
          <p:cNvPr id="5" name="Footer Placeholder 4"/>
          <p:cNvSpPr>
            <a:spLocks noGrp="1"/>
          </p:cNvSpPr>
          <p:nvPr>
            <p:ph type="ftr" sz="quarter" idx="3"/>
          </p:nvPr>
        </p:nvSpPr>
        <p:spPr>
          <a:xfrm>
            <a:off x="4165600" y="6356350"/>
            <a:ext cx="3859213"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736013"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6E277B6B-6F2D-4700-8534-ED9F9FBC170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7438" y="2971800"/>
            <a:ext cx="3555537" cy="229870"/>
          </a:xfrm>
          <a:prstGeom prst="rect">
            <a:avLst/>
          </a:prstGeom>
          <a:noFill/>
        </p:spPr>
        <p:txBody>
          <a:bodyPr>
            <a:spAutoFit/>
          </a:bodyPr>
          <a:lstStyle/>
          <a:p>
            <a:pPr defTabSz="457200" fontAlgn="auto">
              <a:spcBef>
                <a:spcPts val="0"/>
              </a:spcBef>
              <a:spcAft>
                <a:spcPts val="0"/>
              </a:spcAft>
              <a:defRPr/>
            </a:pPr>
            <a:r>
              <a:rPr lang="zh-CN" altLang="en-US" sz="300" dirty="0">
                <a:solidFill>
                  <a:srgbClr val="FFFFFF">
                    <a:alpha val="0"/>
                  </a:srgbClr>
                </a:solidFill>
                <a:latin typeface="微软雅黑" panose="020B0503020204020204" pitchFamily="34" charset="-122"/>
                <a:cs typeface="+mn-cs"/>
                <a:sym typeface="+mn-ea"/>
              </a:rPr>
              <a:t>感谢您下载包图网平台上提供的</a:t>
            </a:r>
            <a:r>
              <a:rPr lang="en-US" altLang="zh-CN" sz="300" dirty="0">
                <a:solidFill>
                  <a:srgbClr val="FFFFFF">
                    <a:alpha val="0"/>
                  </a:srgbClr>
                </a:solidFill>
                <a:latin typeface="微软雅黑" panose="020B0503020204020204" pitchFamily="34" charset="-122"/>
                <a:cs typeface="+mn-cs"/>
                <a:sym typeface="+mn-ea"/>
              </a:rPr>
              <a:t>PPT</a:t>
            </a:r>
            <a:r>
              <a:rPr lang="zh-CN" altLang="en-US" sz="300" dirty="0">
                <a:solidFill>
                  <a:srgbClr val="FFFFFF">
                    <a:alpha val="0"/>
                  </a:srgbClr>
                </a:solidFill>
                <a:latin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defTabSz="457200" fontAlgn="auto">
              <a:spcBef>
                <a:spcPts val="0"/>
              </a:spcBef>
              <a:spcAft>
                <a:spcPts val="0"/>
              </a:spcAft>
              <a:defRPr/>
            </a:pPr>
            <a:r>
              <a:rPr lang="en-US" altLang="zh-CN" sz="600" dirty="0">
                <a:solidFill>
                  <a:srgbClr val="FFFFFF">
                    <a:alpha val="0"/>
                  </a:srgbClr>
                </a:solidFill>
                <a:latin typeface="微软雅黑" panose="020B0503020204020204" pitchFamily="34" charset="-122"/>
                <a:cs typeface="+mn-cs"/>
                <a:sym typeface="+mn-ea"/>
              </a:rPr>
              <a:t>ibaotu.com</a:t>
            </a:r>
          </a:p>
        </p:txBody>
      </p:sp>
      <p:pic>
        <p:nvPicPr>
          <p:cNvPr id="93187" name="图片 2"/>
          <p:cNvPicPr>
            <a:picLocks noChangeAspect="1"/>
          </p:cNvPicPr>
          <p:nvPr userDrawn="1"/>
        </p:nvPicPr>
        <p:blipFill>
          <a:blip r:embed="rId13"/>
          <a:srcRect/>
          <a:stretch>
            <a:fillRect/>
          </a:stretch>
        </p:blipFill>
        <p:spPr bwMode="auto">
          <a:xfrm>
            <a:off x="0" y="0"/>
            <a:ext cx="121904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7" r:id="rId1"/>
    <p:sldLayoutId id="2147484033" r:id="rId2"/>
    <p:sldLayoutId id="2147484032" r:id="rId3"/>
    <p:sldLayoutId id="2147484031" r:id="rId4"/>
    <p:sldLayoutId id="2147484118" r:id="rId5"/>
    <p:sldLayoutId id="2147484119" r:id="rId6"/>
    <p:sldLayoutId id="2147484120" r:id="rId7"/>
    <p:sldLayoutId id="2147484121" r:id="rId8"/>
    <p:sldLayoutId id="2147484122" r:id="rId9"/>
    <p:sldLayoutId id="2147484030" r:id="rId10"/>
    <p:sldLayoutId id="214748412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ea typeface="微软雅黑" charset="-122"/>
        </a:defRPr>
      </a:lvl2pPr>
      <a:lvl3pPr algn="l" rtl="0" fontAlgn="base">
        <a:lnSpc>
          <a:spcPct val="90000"/>
        </a:lnSpc>
        <a:spcBef>
          <a:spcPct val="0"/>
        </a:spcBef>
        <a:spcAft>
          <a:spcPct val="0"/>
        </a:spcAft>
        <a:defRPr sz="4400">
          <a:solidFill>
            <a:schemeClr val="tx1"/>
          </a:solidFill>
          <a:latin typeface="Calibri" pitchFamily="34" charset="0"/>
          <a:ea typeface="微软雅黑" charset="-122"/>
        </a:defRPr>
      </a:lvl3pPr>
      <a:lvl4pPr algn="l" rtl="0" fontAlgn="base">
        <a:lnSpc>
          <a:spcPct val="90000"/>
        </a:lnSpc>
        <a:spcBef>
          <a:spcPct val="0"/>
        </a:spcBef>
        <a:spcAft>
          <a:spcPct val="0"/>
        </a:spcAft>
        <a:defRPr sz="4400">
          <a:solidFill>
            <a:schemeClr val="tx1"/>
          </a:solidFill>
          <a:latin typeface="Calibri" pitchFamily="34" charset="0"/>
          <a:ea typeface="微软雅黑" charset="-122"/>
        </a:defRPr>
      </a:lvl4pPr>
      <a:lvl5pPr algn="l" rtl="0" fontAlgn="base">
        <a:lnSpc>
          <a:spcPct val="90000"/>
        </a:lnSpc>
        <a:spcBef>
          <a:spcPct val="0"/>
        </a:spcBef>
        <a:spcAft>
          <a:spcPct val="0"/>
        </a:spcAft>
        <a:defRPr sz="4400">
          <a:solidFill>
            <a:schemeClr val="tx1"/>
          </a:solidFill>
          <a:latin typeface="Calibri" pitchFamily="34" charset="0"/>
          <a:ea typeface="微软雅黑" charset="-122"/>
        </a:defRPr>
      </a:lvl5pPr>
      <a:lvl6pPr marL="457200" algn="l" rtl="0" fontAlgn="base">
        <a:lnSpc>
          <a:spcPct val="90000"/>
        </a:lnSpc>
        <a:spcBef>
          <a:spcPct val="0"/>
        </a:spcBef>
        <a:spcAft>
          <a:spcPct val="0"/>
        </a:spcAft>
        <a:defRPr sz="4400">
          <a:solidFill>
            <a:schemeClr val="tx1"/>
          </a:solidFill>
          <a:latin typeface="Calibri" pitchFamily="34" charset="0"/>
          <a:ea typeface="微软雅黑" charset="-122"/>
        </a:defRPr>
      </a:lvl6pPr>
      <a:lvl7pPr marL="914400" algn="l" rtl="0" fontAlgn="base">
        <a:lnSpc>
          <a:spcPct val="90000"/>
        </a:lnSpc>
        <a:spcBef>
          <a:spcPct val="0"/>
        </a:spcBef>
        <a:spcAft>
          <a:spcPct val="0"/>
        </a:spcAft>
        <a:defRPr sz="4400">
          <a:solidFill>
            <a:schemeClr val="tx1"/>
          </a:solidFill>
          <a:latin typeface="Calibri" pitchFamily="34" charset="0"/>
          <a:ea typeface="微软雅黑" charset="-122"/>
        </a:defRPr>
      </a:lvl7pPr>
      <a:lvl8pPr marL="1371600" algn="l" rtl="0" fontAlgn="base">
        <a:lnSpc>
          <a:spcPct val="90000"/>
        </a:lnSpc>
        <a:spcBef>
          <a:spcPct val="0"/>
        </a:spcBef>
        <a:spcAft>
          <a:spcPct val="0"/>
        </a:spcAft>
        <a:defRPr sz="4400">
          <a:solidFill>
            <a:schemeClr val="tx1"/>
          </a:solidFill>
          <a:latin typeface="Calibri" pitchFamily="34" charset="0"/>
          <a:ea typeface="微软雅黑" charset="-122"/>
        </a:defRPr>
      </a:lvl8pPr>
      <a:lvl9pPr marL="1828800" algn="l" rtl="0" fontAlgn="base">
        <a:lnSpc>
          <a:spcPct val="90000"/>
        </a:lnSpc>
        <a:spcBef>
          <a:spcPct val="0"/>
        </a:spcBef>
        <a:spcAft>
          <a:spcPct val="0"/>
        </a:spcAft>
        <a:defRPr sz="4400">
          <a:solidFill>
            <a:schemeClr val="tx1"/>
          </a:solidFill>
          <a:latin typeface="Calibri" pitchFamily="34" charset="0"/>
          <a:ea typeface="微软雅黑" charset="-122"/>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slideLayout" Target="../slideLayouts/slideLayout25.xml"/><Relationship Id="rId16"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png"/><Relationship Id="rId18" Type="http://schemas.openxmlformats.org/officeDocument/2006/relationships/image" Target="../media/image51.png"/><Relationship Id="rId26" Type="http://schemas.openxmlformats.org/officeDocument/2006/relationships/slide" Target="slide19.xml"/><Relationship Id="rId3" Type="http://schemas.openxmlformats.org/officeDocument/2006/relationships/image" Target="../media/image39.png"/><Relationship Id="rId21" Type="http://schemas.openxmlformats.org/officeDocument/2006/relationships/image" Target="../media/image54.png"/><Relationship Id="rId7" Type="http://schemas.openxmlformats.org/officeDocument/2006/relationships/image" Target="../media/image43.png"/><Relationship Id="rId12" Type="http://schemas.openxmlformats.org/officeDocument/2006/relationships/image" Target="../media/image46.png"/><Relationship Id="rId17" Type="http://schemas.openxmlformats.org/officeDocument/2006/relationships/image" Target="../media/image31.png"/><Relationship Id="rId25" Type="http://schemas.openxmlformats.org/officeDocument/2006/relationships/slide" Target="slide17.xml"/><Relationship Id="rId2" Type="http://schemas.openxmlformats.org/officeDocument/2006/relationships/image" Target="../media/image36.jpeg"/><Relationship Id="rId16" Type="http://schemas.openxmlformats.org/officeDocument/2006/relationships/image" Target="../media/image50.png"/><Relationship Id="rId20" Type="http://schemas.openxmlformats.org/officeDocument/2006/relationships/image" Target="../media/image53.png"/><Relationship Id="rId29" Type="http://schemas.openxmlformats.org/officeDocument/2006/relationships/image" Target="../media/image35.png"/><Relationship Id="rId1" Type="http://schemas.openxmlformats.org/officeDocument/2006/relationships/slideLayout" Target="../slideLayouts/slideLayout25.xml"/><Relationship Id="rId6" Type="http://schemas.openxmlformats.org/officeDocument/2006/relationships/image" Target="../media/image42.png"/><Relationship Id="rId11" Type="http://schemas.openxmlformats.org/officeDocument/2006/relationships/slide" Target="slide11.xml"/><Relationship Id="rId24" Type="http://schemas.openxmlformats.org/officeDocument/2006/relationships/slide" Target="slide16.xml"/><Relationship Id="rId5" Type="http://schemas.openxmlformats.org/officeDocument/2006/relationships/image" Target="../media/image41.png"/><Relationship Id="rId15" Type="http://schemas.openxmlformats.org/officeDocument/2006/relationships/image" Target="../media/image49.png"/><Relationship Id="rId23" Type="http://schemas.openxmlformats.org/officeDocument/2006/relationships/image" Target="../media/image27.png"/><Relationship Id="rId28" Type="http://schemas.openxmlformats.org/officeDocument/2006/relationships/image" Target="../media/image56.png"/><Relationship Id="rId10" Type="http://schemas.openxmlformats.org/officeDocument/2006/relationships/image" Target="../media/image45.png"/><Relationship Id="rId19" Type="http://schemas.openxmlformats.org/officeDocument/2006/relationships/image" Target="../media/image52.png"/><Relationship Id="rId4" Type="http://schemas.openxmlformats.org/officeDocument/2006/relationships/image" Target="../media/image40.png"/><Relationship Id="rId9" Type="http://schemas.openxmlformats.org/officeDocument/2006/relationships/image" Target="../media/image28.png"/><Relationship Id="rId14" Type="http://schemas.openxmlformats.org/officeDocument/2006/relationships/image" Target="../media/image48.png"/><Relationship Id="rId22" Type="http://schemas.openxmlformats.org/officeDocument/2006/relationships/image" Target="../media/image55.png"/><Relationship Id="rId27" Type="http://schemas.openxmlformats.org/officeDocument/2006/relationships/slide" Target="slide20.xml"/><Relationship Id="rId30"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slide" Target="slide15.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slide" Target="slide15.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slide" Target="slide15.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slide" Target="slide15.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88.xml"/><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651000" y="2206625"/>
            <a:ext cx="9142413" cy="2387600"/>
          </a:xfrm>
        </p:spPr>
        <p:txBody>
          <a:bodyPr rtlCol="0">
            <a:normAutofit/>
          </a:bodyPr>
          <a:lstStyle/>
          <a:p>
            <a:pPr defTabSz="913851" fontAlgn="auto">
              <a:spcAft>
                <a:spcPts val="0"/>
              </a:spcAft>
              <a:defRPr/>
            </a:pPr>
            <a:r>
              <a:rPr lang="en-US" sz="3200" dirty="0">
                <a:solidFill>
                  <a:schemeClr val="bg1"/>
                </a:solidFill>
                <a:effectLst>
                  <a:outerShdw blurRad="38100" dist="38100" dir="2700000" algn="tl">
                    <a:srgbClr val="000000">
                      <a:alpha val="43137"/>
                    </a:srgbClr>
                  </a:outerShdw>
                </a:effectLst>
              </a:rPr>
              <a:t> </a:t>
            </a:r>
          </a:p>
        </p:txBody>
      </p:sp>
      <p:sp>
        <p:nvSpPr>
          <p:cNvPr id="3" name="Subtitle 2">
            <a:extLst>
              <a:ext uri="{FF2B5EF4-FFF2-40B4-BE49-F238E27FC236}"/>
            </a:extLst>
          </p:cNvPr>
          <p:cNvSpPr>
            <a:spLocks noGrp="1"/>
          </p:cNvSpPr>
          <p:nvPr>
            <p:ph type="subTitle" idx="1"/>
          </p:nvPr>
        </p:nvSpPr>
        <p:spPr>
          <a:xfrm>
            <a:off x="153988" y="1757363"/>
            <a:ext cx="12218987" cy="2557462"/>
          </a:xfrm>
        </p:spPr>
        <p:txBody>
          <a:bodyPr rtlCol="0">
            <a:normAutofit/>
          </a:bodyPr>
          <a:lstStyle/>
          <a:p>
            <a:pPr defTabSz="913851" fontAlgn="auto">
              <a:spcAft>
                <a:spcPts val="0"/>
              </a:spcAft>
              <a:buFont typeface="Arial" panose="020B0604020202020204" pitchFamily="34" charset="0"/>
              <a:buNone/>
              <a:defRPr/>
            </a:pPr>
            <a:r>
              <a:rPr lang="en-US" sz="4800" b="1" dirty="0">
                <a:solidFill>
                  <a:srgbClr val="002060"/>
                </a:solidFill>
                <a:latin typeface="+mj-lt"/>
                <a:cs typeface="Times New Roman" pitchFamily="18" charset="0"/>
              </a:rPr>
              <a:t>TUẦN </a:t>
            </a:r>
            <a:r>
              <a:rPr lang="en-US" sz="4800" b="1" dirty="0" smtClean="0">
                <a:solidFill>
                  <a:srgbClr val="002060"/>
                </a:solidFill>
                <a:latin typeface="+mj-lt"/>
                <a:cs typeface="Times New Roman" pitchFamily="18" charset="0"/>
              </a:rPr>
              <a:t>14 </a:t>
            </a:r>
            <a:endParaRPr lang="en-US" sz="4800" b="1" dirty="0">
              <a:solidFill>
                <a:srgbClr val="002060"/>
              </a:solidFill>
              <a:latin typeface="+mj-lt"/>
              <a:cs typeface="Times New Roman" pitchFamily="18" charset="0"/>
            </a:endParaRPr>
          </a:p>
          <a:p>
            <a:pPr defTabSz="913851" fontAlgn="auto">
              <a:spcAft>
                <a:spcPts val="0"/>
              </a:spcAft>
              <a:buFont typeface="Arial" panose="020B0604020202020204" pitchFamily="34" charset="0"/>
              <a:buNone/>
              <a:defRPr/>
            </a:pPr>
            <a:r>
              <a:rPr lang="en-US" sz="4800" b="1" dirty="0" err="1">
                <a:solidFill>
                  <a:srgbClr val="FF0000"/>
                </a:solidFill>
                <a:effectLst>
                  <a:outerShdw blurRad="38100" dist="38100" dir="2700000" algn="tl">
                    <a:srgbClr val="000000">
                      <a:alpha val="43137"/>
                    </a:srgbClr>
                  </a:outerShdw>
                </a:effectLst>
                <a:latin typeface="+mj-lt"/>
                <a:cs typeface="Times New Roman" pitchFamily="18" charset="0"/>
              </a:rPr>
              <a:t>Tiết</a:t>
            </a:r>
            <a:r>
              <a:rPr lang="en-US" sz="4800" b="1" dirty="0">
                <a:solidFill>
                  <a:srgbClr val="FF0000"/>
                </a:solidFill>
                <a:effectLst>
                  <a:outerShdw blurRad="38100" dist="38100" dir="2700000" algn="tl">
                    <a:srgbClr val="000000">
                      <a:alpha val="43137"/>
                    </a:srgbClr>
                  </a:outerShdw>
                </a:effectLst>
                <a:latin typeface="+mj-lt"/>
                <a:cs typeface="Times New Roman" pitchFamily="18" charset="0"/>
              </a:rPr>
              <a:t> 5&amp;6 - </a:t>
            </a:r>
            <a:r>
              <a:rPr lang="en-US" sz="4800" b="1" dirty="0" err="1">
                <a:solidFill>
                  <a:srgbClr val="FF0000"/>
                </a:solidFill>
                <a:effectLst>
                  <a:outerShdw blurRad="38100" dist="38100" dir="2700000" algn="tl">
                    <a:srgbClr val="000000">
                      <a:alpha val="43137"/>
                    </a:srgbClr>
                  </a:outerShdw>
                </a:effectLst>
                <a:latin typeface="+mj-lt"/>
                <a:cs typeface="Times New Roman" pitchFamily="18" charset="0"/>
              </a:rPr>
              <a:t>Bài</a:t>
            </a:r>
            <a:r>
              <a:rPr lang="en-US" sz="48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itchFamily="18" charset="0"/>
              </a:rPr>
              <a:t>đọc</a:t>
            </a:r>
            <a:r>
              <a:rPr lang="en-US" sz="4800" b="1" dirty="0">
                <a:solidFill>
                  <a:srgbClr val="FF0000"/>
                </a:solidFill>
                <a:effectLst>
                  <a:outerShdw blurRad="38100" dist="38100" dir="2700000" algn="tl">
                    <a:srgbClr val="000000">
                      <a:alpha val="43137"/>
                    </a:srgbClr>
                  </a:outerShdw>
                </a:effectLst>
                <a:latin typeface="+mj-lt"/>
                <a:cs typeface="Times New Roman" pitchFamily="18" charset="0"/>
              </a:rPr>
              <a:t> 2: </a:t>
            </a:r>
            <a:r>
              <a:rPr lang="en-US" sz="4800" b="1" dirty="0" err="1" smtClean="0">
                <a:solidFill>
                  <a:srgbClr val="FF0000"/>
                </a:solidFill>
                <a:effectLst>
                  <a:outerShdw blurRad="38100" dist="38100" dir="2700000" algn="tl">
                    <a:srgbClr val="000000">
                      <a:alpha val="43137"/>
                    </a:srgbClr>
                  </a:outerShdw>
                </a:effectLst>
                <a:latin typeface="+mj-lt"/>
                <a:cs typeface="Times New Roman" pitchFamily="18" charset="0"/>
              </a:rPr>
              <a:t>Lời</a:t>
            </a:r>
            <a:r>
              <a:rPr lang="en-US" sz="48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4800" b="1" dirty="0" err="1" smtClean="0">
                <a:solidFill>
                  <a:srgbClr val="FF0000"/>
                </a:solidFill>
                <a:effectLst>
                  <a:outerShdw blurRad="38100" dist="38100" dir="2700000" algn="tl">
                    <a:srgbClr val="000000">
                      <a:alpha val="43137"/>
                    </a:srgbClr>
                  </a:outerShdw>
                </a:effectLst>
                <a:latin typeface="+mj-lt"/>
                <a:cs typeface="Times New Roman" pitchFamily="18" charset="0"/>
              </a:rPr>
              <a:t>kêu</a:t>
            </a:r>
            <a:r>
              <a:rPr lang="en-US" sz="48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4800" b="1" dirty="0" err="1" smtClean="0">
                <a:solidFill>
                  <a:srgbClr val="FF0000"/>
                </a:solidFill>
                <a:effectLst>
                  <a:outerShdw blurRad="38100" dist="38100" dir="2700000" algn="tl">
                    <a:srgbClr val="000000">
                      <a:alpha val="43137"/>
                    </a:srgbClr>
                  </a:outerShdw>
                </a:effectLst>
                <a:latin typeface="+mj-lt"/>
                <a:cs typeface="Times New Roman" pitchFamily="18" charset="0"/>
              </a:rPr>
              <a:t>gọi</a:t>
            </a:r>
            <a:r>
              <a:rPr lang="en-US" sz="48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4800" b="1" dirty="0" err="1" smtClean="0">
                <a:solidFill>
                  <a:srgbClr val="FF0000"/>
                </a:solidFill>
                <a:effectLst>
                  <a:outerShdw blurRad="38100" dist="38100" dir="2700000" algn="tl">
                    <a:srgbClr val="000000">
                      <a:alpha val="43137"/>
                    </a:srgbClr>
                  </a:outerShdw>
                </a:effectLst>
                <a:latin typeface="+mj-lt"/>
                <a:cs typeface="Times New Roman" pitchFamily="18" charset="0"/>
              </a:rPr>
              <a:t>toàn</a:t>
            </a:r>
            <a:r>
              <a:rPr lang="en-US" sz="48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4800" b="1" dirty="0" err="1" smtClean="0">
                <a:solidFill>
                  <a:srgbClr val="FF0000"/>
                </a:solidFill>
                <a:effectLst>
                  <a:outerShdw blurRad="38100" dist="38100" dir="2700000" algn="tl">
                    <a:srgbClr val="000000">
                      <a:alpha val="43137"/>
                    </a:srgbClr>
                  </a:outerShdw>
                </a:effectLst>
                <a:latin typeface="+mj-lt"/>
                <a:cs typeface="Times New Roman" pitchFamily="18" charset="0"/>
              </a:rPr>
              <a:t>dân</a:t>
            </a:r>
            <a:r>
              <a:rPr lang="en-US" sz="48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4800" b="1" dirty="0" err="1" smtClean="0">
                <a:solidFill>
                  <a:srgbClr val="FF0000"/>
                </a:solidFill>
                <a:effectLst>
                  <a:outerShdw blurRad="38100" dist="38100" dir="2700000" algn="tl">
                    <a:srgbClr val="000000">
                      <a:alpha val="43137"/>
                    </a:srgbClr>
                  </a:outerShdw>
                </a:effectLst>
                <a:latin typeface="+mj-lt"/>
                <a:cs typeface="Times New Roman" pitchFamily="18" charset="0"/>
              </a:rPr>
              <a:t>tập</a:t>
            </a:r>
            <a:r>
              <a:rPr lang="en-US" sz="48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4800" b="1" dirty="0" err="1" smtClean="0">
                <a:solidFill>
                  <a:srgbClr val="FF0000"/>
                </a:solidFill>
                <a:effectLst>
                  <a:outerShdw blurRad="38100" dist="38100" dir="2700000" algn="tl">
                    <a:srgbClr val="000000">
                      <a:alpha val="43137"/>
                    </a:srgbClr>
                  </a:outerShdw>
                </a:effectLst>
                <a:latin typeface="+mj-lt"/>
                <a:cs typeface="Times New Roman" pitchFamily="18" charset="0"/>
              </a:rPr>
              <a:t>thể</a:t>
            </a:r>
            <a:r>
              <a:rPr lang="en-US" sz="48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4800" b="1" dirty="0" err="1" smtClean="0">
                <a:solidFill>
                  <a:srgbClr val="FF0000"/>
                </a:solidFill>
                <a:effectLst>
                  <a:outerShdw blurRad="38100" dist="38100" dir="2700000" algn="tl">
                    <a:srgbClr val="000000">
                      <a:alpha val="43137"/>
                    </a:srgbClr>
                  </a:outerShdw>
                </a:effectLst>
                <a:latin typeface="+mj-lt"/>
                <a:cs typeface="Times New Roman" pitchFamily="18" charset="0"/>
              </a:rPr>
              <a:t>dục</a:t>
            </a:r>
            <a:endParaRPr lang="en-US" sz="48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
        <p:nvSpPr>
          <p:cNvPr id="7" name="Rectangle 6">
            <a:extLst>
              <a:ext uri="{FF2B5EF4-FFF2-40B4-BE49-F238E27FC236}"/>
            </a:extLst>
          </p:cNvPr>
          <p:cNvSpPr/>
          <p:nvPr/>
        </p:nvSpPr>
        <p:spPr>
          <a:xfrm>
            <a:off x="8737600" y="180975"/>
            <a:ext cx="2797175" cy="584200"/>
          </a:xfrm>
          <a:prstGeom prst="rect">
            <a:avLst/>
          </a:prstGeom>
        </p:spPr>
        <p:txBody>
          <a:bodyPr wrap="none" lIns="91390" tIns="45694" rIns="91390" bIns="45694">
            <a:spAutoFit/>
          </a:bodyPr>
          <a:lstStyle/>
          <a:p>
            <a:pPr defTabSz="913851"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mn-lt"/>
                <a:cs typeface="+mn-cs"/>
              </a:rPr>
              <a:t>TIẾNG </a:t>
            </a:r>
            <a:r>
              <a:rPr lang="en-US" sz="3200">
                <a:solidFill>
                  <a:prstClr val="white"/>
                </a:solidFill>
                <a:effectLst>
                  <a:outerShdw blurRad="38100" dist="38100" dir="2700000" algn="tl">
                    <a:srgbClr val="000000">
                      <a:alpha val="43137"/>
                    </a:srgbClr>
                  </a:outerShdw>
                </a:effectLst>
                <a:latin typeface="+mn-lt"/>
                <a:cs typeface="+mn-cs"/>
              </a:rPr>
              <a:t>VIỆT 3</a:t>
            </a:r>
            <a:endParaRPr lang="en-US" sz="3200" dirty="0">
              <a:solidFill>
                <a:prstClr val="white"/>
              </a:solidFill>
              <a:effectLst>
                <a:outerShdw blurRad="38100" dist="38100" dir="2700000" algn="tl">
                  <a:srgbClr val="000000">
                    <a:alpha val="43137"/>
                  </a:srgbClr>
                </a:outerShdw>
              </a:effectLst>
              <a:latin typeface="+mn-lt"/>
              <a:cs typeface="+mn-cs"/>
            </a:endParaRPr>
          </a:p>
        </p:txBody>
      </p:sp>
      <p:sp>
        <p:nvSpPr>
          <p:cNvPr id="8" name="Rectangle 7">
            <a:extLst>
              <a:ext uri="{FF2B5EF4-FFF2-40B4-BE49-F238E27FC236}"/>
            </a:extLst>
          </p:cNvPr>
          <p:cNvSpPr/>
          <p:nvPr/>
        </p:nvSpPr>
        <p:spPr>
          <a:xfrm>
            <a:off x="10307638" y="628650"/>
            <a:ext cx="971550" cy="461963"/>
          </a:xfrm>
          <a:prstGeom prst="rect">
            <a:avLst/>
          </a:prstGeom>
        </p:spPr>
        <p:txBody>
          <a:bodyPr wrap="none" lIns="91390" tIns="45694" rIns="91390" bIns="45694">
            <a:spAutoFit/>
          </a:bodyPr>
          <a:lstStyle/>
          <a:p>
            <a:pPr algn="ctr" defTabSz="913851" fontAlgn="auto">
              <a:spcBef>
                <a:spcPts val="0"/>
              </a:spcBef>
              <a:spcAft>
                <a:spcPts val="0"/>
              </a:spcAft>
              <a:defRPr/>
            </a:pPr>
            <a:r>
              <a:rPr lang="en-US" sz="2400" dirty="0" err="1">
                <a:solidFill>
                  <a:prstClr val="white"/>
                </a:solidFill>
                <a:effectLst>
                  <a:outerShdw blurRad="38100" dist="38100" dir="2700000" algn="tl">
                    <a:srgbClr val="000000">
                      <a:alpha val="43137"/>
                    </a:srgbClr>
                  </a:outerShdw>
                </a:effectLst>
                <a:latin typeface="+mn-lt"/>
                <a:cs typeface="+mn-cs"/>
              </a:rPr>
              <a:t>Tập</a:t>
            </a:r>
            <a:r>
              <a:rPr lang="en-US" sz="2400" dirty="0">
                <a:solidFill>
                  <a:prstClr val="white"/>
                </a:solidFill>
                <a:effectLst>
                  <a:outerShdw blurRad="38100" dist="38100" dir="2700000" algn="tl">
                    <a:srgbClr val="000000">
                      <a:alpha val="43137"/>
                    </a:srgbClr>
                  </a:outerShdw>
                </a:effectLst>
                <a:latin typeface="+mn-lt"/>
                <a:cs typeface="+mn-cs"/>
              </a:rPr>
              <a:t>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62250" y="415925"/>
            <a:ext cx="6503988" cy="585788"/>
          </a:xfrm>
          <a:prstGeom prst="rect">
            <a:avLst/>
          </a:prstGeom>
          <a:noFill/>
          <a:ln w="9525">
            <a:noFill/>
            <a:miter lim="800000"/>
            <a:headEnd/>
            <a:tailEnd/>
          </a:ln>
        </p:spPr>
        <p:txBody>
          <a:bodyPr wrap="none" lIns="91390" tIns="45694" rIns="91390" bIns="45694">
            <a:spAutoFit/>
          </a:bodyPr>
          <a:lstStyle/>
          <a:p>
            <a:pPr algn="ctr"/>
            <a:r>
              <a:rPr lang="en-US" sz="3200" b="1">
                <a:solidFill>
                  <a:srgbClr val="FF0000"/>
                </a:solidFill>
                <a:latin typeface="UTM Avo"/>
                <a:cs typeface="Times New Roman" pitchFamily="18" charset="0"/>
              </a:rPr>
              <a:t>Lời kêu gọi toàn dân tập thể dục</a:t>
            </a:r>
            <a:endParaRPr lang="vi-VN" sz="3200" b="1">
              <a:solidFill>
                <a:srgbClr val="FF0000"/>
              </a:solidFill>
              <a:latin typeface="UTM Avo"/>
              <a:cs typeface="Times New Roman" pitchFamily="18" charset="0"/>
            </a:endParaRPr>
          </a:p>
        </p:txBody>
      </p:sp>
      <p:sp>
        <p:nvSpPr>
          <p:cNvPr id="3" name="Rectangle 2"/>
          <p:cNvSpPr/>
          <p:nvPr/>
        </p:nvSpPr>
        <p:spPr>
          <a:xfrm>
            <a:off x="342900" y="1001713"/>
            <a:ext cx="11625263" cy="6062662"/>
          </a:xfrm>
          <a:prstGeom prst="rect">
            <a:avLst/>
          </a:prstGeom>
        </p:spPr>
        <p:txBody>
          <a:bodyPr lIns="91390" tIns="45694" rIns="91390" bIns="45694">
            <a:spAutoFit/>
          </a:bodyPr>
          <a:lstStyle/>
          <a:p>
            <a:pPr indent="800100" algn="just" defTabSz="456928" fontAlgn="auto">
              <a:spcBef>
                <a:spcPts val="0"/>
              </a:spcBef>
              <a:spcAft>
                <a:spcPts val="0"/>
              </a:spcAft>
              <a:defRPr/>
            </a:pPr>
            <a:r>
              <a:rPr lang="en-US" sz="2800" dirty="0" err="1">
                <a:latin typeface="+mn-lt"/>
                <a:cs typeface="+mn-cs"/>
              </a:rPr>
              <a:t>Giữ</a:t>
            </a:r>
            <a:r>
              <a:rPr lang="en-US" sz="2800" dirty="0">
                <a:latin typeface="+mn-lt"/>
                <a:cs typeface="+mn-cs"/>
              </a:rPr>
              <a:t> </a:t>
            </a:r>
            <a:r>
              <a:rPr lang="en-US" sz="2800" dirty="0" err="1">
                <a:latin typeface="+mn-lt"/>
                <a:cs typeface="+mn-cs"/>
              </a:rPr>
              <a:t>gìn</a:t>
            </a:r>
            <a:r>
              <a:rPr lang="en-US" sz="2800" dirty="0">
                <a:latin typeface="+mn-lt"/>
                <a:cs typeface="+mn-cs"/>
              </a:rPr>
              <a:t> </a:t>
            </a:r>
            <a:r>
              <a:rPr lang="en-US" sz="2800" dirty="0" err="1">
                <a:latin typeface="+mn-lt"/>
                <a:cs typeface="+mn-cs"/>
              </a:rPr>
              <a:t>dân</a:t>
            </a:r>
            <a:r>
              <a:rPr lang="en-US" sz="2800" dirty="0">
                <a:latin typeface="+mn-lt"/>
                <a:cs typeface="+mn-cs"/>
              </a:rPr>
              <a:t> </a:t>
            </a:r>
            <a:r>
              <a:rPr lang="en-US" sz="2800" dirty="0" err="1">
                <a:latin typeface="+mn-lt"/>
                <a:cs typeface="+mn-cs"/>
              </a:rPr>
              <a:t>chủ</a:t>
            </a:r>
            <a:r>
              <a:rPr lang="en-US" sz="2800" dirty="0">
                <a:latin typeface="+mn-lt"/>
                <a:cs typeface="+mn-cs"/>
              </a:rPr>
              <a:t>, </a:t>
            </a:r>
            <a:r>
              <a:rPr lang="en-US" sz="2800" dirty="0" err="1">
                <a:latin typeface="+mn-lt"/>
                <a:cs typeface="+mn-cs"/>
              </a:rPr>
              <a:t>xây</a:t>
            </a:r>
            <a:r>
              <a:rPr lang="en-US" sz="2800" dirty="0">
                <a:latin typeface="+mn-lt"/>
                <a:cs typeface="+mn-cs"/>
              </a:rPr>
              <a:t> </a:t>
            </a:r>
            <a:r>
              <a:rPr lang="en-US" sz="2800" dirty="0" err="1">
                <a:latin typeface="+mn-lt"/>
                <a:cs typeface="+mn-cs"/>
              </a:rPr>
              <a:t>dựng</a:t>
            </a:r>
            <a:r>
              <a:rPr lang="en-US" sz="2800" dirty="0">
                <a:latin typeface="+mn-lt"/>
                <a:cs typeface="+mn-cs"/>
              </a:rPr>
              <a:t> </a:t>
            </a:r>
            <a:r>
              <a:rPr lang="en-US" sz="2800" dirty="0" err="1">
                <a:latin typeface="+mn-lt"/>
                <a:cs typeface="+mn-cs"/>
              </a:rPr>
              <a:t>nước</a:t>
            </a:r>
            <a:r>
              <a:rPr lang="en-US" sz="2800" dirty="0">
                <a:latin typeface="+mn-lt"/>
                <a:cs typeface="+mn-cs"/>
              </a:rPr>
              <a:t> </a:t>
            </a:r>
            <a:r>
              <a:rPr lang="en-US" sz="2800" dirty="0" err="1">
                <a:latin typeface="+mn-lt"/>
                <a:cs typeface="+mn-cs"/>
              </a:rPr>
              <a:t>nhà</a:t>
            </a:r>
            <a:r>
              <a:rPr lang="en-US" sz="2800" dirty="0">
                <a:latin typeface="+mn-lt"/>
                <a:cs typeface="+mn-cs"/>
              </a:rPr>
              <a:t>, </a:t>
            </a:r>
            <a:r>
              <a:rPr lang="en-US" sz="2800" dirty="0" err="1">
                <a:latin typeface="+mn-lt"/>
                <a:cs typeface="+mn-cs"/>
              </a:rPr>
              <a:t>gây</a:t>
            </a:r>
            <a:r>
              <a:rPr lang="en-US" sz="2800" dirty="0">
                <a:latin typeface="+mn-lt"/>
                <a:cs typeface="+mn-cs"/>
              </a:rPr>
              <a:t> </a:t>
            </a:r>
            <a:r>
              <a:rPr lang="en-US" sz="2800" dirty="0" err="1">
                <a:latin typeface="+mn-lt"/>
                <a:cs typeface="+mn-cs"/>
              </a:rPr>
              <a:t>đời</a:t>
            </a:r>
            <a:r>
              <a:rPr lang="en-US" sz="2800" dirty="0">
                <a:latin typeface="+mn-lt"/>
                <a:cs typeface="+mn-cs"/>
              </a:rPr>
              <a:t> </a:t>
            </a:r>
            <a:r>
              <a:rPr lang="en-US" sz="2800" dirty="0" err="1">
                <a:latin typeface="+mn-lt"/>
                <a:cs typeface="+mn-cs"/>
              </a:rPr>
              <a:t>sống</a:t>
            </a:r>
            <a:r>
              <a:rPr lang="en-US" sz="2800" dirty="0">
                <a:latin typeface="+mn-lt"/>
                <a:cs typeface="+mn-cs"/>
              </a:rPr>
              <a:t> </a:t>
            </a:r>
            <a:r>
              <a:rPr lang="en-US" sz="2800" dirty="0" err="1">
                <a:latin typeface="+mn-lt"/>
                <a:cs typeface="+mn-cs"/>
              </a:rPr>
              <a:t>mới</a:t>
            </a:r>
            <a:r>
              <a:rPr lang="en-US" sz="2800" dirty="0">
                <a:latin typeface="+mn-lt"/>
                <a:cs typeface="+mn-cs"/>
              </a:rPr>
              <a:t>, </a:t>
            </a:r>
            <a:r>
              <a:rPr lang="en-US" sz="2800" dirty="0" err="1">
                <a:latin typeface="+mn-lt"/>
                <a:cs typeface="+mn-cs"/>
              </a:rPr>
              <a:t>việc</a:t>
            </a:r>
            <a:r>
              <a:rPr lang="en-US" sz="2800" dirty="0">
                <a:latin typeface="+mn-lt"/>
                <a:cs typeface="+mn-cs"/>
              </a:rPr>
              <a:t> </a:t>
            </a:r>
            <a:r>
              <a:rPr lang="en-US" sz="2800" dirty="0" err="1">
                <a:latin typeface="+mn-lt"/>
                <a:cs typeface="+mn-cs"/>
              </a:rPr>
              <a:t>gì</a:t>
            </a:r>
            <a:r>
              <a:rPr lang="en-US" sz="2800" dirty="0">
                <a:latin typeface="+mn-lt"/>
                <a:cs typeface="+mn-cs"/>
              </a:rPr>
              <a:t> </a:t>
            </a:r>
            <a:r>
              <a:rPr lang="en-US" sz="2800" dirty="0" err="1">
                <a:latin typeface="+mn-lt"/>
                <a:cs typeface="+mn-cs"/>
              </a:rPr>
              <a:t>cũng</a:t>
            </a:r>
            <a:r>
              <a:rPr lang="en-US" sz="2800" dirty="0">
                <a:latin typeface="+mn-lt"/>
                <a:cs typeface="+mn-cs"/>
              </a:rPr>
              <a:t> </a:t>
            </a:r>
            <a:r>
              <a:rPr lang="en-US" sz="2800" dirty="0" err="1">
                <a:latin typeface="+mn-lt"/>
                <a:cs typeface="+mn-cs"/>
              </a:rPr>
              <a:t>cần</a:t>
            </a:r>
            <a:r>
              <a:rPr lang="en-US" sz="2800" dirty="0">
                <a:latin typeface="+mn-lt"/>
                <a:cs typeface="+mn-cs"/>
              </a:rPr>
              <a:t> </a:t>
            </a:r>
            <a:r>
              <a:rPr lang="en-US" sz="2800" dirty="0" err="1">
                <a:latin typeface="+mn-lt"/>
                <a:cs typeface="+mn-cs"/>
              </a:rPr>
              <a:t>có</a:t>
            </a:r>
            <a:r>
              <a:rPr lang="en-US" sz="2800" dirty="0">
                <a:latin typeface="+mn-lt"/>
                <a:cs typeface="+mn-cs"/>
              </a:rPr>
              <a:t> </a:t>
            </a:r>
            <a:r>
              <a:rPr lang="en-US" sz="2800" dirty="0" err="1">
                <a:latin typeface="+mn-lt"/>
                <a:cs typeface="+mn-cs"/>
              </a:rPr>
              <a:t>sức</a:t>
            </a:r>
            <a:r>
              <a:rPr lang="en-US" sz="2800" dirty="0">
                <a:latin typeface="+mn-lt"/>
                <a:cs typeface="+mn-cs"/>
              </a:rPr>
              <a:t> </a:t>
            </a:r>
            <a:r>
              <a:rPr lang="en-US" sz="2800" dirty="0" err="1">
                <a:latin typeface="+mn-lt"/>
                <a:cs typeface="+mn-cs"/>
              </a:rPr>
              <a:t>khỏe</a:t>
            </a:r>
            <a:r>
              <a:rPr lang="en-US" sz="2800" dirty="0">
                <a:latin typeface="+mn-lt"/>
                <a:cs typeface="+mn-cs"/>
              </a:rPr>
              <a:t> </a:t>
            </a:r>
            <a:r>
              <a:rPr lang="en-US" sz="2800" dirty="0" err="1">
                <a:latin typeface="+mn-lt"/>
                <a:cs typeface="+mn-cs"/>
              </a:rPr>
              <a:t>mới</a:t>
            </a:r>
            <a:r>
              <a:rPr lang="en-US" sz="2800" dirty="0">
                <a:latin typeface="+mn-lt"/>
                <a:cs typeface="+mn-cs"/>
              </a:rPr>
              <a:t> </a:t>
            </a:r>
            <a:r>
              <a:rPr lang="en-US" sz="2800" dirty="0" err="1">
                <a:latin typeface="+mn-lt"/>
                <a:cs typeface="+mn-cs"/>
              </a:rPr>
              <a:t>làm</a:t>
            </a:r>
            <a:r>
              <a:rPr lang="en-US" sz="2800" dirty="0">
                <a:latin typeface="+mn-lt"/>
                <a:cs typeface="+mn-cs"/>
              </a:rPr>
              <a:t> </a:t>
            </a:r>
            <a:r>
              <a:rPr lang="en-US" sz="2800" dirty="0" err="1">
                <a:latin typeface="+mn-lt"/>
                <a:cs typeface="+mn-cs"/>
              </a:rPr>
              <a:t>thành</a:t>
            </a:r>
            <a:r>
              <a:rPr lang="en-US" sz="2800" dirty="0">
                <a:latin typeface="+mn-lt"/>
                <a:cs typeface="+mn-cs"/>
              </a:rPr>
              <a:t> </a:t>
            </a:r>
            <a:r>
              <a:rPr lang="en-US" sz="2800" dirty="0" err="1">
                <a:latin typeface="+mn-lt"/>
                <a:cs typeface="+mn-cs"/>
              </a:rPr>
              <a:t>công</a:t>
            </a:r>
            <a:r>
              <a:rPr lang="en-US" sz="2800" dirty="0">
                <a:latin typeface="+mn-lt"/>
                <a:cs typeface="+mn-cs"/>
              </a:rPr>
              <a:t>. </a:t>
            </a:r>
            <a:r>
              <a:rPr lang="en-US" sz="2800" dirty="0" err="1">
                <a:latin typeface="+mn-lt"/>
                <a:cs typeface="+mn-cs"/>
              </a:rPr>
              <a:t>Mỗi</a:t>
            </a:r>
            <a:r>
              <a:rPr lang="en-US" sz="2800" dirty="0">
                <a:latin typeface="+mn-lt"/>
                <a:cs typeface="+mn-cs"/>
              </a:rPr>
              <a:t> </a:t>
            </a:r>
            <a:r>
              <a:rPr lang="en-US" sz="2800" dirty="0" err="1">
                <a:latin typeface="+mn-lt"/>
                <a:cs typeface="+mn-cs"/>
              </a:rPr>
              <a:t>một</a:t>
            </a:r>
            <a:r>
              <a:rPr lang="en-US" sz="2800" dirty="0">
                <a:latin typeface="+mn-lt"/>
                <a:cs typeface="+mn-cs"/>
              </a:rPr>
              <a:t> </a:t>
            </a:r>
            <a:r>
              <a:rPr lang="en-US" sz="2800" dirty="0" err="1">
                <a:latin typeface="+mn-lt"/>
                <a:cs typeface="+mn-cs"/>
              </a:rPr>
              <a:t>người</a:t>
            </a:r>
            <a:r>
              <a:rPr lang="en-US" sz="2800" dirty="0">
                <a:latin typeface="+mn-lt"/>
                <a:cs typeface="+mn-cs"/>
              </a:rPr>
              <a:t> </a:t>
            </a:r>
            <a:r>
              <a:rPr lang="en-US" sz="2800" dirty="0" err="1">
                <a:latin typeface="+mn-lt"/>
                <a:cs typeface="+mn-cs"/>
              </a:rPr>
              <a:t>dân</a:t>
            </a:r>
            <a:r>
              <a:rPr lang="en-US" sz="2800" dirty="0">
                <a:latin typeface="+mn-lt"/>
                <a:cs typeface="+mn-cs"/>
              </a:rPr>
              <a:t> </a:t>
            </a:r>
            <a:r>
              <a:rPr lang="en-US" sz="2800" dirty="0" err="1">
                <a:latin typeface="+mn-lt"/>
                <a:cs typeface="+mn-cs"/>
              </a:rPr>
              <a:t>yếu</a:t>
            </a:r>
            <a:r>
              <a:rPr lang="en-US" sz="2800" dirty="0">
                <a:latin typeface="+mn-lt"/>
                <a:cs typeface="+mn-cs"/>
              </a:rPr>
              <a:t> </a:t>
            </a:r>
            <a:r>
              <a:rPr lang="en-US" sz="2800" dirty="0" err="1">
                <a:latin typeface="+mn-lt"/>
                <a:cs typeface="+mn-cs"/>
              </a:rPr>
              <a:t>ớt</a:t>
            </a:r>
            <a:r>
              <a:rPr lang="en-US" sz="2800" dirty="0">
                <a:latin typeface="+mn-lt"/>
                <a:cs typeface="+mn-cs"/>
              </a:rPr>
              <a:t> </a:t>
            </a:r>
            <a:r>
              <a:rPr lang="en-US" sz="2800" dirty="0" err="1">
                <a:latin typeface="+mn-lt"/>
                <a:cs typeface="+mn-cs"/>
              </a:rPr>
              <a:t>tức</a:t>
            </a:r>
            <a:r>
              <a:rPr lang="en-US" sz="2800" dirty="0">
                <a:latin typeface="+mn-lt"/>
                <a:cs typeface="+mn-cs"/>
              </a:rPr>
              <a:t> </a:t>
            </a:r>
            <a:r>
              <a:rPr lang="en-US" sz="2800" dirty="0" err="1">
                <a:latin typeface="+mn-lt"/>
                <a:cs typeface="+mn-cs"/>
              </a:rPr>
              <a:t>là</a:t>
            </a:r>
            <a:r>
              <a:rPr lang="en-US" sz="2800" dirty="0">
                <a:latin typeface="+mn-lt"/>
                <a:cs typeface="+mn-cs"/>
              </a:rPr>
              <a:t> </a:t>
            </a:r>
            <a:r>
              <a:rPr lang="en-US" sz="2800" dirty="0" err="1">
                <a:latin typeface="+mn-lt"/>
                <a:cs typeface="+mn-cs"/>
              </a:rPr>
              <a:t>cả</a:t>
            </a:r>
            <a:r>
              <a:rPr lang="en-US" sz="2800" dirty="0">
                <a:latin typeface="+mn-lt"/>
                <a:cs typeface="+mn-cs"/>
              </a:rPr>
              <a:t> </a:t>
            </a:r>
            <a:r>
              <a:rPr lang="en-US" sz="2800" dirty="0" err="1">
                <a:latin typeface="+mn-lt"/>
                <a:cs typeface="+mn-cs"/>
              </a:rPr>
              <a:t>nước</a:t>
            </a:r>
            <a:r>
              <a:rPr lang="en-US" sz="2800" dirty="0">
                <a:latin typeface="+mn-lt"/>
                <a:cs typeface="+mn-cs"/>
              </a:rPr>
              <a:t> </a:t>
            </a:r>
            <a:r>
              <a:rPr lang="en-US" sz="2800" dirty="0" err="1">
                <a:latin typeface="+mn-lt"/>
                <a:cs typeface="+mn-cs"/>
              </a:rPr>
              <a:t>yếu</a:t>
            </a:r>
            <a:r>
              <a:rPr lang="en-US" sz="2800" dirty="0">
                <a:latin typeface="+mn-lt"/>
                <a:cs typeface="+mn-cs"/>
              </a:rPr>
              <a:t> </a:t>
            </a:r>
            <a:r>
              <a:rPr lang="en-US" sz="2800" dirty="0" err="1">
                <a:latin typeface="+mn-lt"/>
                <a:cs typeface="+mn-cs"/>
              </a:rPr>
              <a:t>ớt</a:t>
            </a:r>
            <a:r>
              <a:rPr lang="en-US" sz="2800" dirty="0">
                <a:latin typeface="+mn-lt"/>
                <a:cs typeface="+mn-cs"/>
              </a:rPr>
              <a:t>. </a:t>
            </a:r>
            <a:r>
              <a:rPr lang="en-US" sz="2800" dirty="0" err="1">
                <a:latin typeface="+mn-lt"/>
                <a:cs typeface="+mn-cs"/>
              </a:rPr>
              <a:t>Mỗi</a:t>
            </a:r>
            <a:r>
              <a:rPr lang="en-US" sz="2800" dirty="0">
                <a:latin typeface="+mn-lt"/>
                <a:cs typeface="+mn-cs"/>
              </a:rPr>
              <a:t> </a:t>
            </a:r>
            <a:r>
              <a:rPr lang="en-US" sz="2800" dirty="0" err="1">
                <a:latin typeface="+mn-lt"/>
                <a:cs typeface="+mn-cs"/>
              </a:rPr>
              <a:t>một</a:t>
            </a:r>
            <a:r>
              <a:rPr lang="en-US" sz="2800" dirty="0">
                <a:latin typeface="+mn-lt"/>
                <a:cs typeface="+mn-cs"/>
              </a:rPr>
              <a:t> </a:t>
            </a:r>
            <a:r>
              <a:rPr lang="en-US" sz="2800" dirty="0" err="1">
                <a:latin typeface="+mn-lt"/>
                <a:cs typeface="+mn-cs"/>
              </a:rPr>
              <a:t>người</a:t>
            </a:r>
            <a:r>
              <a:rPr lang="en-US" sz="2800" dirty="0">
                <a:latin typeface="+mn-lt"/>
                <a:cs typeface="+mn-cs"/>
              </a:rPr>
              <a:t> </a:t>
            </a:r>
            <a:r>
              <a:rPr lang="en-US" sz="2800" dirty="0" err="1">
                <a:latin typeface="+mn-lt"/>
                <a:cs typeface="+mn-cs"/>
              </a:rPr>
              <a:t>dân</a:t>
            </a:r>
            <a:r>
              <a:rPr lang="en-US" sz="2800" dirty="0">
                <a:latin typeface="+mn-lt"/>
                <a:cs typeface="+mn-cs"/>
              </a:rPr>
              <a:t> </a:t>
            </a:r>
            <a:r>
              <a:rPr lang="en-US" sz="2800" dirty="0" err="1">
                <a:latin typeface="+mn-lt"/>
                <a:cs typeface="+mn-cs"/>
              </a:rPr>
              <a:t>mạnh</a:t>
            </a:r>
            <a:r>
              <a:rPr lang="en-US" sz="2800" dirty="0">
                <a:latin typeface="+mn-lt"/>
                <a:cs typeface="+mn-cs"/>
              </a:rPr>
              <a:t> </a:t>
            </a:r>
            <a:r>
              <a:rPr lang="en-US" sz="2800" dirty="0" err="1">
                <a:latin typeface="+mn-lt"/>
                <a:cs typeface="+mn-cs"/>
              </a:rPr>
              <a:t>khỏe</a:t>
            </a:r>
            <a:r>
              <a:rPr lang="en-US" sz="2800" dirty="0">
                <a:latin typeface="+mn-lt"/>
                <a:cs typeface="+mn-cs"/>
              </a:rPr>
              <a:t> </a:t>
            </a:r>
            <a:r>
              <a:rPr lang="en-US" sz="2800" dirty="0" err="1">
                <a:latin typeface="+mn-lt"/>
                <a:cs typeface="+mn-cs"/>
              </a:rPr>
              <a:t>tức</a:t>
            </a:r>
            <a:r>
              <a:rPr lang="en-US" sz="2800" dirty="0">
                <a:latin typeface="+mn-lt"/>
                <a:cs typeface="+mn-cs"/>
              </a:rPr>
              <a:t> </a:t>
            </a:r>
            <a:r>
              <a:rPr lang="en-US" sz="2800" dirty="0" err="1">
                <a:latin typeface="+mn-lt"/>
                <a:cs typeface="+mn-cs"/>
              </a:rPr>
              <a:t>là</a:t>
            </a:r>
            <a:r>
              <a:rPr lang="en-US" sz="2800" dirty="0">
                <a:latin typeface="+mn-lt"/>
                <a:cs typeface="+mn-cs"/>
              </a:rPr>
              <a:t> </a:t>
            </a:r>
            <a:r>
              <a:rPr lang="en-US" sz="2800" dirty="0" err="1">
                <a:latin typeface="+mn-lt"/>
                <a:cs typeface="+mn-cs"/>
              </a:rPr>
              <a:t>cả</a:t>
            </a:r>
            <a:r>
              <a:rPr lang="en-US" sz="2800" dirty="0">
                <a:latin typeface="+mn-lt"/>
                <a:cs typeface="+mn-cs"/>
              </a:rPr>
              <a:t> </a:t>
            </a:r>
            <a:r>
              <a:rPr lang="en-US" sz="2800" dirty="0" err="1">
                <a:latin typeface="+mn-lt"/>
                <a:cs typeface="+mn-cs"/>
              </a:rPr>
              <a:t>nước</a:t>
            </a:r>
            <a:r>
              <a:rPr lang="en-US" sz="2800" dirty="0">
                <a:latin typeface="+mn-lt"/>
                <a:cs typeface="+mn-cs"/>
              </a:rPr>
              <a:t> </a:t>
            </a:r>
            <a:r>
              <a:rPr lang="en-US" sz="2800" dirty="0" err="1">
                <a:latin typeface="+mn-lt"/>
                <a:cs typeface="+mn-cs"/>
              </a:rPr>
              <a:t>mạnh</a:t>
            </a:r>
            <a:r>
              <a:rPr lang="en-US" sz="2800" dirty="0">
                <a:latin typeface="+mn-lt"/>
                <a:cs typeface="+mn-cs"/>
              </a:rPr>
              <a:t> </a:t>
            </a:r>
            <a:r>
              <a:rPr lang="en-US" sz="2800" dirty="0" err="1">
                <a:latin typeface="+mn-lt"/>
                <a:cs typeface="+mn-cs"/>
              </a:rPr>
              <a:t>khỏe</a:t>
            </a:r>
            <a:r>
              <a:rPr lang="en-US" sz="2800" dirty="0">
                <a:latin typeface="+mn-lt"/>
                <a:cs typeface="+mn-cs"/>
              </a:rPr>
              <a:t>. </a:t>
            </a:r>
          </a:p>
          <a:p>
            <a:pPr indent="800100" algn="just" defTabSz="456928" fontAlgn="auto">
              <a:spcBef>
                <a:spcPts val="0"/>
              </a:spcBef>
              <a:spcAft>
                <a:spcPts val="0"/>
              </a:spcAft>
              <a:defRPr/>
            </a:pPr>
            <a:r>
              <a:rPr lang="en-US" sz="2800" dirty="0" err="1">
                <a:latin typeface="+mn-lt"/>
                <a:cs typeface="+mn-cs"/>
              </a:rPr>
              <a:t>Vậy</a:t>
            </a:r>
            <a:r>
              <a:rPr lang="en-US" sz="2800" dirty="0">
                <a:latin typeface="+mn-lt"/>
                <a:cs typeface="+mn-cs"/>
              </a:rPr>
              <a:t> </a:t>
            </a:r>
            <a:r>
              <a:rPr lang="en-US" sz="2800" dirty="0" err="1">
                <a:latin typeface="+mn-lt"/>
                <a:cs typeface="+mn-cs"/>
              </a:rPr>
              <a:t>nên</a:t>
            </a:r>
            <a:r>
              <a:rPr lang="en-US" sz="2800" dirty="0">
                <a:latin typeface="+mn-lt"/>
                <a:cs typeface="+mn-cs"/>
              </a:rPr>
              <a:t> </a:t>
            </a:r>
            <a:r>
              <a:rPr lang="en-US" sz="2800" dirty="0" err="1">
                <a:latin typeface="+mn-lt"/>
                <a:cs typeface="+mn-cs"/>
              </a:rPr>
              <a:t>luyện</a:t>
            </a:r>
            <a:r>
              <a:rPr lang="en-US" sz="2800" dirty="0">
                <a:latin typeface="+mn-lt"/>
                <a:cs typeface="+mn-cs"/>
              </a:rPr>
              <a:t> </a:t>
            </a:r>
            <a:r>
              <a:rPr lang="en-US" sz="2800" dirty="0" err="1">
                <a:latin typeface="+mn-lt"/>
                <a:cs typeface="+mn-cs"/>
              </a:rPr>
              <a:t>tập</a:t>
            </a:r>
            <a:r>
              <a:rPr lang="en-US" sz="2800" dirty="0">
                <a:latin typeface="+mn-lt"/>
                <a:cs typeface="+mn-cs"/>
              </a:rPr>
              <a:t> </a:t>
            </a:r>
            <a:r>
              <a:rPr lang="en-US" sz="2800" dirty="0" err="1">
                <a:latin typeface="+mn-lt"/>
                <a:cs typeface="+mn-cs"/>
              </a:rPr>
              <a:t>thể</a:t>
            </a:r>
            <a:r>
              <a:rPr lang="en-US" sz="2800" dirty="0">
                <a:latin typeface="+mn-lt"/>
                <a:cs typeface="+mn-cs"/>
              </a:rPr>
              <a:t> </a:t>
            </a:r>
            <a:r>
              <a:rPr lang="en-US" sz="2800" dirty="0" err="1">
                <a:latin typeface="+mn-lt"/>
                <a:cs typeface="+mn-cs"/>
              </a:rPr>
              <a:t>dục</a:t>
            </a:r>
            <a:r>
              <a:rPr lang="en-US" sz="2800" dirty="0">
                <a:latin typeface="+mn-lt"/>
                <a:cs typeface="+mn-cs"/>
              </a:rPr>
              <a:t>, </a:t>
            </a:r>
            <a:r>
              <a:rPr lang="en-US" sz="2800" dirty="0" err="1">
                <a:latin typeface="+mn-lt"/>
                <a:cs typeface="+mn-cs"/>
              </a:rPr>
              <a:t>bồi</a:t>
            </a:r>
            <a:r>
              <a:rPr lang="en-US" sz="2800" dirty="0">
                <a:latin typeface="+mn-lt"/>
                <a:cs typeface="+mn-cs"/>
              </a:rPr>
              <a:t> </a:t>
            </a:r>
            <a:r>
              <a:rPr lang="en-US" sz="2800" dirty="0" err="1">
                <a:latin typeface="+mn-lt"/>
                <a:cs typeface="+mn-cs"/>
              </a:rPr>
              <a:t>bổ</a:t>
            </a:r>
            <a:r>
              <a:rPr lang="en-US" sz="2800" dirty="0">
                <a:latin typeface="+mn-lt"/>
                <a:cs typeface="+mn-cs"/>
              </a:rPr>
              <a:t> </a:t>
            </a:r>
            <a:r>
              <a:rPr lang="en-US" sz="2800" dirty="0" err="1">
                <a:latin typeface="+mn-lt"/>
                <a:cs typeface="+mn-cs"/>
              </a:rPr>
              <a:t>sức</a:t>
            </a:r>
            <a:r>
              <a:rPr lang="en-US" sz="2800" dirty="0">
                <a:latin typeface="+mn-lt"/>
                <a:cs typeface="+mn-cs"/>
              </a:rPr>
              <a:t> </a:t>
            </a:r>
            <a:r>
              <a:rPr lang="en-US" sz="2800" dirty="0" err="1">
                <a:latin typeface="+mn-lt"/>
                <a:cs typeface="+mn-cs"/>
              </a:rPr>
              <a:t>khỏe</a:t>
            </a:r>
            <a:r>
              <a:rPr lang="en-US" sz="2800" dirty="0">
                <a:latin typeface="+mn-lt"/>
                <a:cs typeface="+mn-cs"/>
              </a:rPr>
              <a:t> </a:t>
            </a:r>
            <a:r>
              <a:rPr lang="en-US" sz="2800" dirty="0" err="1">
                <a:latin typeface="+mn-lt"/>
                <a:cs typeface="+mn-cs"/>
              </a:rPr>
              <a:t>là</a:t>
            </a:r>
            <a:r>
              <a:rPr lang="en-US" sz="2800" dirty="0">
                <a:latin typeface="+mn-lt"/>
                <a:cs typeface="+mn-cs"/>
              </a:rPr>
              <a:t> </a:t>
            </a:r>
            <a:r>
              <a:rPr lang="en-US" sz="2800" dirty="0" err="1">
                <a:latin typeface="+mn-lt"/>
                <a:cs typeface="+mn-cs"/>
              </a:rPr>
              <a:t>bổn</a:t>
            </a:r>
            <a:r>
              <a:rPr lang="en-US" sz="2800" dirty="0">
                <a:latin typeface="+mn-lt"/>
                <a:cs typeface="+mn-cs"/>
              </a:rPr>
              <a:t> </a:t>
            </a:r>
            <a:r>
              <a:rPr lang="en-US" sz="2800" dirty="0" err="1">
                <a:latin typeface="+mn-lt"/>
                <a:cs typeface="+mn-cs"/>
              </a:rPr>
              <a:t>phận</a:t>
            </a:r>
            <a:r>
              <a:rPr lang="en-US" sz="2800" dirty="0">
                <a:latin typeface="+mn-lt"/>
                <a:cs typeface="+mn-cs"/>
              </a:rPr>
              <a:t> </a:t>
            </a:r>
            <a:r>
              <a:rPr lang="en-US" sz="2800" dirty="0" err="1">
                <a:latin typeface="+mn-lt"/>
                <a:cs typeface="+mn-cs"/>
              </a:rPr>
              <a:t>của</a:t>
            </a:r>
            <a:r>
              <a:rPr lang="en-US" sz="2800" dirty="0">
                <a:latin typeface="+mn-lt"/>
                <a:cs typeface="+mn-cs"/>
              </a:rPr>
              <a:t> </a:t>
            </a:r>
            <a:r>
              <a:rPr lang="en-US" sz="2800" dirty="0" err="1">
                <a:latin typeface="+mn-lt"/>
                <a:cs typeface="+mn-cs"/>
              </a:rPr>
              <a:t>mỗi</a:t>
            </a:r>
            <a:r>
              <a:rPr lang="en-US" sz="2800" dirty="0">
                <a:latin typeface="+mn-lt"/>
                <a:cs typeface="+mn-cs"/>
              </a:rPr>
              <a:t> </a:t>
            </a:r>
            <a:r>
              <a:rPr lang="en-US" sz="2800" dirty="0" err="1">
                <a:latin typeface="+mn-lt"/>
                <a:cs typeface="+mn-cs"/>
              </a:rPr>
              <a:t>một</a:t>
            </a:r>
            <a:r>
              <a:rPr lang="en-US" sz="2800" dirty="0">
                <a:latin typeface="+mn-lt"/>
                <a:cs typeface="+mn-cs"/>
              </a:rPr>
              <a:t> </a:t>
            </a:r>
            <a:r>
              <a:rPr lang="en-US" sz="2800" dirty="0" err="1">
                <a:latin typeface="+mn-lt"/>
                <a:cs typeface="+mn-cs"/>
              </a:rPr>
              <a:t>người</a:t>
            </a:r>
            <a:r>
              <a:rPr lang="en-US" sz="2800" dirty="0">
                <a:latin typeface="+mn-lt"/>
                <a:cs typeface="+mn-cs"/>
              </a:rPr>
              <a:t> </a:t>
            </a:r>
            <a:r>
              <a:rPr lang="en-US" sz="2800" dirty="0" err="1">
                <a:latin typeface="+mn-lt"/>
                <a:cs typeface="+mn-cs"/>
              </a:rPr>
              <a:t>yêu</a:t>
            </a:r>
            <a:r>
              <a:rPr lang="en-US" sz="2800" dirty="0">
                <a:latin typeface="+mn-lt"/>
                <a:cs typeface="+mn-cs"/>
              </a:rPr>
              <a:t> </a:t>
            </a:r>
            <a:r>
              <a:rPr lang="en-US" sz="2800" dirty="0" err="1">
                <a:latin typeface="+mn-lt"/>
                <a:cs typeface="+mn-cs"/>
              </a:rPr>
              <a:t>nước</a:t>
            </a:r>
            <a:r>
              <a:rPr lang="en-US" sz="2800" dirty="0">
                <a:latin typeface="+mn-lt"/>
                <a:cs typeface="+mn-cs"/>
              </a:rPr>
              <a:t>. </a:t>
            </a:r>
            <a:r>
              <a:rPr lang="en-US" sz="2800" dirty="0" err="1">
                <a:latin typeface="+mn-lt"/>
                <a:cs typeface="+mn-cs"/>
              </a:rPr>
              <a:t>Việc</a:t>
            </a:r>
            <a:r>
              <a:rPr lang="en-US" sz="2800" dirty="0">
                <a:latin typeface="+mn-lt"/>
                <a:cs typeface="+mn-cs"/>
              </a:rPr>
              <a:t> </a:t>
            </a:r>
            <a:r>
              <a:rPr lang="en-US" sz="2800" dirty="0" err="1">
                <a:latin typeface="+mn-lt"/>
                <a:cs typeface="+mn-cs"/>
              </a:rPr>
              <a:t>đó</a:t>
            </a:r>
            <a:r>
              <a:rPr lang="en-US" sz="2800" dirty="0">
                <a:latin typeface="+mn-lt"/>
                <a:cs typeface="+mn-cs"/>
              </a:rPr>
              <a:t> </a:t>
            </a:r>
            <a:r>
              <a:rPr lang="en-US" sz="2800" dirty="0" err="1">
                <a:latin typeface="+mn-lt"/>
                <a:cs typeface="+mn-cs"/>
              </a:rPr>
              <a:t>không</a:t>
            </a:r>
            <a:r>
              <a:rPr lang="en-US" sz="2800" dirty="0">
                <a:latin typeface="+mn-lt"/>
                <a:cs typeface="+mn-cs"/>
              </a:rPr>
              <a:t> </a:t>
            </a:r>
            <a:r>
              <a:rPr lang="en-US" sz="2800" dirty="0" err="1">
                <a:latin typeface="+mn-lt"/>
                <a:cs typeface="+mn-cs"/>
              </a:rPr>
              <a:t>tốn</a:t>
            </a:r>
            <a:r>
              <a:rPr lang="en-US" sz="2800" dirty="0">
                <a:latin typeface="+mn-lt"/>
                <a:cs typeface="+mn-cs"/>
              </a:rPr>
              <a:t> </a:t>
            </a:r>
            <a:r>
              <a:rPr lang="en-US" sz="2800" dirty="0" err="1">
                <a:latin typeface="+mn-lt"/>
                <a:cs typeface="+mn-cs"/>
              </a:rPr>
              <a:t>kém</a:t>
            </a:r>
            <a:r>
              <a:rPr lang="en-US" sz="2800" dirty="0">
                <a:latin typeface="+mn-lt"/>
                <a:cs typeface="+mn-cs"/>
              </a:rPr>
              <a:t>, </a:t>
            </a:r>
            <a:r>
              <a:rPr lang="en-US" sz="2800" dirty="0" err="1">
                <a:latin typeface="+mn-lt"/>
                <a:cs typeface="+mn-cs"/>
              </a:rPr>
              <a:t>khó</a:t>
            </a:r>
            <a:r>
              <a:rPr lang="en-US" sz="2800" dirty="0">
                <a:latin typeface="+mn-lt"/>
                <a:cs typeface="+mn-cs"/>
              </a:rPr>
              <a:t> </a:t>
            </a:r>
            <a:r>
              <a:rPr lang="en-US" sz="2800" dirty="0" err="1">
                <a:latin typeface="+mn-lt"/>
                <a:cs typeface="+mn-cs"/>
              </a:rPr>
              <a:t>khăn</a:t>
            </a:r>
            <a:r>
              <a:rPr lang="en-US" sz="2800" dirty="0">
                <a:latin typeface="+mn-lt"/>
                <a:cs typeface="+mn-cs"/>
              </a:rPr>
              <a:t> </a:t>
            </a:r>
            <a:r>
              <a:rPr lang="en-US" sz="2800" dirty="0" err="1">
                <a:latin typeface="+mn-lt"/>
                <a:cs typeface="+mn-cs"/>
              </a:rPr>
              <a:t>gì</a:t>
            </a:r>
            <a:r>
              <a:rPr lang="en-US" sz="2800" dirty="0">
                <a:latin typeface="+mn-lt"/>
                <a:cs typeface="+mn-cs"/>
              </a:rPr>
              <a:t>. </a:t>
            </a:r>
            <a:r>
              <a:rPr lang="en-US" sz="2800" dirty="0" err="1">
                <a:latin typeface="+mn-lt"/>
                <a:cs typeface="+mn-cs"/>
              </a:rPr>
              <a:t>Gái</a:t>
            </a:r>
            <a:r>
              <a:rPr lang="en-US" sz="2800" dirty="0">
                <a:latin typeface="+mn-lt"/>
                <a:cs typeface="+mn-cs"/>
              </a:rPr>
              <a:t> </a:t>
            </a:r>
            <a:r>
              <a:rPr lang="en-US" sz="2800" dirty="0" err="1">
                <a:latin typeface="+mn-lt"/>
                <a:cs typeface="+mn-cs"/>
              </a:rPr>
              <a:t>trai</a:t>
            </a:r>
            <a:r>
              <a:rPr lang="en-US" sz="2800" dirty="0">
                <a:latin typeface="+mn-lt"/>
                <a:cs typeface="+mn-cs"/>
              </a:rPr>
              <a:t>, </a:t>
            </a:r>
            <a:r>
              <a:rPr lang="en-US" sz="2800" dirty="0" err="1">
                <a:latin typeface="+mn-lt"/>
                <a:cs typeface="+mn-cs"/>
              </a:rPr>
              <a:t>già</a:t>
            </a:r>
            <a:r>
              <a:rPr lang="en-US" sz="2800" dirty="0">
                <a:latin typeface="+mn-lt"/>
                <a:cs typeface="+mn-cs"/>
              </a:rPr>
              <a:t> </a:t>
            </a:r>
            <a:r>
              <a:rPr lang="en-US" sz="2800" dirty="0" err="1">
                <a:latin typeface="+mn-lt"/>
                <a:cs typeface="+mn-cs"/>
              </a:rPr>
              <a:t>trẻ</a:t>
            </a:r>
            <a:r>
              <a:rPr lang="en-US" sz="2800" dirty="0">
                <a:latin typeface="+mn-lt"/>
                <a:cs typeface="+mn-cs"/>
              </a:rPr>
              <a:t> </a:t>
            </a:r>
            <a:r>
              <a:rPr lang="en-US" sz="2800" dirty="0" err="1">
                <a:latin typeface="+mn-lt"/>
                <a:cs typeface="+mn-cs"/>
              </a:rPr>
              <a:t>ai</a:t>
            </a:r>
            <a:r>
              <a:rPr lang="en-US" sz="2800" dirty="0">
                <a:latin typeface="+mn-lt"/>
                <a:cs typeface="+mn-cs"/>
              </a:rPr>
              <a:t> </a:t>
            </a:r>
            <a:r>
              <a:rPr lang="en-US" sz="2800" dirty="0" err="1">
                <a:latin typeface="+mn-lt"/>
                <a:cs typeface="+mn-cs"/>
              </a:rPr>
              <a:t>cũng</a:t>
            </a:r>
            <a:r>
              <a:rPr lang="en-US" sz="2800" dirty="0">
                <a:latin typeface="+mn-lt"/>
                <a:cs typeface="+mn-cs"/>
              </a:rPr>
              <a:t> </a:t>
            </a:r>
            <a:r>
              <a:rPr lang="en-US" sz="2800" dirty="0" err="1">
                <a:latin typeface="+mn-lt"/>
                <a:cs typeface="+mn-cs"/>
              </a:rPr>
              <a:t>nên</a:t>
            </a:r>
            <a:r>
              <a:rPr lang="en-US" sz="2800" dirty="0">
                <a:latin typeface="+mn-lt"/>
                <a:cs typeface="+mn-cs"/>
              </a:rPr>
              <a:t> </a:t>
            </a:r>
            <a:r>
              <a:rPr lang="en-US" sz="2800" dirty="0" err="1">
                <a:latin typeface="+mn-lt"/>
                <a:cs typeface="+mn-cs"/>
              </a:rPr>
              <a:t>làm</a:t>
            </a:r>
            <a:r>
              <a:rPr lang="en-US" sz="2800" dirty="0">
                <a:latin typeface="+mn-lt"/>
                <a:cs typeface="+mn-cs"/>
              </a:rPr>
              <a:t> </a:t>
            </a:r>
            <a:r>
              <a:rPr lang="en-US" sz="2800" dirty="0" err="1">
                <a:latin typeface="+mn-lt"/>
                <a:cs typeface="+mn-cs"/>
              </a:rPr>
              <a:t>và</a:t>
            </a:r>
            <a:r>
              <a:rPr lang="en-US" sz="2800" dirty="0">
                <a:latin typeface="+mn-lt"/>
                <a:cs typeface="+mn-cs"/>
              </a:rPr>
              <a:t> </a:t>
            </a:r>
            <a:r>
              <a:rPr lang="en-US" sz="2800" dirty="0" err="1">
                <a:latin typeface="+mn-lt"/>
                <a:cs typeface="+mn-cs"/>
              </a:rPr>
              <a:t>ai</a:t>
            </a:r>
            <a:r>
              <a:rPr lang="en-US" sz="2800" dirty="0">
                <a:latin typeface="+mn-lt"/>
                <a:cs typeface="+mn-cs"/>
              </a:rPr>
              <a:t> </a:t>
            </a:r>
            <a:r>
              <a:rPr lang="en-US" sz="2800" dirty="0" err="1">
                <a:latin typeface="+mn-lt"/>
                <a:cs typeface="+mn-cs"/>
              </a:rPr>
              <a:t>cũng</a:t>
            </a:r>
            <a:r>
              <a:rPr lang="en-US" sz="2800" dirty="0">
                <a:latin typeface="+mn-lt"/>
                <a:cs typeface="+mn-cs"/>
              </a:rPr>
              <a:t> </a:t>
            </a:r>
            <a:r>
              <a:rPr lang="en-US" sz="2800" dirty="0" err="1">
                <a:latin typeface="+mn-lt"/>
                <a:cs typeface="+mn-cs"/>
              </a:rPr>
              <a:t>làm</a:t>
            </a:r>
            <a:r>
              <a:rPr lang="en-US" sz="2800" dirty="0">
                <a:latin typeface="+mn-lt"/>
                <a:cs typeface="+mn-cs"/>
              </a:rPr>
              <a:t> </a:t>
            </a:r>
            <a:r>
              <a:rPr lang="en-US" sz="2800" dirty="0" err="1">
                <a:latin typeface="+mn-lt"/>
                <a:cs typeface="+mn-cs"/>
              </a:rPr>
              <a:t>được</a:t>
            </a:r>
            <a:r>
              <a:rPr lang="en-US" sz="2800" dirty="0">
                <a:latin typeface="+mn-lt"/>
                <a:cs typeface="+mn-cs"/>
              </a:rPr>
              <a:t>. </a:t>
            </a:r>
            <a:r>
              <a:rPr lang="en-US" sz="2800" dirty="0" err="1">
                <a:latin typeface="+mn-lt"/>
                <a:cs typeface="+mn-cs"/>
              </a:rPr>
              <a:t>Mỗi</a:t>
            </a:r>
            <a:r>
              <a:rPr lang="en-US" sz="2800" dirty="0">
                <a:latin typeface="+mn-lt"/>
                <a:cs typeface="+mn-cs"/>
              </a:rPr>
              <a:t> </a:t>
            </a:r>
            <a:r>
              <a:rPr lang="en-US" sz="2800" dirty="0" err="1">
                <a:latin typeface="+mn-lt"/>
                <a:cs typeface="+mn-cs"/>
              </a:rPr>
              <a:t>người</a:t>
            </a:r>
            <a:r>
              <a:rPr lang="en-US" sz="2800" dirty="0">
                <a:latin typeface="+mn-lt"/>
                <a:cs typeface="+mn-cs"/>
              </a:rPr>
              <a:t> </a:t>
            </a:r>
            <a:r>
              <a:rPr lang="en-US" sz="2800" dirty="0" err="1">
                <a:latin typeface="+mn-lt"/>
                <a:cs typeface="+mn-cs"/>
              </a:rPr>
              <a:t>lúc</a:t>
            </a:r>
            <a:r>
              <a:rPr lang="en-US" sz="2800" dirty="0">
                <a:latin typeface="+mn-lt"/>
                <a:cs typeface="+mn-cs"/>
              </a:rPr>
              <a:t> </a:t>
            </a:r>
            <a:r>
              <a:rPr lang="en-US" sz="2800" dirty="0" err="1">
                <a:latin typeface="+mn-lt"/>
                <a:cs typeface="+mn-cs"/>
              </a:rPr>
              <a:t>ngủ</a:t>
            </a:r>
            <a:r>
              <a:rPr lang="en-US" sz="2800" dirty="0">
                <a:latin typeface="+mn-lt"/>
                <a:cs typeface="+mn-cs"/>
              </a:rPr>
              <a:t> </a:t>
            </a:r>
            <a:r>
              <a:rPr lang="en-US" sz="2800" dirty="0" err="1">
                <a:latin typeface="+mn-lt"/>
                <a:cs typeface="+mn-cs"/>
              </a:rPr>
              <a:t>dậy</a:t>
            </a:r>
            <a:r>
              <a:rPr lang="en-US" sz="2800" dirty="0">
                <a:latin typeface="+mn-lt"/>
                <a:cs typeface="+mn-cs"/>
              </a:rPr>
              <a:t>, </a:t>
            </a:r>
            <a:r>
              <a:rPr lang="en-US" sz="2800" dirty="0" err="1">
                <a:latin typeface="+mn-lt"/>
                <a:cs typeface="+mn-cs"/>
              </a:rPr>
              <a:t>tập</a:t>
            </a:r>
            <a:r>
              <a:rPr lang="en-US" sz="2800" dirty="0">
                <a:latin typeface="+mn-lt"/>
                <a:cs typeface="+mn-cs"/>
              </a:rPr>
              <a:t> </a:t>
            </a:r>
            <a:r>
              <a:rPr lang="en-US" sz="2800" dirty="0" err="1">
                <a:latin typeface="+mn-lt"/>
                <a:cs typeface="+mn-cs"/>
              </a:rPr>
              <a:t>ít</a:t>
            </a:r>
            <a:r>
              <a:rPr lang="en-US" sz="2800" dirty="0">
                <a:latin typeface="+mn-lt"/>
                <a:cs typeface="+mn-cs"/>
              </a:rPr>
              <a:t> </a:t>
            </a:r>
            <a:r>
              <a:rPr lang="en-US" sz="2800" dirty="0" err="1">
                <a:latin typeface="+mn-lt"/>
                <a:cs typeface="+mn-cs"/>
              </a:rPr>
              <a:t>phút</a:t>
            </a:r>
            <a:r>
              <a:rPr lang="en-US" sz="2800" dirty="0">
                <a:latin typeface="+mn-lt"/>
                <a:cs typeface="+mn-cs"/>
              </a:rPr>
              <a:t> </a:t>
            </a:r>
            <a:r>
              <a:rPr lang="en-US" sz="2800" dirty="0" err="1">
                <a:latin typeface="+mn-lt"/>
                <a:cs typeface="+mn-cs"/>
              </a:rPr>
              <a:t>thể</a:t>
            </a:r>
            <a:r>
              <a:rPr lang="en-US" sz="2800" dirty="0">
                <a:latin typeface="+mn-lt"/>
                <a:cs typeface="+mn-cs"/>
              </a:rPr>
              <a:t> </a:t>
            </a:r>
            <a:r>
              <a:rPr lang="en-US" sz="2800" dirty="0" err="1">
                <a:latin typeface="+mn-lt"/>
                <a:cs typeface="+mn-cs"/>
              </a:rPr>
              <a:t>dục</a:t>
            </a:r>
            <a:r>
              <a:rPr lang="en-US" sz="2800" dirty="0">
                <a:latin typeface="+mn-lt"/>
                <a:cs typeface="+mn-cs"/>
              </a:rPr>
              <a:t>. </a:t>
            </a:r>
            <a:r>
              <a:rPr lang="en-US" sz="2800" dirty="0" err="1">
                <a:latin typeface="+mn-lt"/>
                <a:cs typeface="+mn-cs"/>
              </a:rPr>
              <a:t>Ngày</a:t>
            </a:r>
            <a:r>
              <a:rPr lang="en-US" sz="2800" dirty="0">
                <a:latin typeface="+mn-lt"/>
                <a:cs typeface="+mn-cs"/>
              </a:rPr>
              <a:t> </a:t>
            </a:r>
            <a:r>
              <a:rPr lang="en-US" sz="2800" dirty="0" err="1">
                <a:latin typeface="+mn-lt"/>
                <a:cs typeface="+mn-cs"/>
              </a:rPr>
              <a:t>nào</a:t>
            </a:r>
            <a:r>
              <a:rPr lang="en-US" sz="2800" dirty="0">
                <a:latin typeface="+mn-lt"/>
                <a:cs typeface="+mn-cs"/>
              </a:rPr>
              <a:t> </a:t>
            </a:r>
            <a:r>
              <a:rPr lang="en-US" sz="2800" dirty="0" err="1">
                <a:latin typeface="+mn-lt"/>
                <a:cs typeface="+mn-cs"/>
              </a:rPr>
              <a:t>cũng</a:t>
            </a:r>
            <a:r>
              <a:rPr lang="en-US" sz="2800" dirty="0">
                <a:latin typeface="+mn-lt"/>
                <a:cs typeface="+mn-cs"/>
              </a:rPr>
              <a:t> </a:t>
            </a:r>
            <a:r>
              <a:rPr lang="en-US" sz="2800" dirty="0" err="1">
                <a:latin typeface="+mn-lt"/>
                <a:cs typeface="+mn-cs"/>
              </a:rPr>
              <a:t>tập</a:t>
            </a:r>
            <a:r>
              <a:rPr lang="en-US" sz="2800" dirty="0">
                <a:latin typeface="+mn-lt"/>
                <a:cs typeface="+mn-cs"/>
              </a:rPr>
              <a:t> </a:t>
            </a:r>
            <a:r>
              <a:rPr lang="en-US" sz="2800" dirty="0" err="1">
                <a:latin typeface="+mn-lt"/>
                <a:cs typeface="+mn-cs"/>
              </a:rPr>
              <a:t>thì</a:t>
            </a:r>
            <a:r>
              <a:rPr lang="en-US" sz="2800" dirty="0">
                <a:latin typeface="+mn-lt"/>
                <a:cs typeface="+mn-cs"/>
              </a:rPr>
              <a:t> </a:t>
            </a:r>
            <a:r>
              <a:rPr lang="en-US" sz="2800" dirty="0" err="1">
                <a:latin typeface="+mn-lt"/>
                <a:cs typeface="+mn-cs"/>
              </a:rPr>
              <a:t>khí</a:t>
            </a:r>
            <a:r>
              <a:rPr lang="en-US" sz="2800" dirty="0">
                <a:latin typeface="+mn-lt"/>
                <a:cs typeface="+mn-cs"/>
              </a:rPr>
              <a:t> </a:t>
            </a:r>
            <a:r>
              <a:rPr lang="en-US" sz="2800" dirty="0" err="1">
                <a:latin typeface="+mn-lt"/>
                <a:cs typeface="+mn-cs"/>
              </a:rPr>
              <a:t>huyết</a:t>
            </a:r>
            <a:r>
              <a:rPr lang="en-US" sz="2800" dirty="0">
                <a:latin typeface="+mn-lt"/>
                <a:cs typeface="+mn-cs"/>
              </a:rPr>
              <a:t> </a:t>
            </a:r>
            <a:r>
              <a:rPr lang="en-US" sz="2800" dirty="0" err="1">
                <a:latin typeface="+mn-lt"/>
                <a:cs typeface="+mn-cs"/>
              </a:rPr>
              <a:t>lưu</a:t>
            </a:r>
            <a:r>
              <a:rPr lang="en-US" sz="2800" dirty="0">
                <a:latin typeface="+mn-lt"/>
                <a:cs typeface="+mn-cs"/>
              </a:rPr>
              <a:t> </a:t>
            </a:r>
            <a:r>
              <a:rPr lang="en-US" sz="2800" dirty="0" err="1">
                <a:latin typeface="+mn-lt"/>
                <a:cs typeface="+mn-cs"/>
              </a:rPr>
              <a:t>thông</a:t>
            </a:r>
            <a:r>
              <a:rPr lang="en-US" sz="2800" dirty="0">
                <a:latin typeface="+mn-lt"/>
                <a:cs typeface="+mn-cs"/>
              </a:rPr>
              <a:t>, </a:t>
            </a:r>
            <a:r>
              <a:rPr lang="en-US" sz="2800" dirty="0" err="1">
                <a:latin typeface="+mn-lt"/>
                <a:cs typeface="+mn-cs"/>
              </a:rPr>
              <a:t>tinh</a:t>
            </a:r>
            <a:r>
              <a:rPr lang="en-US" sz="2800" dirty="0">
                <a:latin typeface="+mn-lt"/>
                <a:cs typeface="+mn-cs"/>
              </a:rPr>
              <a:t> </a:t>
            </a:r>
            <a:r>
              <a:rPr lang="en-US" sz="2800" dirty="0" err="1">
                <a:latin typeface="+mn-lt"/>
                <a:cs typeface="+mn-cs"/>
              </a:rPr>
              <a:t>thần</a:t>
            </a:r>
            <a:r>
              <a:rPr lang="en-US" sz="2800" dirty="0">
                <a:latin typeface="+mn-lt"/>
                <a:cs typeface="+mn-cs"/>
              </a:rPr>
              <a:t> </a:t>
            </a:r>
            <a:r>
              <a:rPr lang="en-US" sz="2800" dirty="0" err="1">
                <a:latin typeface="+mn-lt"/>
                <a:cs typeface="+mn-cs"/>
              </a:rPr>
              <a:t>đầy</a:t>
            </a:r>
            <a:r>
              <a:rPr lang="en-US" sz="2800" dirty="0">
                <a:latin typeface="+mn-lt"/>
                <a:cs typeface="+mn-cs"/>
              </a:rPr>
              <a:t> </a:t>
            </a:r>
            <a:r>
              <a:rPr lang="en-US" sz="2800" dirty="0" err="1">
                <a:latin typeface="+mn-lt"/>
                <a:cs typeface="+mn-cs"/>
              </a:rPr>
              <a:t>đủ</a:t>
            </a:r>
            <a:r>
              <a:rPr lang="en-US" sz="2800" dirty="0">
                <a:latin typeface="+mn-lt"/>
                <a:cs typeface="+mn-cs"/>
              </a:rPr>
              <a:t>, </a:t>
            </a:r>
            <a:r>
              <a:rPr lang="en-US" sz="2800" dirty="0" err="1">
                <a:latin typeface="+mn-lt"/>
                <a:cs typeface="+mn-cs"/>
              </a:rPr>
              <a:t>như</a:t>
            </a:r>
            <a:r>
              <a:rPr lang="en-US" sz="2800" dirty="0">
                <a:latin typeface="+mn-lt"/>
                <a:cs typeface="+mn-cs"/>
              </a:rPr>
              <a:t> </a:t>
            </a:r>
            <a:r>
              <a:rPr lang="en-US" sz="2800" dirty="0" err="1">
                <a:latin typeface="+mn-lt"/>
                <a:cs typeface="+mn-cs"/>
              </a:rPr>
              <a:t>vậy</a:t>
            </a:r>
            <a:r>
              <a:rPr lang="en-US" sz="2800" dirty="0">
                <a:latin typeface="+mn-lt"/>
                <a:cs typeface="+mn-cs"/>
              </a:rPr>
              <a:t> </a:t>
            </a:r>
            <a:r>
              <a:rPr lang="en-US" sz="2800" dirty="0" err="1">
                <a:latin typeface="+mn-lt"/>
                <a:cs typeface="+mn-cs"/>
              </a:rPr>
              <a:t>là</a:t>
            </a:r>
            <a:r>
              <a:rPr lang="en-US" sz="2800" dirty="0">
                <a:latin typeface="+mn-lt"/>
                <a:cs typeface="+mn-cs"/>
              </a:rPr>
              <a:t> </a:t>
            </a:r>
            <a:r>
              <a:rPr lang="en-US" sz="2800" dirty="0" err="1">
                <a:latin typeface="+mn-lt"/>
                <a:cs typeface="+mn-cs"/>
              </a:rPr>
              <a:t>sức</a:t>
            </a:r>
            <a:r>
              <a:rPr lang="en-US" sz="2800" dirty="0">
                <a:latin typeface="+mn-lt"/>
                <a:cs typeface="+mn-cs"/>
              </a:rPr>
              <a:t> </a:t>
            </a:r>
            <a:r>
              <a:rPr lang="en-US" sz="2800" dirty="0" err="1">
                <a:latin typeface="+mn-lt"/>
                <a:cs typeface="+mn-cs"/>
              </a:rPr>
              <a:t>khỏe</a:t>
            </a:r>
            <a:r>
              <a:rPr lang="en-US" sz="2800" dirty="0">
                <a:latin typeface="+mn-lt"/>
                <a:cs typeface="+mn-cs"/>
              </a:rPr>
              <a:t>. </a:t>
            </a:r>
            <a:r>
              <a:rPr lang="en-US" sz="2800" dirty="0" err="1">
                <a:latin typeface="+mn-lt"/>
                <a:cs typeface="+mn-cs"/>
              </a:rPr>
              <a:t>Dân</a:t>
            </a:r>
            <a:r>
              <a:rPr lang="en-US" sz="2800" dirty="0">
                <a:latin typeface="+mn-lt"/>
                <a:cs typeface="+mn-cs"/>
              </a:rPr>
              <a:t> </a:t>
            </a:r>
            <a:r>
              <a:rPr lang="en-US" sz="2800" dirty="0" err="1">
                <a:latin typeface="+mn-lt"/>
                <a:cs typeface="+mn-cs"/>
              </a:rPr>
              <a:t>cường</a:t>
            </a:r>
            <a:r>
              <a:rPr lang="en-US" sz="2800" dirty="0">
                <a:latin typeface="+mn-lt"/>
                <a:cs typeface="+mn-cs"/>
              </a:rPr>
              <a:t> </a:t>
            </a:r>
            <a:r>
              <a:rPr lang="en-US" sz="2800" dirty="0" err="1">
                <a:latin typeface="+mn-lt"/>
                <a:cs typeface="+mn-cs"/>
              </a:rPr>
              <a:t>thf</a:t>
            </a:r>
            <a:r>
              <a:rPr lang="en-US" sz="2800" dirty="0">
                <a:latin typeface="+mn-lt"/>
                <a:cs typeface="+mn-cs"/>
              </a:rPr>
              <a:t> </a:t>
            </a:r>
            <a:r>
              <a:rPr lang="en-US" sz="2800" dirty="0" err="1">
                <a:latin typeface="+mn-lt"/>
                <a:cs typeface="+mn-cs"/>
              </a:rPr>
              <a:t>nước</a:t>
            </a:r>
            <a:r>
              <a:rPr lang="en-US" sz="2800" dirty="0">
                <a:latin typeface="+mn-lt"/>
                <a:cs typeface="+mn-cs"/>
              </a:rPr>
              <a:t> </a:t>
            </a:r>
            <a:r>
              <a:rPr lang="en-US" sz="2800" dirty="0" err="1">
                <a:latin typeface="+mn-lt"/>
                <a:cs typeface="+mn-cs"/>
              </a:rPr>
              <a:t>thịnh</a:t>
            </a:r>
            <a:r>
              <a:rPr lang="en-US" sz="2800" dirty="0">
                <a:latin typeface="+mn-lt"/>
                <a:cs typeface="+mn-cs"/>
              </a:rPr>
              <a:t>.</a:t>
            </a:r>
          </a:p>
          <a:p>
            <a:pPr indent="800100" algn="just" defTabSz="456928" fontAlgn="auto">
              <a:spcBef>
                <a:spcPts val="0"/>
              </a:spcBef>
              <a:spcAft>
                <a:spcPts val="0"/>
              </a:spcAft>
              <a:defRPr/>
            </a:pPr>
            <a:r>
              <a:rPr lang="en-US" sz="2800" dirty="0" err="1">
                <a:latin typeface="+mn-lt"/>
                <a:cs typeface="+mn-cs"/>
              </a:rPr>
              <a:t>Tôi</a:t>
            </a:r>
            <a:r>
              <a:rPr lang="en-US" sz="2800" dirty="0">
                <a:latin typeface="+mn-lt"/>
                <a:cs typeface="+mn-cs"/>
              </a:rPr>
              <a:t> </a:t>
            </a:r>
            <a:r>
              <a:rPr lang="en-US" sz="2800" dirty="0" err="1">
                <a:latin typeface="+mn-lt"/>
                <a:cs typeface="+mn-cs"/>
              </a:rPr>
              <a:t>mong</a:t>
            </a:r>
            <a:r>
              <a:rPr lang="en-US" sz="2800" dirty="0">
                <a:latin typeface="+mn-lt"/>
                <a:cs typeface="+mn-cs"/>
              </a:rPr>
              <a:t> </a:t>
            </a:r>
            <a:r>
              <a:rPr lang="en-US" sz="2800" dirty="0" err="1">
                <a:latin typeface="+mn-lt"/>
                <a:cs typeface="+mn-cs"/>
              </a:rPr>
              <a:t>đồng</a:t>
            </a:r>
            <a:r>
              <a:rPr lang="en-US" sz="2800" dirty="0">
                <a:latin typeface="+mn-lt"/>
                <a:cs typeface="+mn-cs"/>
              </a:rPr>
              <a:t> </a:t>
            </a:r>
            <a:r>
              <a:rPr lang="en-US" sz="2800" dirty="0" err="1">
                <a:latin typeface="+mn-lt"/>
                <a:cs typeface="+mn-cs"/>
              </a:rPr>
              <a:t>bào</a:t>
            </a:r>
            <a:r>
              <a:rPr lang="en-US" sz="2800" dirty="0">
                <a:latin typeface="+mn-lt"/>
                <a:cs typeface="+mn-cs"/>
              </a:rPr>
              <a:t> ta </a:t>
            </a:r>
            <a:r>
              <a:rPr lang="en-US" sz="2800" dirty="0" err="1">
                <a:latin typeface="+mn-lt"/>
                <a:cs typeface="+mn-cs"/>
              </a:rPr>
              <a:t>ai</a:t>
            </a:r>
            <a:r>
              <a:rPr lang="en-US" sz="2800" dirty="0">
                <a:latin typeface="+mn-lt"/>
                <a:cs typeface="+mn-cs"/>
              </a:rPr>
              <a:t> </a:t>
            </a:r>
            <a:r>
              <a:rPr lang="en-US" sz="2800" dirty="0" err="1">
                <a:latin typeface="+mn-lt"/>
                <a:cs typeface="+mn-cs"/>
              </a:rPr>
              <a:t>cũng</a:t>
            </a:r>
            <a:r>
              <a:rPr lang="en-US" sz="2800" dirty="0">
                <a:latin typeface="+mn-lt"/>
                <a:cs typeface="+mn-cs"/>
              </a:rPr>
              <a:t> </a:t>
            </a:r>
            <a:r>
              <a:rPr lang="en-US" sz="2800" dirty="0" err="1">
                <a:latin typeface="+mn-lt"/>
                <a:cs typeface="+mn-cs"/>
              </a:rPr>
              <a:t>gắng</a:t>
            </a:r>
            <a:r>
              <a:rPr lang="en-US" sz="2800" dirty="0">
                <a:latin typeface="+mn-lt"/>
                <a:cs typeface="+mn-cs"/>
              </a:rPr>
              <a:t> </a:t>
            </a:r>
            <a:r>
              <a:rPr lang="en-US" sz="2800" dirty="0" err="1">
                <a:latin typeface="+mn-lt"/>
                <a:cs typeface="+mn-cs"/>
              </a:rPr>
              <a:t>tập</a:t>
            </a:r>
            <a:r>
              <a:rPr lang="en-US" sz="2800" dirty="0">
                <a:latin typeface="+mn-lt"/>
                <a:cs typeface="+mn-cs"/>
              </a:rPr>
              <a:t> </a:t>
            </a:r>
            <a:r>
              <a:rPr lang="en-US" sz="2800" dirty="0" err="1">
                <a:latin typeface="+mn-lt"/>
                <a:cs typeface="+mn-cs"/>
              </a:rPr>
              <a:t>thể</a:t>
            </a:r>
            <a:r>
              <a:rPr lang="en-US" sz="2800" dirty="0">
                <a:latin typeface="+mn-lt"/>
                <a:cs typeface="+mn-cs"/>
              </a:rPr>
              <a:t> </a:t>
            </a:r>
            <a:r>
              <a:rPr lang="en-US" sz="2800" dirty="0" err="1">
                <a:latin typeface="+mn-lt"/>
                <a:cs typeface="+mn-cs"/>
              </a:rPr>
              <a:t>dục</a:t>
            </a:r>
            <a:r>
              <a:rPr lang="en-US" sz="2800" dirty="0">
                <a:latin typeface="+mn-lt"/>
                <a:cs typeface="+mn-cs"/>
              </a:rPr>
              <a:t>. </a:t>
            </a:r>
            <a:r>
              <a:rPr lang="en-US" sz="2800" dirty="0" err="1">
                <a:latin typeface="+mn-lt"/>
                <a:cs typeface="+mn-cs"/>
              </a:rPr>
              <a:t>Tự</a:t>
            </a:r>
            <a:r>
              <a:rPr lang="en-US" sz="2800" dirty="0">
                <a:latin typeface="+mn-lt"/>
                <a:cs typeface="+mn-cs"/>
              </a:rPr>
              <a:t> </a:t>
            </a:r>
            <a:r>
              <a:rPr lang="en-US" sz="2800" dirty="0" err="1">
                <a:latin typeface="+mn-lt"/>
                <a:cs typeface="+mn-cs"/>
              </a:rPr>
              <a:t>tôi</a:t>
            </a:r>
            <a:r>
              <a:rPr lang="en-US" sz="2800" dirty="0">
                <a:latin typeface="+mn-lt"/>
                <a:cs typeface="+mn-cs"/>
              </a:rPr>
              <a:t>, </a:t>
            </a:r>
            <a:r>
              <a:rPr lang="en-US" sz="2800" dirty="0" err="1">
                <a:latin typeface="+mn-lt"/>
                <a:cs typeface="+mn-cs"/>
              </a:rPr>
              <a:t>ngày</a:t>
            </a:r>
            <a:r>
              <a:rPr lang="en-US" sz="2800" dirty="0">
                <a:latin typeface="+mn-lt"/>
                <a:cs typeface="+mn-cs"/>
              </a:rPr>
              <a:t> </a:t>
            </a:r>
            <a:r>
              <a:rPr lang="en-US" sz="2800" dirty="0" err="1">
                <a:latin typeface="+mn-lt"/>
                <a:cs typeface="+mn-cs"/>
              </a:rPr>
              <a:t>nào</a:t>
            </a:r>
            <a:r>
              <a:rPr lang="en-US" sz="2800" dirty="0">
                <a:latin typeface="+mn-lt"/>
                <a:cs typeface="+mn-cs"/>
              </a:rPr>
              <a:t> </a:t>
            </a:r>
            <a:r>
              <a:rPr lang="en-US" sz="2800" dirty="0" err="1">
                <a:latin typeface="+mn-lt"/>
                <a:cs typeface="+mn-cs"/>
              </a:rPr>
              <a:t>tôi</a:t>
            </a:r>
            <a:r>
              <a:rPr lang="en-US" sz="2800" dirty="0">
                <a:latin typeface="+mn-lt"/>
                <a:cs typeface="+mn-cs"/>
              </a:rPr>
              <a:t> </a:t>
            </a:r>
            <a:r>
              <a:rPr lang="en-US" sz="2800" dirty="0" err="1">
                <a:latin typeface="+mn-lt"/>
                <a:cs typeface="+mn-cs"/>
              </a:rPr>
              <a:t>cũng</a:t>
            </a:r>
            <a:r>
              <a:rPr lang="en-US" sz="2800" dirty="0">
                <a:latin typeface="+mn-lt"/>
                <a:cs typeface="+mn-cs"/>
              </a:rPr>
              <a:t> </a:t>
            </a:r>
            <a:r>
              <a:rPr lang="en-US" sz="2800" dirty="0" err="1">
                <a:latin typeface="+mn-lt"/>
                <a:cs typeface="+mn-cs"/>
              </a:rPr>
              <a:t>tập</a:t>
            </a:r>
            <a:r>
              <a:rPr lang="en-US" sz="2800" dirty="0">
                <a:latin typeface="+mn-lt"/>
                <a:cs typeface="+mn-cs"/>
              </a:rPr>
              <a:t>.</a:t>
            </a:r>
          </a:p>
          <a:p>
            <a:pPr indent="800100" algn="just" defTabSz="456928" fontAlgn="auto">
              <a:spcBef>
                <a:spcPts val="0"/>
              </a:spcBef>
              <a:spcAft>
                <a:spcPts val="0"/>
              </a:spcAft>
              <a:defRPr/>
            </a:pPr>
            <a:r>
              <a:rPr lang="en-US" sz="2800" dirty="0">
                <a:latin typeface="+mn-lt"/>
                <a:cs typeface="+mn-cs"/>
              </a:rPr>
              <a:t>                                                                             </a:t>
            </a:r>
            <a:r>
              <a:rPr lang="en-US" sz="2400" dirty="0" err="1">
                <a:latin typeface="+mn-lt"/>
                <a:cs typeface="+mn-cs"/>
              </a:rPr>
              <a:t>Ngày</a:t>
            </a:r>
            <a:r>
              <a:rPr lang="en-US" sz="2400" dirty="0">
                <a:latin typeface="+mn-lt"/>
                <a:cs typeface="+mn-cs"/>
              </a:rPr>
              <a:t> 27-3-1946</a:t>
            </a:r>
          </a:p>
          <a:p>
            <a:pPr indent="800100" algn="just" defTabSz="456928" fontAlgn="auto">
              <a:spcBef>
                <a:spcPts val="0"/>
              </a:spcBef>
              <a:spcAft>
                <a:spcPts val="0"/>
              </a:spcAft>
              <a:defRPr/>
            </a:pPr>
            <a:r>
              <a:rPr lang="en-US" sz="2400" dirty="0">
                <a:latin typeface="+mn-lt"/>
                <a:cs typeface="+mn-cs"/>
              </a:rPr>
              <a:t>                                                                                            HỒ CHÍ MINH</a:t>
            </a:r>
            <a:endParaRPr lang="vi-VN" sz="2400" dirty="0">
              <a:latin typeface="+mn-lt"/>
              <a:cs typeface="+mn-cs"/>
            </a:endParaRPr>
          </a:p>
          <a:p>
            <a:pPr defTabSz="456928" fontAlgn="auto">
              <a:spcBef>
                <a:spcPts val="0"/>
              </a:spcBef>
              <a:spcAft>
                <a:spcPts val="0"/>
              </a:spcAft>
              <a:defRPr/>
            </a:pPr>
            <a:endParaRPr lang="vi-VN" sz="2800" dirty="0">
              <a:latin typeface="+mn-lt"/>
              <a:cs typeface="+mn-cs"/>
            </a:endParaRPr>
          </a:p>
        </p:txBody>
      </p:sp>
      <p:sp>
        <p:nvSpPr>
          <p:cNvPr id="115715" name="Rectangle 3"/>
          <p:cNvSpPr>
            <a:spLocks noChangeArrowheads="1"/>
          </p:cNvSpPr>
          <p:nvPr/>
        </p:nvSpPr>
        <p:spPr bwMode="auto">
          <a:xfrm>
            <a:off x="60325" y="4919663"/>
            <a:ext cx="11907838" cy="460375"/>
          </a:xfrm>
          <a:prstGeom prst="rect">
            <a:avLst/>
          </a:prstGeom>
          <a:noFill/>
          <a:ln w="9525">
            <a:noFill/>
            <a:miter lim="800000"/>
            <a:headEnd/>
            <a:tailEnd/>
          </a:ln>
        </p:spPr>
        <p:txBody>
          <a:bodyPr lIns="91390" tIns="45694" rIns="91390" bIns="45694">
            <a:spAutoFit/>
          </a:bodyPr>
          <a:lstStyle/>
          <a:p>
            <a:r>
              <a:rPr lang="en-US" sz="2400">
                <a:solidFill>
                  <a:srgbClr val="000000"/>
                </a:solidFill>
                <a:latin typeface="UTM Avo"/>
              </a:rPr>
              <a:t>  </a:t>
            </a:r>
            <a:endParaRPr lang="vi-VN" sz="2400">
              <a:solidFill>
                <a:srgbClr val="000000"/>
              </a:solidFill>
              <a:latin typeface="UTM Av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8"/>
          <p:cNvPicPr>
            <a:picLocks noChangeAspect="1"/>
          </p:cNvPicPr>
          <p:nvPr/>
        </p:nvPicPr>
        <p:blipFill>
          <a:blip r:embed="rId2"/>
          <a:srcRect/>
          <a:stretch>
            <a:fillRect/>
          </a:stretch>
        </p:blipFill>
        <p:spPr bwMode="auto">
          <a:xfrm>
            <a:off x="3024188" y="1203325"/>
            <a:ext cx="6003925" cy="4775200"/>
          </a:xfrm>
          <a:prstGeom prst="rect">
            <a:avLst/>
          </a:prstGeom>
          <a:noFill/>
          <a:ln w="9525">
            <a:noFill/>
            <a:miter lim="800000"/>
            <a:headEnd/>
            <a:tailEnd/>
          </a:ln>
        </p:spPr>
      </p:pic>
      <p:sp>
        <p:nvSpPr>
          <p:cNvPr id="10" name="Rectangle 9">
            <a:extLst>
              <a:ext uri="{FF2B5EF4-FFF2-40B4-BE49-F238E27FC236}"/>
            </a:extLst>
          </p:cNvPr>
          <p:cNvSpPr/>
          <p:nvPr/>
        </p:nvSpPr>
        <p:spPr>
          <a:xfrm>
            <a:off x="4019434" y="3373382"/>
            <a:ext cx="4051118" cy="769441"/>
          </a:xfrm>
          <a:prstGeom prst="rect">
            <a:avLst/>
          </a:prstGeom>
          <a:noFill/>
        </p:spPr>
        <p:txBody>
          <a:bodyPr lIns="91390" tIns="45694" rIns="91390" bIns="45694">
            <a:spAutoFit/>
          </a:bodyPr>
          <a:lstStyle/>
          <a:p>
            <a:pPr algn="ctr" defTabSz="456928" fontAlgn="auto">
              <a:spcBef>
                <a:spcPts val="0"/>
              </a:spcBef>
              <a:spcAft>
                <a:spcPts val="0"/>
              </a:spcAft>
              <a:defRPr/>
            </a:pPr>
            <a:r>
              <a:rPr lang="vi-VN"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Đọc</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 </a:t>
            </a:r>
            <a:r>
              <a:rPr lang="vi-VN"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hiểu</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endParaRPr>
          </a:p>
        </p:txBody>
      </p:sp>
      <p:pic>
        <p:nvPicPr>
          <p:cNvPr id="11" name="55"/>
          <p:cNvPicPr>
            <a:picLocks noChangeAspect="1"/>
          </p:cNvPicPr>
          <p:nvPr/>
        </p:nvPicPr>
        <p:blipFill>
          <a:blip r:embed="rId3"/>
          <a:srcRect/>
          <a:stretch>
            <a:fillRect/>
          </a:stretch>
        </p:blipFill>
        <p:spPr bwMode="auto">
          <a:xfrm>
            <a:off x="180975" y="3373438"/>
            <a:ext cx="3549650" cy="3313112"/>
          </a:xfrm>
          <a:prstGeom prst="rect">
            <a:avLst/>
          </a:prstGeom>
          <a:noFill/>
          <a:ln w="9525">
            <a:noFill/>
            <a:miter lim="800000"/>
            <a:headEnd/>
            <a:tailEnd/>
          </a:ln>
        </p:spPr>
      </p:pic>
      <p:pic>
        <p:nvPicPr>
          <p:cNvPr id="12" name="54"/>
          <p:cNvPicPr>
            <a:picLocks noChangeAspect="1"/>
          </p:cNvPicPr>
          <p:nvPr/>
        </p:nvPicPr>
        <p:blipFill>
          <a:blip r:embed="rId4"/>
          <a:srcRect/>
          <a:stretch>
            <a:fillRect/>
          </a:stretch>
        </p:blipFill>
        <p:spPr bwMode="auto">
          <a:xfrm>
            <a:off x="7864475" y="3592513"/>
            <a:ext cx="3592513" cy="3265487"/>
          </a:xfrm>
          <a:prstGeom prst="rect">
            <a:avLst/>
          </a:prstGeom>
          <a:noFill/>
          <a:ln w="9525">
            <a:noFill/>
            <a:miter lim="800000"/>
            <a:headEnd/>
            <a:tailEnd/>
          </a:ln>
        </p:spPr>
      </p:pic>
      <p:pic>
        <p:nvPicPr>
          <p:cNvPr id="13" name="42"/>
          <p:cNvPicPr>
            <a:picLocks noChangeAspect="1"/>
          </p:cNvPicPr>
          <p:nvPr/>
        </p:nvPicPr>
        <p:blipFill>
          <a:blip r:embed="rId5"/>
          <a:srcRect/>
          <a:stretch>
            <a:fillRect/>
          </a:stretch>
        </p:blipFill>
        <p:spPr bwMode="auto">
          <a:xfrm>
            <a:off x="2495550" y="171450"/>
            <a:ext cx="2178050" cy="32924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79388" y="2408238"/>
            <a:ext cx="11833225" cy="1200150"/>
          </a:xfrm>
          <a:prstGeom prst="rect">
            <a:avLst/>
          </a:prstGeom>
          <a:noFill/>
          <a:ln w="9525">
            <a:noFill/>
            <a:miter lim="800000"/>
            <a:headEnd/>
            <a:tailEnd/>
          </a:ln>
        </p:spPr>
        <p:txBody>
          <a:bodyPr lIns="91390" tIns="45694" rIns="91390" bIns="45694">
            <a:spAutoFit/>
          </a:bodyPr>
          <a:lstStyle/>
          <a:p>
            <a:r>
              <a:rPr lang="en-US" sz="3600">
                <a:solidFill>
                  <a:srgbClr val="0000FF"/>
                </a:solidFill>
              </a:rPr>
              <a:t>Câu 2: Nếu mỗi người ngày nào cũng tập thể dục thì có lợi ích gì</a:t>
            </a:r>
            <a:r>
              <a:rPr lang="vi-VN" sz="3600">
                <a:solidFill>
                  <a:srgbClr val="0000FF"/>
                </a:solidFill>
              </a:rPr>
              <a:t>? </a:t>
            </a:r>
            <a:endParaRPr lang="en-US" sz="3600"/>
          </a:p>
        </p:txBody>
      </p:sp>
      <p:sp>
        <p:nvSpPr>
          <p:cNvPr id="8" name="Rectangle 7"/>
          <p:cNvSpPr>
            <a:spLocks noChangeArrowheads="1"/>
          </p:cNvSpPr>
          <p:nvPr/>
        </p:nvSpPr>
        <p:spPr bwMode="auto">
          <a:xfrm>
            <a:off x="179388" y="1001713"/>
            <a:ext cx="11833225" cy="1200150"/>
          </a:xfrm>
          <a:prstGeom prst="rect">
            <a:avLst/>
          </a:prstGeom>
          <a:noFill/>
          <a:ln w="9525">
            <a:noFill/>
            <a:miter lim="800000"/>
            <a:headEnd/>
            <a:tailEnd/>
          </a:ln>
        </p:spPr>
        <p:txBody>
          <a:bodyPr lIns="91390" tIns="45694" rIns="91390" bIns="45694">
            <a:spAutoFit/>
          </a:bodyPr>
          <a:lstStyle/>
          <a:p>
            <a:r>
              <a:rPr lang="en-US" sz="3600">
                <a:solidFill>
                  <a:srgbClr val="7030A0"/>
                </a:solidFill>
              </a:rPr>
              <a:t>Câu 1: Để góp phần cho cả nước mạnh khỏe, mỗi người dân nên làm gì</a:t>
            </a:r>
            <a:r>
              <a:rPr lang="vi-VN" sz="3600">
                <a:solidFill>
                  <a:srgbClr val="7030A0"/>
                </a:solidFill>
              </a:rPr>
              <a:t>?</a:t>
            </a:r>
            <a:r>
              <a:rPr lang="vi-VN" sz="3600"/>
              <a:t> </a:t>
            </a:r>
            <a:endParaRPr lang="en-US" sz="3600">
              <a:latin typeface="Trebuchet MS" pitchFamily="34" charset="0"/>
            </a:endParaRPr>
          </a:p>
        </p:txBody>
      </p:sp>
      <p:sp>
        <p:nvSpPr>
          <p:cNvPr id="12" name="TextBox 11"/>
          <p:cNvSpPr txBox="1">
            <a:spLocks noChangeArrowheads="1"/>
          </p:cNvSpPr>
          <p:nvPr/>
        </p:nvSpPr>
        <p:spPr bwMode="auto">
          <a:xfrm>
            <a:off x="304800" y="4019550"/>
            <a:ext cx="11582400" cy="1200150"/>
          </a:xfrm>
          <a:prstGeom prst="rect">
            <a:avLst/>
          </a:prstGeom>
          <a:noFill/>
          <a:ln w="9525">
            <a:noFill/>
            <a:miter lim="800000"/>
            <a:headEnd/>
            <a:tailEnd/>
          </a:ln>
        </p:spPr>
        <p:txBody>
          <a:bodyPr lIns="91390" tIns="45694" rIns="91390" bIns="45694">
            <a:spAutoFit/>
          </a:bodyPr>
          <a:lstStyle/>
          <a:p>
            <a:r>
              <a:rPr lang="en-US" sz="3600">
                <a:solidFill>
                  <a:srgbClr val="0070C0"/>
                </a:solidFill>
              </a:rPr>
              <a:t>Câu 3: Em hiểu “ Dân cường thì nước thịnh” có nghĩa là gì? </a:t>
            </a:r>
            <a:endParaRPr lang="vi-VN" sz="3600">
              <a:solidFill>
                <a:srgbClr val="0070C0"/>
              </a:solidFill>
            </a:endParaRPr>
          </a:p>
        </p:txBody>
      </p:sp>
      <p:sp>
        <p:nvSpPr>
          <p:cNvPr id="10" name="Rectangle 9"/>
          <p:cNvSpPr>
            <a:spLocks noChangeArrowheads="1"/>
          </p:cNvSpPr>
          <p:nvPr/>
        </p:nvSpPr>
        <p:spPr bwMode="auto">
          <a:xfrm>
            <a:off x="304800" y="5575300"/>
            <a:ext cx="11834813" cy="646113"/>
          </a:xfrm>
          <a:prstGeom prst="rect">
            <a:avLst/>
          </a:prstGeom>
          <a:noFill/>
          <a:ln w="9525">
            <a:noFill/>
            <a:miter lim="800000"/>
            <a:headEnd/>
            <a:tailEnd/>
          </a:ln>
        </p:spPr>
        <p:txBody>
          <a:bodyPr lIns="91390" tIns="45694" rIns="91390" bIns="45694">
            <a:spAutoFit/>
          </a:bodyPr>
          <a:lstStyle/>
          <a:p>
            <a:r>
              <a:rPr lang="en-US" sz="3600">
                <a:solidFill>
                  <a:srgbClr val="7030A0"/>
                </a:solidFill>
              </a:rPr>
              <a:t>Câu 4: Chủ tịch Hồ Chí Minh mong muốn điều gì</a:t>
            </a:r>
            <a:r>
              <a:rPr lang="vi-VN" sz="3600">
                <a:solidFill>
                  <a:srgbClr val="7030A0"/>
                </a:solidFill>
              </a:rPr>
              <a:t>?</a:t>
            </a:r>
            <a:r>
              <a:rPr lang="vi-VN" sz="3600"/>
              <a:t> </a:t>
            </a:r>
            <a:endParaRPr lang="en-US" sz="3600">
              <a:latin typeface="Trebuchet MS" pitchFamily="34" charset="0"/>
            </a:endParaRPr>
          </a:p>
        </p:txBody>
      </p:sp>
      <p:sp>
        <p:nvSpPr>
          <p:cNvPr id="13" name="TextBox 12"/>
          <p:cNvSpPr txBox="1"/>
          <p:nvPr/>
        </p:nvSpPr>
        <p:spPr>
          <a:xfrm>
            <a:off x="3343684" y="204737"/>
            <a:ext cx="6015468" cy="769389"/>
          </a:xfrm>
          <a:prstGeom prst="rect">
            <a:avLst/>
          </a:prstGeom>
          <a:noFill/>
        </p:spPr>
        <p:txBody>
          <a:bodyPr lIns="91390" tIns="45694" rIns="91390" bIns="45694">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913851" fontAlgn="auto">
              <a:spcBef>
                <a:spcPts val="0"/>
              </a:spcBef>
              <a:spcAft>
                <a:spcPts val="0"/>
              </a:spcAft>
              <a:defRPr/>
            </a:pPr>
            <a:r>
              <a:rPr lang="en-US" sz="4400" b="1" u="sng" cap="all" dirty="0">
                <a:ln/>
                <a:solidFill>
                  <a:srgbClr val="FF0000"/>
                </a:solidFill>
                <a:effectLst>
                  <a:outerShdw blurRad="19685" dist="12700" dir="5400000" algn="tl" rotWithShape="0">
                    <a:srgbClr val="4472C4">
                      <a:satMod val="130000"/>
                      <a:alpha val="60000"/>
                    </a:srgbClr>
                  </a:outerShdw>
                  <a:reflection blurRad="10000" stA="55000" endPos="48000" dist="500" dir="5400000" sy="-100000" algn="bl" rotWithShape="0"/>
                </a:effectLst>
                <a:latin typeface="+mn-lt"/>
                <a:cs typeface="+mn-cs"/>
              </a:rPr>
              <a:t>THẢO LUẬN NHÓM </a:t>
            </a:r>
            <a:endParaRPr lang="vi-VN" sz="4400" b="1" u="sng" cap="all" dirty="0">
              <a:ln/>
              <a:solidFill>
                <a:srgbClr val="FF0000"/>
              </a:solidFill>
              <a:effectLst>
                <a:outerShdw blurRad="19685" dist="12700" dir="5400000" algn="tl" rotWithShape="0">
                  <a:srgbClr val="4472C4">
                    <a:satMod val="130000"/>
                    <a:alpha val="60000"/>
                  </a:srgbClr>
                </a:outerShdw>
                <a:reflection blurRad="10000" stA="55000" endPos="48000" dist="500" dir="5400000" sy="-100000" algn="bl" rotWithShape="0"/>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C:\Users\ADMIN\Desktop\Lam tac\9309ac64-8288-4ea0-aa2f-061f9418d41f.jpg"/>
          <p:cNvPicPr>
            <a:picLocks noChangeAspect="1" noChangeArrowheads="1"/>
          </p:cNvPicPr>
          <p:nvPr/>
        </p:nvPicPr>
        <p:blipFill>
          <a:blip r:embed="rId3"/>
          <a:srcRect/>
          <a:stretch>
            <a:fillRect/>
          </a:stretch>
        </p:blipFill>
        <p:spPr bwMode="auto">
          <a:xfrm>
            <a:off x="-17463" y="0"/>
            <a:ext cx="12207876" cy="6858000"/>
          </a:xfrm>
          <a:prstGeom prst="rect">
            <a:avLst/>
          </a:prstGeom>
          <a:noFill/>
          <a:ln w="9525">
            <a:noFill/>
            <a:miter lim="800000"/>
            <a:headEnd/>
            <a:tailEnd/>
          </a:ln>
        </p:spPr>
      </p:pic>
      <p:pic>
        <p:nvPicPr>
          <p:cNvPr id="118786" name="Picture 3" descr="C:\Users\ADMIN\Desktop\Lam tac\tải xuống.jpg"/>
          <p:cNvPicPr>
            <a:picLocks noChangeAspect="1" noChangeArrowheads="1"/>
          </p:cNvPicPr>
          <p:nvPr/>
        </p:nvPicPr>
        <p:blipFill>
          <a:blip r:embed="rId4"/>
          <a:srcRect/>
          <a:stretch>
            <a:fillRect/>
          </a:stretch>
        </p:blipFill>
        <p:spPr bwMode="auto">
          <a:xfrm>
            <a:off x="2438400" y="4546600"/>
            <a:ext cx="1295400" cy="1568450"/>
          </a:xfrm>
          <a:prstGeom prst="rect">
            <a:avLst/>
          </a:prstGeom>
          <a:noFill/>
          <a:ln w="9525">
            <a:noFill/>
            <a:miter lim="800000"/>
            <a:headEnd/>
            <a:tailEnd/>
          </a:ln>
        </p:spPr>
      </p:pic>
      <p:pic>
        <p:nvPicPr>
          <p:cNvPr id="118787" name="Picture 5" descr="C:\Users\ADMIN\Desktop\Lam tac\800px_COLOURBOX9774185 (3).jpg"/>
          <p:cNvPicPr>
            <a:picLocks noChangeAspect="1" noChangeArrowheads="1"/>
          </p:cNvPicPr>
          <p:nvPr/>
        </p:nvPicPr>
        <p:blipFill>
          <a:blip r:embed="rId5"/>
          <a:srcRect/>
          <a:stretch>
            <a:fillRect/>
          </a:stretch>
        </p:blipFill>
        <p:spPr bwMode="auto">
          <a:xfrm>
            <a:off x="8794750" y="5330825"/>
            <a:ext cx="1422400" cy="942975"/>
          </a:xfrm>
          <a:prstGeom prst="rect">
            <a:avLst/>
          </a:prstGeom>
          <a:noFill/>
          <a:ln w="9525">
            <a:noFill/>
            <a:miter lim="800000"/>
            <a:headEnd/>
            <a:tailEnd/>
          </a:ln>
        </p:spPr>
      </p:pic>
      <p:pic>
        <p:nvPicPr>
          <p:cNvPr id="118788" name="Picture 6" descr="C:\Users\ADMIN\Desktop\Lam tac\800px_COLOURBOX9774185 (4).jpg"/>
          <p:cNvPicPr>
            <a:picLocks noChangeAspect="1" noChangeArrowheads="1"/>
          </p:cNvPicPr>
          <p:nvPr/>
        </p:nvPicPr>
        <p:blipFill>
          <a:blip r:embed="rId6"/>
          <a:srcRect/>
          <a:stretch>
            <a:fillRect/>
          </a:stretch>
        </p:blipFill>
        <p:spPr bwMode="auto">
          <a:xfrm>
            <a:off x="6411913" y="5330825"/>
            <a:ext cx="2382837" cy="808038"/>
          </a:xfrm>
          <a:prstGeom prst="rect">
            <a:avLst/>
          </a:prstGeom>
          <a:noFill/>
          <a:ln w="9525">
            <a:noFill/>
            <a:miter lim="800000"/>
            <a:headEnd/>
            <a:tailEnd/>
          </a:ln>
        </p:spPr>
      </p:pic>
      <p:pic>
        <p:nvPicPr>
          <p:cNvPr id="118789" name="Picture 5" descr="C:\Users\ADMIN\Desktop\Lam tac\800px_COLOURBOX9774185 (3).jpg"/>
          <p:cNvPicPr>
            <a:picLocks noChangeAspect="1" noChangeArrowheads="1"/>
          </p:cNvPicPr>
          <p:nvPr/>
        </p:nvPicPr>
        <p:blipFill>
          <a:blip r:embed="rId7"/>
          <a:srcRect/>
          <a:stretch>
            <a:fillRect/>
          </a:stretch>
        </p:blipFill>
        <p:spPr bwMode="auto">
          <a:xfrm>
            <a:off x="4267200" y="5330825"/>
            <a:ext cx="1016000" cy="674688"/>
          </a:xfrm>
          <a:prstGeom prst="rect">
            <a:avLst/>
          </a:prstGeom>
          <a:noFill/>
          <a:ln w="9525">
            <a:noFill/>
            <a:miter lim="800000"/>
            <a:headEnd/>
            <a:tailEnd/>
          </a:ln>
        </p:spPr>
      </p:pic>
      <p:pic>
        <p:nvPicPr>
          <p:cNvPr id="118790" name="Picture 5" descr="C:\Users\ADMIN\Desktop\Lam tac\800px_COLOURBOX9774185 (3).jpg"/>
          <p:cNvPicPr>
            <a:picLocks noChangeAspect="1" noChangeArrowheads="1"/>
          </p:cNvPicPr>
          <p:nvPr/>
        </p:nvPicPr>
        <p:blipFill>
          <a:blip r:embed="rId8"/>
          <a:srcRect/>
          <a:stretch>
            <a:fillRect/>
          </a:stretch>
        </p:blipFill>
        <p:spPr bwMode="auto">
          <a:xfrm>
            <a:off x="0" y="5330825"/>
            <a:ext cx="1422400" cy="942975"/>
          </a:xfrm>
          <a:prstGeom prst="rect">
            <a:avLst/>
          </a:prstGeom>
          <a:noFill/>
          <a:ln w="9525">
            <a:noFill/>
            <a:miter lim="800000"/>
            <a:headEnd/>
            <a:tailEnd/>
          </a:ln>
        </p:spPr>
      </p:pic>
      <p:pic>
        <p:nvPicPr>
          <p:cNvPr id="118791" name="Picture 5" descr="C:\Users\ADMIN\Desktop\Lam tac\800px_COLOURBOX9774185 (3).jpg"/>
          <p:cNvPicPr>
            <a:picLocks noChangeAspect="1" noChangeArrowheads="1"/>
          </p:cNvPicPr>
          <p:nvPr/>
        </p:nvPicPr>
        <p:blipFill>
          <a:blip r:embed="rId9"/>
          <a:srcRect/>
          <a:stretch>
            <a:fillRect/>
          </a:stretch>
        </p:blipFill>
        <p:spPr bwMode="auto">
          <a:xfrm>
            <a:off x="10836275" y="5295900"/>
            <a:ext cx="1219200" cy="744538"/>
          </a:xfrm>
          <a:prstGeom prst="rect">
            <a:avLst/>
          </a:prstGeom>
          <a:noFill/>
          <a:ln w="9525">
            <a:noFill/>
            <a:miter lim="800000"/>
            <a:headEnd/>
            <a:tailEnd/>
          </a:ln>
        </p:spPr>
      </p:pic>
      <p:pic>
        <p:nvPicPr>
          <p:cNvPr id="118792" name="Picture 8" descr="C:\Users\ADMIN\Desktop\Lam tac\il_570xN.938660066_slvo.jpg"/>
          <p:cNvPicPr>
            <a:picLocks noChangeAspect="1" noChangeArrowheads="1"/>
          </p:cNvPicPr>
          <p:nvPr/>
        </p:nvPicPr>
        <p:blipFill>
          <a:blip r:embed="rId10"/>
          <a:srcRect/>
          <a:stretch>
            <a:fillRect/>
          </a:stretch>
        </p:blipFill>
        <p:spPr bwMode="auto">
          <a:xfrm>
            <a:off x="8024813" y="3681413"/>
            <a:ext cx="1966912" cy="3506787"/>
          </a:xfrm>
          <a:prstGeom prst="rect">
            <a:avLst/>
          </a:prstGeom>
          <a:noFill/>
          <a:ln w="9525">
            <a:noFill/>
            <a:miter lim="800000"/>
            <a:headEnd/>
            <a:tailEnd/>
          </a:ln>
        </p:spPr>
      </p:pic>
      <p:pic>
        <p:nvPicPr>
          <p:cNvPr id="118793" name="Picture 5" descr="C:\Users\ADMIN\Desktop\Lam tac\lumberjack-lean-on-the-wood-log-vector-7780327.jpg"/>
          <p:cNvPicPr>
            <a:picLocks noChangeAspect="1" noChangeArrowheads="1"/>
          </p:cNvPicPr>
          <p:nvPr/>
        </p:nvPicPr>
        <p:blipFill>
          <a:blip r:embed="rId11"/>
          <a:srcRect/>
          <a:stretch>
            <a:fillRect/>
          </a:stretch>
        </p:blipFill>
        <p:spPr bwMode="auto">
          <a:xfrm rot="160243">
            <a:off x="9855200" y="3830638"/>
            <a:ext cx="2446338" cy="3697287"/>
          </a:xfrm>
          <a:prstGeom prst="rect">
            <a:avLst/>
          </a:prstGeom>
          <a:noFill/>
          <a:ln w="9525">
            <a:noFill/>
            <a:miter lim="800000"/>
            <a:headEnd/>
            <a:tailEnd/>
          </a:ln>
        </p:spPr>
      </p:pic>
      <p:pic>
        <p:nvPicPr>
          <p:cNvPr id="118794" name="Picture 8" descr="Hình ảnh có liên quan"/>
          <p:cNvPicPr>
            <a:picLocks noChangeAspect="1" noChangeArrowheads="1"/>
          </p:cNvPicPr>
          <p:nvPr/>
        </p:nvPicPr>
        <p:blipFill>
          <a:blip r:embed="rId12"/>
          <a:srcRect/>
          <a:stretch>
            <a:fillRect/>
          </a:stretch>
        </p:blipFill>
        <p:spPr bwMode="auto">
          <a:xfrm>
            <a:off x="-6408738" y="-2962275"/>
            <a:ext cx="12374563" cy="10999788"/>
          </a:xfrm>
          <a:prstGeom prst="rect">
            <a:avLst/>
          </a:prstGeom>
          <a:noFill/>
          <a:ln w="9525">
            <a:noFill/>
            <a:miter lim="800000"/>
            <a:headEnd/>
            <a:tailEnd/>
          </a:ln>
        </p:spPr>
      </p:pic>
      <p:pic>
        <p:nvPicPr>
          <p:cNvPr id="118795" name="Picture 8" descr="C:\Users\ADMIN\Desktop\Tai nguyen thiet ke tro choi\Giai cuu rung xanh\playful-wild-monkeys_1308-2930 (4).jpg"/>
          <p:cNvPicPr>
            <a:picLocks noChangeAspect="1" noChangeArrowheads="1"/>
          </p:cNvPicPr>
          <p:nvPr/>
        </p:nvPicPr>
        <p:blipFill>
          <a:blip r:embed="rId13"/>
          <a:srcRect/>
          <a:stretch>
            <a:fillRect/>
          </a:stretch>
        </p:blipFill>
        <p:spPr bwMode="auto">
          <a:xfrm>
            <a:off x="2081213" y="74613"/>
            <a:ext cx="1219200" cy="1758950"/>
          </a:xfrm>
          <a:prstGeom prst="rect">
            <a:avLst/>
          </a:prstGeom>
          <a:noFill/>
          <a:ln w="9525">
            <a:noFill/>
            <a:miter lim="800000"/>
            <a:headEnd/>
            <a:tailEnd/>
          </a:ln>
        </p:spPr>
      </p:pic>
      <p:pic>
        <p:nvPicPr>
          <p:cNvPr id="118796" name="Picture 14" descr="Hình ảnh có liên quan"/>
          <p:cNvPicPr>
            <a:picLocks noChangeAspect="1" noChangeArrowheads="1"/>
          </p:cNvPicPr>
          <p:nvPr/>
        </p:nvPicPr>
        <p:blipFill>
          <a:blip r:embed="rId14"/>
          <a:srcRect/>
          <a:stretch>
            <a:fillRect/>
          </a:stretch>
        </p:blipFill>
        <p:spPr bwMode="auto">
          <a:xfrm rot="20925904" flipH="1">
            <a:off x="846138" y="3244850"/>
            <a:ext cx="1354137" cy="1322388"/>
          </a:xfrm>
          <a:prstGeom prst="rect">
            <a:avLst/>
          </a:prstGeom>
          <a:noFill/>
          <a:ln w="9525">
            <a:noFill/>
            <a:miter lim="800000"/>
            <a:headEnd/>
            <a:tailEnd/>
          </a:ln>
        </p:spPr>
      </p:pic>
      <p:pic>
        <p:nvPicPr>
          <p:cNvPr id="1033" name="Picture 9" descr="C:\Users\ADMIN\Desktop\Tai nguyen thiet ke tro choi\Bảng gỗ\images.jpg"/>
          <p:cNvPicPr>
            <a:picLocks noChangeAspect="1" noChangeArrowheads="1"/>
          </p:cNvPicPr>
          <p:nvPr/>
        </p:nvPicPr>
        <p:blipFill>
          <a:blip r:embed="rId15"/>
          <a:srcRect/>
          <a:stretch>
            <a:fillRect/>
          </a:stretch>
        </p:blipFill>
        <p:spPr bwMode="auto">
          <a:xfrm>
            <a:off x="4246563" y="-879475"/>
            <a:ext cx="3956050" cy="3489325"/>
          </a:xfrm>
          <a:prstGeom prst="rect">
            <a:avLst/>
          </a:prstGeom>
          <a:noFill/>
          <a:ln w="9525">
            <a:noFill/>
            <a:miter lim="800000"/>
            <a:headEnd/>
            <a:tailEnd/>
          </a:ln>
        </p:spPr>
      </p:pic>
      <p:sp>
        <p:nvSpPr>
          <p:cNvPr id="4" name="TextBox 3"/>
          <p:cNvSpPr txBox="1">
            <a:spLocks noChangeArrowheads="1"/>
          </p:cNvSpPr>
          <p:nvPr/>
        </p:nvSpPr>
        <p:spPr bwMode="auto">
          <a:xfrm>
            <a:off x="4856163" y="942975"/>
            <a:ext cx="2735262" cy="1077913"/>
          </a:xfrm>
          <a:prstGeom prst="rect">
            <a:avLst/>
          </a:prstGeom>
          <a:noFill/>
          <a:ln w="9525">
            <a:noFill/>
            <a:miter lim="800000"/>
            <a:headEnd/>
            <a:tailEnd/>
          </a:ln>
        </p:spPr>
        <p:txBody>
          <a:bodyPr wrap="none">
            <a:spAutoFit/>
          </a:bodyPr>
          <a:lstStyle/>
          <a:p>
            <a:pPr algn="ctr" defTabSz="1217613"/>
            <a:r>
              <a:rPr lang="en-US" sz="3200" b="1">
                <a:solidFill>
                  <a:srgbClr val="002060"/>
                </a:solidFill>
                <a:latin typeface="UTM Avo"/>
              </a:rPr>
              <a:t>BẢO VỆ</a:t>
            </a:r>
          </a:p>
          <a:p>
            <a:pPr algn="ctr" defTabSz="1217613"/>
            <a:r>
              <a:rPr lang="en-US" sz="3200" b="1">
                <a:solidFill>
                  <a:srgbClr val="002060"/>
                </a:solidFill>
                <a:latin typeface="UTM Avo"/>
              </a:rPr>
              <a:t>RỪNG XANH</a:t>
            </a:r>
          </a:p>
        </p:txBody>
      </p:sp>
      <p:pic>
        <p:nvPicPr>
          <p:cNvPr id="1034" name="Picture 10" descr="C:\Users\ADMIN\Desktop\Tai nguyen thiet ke tro choi\Angry birds epic birds\1505573783630 (2).png">
            <a:hlinkClick r:id="" action="ppaction://hlinkshowjump?jump=nextslide"/>
          </p:cNvPr>
          <p:cNvPicPr>
            <a:picLocks noChangeAspect="1" noChangeArrowheads="1"/>
          </p:cNvPicPr>
          <p:nvPr/>
        </p:nvPicPr>
        <p:blipFill>
          <a:blip r:embed="rId16"/>
          <a:srcRect/>
          <a:stretch>
            <a:fillRect/>
          </a:stretch>
        </p:blipFill>
        <p:spPr bwMode="auto">
          <a:xfrm>
            <a:off x="5500688" y="2746375"/>
            <a:ext cx="1535112" cy="935038"/>
          </a:xfrm>
          <a:prstGeom prst="rect">
            <a:avLst/>
          </a:prstGeom>
          <a:noFill/>
          <a:ln w="9525">
            <a:noFill/>
            <a:miter lim="800000"/>
            <a:headEnd/>
            <a:tailEnd/>
          </a:ln>
        </p:spPr>
      </p:pic>
      <p:pic>
        <p:nvPicPr>
          <p:cNvPr id="18" name="Shape">
            <a:hlinkClick r:id="" action="ppaction://media"/>
          </p:cNvPr>
          <p:cNvPicPr>
            <a:picLocks noRot="1" noChangeAspect="1"/>
          </p:cNvPicPr>
          <p:nvPr>
            <a:audioFile r:link="rId1"/>
          </p:nvPr>
        </p:nvPicPr>
        <p:blipFill>
          <a:blip r:embed="rId17"/>
          <a:srcRect/>
          <a:stretch>
            <a:fillRect/>
          </a:stretch>
        </p:blipFill>
        <p:spPr bwMode="auto">
          <a:xfrm>
            <a:off x="12901613" y="6007100"/>
            <a:ext cx="812800" cy="812800"/>
          </a:xfrm>
          <a:prstGeom prst="rect">
            <a:avLst/>
          </a:prstGeom>
          <a:noFill/>
          <a:ln w="9525">
            <a:noFill/>
            <a:miter lim="800000"/>
            <a:headEnd/>
            <a:tailEnd/>
          </a:ln>
        </p:spPr>
      </p:pic>
      <p:pic>
        <p:nvPicPr>
          <p:cNvPr id="118801" name="Picture 2"/>
          <p:cNvPicPr>
            <a:picLocks noChangeAspect="1"/>
          </p:cNvPicPr>
          <p:nvPr/>
        </p:nvPicPr>
        <p:blipFill>
          <a:blip r:embed="rId18"/>
          <a:srcRect/>
          <a:stretch>
            <a:fillRect/>
          </a:stretch>
        </p:blipFill>
        <p:spPr bwMode="auto">
          <a:xfrm>
            <a:off x="0" y="0"/>
            <a:ext cx="1585913" cy="70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par>
                                <p:cTn id="7" presetID="26" presetClass="entr" presetSubtype="0" fill="hold" nodeType="withEffect">
                                  <p:stCondLst>
                                    <p:cond delay="0"/>
                                  </p:stCondLst>
                                  <p:childTnLst>
                                    <p:set>
                                      <p:cBhvr>
                                        <p:cTn id="8" dur="1" fill="hold">
                                          <p:stCondLst>
                                            <p:cond delay="0"/>
                                          </p:stCondLst>
                                        </p:cTn>
                                        <p:tgtEl>
                                          <p:spTgt spid="1033"/>
                                        </p:tgtEl>
                                        <p:attrNameLst>
                                          <p:attrName>style.visibility</p:attrName>
                                        </p:attrNameLst>
                                      </p:cBhvr>
                                      <p:to>
                                        <p:strVal val="visible"/>
                                      </p:to>
                                    </p:set>
                                    <p:animEffect transition="in" filter="wipe(down)">
                                      <p:cBhvr>
                                        <p:cTn id="9" dur="580">
                                          <p:stCondLst>
                                            <p:cond delay="0"/>
                                          </p:stCondLst>
                                        </p:cTn>
                                        <p:tgtEl>
                                          <p:spTgt spid="1033"/>
                                        </p:tgtEl>
                                      </p:cBhvr>
                                    </p:animEffect>
                                    <p:anim calcmode="lin" valueType="num">
                                      <p:cBhvr>
                                        <p:cTn id="10" dur="1822" tmFilter="0,0; 0.14,0.36; 0.43,0.73; 0.71,0.91; 1.0,1.0">
                                          <p:stCondLst>
                                            <p:cond delay="0"/>
                                          </p:stCondLst>
                                        </p:cTn>
                                        <p:tgtEl>
                                          <p:spTgt spid="10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33"/>
                                        </p:tgtEl>
                                        <p:attrNameLst>
                                          <p:attrName>ppt_y</p:attrName>
                                        </p:attrNameLst>
                                      </p:cBhvr>
                                      <p:tavLst>
                                        <p:tav tm="0" fmla="#ppt_y-sin(pi*$)/81">
                                          <p:val>
                                            <p:fltVal val="0"/>
                                          </p:val>
                                        </p:tav>
                                        <p:tav tm="100000">
                                          <p:val>
                                            <p:fltVal val="1"/>
                                          </p:val>
                                        </p:tav>
                                      </p:tavLst>
                                    </p:anim>
                                    <p:animScale>
                                      <p:cBhvr>
                                        <p:cTn id="15" dur="26">
                                          <p:stCondLst>
                                            <p:cond delay="650"/>
                                          </p:stCondLst>
                                        </p:cTn>
                                        <p:tgtEl>
                                          <p:spTgt spid="1033"/>
                                        </p:tgtEl>
                                      </p:cBhvr>
                                      <p:to x="100000" y="60000"/>
                                    </p:animScale>
                                    <p:animScale>
                                      <p:cBhvr>
                                        <p:cTn id="16" dur="166" decel="50000">
                                          <p:stCondLst>
                                            <p:cond delay="676"/>
                                          </p:stCondLst>
                                        </p:cTn>
                                        <p:tgtEl>
                                          <p:spTgt spid="1033"/>
                                        </p:tgtEl>
                                      </p:cBhvr>
                                      <p:to x="100000" y="100000"/>
                                    </p:animScale>
                                    <p:animScale>
                                      <p:cBhvr>
                                        <p:cTn id="17" dur="26">
                                          <p:stCondLst>
                                            <p:cond delay="1312"/>
                                          </p:stCondLst>
                                        </p:cTn>
                                        <p:tgtEl>
                                          <p:spTgt spid="1033"/>
                                        </p:tgtEl>
                                      </p:cBhvr>
                                      <p:to x="100000" y="80000"/>
                                    </p:animScale>
                                    <p:animScale>
                                      <p:cBhvr>
                                        <p:cTn id="18" dur="166" decel="50000">
                                          <p:stCondLst>
                                            <p:cond delay="1338"/>
                                          </p:stCondLst>
                                        </p:cTn>
                                        <p:tgtEl>
                                          <p:spTgt spid="1033"/>
                                        </p:tgtEl>
                                      </p:cBhvr>
                                      <p:to x="100000" y="100000"/>
                                    </p:animScale>
                                    <p:animScale>
                                      <p:cBhvr>
                                        <p:cTn id="19" dur="26">
                                          <p:stCondLst>
                                            <p:cond delay="1642"/>
                                          </p:stCondLst>
                                        </p:cTn>
                                        <p:tgtEl>
                                          <p:spTgt spid="1033"/>
                                        </p:tgtEl>
                                      </p:cBhvr>
                                      <p:to x="100000" y="90000"/>
                                    </p:animScale>
                                    <p:animScale>
                                      <p:cBhvr>
                                        <p:cTn id="20" dur="166" decel="50000">
                                          <p:stCondLst>
                                            <p:cond delay="1668"/>
                                          </p:stCondLst>
                                        </p:cTn>
                                        <p:tgtEl>
                                          <p:spTgt spid="1033"/>
                                        </p:tgtEl>
                                      </p:cBhvr>
                                      <p:to x="100000" y="100000"/>
                                    </p:animScale>
                                    <p:animScale>
                                      <p:cBhvr>
                                        <p:cTn id="21" dur="26">
                                          <p:stCondLst>
                                            <p:cond delay="1808"/>
                                          </p:stCondLst>
                                        </p:cTn>
                                        <p:tgtEl>
                                          <p:spTgt spid="1033"/>
                                        </p:tgtEl>
                                      </p:cBhvr>
                                      <p:to x="100000" y="95000"/>
                                    </p:animScale>
                                    <p:animScale>
                                      <p:cBhvr>
                                        <p:cTn id="22" dur="166" decel="50000">
                                          <p:stCondLst>
                                            <p:cond delay="1834"/>
                                          </p:stCondLst>
                                        </p:cTn>
                                        <p:tgtEl>
                                          <p:spTgt spid="1033"/>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fade">
                                      <p:cBhvr>
                                        <p:cTn id="4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43" repeatCount="indefinite" fill="hold" display="0">
                  <p:stCondLst>
                    <p:cond delay="indefinite"/>
                  </p:stCondLst>
                  <p:endCondLst>
                    <p:cond evt="onStopAudio" delay="0">
                      <p:tgtEl>
                        <p:sldTgt/>
                      </p:tgtEl>
                    </p:cond>
                  </p:endCondLst>
                </p:cTn>
                <p:tgtEl>
                  <p:spTgt spid="18"/>
                </p:tgtEl>
              </p:cMediaNode>
            </p:audio>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2" descr="C:\Users\ADMIN\Desktop\Lam tac\bg.jpg"/>
          <p:cNvPicPr>
            <a:picLocks noChangeAspect="1" noChangeArrowheads="1"/>
          </p:cNvPicPr>
          <p:nvPr/>
        </p:nvPicPr>
        <p:blipFill>
          <a:blip r:embed="rId2"/>
          <a:srcRect/>
          <a:stretch>
            <a:fillRect/>
          </a:stretch>
        </p:blipFill>
        <p:spPr bwMode="auto">
          <a:xfrm>
            <a:off x="-101600" y="-127000"/>
            <a:ext cx="12292013" cy="6985000"/>
          </a:xfrm>
          <a:prstGeom prst="rect">
            <a:avLst/>
          </a:prstGeom>
          <a:noFill/>
          <a:ln w="9525">
            <a:noFill/>
            <a:miter lim="800000"/>
            <a:headEnd/>
            <a:tailEnd/>
          </a:ln>
        </p:spPr>
      </p:pic>
      <p:pic>
        <p:nvPicPr>
          <p:cNvPr id="40" name="Picture 2" descr="C:\Users\ADMIN\Desktop\Giai cuu con vat\wooden-board-theme-image-1-vector-clip-art_csp9738361.jpg"/>
          <p:cNvPicPr>
            <a:picLocks noChangeAspect="1" noChangeArrowheads="1"/>
          </p:cNvPicPr>
          <p:nvPr/>
        </p:nvPicPr>
        <p:blipFill>
          <a:blip r:embed="rId3"/>
          <a:srcRect/>
          <a:stretch>
            <a:fillRect/>
          </a:stretch>
        </p:blipFill>
        <p:spPr bwMode="auto">
          <a:xfrm>
            <a:off x="1127125" y="679450"/>
            <a:ext cx="10133013" cy="5705475"/>
          </a:xfrm>
          <a:prstGeom prst="rect">
            <a:avLst/>
          </a:prstGeom>
          <a:noFill/>
          <a:ln w="9525">
            <a:noFill/>
            <a:miter lim="800000"/>
            <a:headEnd/>
            <a:tailEnd/>
          </a:ln>
        </p:spPr>
      </p:pic>
      <p:sp>
        <p:nvSpPr>
          <p:cNvPr id="42" name="TextBox 41"/>
          <p:cNvSpPr txBox="1">
            <a:spLocks noChangeArrowheads="1"/>
          </p:cNvSpPr>
          <p:nvPr/>
        </p:nvSpPr>
        <p:spPr bwMode="auto">
          <a:xfrm>
            <a:off x="1930400" y="1966913"/>
            <a:ext cx="8329613" cy="2554287"/>
          </a:xfrm>
          <a:prstGeom prst="rect">
            <a:avLst/>
          </a:prstGeom>
          <a:noFill/>
          <a:ln w="9525">
            <a:noFill/>
            <a:miter lim="800000"/>
            <a:headEnd/>
            <a:tailEnd/>
          </a:ln>
        </p:spPr>
        <p:txBody>
          <a:bodyPr>
            <a:spAutoFit/>
          </a:bodyPr>
          <a:lstStyle/>
          <a:p>
            <a:pPr algn="ctr" defTabSz="1217613"/>
            <a:r>
              <a:rPr lang="en-US" sz="4000" b="1">
                <a:solidFill>
                  <a:srgbClr val="002060"/>
                </a:solidFill>
                <a:latin typeface="UTM Avo"/>
              </a:rPr>
              <a:t>Trả lời đúng các câu hỏi </a:t>
            </a:r>
          </a:p>
          <a:p>
            <a:pPr algn="ctr" defTabSz="1217613"/>
            <a:r>
              <a:rPr lang="en-US" sz="4000" b="1">
                <a:solidFill>
                  <a:srgbClr val="002060"/>
                </a:solidFill>
                <a:latin typeface="UTM Avo"/>
              </a:rPr>
              <a:t>để giúp các chú khỉ </a:t>
            </a:r>
          </a:p>
          <a:p>
            <a:pPr algn="ctr" defTabSz="1217613"/>
            <a:r>
              <a:rPr lang="en-US" sz="4000" b="1">
                <a:solidFill>
                  <a:srgbClr val="002060"/>
                </a:solidFill>
                <a:latin typeface="UTM Avo"/>
              </a:rPr>
              <a:t>ngăn chặn hành vi </a:t>
            </a:r>
          </a:p>
          <a:p>
            <a:pPr algn="ctr" defTabSz="1217613"/>
            <a:r>
              <a:rPr lang="en-US" sz="4000" b="1">
                <a:solidFill>
                  <a:srgbClr val="002060"/>
                </a:solidFill>
                <a:latin typeface="UTM Avo"/>
              </a:rPr>
              <a:t>phá rừng của nhóm lâm tặc</a:t>
            </a:r>
          </a:p>
        </p:txBody>
      </p:sp>
      <p:pic>
        <p:nvPicPr>
          <p:cNvPr id="119812" name="Picture 2" descr="C:\Users\ADMIN\Desktop\Tai nguyen thiet ke tro choi\Bảng gỗ\Picture1 (2).png">
            <a:hlinkClick r:id="" action="ppaction://hlinkshowjump?jump=nextslide"/>
          </p:cNvPr>
          <p:cNvPicPr>
            <a:picLocks noChangeAspect="1" noChangeArrowheads="1"/>
          </p:cNvPicPr>
          <p:nvPr/>
        </p:nvPicPr>
        <p:blipFill>
          <a:blip r:embed="rId4"/>
          <a:srcRect/>
          <a:stretch>
            <a:fillRect/>
          </a:stretch>
        </p:blipFill>
        <p:spPr bwMode="auto">
          <a:xfrm>
            <a:off x="10177463" y="5969000"/>
            <a:ext cx="1690687" cy="719138"/>
          </a:xfrm>
          <a:prstGeom prst="rect">
            <a:avLst/>
          </a:prstGeom>
          <a:noFill/>
          <a:ln w="9525">
            <a:noFill/>
            <a:miter lim="800000"/>
            <a:headEnd/>
            <a:tailEnd/>
          </a:ln>
        </p:spPr>
      </p:pic>
      <p:pic>
        <p:nvPicPr>
          <p:cNvPr id="119813" name="Picture 5"/>
          <p:cNvPicPr>
            <a:picLocks noChangeAspect="1"/>
          </p:cNvPicPr>
          <p:nvPr/>
        </p:nvPicPr>
        <p:blipFill>
          <a:blip r:embed="rId5"/>
          <a:srcRect/>
          <a:stretch>
            <a:fillRect/>
          </a:stretch>
        </p:blipFill>
        <p:spPr bwMode="auto">
          <a:xfrm>
            <a:off x="0" y="0"/>
            <a:ext cx="1585913" cy="70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C:\Users\ADMIN\Desktop\Lam tac\bg.jpg"/>
          <p:cNvPicPr>
            <a:picLocks noChangeAspect="1" noChangeArrowheads="1"/>
          </p:cNvPicPr>
          <p:nvPr/>
        </p:nvPicPr>
        <p:blipFill>
          <a:blip r:embed="rId2"/>
          <a:srcRect/>
          <a:stretch>
            <a:fillRect/>
          </a:stretch>
        </p:blipFill>
        <p:spPr bwMode="auto">
          <a:xfrm>
            <a:off x="-101600" y="-127000"/>
            <a:ext cx="12292013" cy="6985000"/>
          </a:xfrm>
          <a:prstGeom prst="rect">
            <a:avLst/>
          </a:prstGeom>
          <a:noFill/>
          <a:ln w="9525">
            <a:noFill/>
            <a:miter lim="800000"/>
            <a:headEnd/>
            <a:tailEnd/>
          </a:ln>
        </p:spPr>
      </p:pic>
      <p:pic>
        <p:nvPicPr>
          <p:cNvPr id="120834" name="Picture 4" descr="C:\Users\ADMIN\Desktop\Lam tac\tải xuống.jpg"/>
          <p:cNvPicPr>
            <a:picLocks noChangeAspect="1" noChangeArrowheads="1"/>
          </p:cNvPicPr>
          <p:nvPr/>
        </p:nvPicPr>
        <p:blipFill>
          <a:blip r:embed="rId3"/>
          <a:srcRect/>
          <a:stretch>
            <a:fillRect/>
          </a:stretch>
        </p:blipFill>
        <p:spPr bwMode="auto">
          <a:xfrm>
            <a:off x="2336800" y="4076700"/>
            <a:ext cx="1016000" cy="1282700"/>
          </a:xfrm>
          <a:prstGeom prst="rect">
            <a:avLst/>
          </a:prstGeom>
          <a:noFill/>
          <a:ln w="9525">
            <a:noFill/>
            <a:miter lim="800000"/>
            <a:headEnd/>
            <a:tailEnd/>
          </a:ln>
        </p:spPr>
      </p:pic>
      <p:pic>
        <p:nvPicPr>
          <p:cNvPr id="120835" name="Picture 5" descr="C:\Users\ADMIN\Desktop\Lam tac\800px_COLOURBOX9774185 (2).jpg"/>
          <p:cNvPicPr>
            <a:picLocks noChangeAspect="1" noChangeArrowheads="1"/>
          </p:cNvPicPr>
          <p:nvPr/>
        </p:nvPicPr>
        <p:blipFill>
          <a:blip r:embed="rId4"/>
          <a:srcRect/>
          <a:stretch>
            <a:fillRect/>
          </a:stretch>
        </p:blipFill>
        <p:spPr bwMode="auto">
          <a:xfrm>
            <a:off x="5257800" y="4708525"/>
            <a:ext cx="2235200" cy="574675"/>
          </a:xfrm>
          <a:prstGeom prst="rect">
            <a:avLst/>
          </a:prstGeom>
          <a:noFill/>
          <a:ln w="9525">
            <a:noFill/>
            <a:miter lim="800000"/>
            <a:headEnd/>
            <a:tailEnd/>
          </a:ln>
        </p:spPr>
      </p:pic>
      <p:pic>
        <p:nvPicPr>
          <p:cNvPr id="120836" name="Picture 6" descr="C:\Users\ADMIN\Desktop\Lam tac\800px_COLOURBOX9774185 (3).jpg"/>
          <p:cNvPicPr>
            <a:picLocks noChangeAspect="1" noChangeArrowheads="1"/>
          </p:cNvPicPr>
          <p:nvPr/>
        </p:nvPicPr>
        <p:blipFill>
          <a:blip r:embed="rId5"/>
          <a:srcRect/>
          <a:stretch>
            <a:fillRect/>
          </a:stretch>
        </p:blipFill>
        <p:spPr bwMode="auto">
          <a:xfrm>
            <a:off x="8939213" y="4708525"/>
            <a:ext cx="1392237" cy="923925"/>
          </a:xfrm>
          <a:prstGeom prst="rect">
            <a:avLst/>
          </a:prstGeom>
          <a:noFill/>
          <a:ln w="9525">
            <a:noFill/>
            <a:miter lim="800000"/>
            <a:headEnd/>
            <a:tailEnd/>
          </a:ln>
        </p:spPr>
      </p:pic>
      <p:pic>
        <p:nvPicPr>
          <p:cNvPr id="120837" name="Picture 7" descr="C:\Users\ADMIN\Desktop\Lam tac\800px_COLOURBOX9774185 (4).jpg"/>
          <p:cNvPicPr>
            <a:picLocks noChangeAspect="1" noChangeArrowheads="1"/>
          </p:cNvPicPr>
          <p:nvPr/>
        </p:nvPicPr>
        <p:blipFill>
          <a:blip r:embed="rId6"/>
          <a:srcRect/>
          <a:stretch>
            <a:fillRect/>
          </a:stretch>
        </p:blipFill>
        <p:spPr bwMode="auto">
          <a:xfrm rot="-769420">
            <a:off x="641350" y="5170488"/>
            <a:ext cx="1455738" cy="492125"/>
          </a:xfrm>
          <a:prstGeom prst="rect">
            <a:avLst/>
          </a:prstGeom>
          <a:noFill/>
          <a:ln w="9525">
            <a:noFill/>
            <a:miter lim="800000"/>
            <a:headEnd/>
            <a:tailEnd/>
          </a:ln>
        </p:spPr>
      </p:pic>
      <p:pic>
        <p:nvPicPr>
          <p:cNvPr id="120838" name="Picture 6" descr="C:\Users\ADMIN\Desktop\Lam tac\800px_COLOURBOX9774185 (3).jpg"/>
          <p:cNvPicPr>
            <a:picLocks noChangeAspect="1" noChangeArrowheads="1"/>
          </p:cNvPicPr>
          <p:nvPr/>
        </p:nvPicPr>
        <p:blipFill>
          <a:blip r:embed="rId7"/>
          <a:srcRect/>
          <a:stretch>
            <a:fillRect/>
          </a:stretch>
        </p:blipFill>
        <p:spPr bwMode="auto">
          <a:xfrm>
            <a:off x="7493000" y="4954588"/>
            <a:ext cx="1325563" cy="923925"/>
          </a:xfrm>
          <a:prstGeom prst="rect">
            <a:avLst/>
          </a:prstGeom>
          <a:noFill/>
          <a:ln w="9525">
            <a:noFill/>
            <a:miter lim="800000"/>
            <a:headEnd/>
            <a:tailEnd/>
          </a:ln>
        </p:spPr>
      </p:pic>
      <p:pic>
        <p:nvPicPr>
          <p:cNvPr id="120839" name="Picture 3" descr="C:\Users\ADMIN\Desktop\Lam tac\tree-576145_960_720.png"/>
          <p:cNvPicPr>
            <a:picLocks noChangeAspect="1" noChangeArrowheads="1"/>
          </p:cNvPicPr>
          <p:nvPr/>
        </p:nvPicPr>
        <p:blipFill>
          <a:blip r:embed="rId8"/>
          <a:srcRect/>
          <a:stretch>
            <a:fillRect/>
          </a:stretch>
        </p:blipFill>
        <p:spPr bwMode="auto">
          <a:xfrm>
            <a:off x="4470400" y="5156200"/>
            <a:ext cx="790575" cy="762000"/>
          </a:xfrm>
          <a:prstGeom prst="rect">
            <a:avLst/>
          </a:prstGeom>
          <a:noFill/>
          <a:ln w="9525">
            <a:noFill/>
            <a:miter lim="800000"/>
            <a:headEnd/>
            <a:tailEnd/>
          </a:ln>
        </p:spPr>
      </p:pic>
      <p:pic>
        <p:nvPicPr>
          <p:cNvPr id="21" name="Picture 5" descr="C:\Users\ADMIN\Desktop\Lam tac\lumberjack-lean-on-the-wood-log-vector-7780327.jpg"/>
          <p:cNvPicPr>
            <a:picLocks noChangeAspect="1" noChangeArrowheads="1"/>
          </p:cNvPicPr>
          <p:nvPr/>
        </p:nvPicPr>
        <p:blipFill>
          <a:blip r:embed="rId9"/>
          <a:srcRect/>
          <a:stretch>
            <a:fillRect/>
          </a:stretch>
        </p:blipFill>
        <p:spPr bwMode="auto">
          <a:xfrm rot="160243" flipH="1">
            <a:off x="398463" y="4338638"/>
            <a:ext cx="1941512" cy="2989262"/>
          </a:xfrm>
          <a:prstGeom prst="rect">
            <a:avLst/>
          </a:prstGeom>
          <a:noFill/>
          <a:ln w="9525">
            <a:noFill/>
            <a:miter lim="800000"/>
            <a:headEnd/>
            <a:tailEnd/>
          </a:ln>
        </p:spPr>
      </p:pic>
      <p:pic>
        <p:nvPicPr>
          <p:cNvPr id="120841" name="Picture 3" descr="C:\Users\ADMIN\Desktop\Untitleda (2).png"/>
          <p:cNvPicPr>
            <a:picLocks noChangeAspect="1" noChangeArrowheads="1"/>
          </p:cNvPicPr>
          <p:nvPr/>
        </p:nvPicPr>
        <p:blipFill>
          <a:blip r:embed="rId10"/>
          <a:srcRect/>
          <a:stretch>
            <a:fillRect/>
          </a:stretch>
        </p:blipFill>
        <p:spPr bwMode="auto">
          <a:xfrm>
            <a:off x="2841625" y="1995488"/>
            <a:ext cx="5451475" cy="5080000"/>
          </a:xfrm>
          <a:prstGeom prst="rect">
            <a:avLst/>
          </a:prstGeom>
          <a:noFill/>
          <a:ln w="9525">
            <a:noFill/>
            <a:miter lim="800000"/>
            <a:headEnd/>
            <a:tailEnd/>
          </a:ln>
        </p:spPr>
      </p:pic>
      <p:pic>
        <p:nvPicPr>
          <p:cNvPr id="26" name="Picture 2" descr="C:\Users\ADMIN\Desktop\Picture1a (2).png">
            <a:hlinkClick r:id="rId11" action="ppaction://hlinksldjump"/>
          </p:cNvPr>
          <p:cNvPicPr>
            <a:picLocks noChangeAspect="1" noChangeArrowheads="1"/>
          </p:cNvPicPr>
          <p:nvPr/>
        </p:nvPicPr>
        <p:blipFill>
          <a:blip r:embed="rId12"/>
          <a:srcRect/>
          <a:stretch>
            <a:fillRect/>
          </a:stretch>
        </p:blipFill>
        <p:spPr bwMode="auto">
          <a:xfrm>
            <a:off x="5894388" y="4121150"/>
            <a:ext cx="2079625" cy="3016250"/>
          </a:xfrm>
          <a:prstGeom prst="rect">
            <a:avLst/>
          </a:prstGeom>
          <a:noFill/>
          <a:ln w="9525">
            <a:noFill/>
            <a:miter lim="800000"/>
            <a:headEnd/>
            <a:tailEnd/>
          </a:ln>
        </p:spPr>
      </p:pic>
      <p:pic>
        <p:nvPicPr>
          <p:cNvPr id="27" name="Picture 8" descr="C:\Users\ADMIN\Desktop\Lam tac\il_570xN.938660066_slvo.jpg">
            <a:hlinkClick r:id="rId11" action="ppaction://hlinksldjump"/>
          </p:cNvPr>
          <p:cNvPicPr>
            <a:picLocks noChangeAspect="1" noChangeArrowheads="1"/>
          </p:cNvPicPr>
          <p:nvPr/>
        </p:nvPicPr>
        <p:blipFill>
          <a:blip r:embed="rId13"/>
          <a:srcRect/>
          <a:stretch>
            <a:fillRect/>
          </a:stretch>
        </p:blipFill>
        <p:spPr bwMode="auto">
          <a:xfrm>
            <a:off x="3089275" y="4316413"/>
            <a:ext cx="1473200" cy="2759075"/>
          </a:xfrm>
          <a:prstGeom prst="rect">
            <a:avLst/>
          </a:prstGeom>
          <a:noFill/>
          <a:ln w="9525">
            <a:noFill/>
            <a:miter lim="800000"/>
            <a:headEnd/>
            <a:tailEnd/>
          </a:ln>
        </p:spPr>
      </p:pic>
      <p:pic>
        <p:nvPicPr>
          <p:cNvPr id="7" name="Picture 8" descr="C:\Users\ADMIN\Desktop\Tai nguyen thiet ke tro choi\Giai cuu rung xanh\playful-wild-monkeys_1308-2930 (4).jpg"/>
          <p:cNvPicPr>
            <a:picLocks noChangeAspect="1" noChangeArrowheads="1"/>
          </p:cNvPicPr>
          <p:nvPr/>
        </p:nvPicPr>
        <p:blipFill>
          <a:blip r:embed="rId14"/>
          <a:srcRect/>
          <a:stretch>
            <a:fillRect/>
          </a:stretch>
        </p:blipFill>
        <p:spPr bwMode="auto">
          <a:xfrm>
            <a:off x="871538" y="-158750"/>
            <a:ext cx="1262062" cy="1758950"/>
          </a:xfrm>
          <a:prstGeom prst="rect">
            <a:avLst/>
          </a:prstGeom>
          <a:noFill/>
          <a:ln w="9525">
            <a:noFill/>
            <a:miter lim="800000"/>
            <a:headEnd/>
            <a:tailEnd/>
          </a:ln>
        </p:spPr>
      </p:pic>
      <p:pic>
        <p:nvPicPr>
          <p:cNvPr id="9" name="Picture 10" descr="C:\Users\ADMIN\Desktop\Tai nguyen thiet ke tro choi\Giai cuu rung xanh\scimmia-del-fumetto-31653934.jpg"/>
          <p:cNvPicPr>
            <a:picLocks noChangeAspect="1" noChangeArrowheads="1"/>
          </p:cNvPicPr>
          <p:nvPr/>
        </p:nvPicPr>
        <p:blipFill>
          <a:blip r:embed="rId15"/>
          <a:srcRect/>
          <a:stretch>
            <a:fillRect/>
          </a:stretch>
        </p:blipFill>
        <p:spPr bwMode="auto">
          <a:xfrm rot="-983207">
            <a:off x="2994025" y="714375"/>
            <a:ext cx="1063625" cy="1135063"/>
          </a:xfrm>
          <a:prstGeom prst="rect">
            <a:avLst/>
          </a:prstGeom>
          <a:noFill/>
          <a:ln w="9525">
            <a:noFill/>
            <a:miter lim="800000"/>
            <a:headEnd/>
            <a:tailEnd/>
          </a:ln>
        </p:spPr>
      </p:pic>
      <p:pic>
        <p:nvPicPr>
          <p:cNvPr id="1036" name="Picture 12" descr="Hình ảnh có liên quan"/>
          <p:cNvPicPr>
            <a:picLocks noChangeAspect="1" noChangeArrowheads="1"/>
          </p:cNvPicPr>
          <p:nvPr/>
        </p:nvPicPr>
        <p:blipFill>
          <a:blip r:embed="rId16"/>
          <a:srcRect/>
          <a:stretch>
            <a:fillRect/>
          </a:stretch>
        </p:blipFill>
        <p:spPr bwMode="auto">
          <a:xfrm rot="-1707329">
            <a:off x="7589838" y="-404813"/>
            <a:ext cx="1420812" cy="1766888"/>
          </a:xfrm>
          <a:prstGeom prst="rect">
            <a:avLst/>
          </a:prstGeom>
          <a:noFill/>
          <a:ln w="9525">
            <a:noFill/>
            <a:miter lim="800000"/>
            <a:headEnd/>
            <a:tailEnd/>
          </a:ln>
        </p:spPr>
      </p:pic>
      <p:pic>
        <p:nvPicPr>
          <p:cNvPr id="1038" name="Picture 14" descr="Hình ảnh có liên quan"/>
          <p:cNvPicPr>
            <a:picLocks noChangeAspect="1" noChangeArrowheads="1"/>
          </p:cNvPicPr>
          <p:nvPr/>
        </p:nvPicPr>
        <p:blipFill>
          <a:blip r:embed="rId17"/>
          <a:srcRect/>
          <a:stretch>
            <a:fillRect/>
          </a:stretch>
        </p:blipFill>
        <p:spPr bwMode="auto">
          <a:xfrm rot="20925904" flipH="1">
            <a:off x="6127750" y="479425"/>
            <a:ext cx="1114425" cy="1087438"/>
          </a:xfrm>
          <a:prstGeom prst="rect">
            <a:avLst/>
          </a:prstGeom>
          <a:noFill/>
          <a:ln w="9525">
            <a:noFill/>
            <a:miter lim="800000"/>
            <a:headEnd/>
            <a:tailEnd/>
          </a:ln>
        </p:spPr>
      </p:pic>
      <p:pic>
        <p:nvPicPr>
          <p:cNvPr id="1040" name="Picture 16" descr="Kết quả hình ảnh cho monkey cartoon"/>
          <p:cNvPicPr>
            <a:picLocks noChangeAspect="1" noChangeArrowheads="1"/>
          </p:cNvPicPr>
          <p:nvPr/>
        </p:nvPicPr>
        <p:blipFill>
          <a:blip r:embed="rId18"/>
          <a:srcRect/>
          <a:stretch>
            <a:fillRect/>
          </a:stretch>
        </p:blipFill>
        <p:spPr bwMode="auto">
          <a:xfrm rot="1100560" flipH="1">
            <a:off x="10923588" y="1846263"/>
            <a:ext cx="1346200" cy="1330325"/>
          </a:xfrm>
          <a:prstGeom prst="rect">
            <a:avLst/>
          </a:prstGeom>
          <a:noFill/>
          <a:ln w="9525">
            <a:noFill/>
            <a:miter lim="800000"/>
            <a:headEnd/>
            <a:tailEnd/>
          </a:ln>
        </p:spPr>
      </p:pic>
      <p:pic>
        <p:nvPicPr>
          <p:cNvPr id="1042" name="Picture 18" descr="Kết quả hình ảnh cho pineapple cartoon"/>
          <p:cNvPicPr>
            <a:picLocks noChangeAspect="1" noChangeArrowheads="1"/>
          </p:cNvPicPr>
          <p:nvPr/>
        </p:nvPicPr>
        <p:blipFill>
          <a:blip r:embed="rId19"/>
          <a:srcRect/>
          <a:stretch>
            <a:fillRect/>
          </a:stretch>
        </p:blipFill>
        <p:spPr bwMode="auto">
          <a:xfrm>
            <a:off x="6232525" y="1266825"/>
            <a:ext cx="1104900" cy="1162050"/>
          </a:xfrm>
          <a:prstGeom prst="rect">
            <a:avLst/>
          </a:prstGeom>
          <a:noFill/>
          <a:ln w="9525">
            <a:noFill/>
            <a:miter lim="800000"/>
            <a:headEnd/>
            <a:tailEnd/>
          </a:ln>
        </p:spPr>
      </p:pic>
      <p:pic>
        <p:nvPicPr>
          <p:cNvPr id="1044" name="Picture 20" descr="Hình ảnh có liên quan"/>
          <p:cNvPicPr>
            <a:picLocks noChangeAspect="1" noChangeArrowheads="1"/>
          </p:cNvPicPr>
          <p:nvPr/>
        </p:nvPicPr>
        <p:blipFill>
          <a:blip r:embed="rId20"/>
          <a:srcRect/>
          <a:stretch>
            <a:fillRect/>
          </a:stretch>
        </p:blipFill>
        <p:spPr bwMode="auto">
          <a:xfrm>
            <a:off x="3209925" y="1793875"/>
            <a:ext cx="666750" cy="806450"/>
          </a:xfrm>
          <a:prstGeom prst="rect">
            <a:avLst/>
          </a:prstGeom>
          <a:noFill/>
          <a:ln w="9525">
            <a:noFill/>
            <a:miter lim="800000"/>
            <a:headEnd/>
            <a:tailEnd/>
          </a:ln>
        </p:spPr>
      </p:pic>
      <p:pic>
        <p:nvPicPr>
          <p:cNvPr id="1046" name="Picture 22" descr="Kết quả hình ảnh cho durian cartoon"/>
          <p:cNvPicPr>
            <a:picLocks noChangeAspect="1" noChangeArrowheads="1"/>
          </p:cNvPicPr>
          <p:nvPr/>
        </p:nvPicPr>
        <p:blipFill>
          <a:blip r:embed="rId21"/>
          <a:srcRect/>
          <a:stretch>
            <a:fillRect/>
          </a:stretch>
        </p:blipFill>
        <p:spPr bwMode="auto">
          <a:xfrm>
            <a:off x="1120775" y="307975"/>
            <a:ext cx="749300" cy="974725"/>
          </a:xfrm>
          <a:prstGeom prst="rect">
            <a:avLst/>
          </a:prstGeom>
          <a:noFill/>
          <a:ln w="9525">
            <a:noFill/>
            <a:miter lim="800000"/>
            <a:headEnd/>
            <a:tailEnd/>
          </a:ln>
        </p:spPr>
      </p:pic>
      <p:pic>
        <p:nvPicPr>
          <p:cNvPr id="2" name="Picture 2" descr="C:\Users\ADMIN\Desktop\Picture1.png"/>
          <p:cNvPicPr>
            <a:picLocks noChangeAspect="1" noChangeArrowheads="1"/>
          </p:cNvPicPr>
          <p:nvPr/>
        </p:nvPicPr>
        <p:blipFill>
          <a:blip r:embed="rId22"/>
          <a:srcRect/>
          <a:stretch>
            <a:fillRect/>
          </a:stretch>
        </p:blipFill>
        <p:spPr bwMode="auto">
          <a:xfrm>
            <a:off x="569913" y="3168650"/>
            <a:ext cx="2170112" cy="1358900"/>
          </a:xfrm>
          <a:prstGeom prst="rect">
            <a:avLst/>
          </a:prstGeom>
          <a:noFill/>
          <a:ln w="9525">
            <a:noFill/>
            <a:miter lim="800000"/>
            <a:headEnd/>
            <a:tailEnd/>
          </a:ln>
        </p:spPr>
      </p:pic>
      <p:pic>
        <p:nvPicPr>
          <p:cNvPr id="31" name="Picture 5" descr="C:\Users\ADMIN\Desktop\Lam tac\lumberjack-lean-on-the-wood-log-vector-7780327.jpg"/>
          <p:cNvPicPr>
            <a:picLocks noChangeAspect="1" noChangeArrowheads="1"/>
          </p:cNvPicPr>
          <p:nvPr/>
        </p:nvPicPr>
        <p:blipFill>
          <a:blip r:embed="rId9"/>
          <a:srcRect/>
          <a:stretch>
            <a:fillRect/>
          </a:stretch>
        </p:blipFill>
        <p:spPr bwMode="auto">
          <a:xfrm rot="15344994" flipH="1">
            <a:off x="-525463" y="5632450"/>
            <a:ext cx="1941513" cy="2989263"/>
          </a:xfrm>
          <a:prstGeom prst="rect">
            <a:avLst/>
          </a:prstGeom>
          <a:noFill/>
          <a:ln w="9525">
            <a:noFill/>
            <a:miter lim="800000"/>
            <a:headEnd/>
            <a:tailEnd/>
          </a:ln>
        </p:spPr>
      </p:pic>
      <p:pic>
        <p:nvPicPr>
          <p:cNvPr id="32" name="Picture 2" descr="C:\Users\ADMIN\Desktop\Picture1.png"/>
          <p:cNvPicPr>
            <a:picLocks noChangeAspect="1" noChangeArrowheads="1"/>
          </p:cNvPicPr>
          <p:nvPr/>
        </p:nvPicPr>
        <p:blipFill>
          <a:blip r:embed="rId22"/>
          <a:srcRect/>
          <a:stretch>
            <a:fillRect/>
          </a:stretch>
        </p:blipFill>
        <p:spPr bwMode="auto">
          <a:xfrm>
            <a:off x="2679700" y="3562350"/>
            <a:ext cx="2171700" cy="1358900"/>
          </a:xfrm>
          <a:prstGeom prst="rect">
            <a:avLst/>
          </a:prstGeom>
          <a:noFill/>
          <a:ln w="9525">
            <a:noFill/>
            <a:miter lim="800000"/>
            <a:headEnd/>
            <a:tailEnd/>
          </a:ln>
        </p:spPr>
      </p:pic>
      <p:pic>
        <p:nvPicPr>
          <p:cNvPr id="33" name="Picture 8" descr="C:\Users\ADMIN\Desktop\Lam tac\il_570xN.938660066_slvo.jpg"/>
          <p:cNvPicPr>
            <a:picLocks noChangeAspect="1" noChangeArrowheads="1"/>
          </p:cNvPicPr>
          <p:nvPr/>
        </p:nvPicPr>
        <p:blipFill>
          <a:blip r:embed="rId23"/>
          <a:srcRect/>
          <a:stretch>
            <a:fillRect/>
          </a:stretch>
        </p:blipFill>
        <p:spPr bwMode="auto">
          <a:xfrm rot="12097892" flipH="1">
            <a:off x="2540000" y="5980113"/>
            <a:ext cx="1473200" cy="2759075"/>
          </a:xfrm>
          <a:prstGeom prst="rect">
            <a:avLst/>
          </a:prstGeom>
          <a:noFill/>
          <a:ln w="9525">
            <a:noFill/>
            <a:miter lim="800000"/>
            <a:headEnd/>
            <a:tailEnd/>
          </a:ln>
        </p:spPr>
      </p:pic>
      <p:pic>
        <p:nvPicPr>
          <p:cNvPr id="34" name="Picture 2" descr="C:\Users\ADMIN\Desktop\Picture1.png"/>
          <p:cNvPicPr>
            <a:picLocks noChangeAspect="1" noChangeArrowheads="1"/>
          </p:cNvPicPr>
          <p:nvPr/>
        </p:nvPicPr>
        <p:blipFill>
          <a:blip r:embed="rId22"/>
          <a:srcRect/>
          <a:stretch>
            <a:fillRect/>
          </a:stretch>
        </p:blipFill>
        <p:spPr bwMode="auto">
          <a:xfrm>
            <a:off x="5802313" y="3765550"/>
            <a:ext cx="2171700" cy="1358900"/>
          </a:xfrm>
          <a:prstGeom prst="rect">
            <a:avLst/>
          </a:prstGeom>
          <a:noFill/>
          <a:ln w="9525">
            <a:noFill/>
            <a:miter lim="800000"/>
            <a:headEnd/>
            <a:tailEnd/>
          </a:ln>
        </p:spPr>
      </p:pic>
      <p:pic>
        <p:nvPicPr>
          <p:cNvPr id="35" name="Picture 2" descr="C:\Users\ADMIN\Desktop\Picture1a (2).png"/>
          <p:cNvPicPr>
            <a:picLocks noChangeAspect="1" noChangeArrowheads="1"/>
          </p:cNvPicPr>
          <p:nvPr/>
        </p:nvPicPr>
        <p:blipFill>
          <a:blip r:embed="rId12"/>
          <a:srcRect/>
          <a:stretch>
            <a:fillRect/>
          </a:stretch>
        </p:blipFill>
        <p:spPr bwMode="auto">
          <a:xfrm rot="4983466">
            <a:off x="5865812" y="5629276"/>
            <a:ext cx="2079625" cy="3016250"/>
          </a:xfrm>
          <a:prstGeom prst="rect">
            <a:avLst/>
          </a:prstGeom>
          <a:noFill/>
          <a:ln w="9525">
            <a:noFill/>
            <a:miter lim="800000"/>
            <a:headEnd/>
            <a:tailEnd/>
          </a:ln>
        </p:spPr>
      </p:pic>
      <p:sp>
        <p:nvSpPr>
          <p:cNvPr id="3" name="Oval 2">
            <a:hlinkClick r:id="rId24" action="ppaction://hlinksldjump"/>
          </p:cNvPr>
          <p:cNvSpPr/>
          <p:nvPr/>
        </p:nvSpPr>
        <p:spPr>
          <a:xfrm>
            <a:off x="1198563" y="3733800"/>
            <a:ext cx="581025"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auto">
              <a:spcBef>
                <a:spcPts val="0"/>
              </a:spcBef>
              <a:spcAft>
                <a:spcPts val="0"/>
              </a:spcAft>
              <a:defRPr/>
            </a:pPr>
            <a:r>
              <a:rPr lang="en-US" sz="2400" dirty="0">
                <a:solidFill>
                  <a:srgbClr val="006600"/>
                </a:solidFill>
              </a:rPr>
              <a:t>1</a:t>
            </a:r>
          </a:p>
        </p:txBody>
      </p:sp>
      <p:sp>
        <p:nvSpPr>
          <p:cNvPr id="40" name="Oval 39">
            <a:hlinkClick r:id="rId25" action="ppaction://hlinksldjump"/>
          </p:cNvPr>
          <p:cNvSpPr/>
          <p:nvPr/>
        </p:nvSpPr>
        <p:spPr>
          <a:xfrm>
            <a:off x="3376613" y="3733800"/>
            <a:ext cx="581025"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auto">
              <a:spcBef>
                <a:spcPts val="0"/>
              </a:spcBef>
              <a:spcAft>
                <a:spcPts val="0"/>
              </a:spcAft>
              <a:defRPr/>
            </a:pPr>
            <a:r>
              <a:rPr lang="en-US" sz="2400" dirty="0">
                <a:solidFill>
                  <a:srgbClr val="006600"/>
                </a:solidFill>
              </a:rPr>
              <a:t>2</a:t>
            </a:r>
            <a:endParaRPr lang="en-US" sz="2400" dirty="0">
              <a:solidFill>
                <a:srgbClr val="006600"/>
              </a:solidFill>
            </a:endParaRPr>
          </a:p>
        </p:txBody>
      </p:sp>
      <p:sp>
        <p:nvSpPr>
          <p:cNvPr id="41" name="Oval 40">
            <a:hlinkClick r:id="rId26" action="ppaction://hlinksldjump"/>
          </p:cNvPr>
          <p:cNvSpPr/>
          <p:nvPr/>
        </p:nvSpPr>
        <p:spPr>
          <a:xfrm>
            <a:off x="9882188" y="3559175"/>
            <a:ext cx="581025"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auto">
              <a:spcBef>
                <a:spcPts val="0"/>
              </a:spcBef>
              <a:spcAft>
                <a:spcPts val="0"/>
              </a:spcAft>
              <a:defRPr/>
            </a:pPr>
            <a:r>
              <a:rPr lang="en-US" sz="2400" dirty="0">
                <a:solidFill>
                  <a:srgbClr val="006600"/>
                </a:solidFill>
              </a:rPr>
              <a:t>4</a:t>
            </a:r>
            <a:endParaRPr lang="en-US" sz="2400" dirty="0">
              <a:solidFill>
                <a:srgbClr val="006600"/>
              </a:solidFill>
            </a:endParaRPr>
          </a:p>
        </p:txBody>
      </p:sp>
      <p:pic>
        <p:nvPicPr>
          <p:cNvPr id="120861" name="Picture 9">
            <a:hlinkClick r:id="rId27" action="ppaction://hlinksldjump"/>
          </p:cNvPr>
          <p:cNvPicPr>
            <a:picLocks noChangeAspect="1"/>
          </p:cNvPicPr>
          <p:nvPr/>
        </p:nvPicPr>
        <p:blipFill>
          <a:blip r:embed="rId28"/>
          <a:srcRect/>
          <a:stretch>
            <a:fillRect/>
          </a:stretch>
        </p:blipFill>
        <p:spPr bwMode="auto">
          <a:xfrm>
            <a:off x="11422063" y="5588000"/>
            <a:ext cx="801687" cy="782638"/>
          </a:xfrm>
          <a:prstGeom prst="rect">
            <a:avLst/>
          </a:prstGeom>
          <a:noFill/>
          <a:ln w="9525">
            <a:noFill/>
            <a:miter lim="800000"/>
            <a:headEnd/>
            <a:tailEnd/>
          </a:ln>
        </p:spPr>
      </p:pic>
      <p:pic>
        <p:nvPicPr>
          <p:cNvPr id="120862" name="Picture 35"/>
          <p:cNvPicPr>
            <a:picLocks noChangeAspect="1"/>
          </p:cNvPicPr>
          <p:nvPr/>
        </p:nvPicPr>
        <p:blipFill>
          <a:blip r:embed="rId29"/>
          <a:srcRect/>
          <a:stretch>
            <a:fillRect/>
          </a:stretch>
        </p:blipFill>
        <p:spPr bwMode="auto">
          <a:xfrm>
            <a:off x="0" y="0"/>
            <a:ext cx="1585913" cy="704850"/>
          </a:xfrm>
          <a:prstGeom prst="rect">
            <a:avLst/>
          </a:prstGeom>
          <a:noFill/>
          <a:ln w="9525">
            <a:noFill/>
            <a:miter lim="800000"/>
            <a:headEnd/>
            <a:tailEnd/>
          </a:ln>
        </p:spPr>
      </p:pic>
      <p:pic>
        <p:nvPicPr>
          <p:cNvPr id="37" name="Picture 2" descr="C:\Users\ADMIN\Desktop\Picture1a (2).png">
            <a:hlinkClick r:id="rId11" action="ppaction://hlinksldjump"/>
          </p:cNvPr>
          <p:cNvPicPr>
            <a:picLocks noChangeAspect="1" noChangeArrowheads="1"/>
          </p:cNvPicPr>
          <p:nvPr/>
        </p:nvPicPr>
        <p:blipFill>
          <a:blip r:embed="rId12"/>
          <a:srcRect/>
          <a:stretch>
            <a:fillRect/>
          </a:stretch>
        </p:blipFill>
        <p:spPr bwMode="auto">
          <a:xfrm>
            <a:off x="9161463" y="4005263"/>
            <a:ext cx="2081212" cy="3016250"/>
          </a:xfrm>
          <a:prstGeom prst="rect">
            <a:avLst/>
          </a:prstGeom>
          <a:noFill/>
          <a:ln w="9525">
            <a:noFill/>
            <a:miter lim="800000"/>
            <a:headEnd/>
            <a:tailEnd/>
          </a:ln>
        </p:spPr>
      </p:pic>
      <p:pic>
        <p:nvPicPr>
          <p:cNvPr id="38" name="Picture 14" descr="Hình ảnh có liên quan"/>
          <p:cNvPicPr>
            <a:picLocks noChangeAspect="1" noChangeArrowheads="1"/>
          </p:cNvPicPr>
          <p:nvPr/>
        </p:nvPicPr>
        <p:blipFill>
          <a:blip r:embed="rId17"/>
          <a:srcRect/>
          <a:stretch>
            <a:fillRect/>
          </a:stretch>
        </p:blipFill>
        <p:spPr bwMode="auto">
          <a:xfrm rot="20925904" flipH="1">
            <a:off x="9396413" y="361950"/>
            <a:ext cx="1114425" cy="1089025"/>
          </a:xfrm>
          <a:prstGeom prst="rect">
            <a:avLst/>
          </a:prstGeom>
          <a:noFill/>
          <a:ln w="9525">
            <a:noFill/>
            <a:miter lim="800000"/>
            <a:headEnd/>
            <a:tailEnd/>
          </a:ln>
        </p:spPr>
      </p:pic>
      <p:pic>
        <p:nvPicPr>
          <p:cNvPr id="39" name="Picture 18" descr="Kết quả hình ảnh cho pineapple cartoon"/>
          <p:cNvPicPr>
            <a:picLocks noChangeAspect="1" noChangeArrowheads="1"/>
          </p:cNvPicPr>
          <p:nvPr/>
        </p:nvPicPr>
        <p:blipFill>
          <a:blip r:embed="rId19"/>
          <a:srcRect/>
          <a:stretch>
            <a:fillRect/>
          </a:stretch>
        </p:blipFill>
        <p:spPr bwMode="auto">
          <a:xfrm>
            <a:off x="9499600" y="1150938"/>
            <a:ext cx="1106488" cy="1162050"/>
          </a:xfrm>
          <a:prstGeom prst="rect">
            <a:avLst/>
          </a:prstGeom>
          <a:noFill/>
          <a:ln w="9525">
            <a:noFill/>
            <a:miter lim="800000"/>
            <a:headEnd/>
            <a:tailEnd/>
          </a:ln>
        </p:spPr>
      </p:pic>
      <p:pic>
        <p:nvPicPr>
          <p:cNvPr id="42" name="Picture 2" descr="C:\Users\ADMIN\Desktop\Picture1.png"/>
          <p:cNvPicPr>
            <a:picLocks noChangeAspect="1" noChangeArrowheads="1"/>
          </p:cNvPicPr>
          <p:nvPr/>
        </p:nvPicPr>
        <p:blipFill>
          <a:blip r:embed="rId22"/>
          <a:srcRect/>
          <a:stretch>
            <a:fillRect/>
          </a:stretch>
        </p:blipFill>
        <p:spPr bwMode="auto">
          <a:xfrm>
            <a:off x="9288463" y="4038600"/>
            <a:ext cx="2171700" cy="1358900"/>
          </a:xfrm>
          <a:prstGeom prst="rect">
            <a:avLst/>
          </a:prstGeom>
          <a:noFill/>
          <a:ln w="9525">
            <a:noFill/>
            <a:miter lim="800000"/>
            <a:headEnd/>
            <a:tailEnd/>
          </a:ln>
        </p:spPr>
      </p:pic>
      <p:pic>
        <p:nvPicPr>
          <p:cNvPr id="43" name="Picture 2" descr="C:\Users\ADMIN\Desktop\Picture1a (2).png"/>
          <p:cNvPicPr>
            <a:picLocks noChangeAspect="1" noChangeArrowheads="1"/>
          </p:cNvPicPr>
          <p:nvPr/>
        </p:nvPicPr>
        <p:blipFill>
          <a:blip r:embed="rId12"/>
          <a:srcRect/>
          <a:stretch>
            <a:fillRect/>
          </a:stretch>
        </p:blipFill>
        <p:spPr bwMode="auto">
          <a:xfrm rot="4983466">
            <a:off x="9132887" y="5513388"/>
            <a:ext cx="2079625" cy="3016250"/>
          </a:xfrm>
          <a:prstGeom prst="rect">
            <a:avLst/>
          </a:prstGeom>
          <a:noFill/>
          <a:ln w="9525">
            <a:noFill/>
            <a:miter lim="800000"/>
            <a:headEnd/>
            <a:tailEnd/>
          </a:ln>
        </p:spPr>
      </p:pic>
      <p:sp>
        <p:nvSpPr>
          <p:cNvPr id="44" name="Oval 43">
            <a:hlinkClick r:id="rId30" action="ppaction://hlinksldjump"/>
          </p:cNvPr>
          <p:cNvSpPr/>
          <p:nvPr/>
        </p:nvSpPr>
        <p:spPr>
          <a:xfrm>
            <a:off x="6494463" y="3822700"/>
            <a:ext cx="581025"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auto">
              <a:spcBef>
                <a:spcPts val="0"/>
              </a:spcBef>
              <a:spcAft>
                <a:spcPts val="0"/>
              </a:spcAft>
              <a:defRPr/>
            </a:pPr>
            <a:r>
              <a:rPr lang="en-US" sz="2400" dirty="0">
                <a:solidFill>
                  <a:srgbClr val="006600"/>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
                                        </p:tgtEl>
                                        <p:attrNameLst>
                                          <p:attrName>r</p:attrName>
                                        </p:attrNameLst>
                                      </p:cBhvr>
                                    </p:animRot>
                                    <p:animRot by="-240000">
                                      <p:cBhvr>
                                        <p:cTn id="7" dur="600" fill="hold">
                                          <p:stCondLst>
                                            <p:cond delay="600"/>
                                          </p:stCondLst>
                                        </p:cTn>
                                        <p:tgtEl>
                                          <p:spTgt spid="7"/>
                                        </p:tgtEl>
                                        <p:attrNameLst>
                                          <p:attrName>r</p:attrName>
                                        </p:attrNameLst>
                                      </p:cBhvr>
                                    </p:animRot>
                                    <p:animRot by="240000">
                                      <p:cBhvr>
                                        <p:cTn id="8" dur="600" fill="hold">
                                          <p:stCondLst>
                                            <p:cond delay="1200"/>
                                          </p:stCondLst>
                                        </p:cTn>
                                        <p:tgtEl>
                                          <p:spTgt spid="7"/>
                                        </p:tgtEl>
                                        <p:attrNameLst>
                                          <p:attrName>r</p:attrName>
                                        </p:attrNameLst>
                                      </p:cBhvr>
                                    </p:animRot>
                                    <p:animRot by="-240000">
                                      <p:cBhvr>
                                        <p:cTn id="9" dur="600" fill="hold">
                                          <p:stCondLst>
                                            <p:cond delay="1800"/>
                                          </p:stCondLst>
                                        </p:cTn>
                                        <p:tgtEl>
                                          <p:spTgt spid="7"/>
                                        </p:tgtEl>
                                        <p:attrNameLst>
                                          <p:attrName>r</p:attrName>
                                        </p:attrNameLst>
                                      </p:cBhvr>
                                    </p:animRot>
                                    <p:animRot by="120000">
                                      <p:cBhvr>
                                        <p:cTn id="10" dur="600" fill="hold">
                                          <p:stCondLst>
                                            <p:cond delay="24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9"/>
                                        </p:tgtEl>
                                        <p:attrNameLst>
                                          <p:attrName>r</p:attrName>
                                        </p:attrNameLst>
                                      </p:cBhvr>
                                    </p:animRot>
                                    <p:animRot by="-240000">
                                      <p:cBhvr>
                                        <p:cTn id="13" dur="600" fill="hold">
                                          <p:stCondLst>
                                            <p:cond delay="600"/>
                                          </p:stCondLst>
                                        </p:cTn>
                                        <p:tgtEl>
                                          <p:spTgt spid="9"/>
                                        </p:tgtEl>
                                        <p:attrNameLst>
                                          <p:attrName>r</p:attrName>
                                        </p:attrNameLst>
                                      </p:cBhvr>
                                    </p:animRot>
                                    <p:animRot by="240000">
                                      <p:cBhvr>
                                        <p:cTn id="14" dur="600" fill="hold">
                                          <p:stCondLst>
                                            <p:cond delay="1200"/>
                                          </p:stCondLst>
                                        </p:cTn>
                                        <p:tgtEl>
                                          <p:spTgt spid="9"/>
                                        </p:tgtEl>
                                        <p:attrNameLst>
                                          <p:attrName>r</p:attrName>
                                        </p:attrNameLst>
                                      </p:cBhvr>
                                    </p:animRot>
                                    <p:animRot by="-240000">
                                      <p:cBhvr>
                                        <p:cTn id="15" dur="600" fill="hold">
                                          <p:stCondLst>
                                            <p:cond delay="1800"/>
                                          </p:stCondLst>
                                        </p:cTn>
                                        <p:tgtEl>
                                          <p:spTgt spid="9"/>
                                        </p:tgtEl>
                                        <p:attrNameLst>
                                          <p:attrName>r</p:attrName>
                                        </p:attrNameLst>
                                      </p:cBhvr>
                                    </p:animRot>
                                    <p:animRot by="120000">
                                      <p:cBhvr>
                                        <p:cTn id="16" dur="600" fill="hold">
                                          <p:stCondLst>
                                            <p:cond delay="2400"/>
                                          </p:stCondLst>
                                        </p:cTn>
                                        <p:tgtEl>
                                          <p:spTgt spid="9"/>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038"/>
                                        </p:tgtEl>
                                        <p:attrNameLst>
                                          <p:attrName>r</p:attrName>
                                        </p:attrNameLst>
                                      </p:cBhvr>
                                    </p:animRot>
                                    <p:animRot by="-240000">
                                      <p:cBhvr>
                                        <p:cTn id="19" dur="600" fill="hold">
                                          <p:stCondLst>
                                            <p:cond delay="600"/>
                                          </p:stCondLst>
                                        </p:cTn>
                                        <p:tgtEl>
                                          <p:spTgt spid="1038"/>
                                        </p:tgtEl>
                                        <p:attrNameLst>
                                          <p:attrName>r</p:attrName>
                                        </p:attrNameLst>
                                      </p:cBhvr>
                                    </p:animRot>
                                    <p:animRot by="240000">
                                      <p:cBhvr>
                                        <p:cTn id="20" dur="600" fill="hold">
                                          <p:stCondLst>
                                            <p:cond delay="1200"/>
                                          </p:stCondLst>
                                        </p:cTn>
                                        <p:tgtEl>
                                          <p:spTgt spid="1038"/>
                                        </p:tgtEl>
                                        <p:attrNameLst>
                                          <p:attrName>r</p:attrName>
                                        </p:attrNameLst>
                                      </p:cBhvr>
                                    </p:animRot>
                                    <p:animRot by="-240000">
                                      <p:cBhvr>
                                        <p:cTn id="21" dur="600" fill="hold">
                                          <p:stCondLst>
                                            <p:cond delay="1800"/>
                                          </p:stCondLst>
                                        </p:cTn>
                                        <p:tgtEl>
                                          <p:spTgt spid="1038"/>
                                        </p:tgtEl>
                                        <p:attrNameLst>
                                          <p:attrName>r</p:attrName>
                                        </p:attrNameLst>
                                      </p:cBhvr>
                                    </p:animRot>
                                    <p:animRot by="120000">
                                      <p:cBhvr>
                                        <p:cTn id="22" dur="600" fill="hold">
                                          <p:stCondLst>
                                            <p:cond delay="2400"/>
                                          </p:stCondLst>
                                        </p:cTn>
                                        <p:tgtEl>
                                          <p:spTgt spid="1038"/>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1036"/>
                                        </p:tgtEl>
                                        <p:attrNameLst>
                                          <p:attrName>r</p:attrName>
                                        </p:attrNameLst>
                                      </p:cBhvr>
                                    </p:animRot>
                                    <p:animRot by="-240000">
                                      <p:cBhvr>
                                        <p:cTn id="25" dur="600" fill="hold">
                                          <p:stCondLst>
                                            <p:cond delay="600"/>
                                          </p:stCondLst>
                                        </p:cTn>
                                        <p:tgtEl>
                                          <p:spTgt spid="1036"/>
                                        </p:tgtEl>
                                        <p:attrNameLst>
                                          <p:attrName>r</p:attrName>
                                        </p:attrNameLst>
                                      </p:cBhvr>
                                    </p:animRot>
                                    <p:animRot by="240000">
                                      <p:cBhvr>
                                        <p:cTn id="26" dur="600" fill="hold">
                                          <p:stCondLst>
                                            <p:cond delay="1200"/>
                                          </p:stCondLst>
                                        </p:cTn>
                                        <p:tgtEl>
                                          <p:spTgt spid="1036"/>
                                        </p:tgtEl>
                                        <p:attrNameLst>
                                          <p:attrName>r</p:attrName>
                                        </p:attrNameLst>
                                      </p:cBhvr>
                                    </p:animRot>
                                    <p:animRot by="-240000">
                                      <p:cBhvr>
                                        <p:cTn id="27" dur="600" fill="hold">
                                          <p:stCondLst>
                                            <p:cond delay="1800"/>
                                          </p:stCondLst>
                                        </p:cTn>
                                        <p:tgtEl>
                                          <p:spTgt spid="1036"/>
                                        </p:tgtEl>
                                        <p:attrNameLst>
                                          <p:attrName>r</p:attrName>
                                        </p:attrNameLst>
                                      </p:cBhvr>
                                    </p:animRot>
                                    <p:animRot by="120000">
                                      <p:cBhvr>
                                        <p:cTn id="28" dur="600" fill="hold">
                                          <p:stCondLst>
                                            <p:cond delay="2400"/>
                                          </p:stCondLst>
                                        </p:cTn>
                                        <p:tgtEl>
                                          <p:spTgt spid="103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1040"/>
                                        </p:tgtEl>
                                        <p:attrNameLst>
                                          <p:attrName>r</p:attrName>
                                        </p:attrNameLst>
                                      </p:cBhvr>
                                    </p:animRot>
                                    <p:animRot by="-240000">
                                      <p:cBhvr>
                                        <p:cTn id="31" dur="600" fill="hold">
                                          <p:stCondLst>
                                            <p:cond delay="600"/>
                                          </p:stCondLst>
                                        </p:cTn>
                                        <p:tgtEl>
                                          <p:spTgt spid="1040"/>
                                        </p:tgtEl>
                                        <p:attrNameLst>
                                          <p:attrName>r</p:attrName>
                                        </p:attrNameLst>
                                      </p:cBhvr>
                                    </p:animRot>
                                    <p:animRot by="240000">
                                      <p:cBhvr>
                                        <p:cTn id="32" dur="600" fill="hold">
                                          <p:stCondLst>
                                            <p:cond delay="1200"/>
                                          </p:stCondLst>
                                        </p:cTn>
                                        <p:tgtEl>
                                          <p:spTgt spid="1040"/>
                                        </p:tgtEl>
                                        <p:attrNameLst>
                                          <p:attrName>r</p:attrName>
                                        </p:attrNameLst>
                                      </p:cBhvr>
                                    </p:animRot>
                                    <p:animRot by="-240000">
                                      <p:cBhvr>
                                        <p:cTn id="33" dur="600" fill="hold">
                                          <p:stCondLst>
                                            <p:cond delay="1800"/>
                                          </p:stCondLst>
                                        </p:cTn>
                                        <p:tgtEl>
                                          <p:spTgt spid="1040"/>
                                        </p:tgtEl>
                                        <p:attrNameLst>
                                          <p:attrName>r</p:attrName>
                                        </p:attrNameLst>
                                      </p:cBhvr>
                                    </p:animRot>
                                    <p:animRot by="120000">
                                      <p:cBhvr>
                                        <p:cTn id="34" dur="600" fill="hold">
                                          <p:stCondLst>
                                            <p:cond delay="2400"/>
                                          </p:stCondLst>
                                        </p:cTn>
                                        <p:tgtEl>
                                          <p:spTgt spid="104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300" fill="hold">
                                          <p:stCondLst>
                                            <p:cond delay="0"/>
                                          </p:stCondLst>
                                        </p:cTn>
                                        <p:tgtEl>
                                          <p:spTgt spid="38"/>
                                        </p:tgtEl>
                                        <p:attrNameLst>
                                          <p:attrName>r</p:attrName>
                                        </p:attrNameLst>
                                      </p:cBhvr>
                                    </p:animRot>
                                    <p:animRot by="-240000">
                                      <p:cBhvr>
                                        <p:cTn id="37" dur="600" fill="hold">
                                          <p:stCondLst>
                                            <p:cond delay="600"/>
                                          </p:stCondLst>
                                        </p:cTn>
                                        <p:tgtEl>
                                          <p:spTgt spid="38"/>
                                        </p:tgtEl>
                                        <p:attrNameLst>
                                          <p:attrName>r</p:attrName>
                                        </p:attrNameLst>
                                      </p:cBhvr>
                                    </p:animRot>
                                    <p:animRot by="240000">
                                      <p:cBhvr>
                                        <p:cTn id="38" dur="600" fill="hold">
                                          <p:stCondLst>
                                            <p:cond delay="1200"/>
                                          </p:stCondLst>
                                        </p:cTn>
                                        <p:tgtEl>
                                          <p:spTgt spid="38"/>
                                        </p:tgtEl>
                                        <p:attrNameLst>
                                          <p:attrName>r</p:attrName>
                                        </p:attrNameLst>
                                      </p:cBhvr>
                                    </p:animRot>
                                    <p:animRot by="-240000">
                                      <p:cBhvr>
                                        <p:cTn id="39" dur="600" fill="hold">
                                          <p:stCondLst>
                                            <p:cond delay="1800"/>
                                          </p:stCondLst>
                                        </p:cTn>
                                        <p:tgtEl>
                                          <p:spTgt spid="38"/>
                                        </p:tgtEl>
                                        <p:attrNameLst>
                                          <p:attrName>r</p:attrName>
                                        </p:attrNameLst>
                                      </p:cBhvr>
                                    </p:animRot>
                                    <p:animRot by="120000">
                                      <p:cBhvr>
                                        <p:cTn id="40" dur="600" fill="hold">
                                          <p:stCondLst>
                                            <p:cond delay="2400"/>
                                          </p:stCondLst>
                                        </p:cTn>
                                        <p:tgtEl>
                                          <p:spTgt spid="38"/>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46"/>
                                        </p:tgtEl>
                                        <p:attrNameLst>
                                          <p:attrName>style.visibility</p:attrName>
                                        </p:attrNameLst>
                                      </p:cBhvr>
                                      <p:to>
                                        <p:strVal val="visible"/>
                                      </p:to>
                                    </p:set>
                                  </p:childTnLst>
                                </p:cTn>
                              </p:par>
                              <p:par>
                                <p:cTn id="50" presetID="42" presetClass="path" presetSubtype="0" accel="50000" decel="50000" fill="hold" nodeType="withEffect">
                                  <p:stCondLst>
                                    <p:cond delay="0"/>
                                  </p:stCondLst>
                                  <p:childTnLst>
                                    <p:animMotion origin="layout" path="M -3.05556E-6 6.17284E-7 L 0.00226 0.47284 " pathEditMode="relative" rAng="0" ptsTypes="AA">
                                      <p:cBhvr>
                                        <p:cTn id="51" dur="1000" fill="hold"/>
                                        <p:tgtEl>
                                          <p:spTgt spid="1046"/>
                                        </p:tgtEl>
                                        <p:attrNameLst>
                                          <p:attrName>ppt_x</p:attrName>
                                          <p:attrName>ppt_y</p:attrName>
                                        </p:attrNameLst>
                                      </p:cBhvr>
                                      <p:rCtr x="104" y="23642"/>
                                    </p:animMotion>
                                  </p:childTnLst>
                                </p:cTn>
                              </p:par>
                            </p:childTnLst>
                          </p:cTn>
                        </p:par>
                        <p:par>
                          <p:cTn id="52" fill="hold">
                            <p:stCondLst>
                              <p:cond delay="1000"/>
                            </p:stCondLst>
                            <p:childTnLst>
                              <p:par>
                                <p:cTn id="53" presetID="1" presetClass="exit" presetSubtype="0" fill="hold" nodeType="afterEffect">
                                  <p:stCondLst>
                                    <p:cond delay="0"/>
                                  </p:stCondLst>
                                  <p:childTnLst>
                                    <p:set>
                                      <p:cBhvr>
                                        <p:cTn id="54" dur="1" fill="hold">
                                          <p:stCondLst>
                                            <p:cond delay="0"/>
                                          </p:stCondLst>
                                        </p:cTn>
                                        <p:tgtEl>
                                          <p:spTgt spid="1046"/>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childTnLst>
                                </p:cTn>
                              </p:par>
                              <p:par>
                                <p:cTn id="57" presetID="1" presetClass="exit" presetSubtype="0" fill="hold" nodeType="withEffect">
                                  <p:stCondLst>
                                    <p:cond delay="1000"/>
                                  </p:stCondLst>
                                  <p:childTnLst>
                                    <p:set>
                                      <p:cBhvr>
                                        <p:cTn id="58" dur="1" fill="hold">
                                          <p:stCondLst>
                                            <p:cond delay="0"/>
                                          </p:stCondLst>
                                        </p:cTn>
                                        <p:tgtEl>
                                          <p:spTgt spid="2"/>
                                        </p:tgtEl>
                                        <p:attrNameLst>
                                          <p:attrName>style.visibility</p:attrName>
                                        </p:attrNameLst>
                                      </p:cBhvr>
                                      <p:to>
                                        <p:strVal val="hidden"/>
                                      </p:to>
                                    </p:set>
                                  </p:childTnLst>
                                </p:cTn>
                              </p:par>
                              <p:par>
                                <p:cTn id="59" presetID="1" presetClass="exit" presetSubtype="0" fill="hold" nodeType="withEffect">
                                  <p:stCondLst>
                                    <p:cond delay="1000"/>
                                  </p:stCondLst>
                                  <p:childTnLst>
                                    <p:set>
                                      <p:cBhvr>
                                        <p:cTn id="60" dur="1" fill="hold">
                                          <p:stCondLst>
                                            <p:cond delay="0"/>
                                          </p:stCondLst>
                                        </p:cTn>
                                        <p:tgtEl>
                                          <p:spTgt spid="21"/>
                                        </p:tgtEl>
                                        <p:attrNameLst>
                                          <p:attrName>style.visibility</p:attrName>
                                        </p:attrNameLst>
                                      </p:cBhvr>
                                      <p:to>
                                        <p:strVal val="hidden"/>
                                      </p:to>
                                    </p:set>
                                  </p:childTnLst>
                                </p:cTn>
                              </p:par>
                            </p:childTnLst>
                          </p:cTn>
                        </p:par>
                        <p:par>
                          <p:cTn id="61" fill="hold">
                            <p:stCondLst>
                              <p:cond delay="2000"/>
                            </p:stCondLst>
                            <p:childTnLst>
                              <p:par>
                                <p:cTn id="62" presetID="1" presetClass="entr" presetSubtype="0"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64" restart="whenNotActive" fill="hold" evtFilter="cancelBubble" nodeType="interactiveSeq">
                <p:stCondLst>
                  <p:cond evt="onClick" delay="0">
                    <p:tgtEl>
                      <p:spTgt spid="9"/>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44"/>
                                        </p:tgtEl>
                                        <p:attrNameLst>
                                          <p:attrName>style.visibility</p:attrName>
                                        </p:attrNameLst>
                                      </p:cBhvr>
                                      <p:to>
                                        <p:strVal val="visible"/>
                                      </p:to>
                                    </p:set>
                                  </p:childTnLst>
                                </p:cTn>
                              </p:par>
                              <p:par>
                                <p:cTn id="69" presetID="64" presetClass="path" presetSubtype="0" accel="50000" decel="50000" fill="hold" nodeType="withEffect">
                                  <p:stCondLst>
                                    <p:cond delay="0"/>
                                  </p:stCondLst>
                                  <p:childTnLst>
                                    <p:animMotion origin="layout" path="M 1.66667E-6 2.83951E-6 L 0.00521 0.28487 " pathEditMode="relative" rAng="0" ptsTypes="AA">
                                      <p:cBhvr>
                                        <p:cTn id="70" dur="1000" fill="hold"/>
                                        <p:tgtEl>
                                          <p:spTgt spid="1044"/>
                                        </p:tgtEl>
                                        <p:attrNameLst>
                                          <p:attrName>ppt_x</p:attrName>
                                          <p:attrName>ppt_y</p:attrName>
                                        </p:attrNameLst>
                                      </p:cBhvr>
                                      <p:rCtr x="260" y="14228"/>
                                    </p:animMotion>
                                  </p:childTnLst>
                                </p:cTn>
                              </p:par>
                            </p:childTnLst>
                          </p:cTn>
                        </p:par>
                        <p:par>
                          <p:cTn id="71" fill="hold">
                            <p:stCondLst>
                              <p:cond delay="1000"/>
                            </p:stCondLst>
                            <p:childTnLst>
                              <p:par>
                                <p:cTn id="72" presetID="1" presetClass="entr" presetSubtype="0" fill="hold" nodeType="after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1044"/>
                                        </p:tgtEl>
                                        <p:attrNameLst>
                                          <p:attrName>style.visibility</p:attrName>
                                        </p:attrNameLst>
                                      </p:cBhvr>
                                      <p:to>
                                        <p:strVal val="hidden"/>
                                      </p:to>
                                    </p:set>
                                  </p:childTnLst>
                                </p:cTn>
                              </p:par>
                              <p:par>
                                <p:cTn id="76" presetID="1" presetClass="exit" presetSubtype="0" fill="hold" nodeType="withEffect">
                                  <p:stCondLst>
                                    <p:cond delay="1000"/>
                                  </p:stCondLst>
                                  <p:childTnLst>
                                    <p:set>
                                      <p:cBhvr>
                                        <p:cTn id="77" dur="1" fill="hold">
                                          <p:stCondLst>
                                            <p:cond delay="0"/>
                                          </p:stCondLst>
                                        </p:cTn>
                                        <p:tgtEl>
                                          <p:spTgt spid="32"/>
                                        </p:tgtEl>
                                        <p:attrNameLst>
                                          <p:attrName>style.visibility</p:attrName>
                                        </p:attrNameLst>
                                      </p:cBhvr>
                                      <p:to>
                                        <p:strVal val="hidden"/>
                                      </p:to>
                                    </p:set>
                                  </p:childTnLst>
                                </p:cTn>
                              </p:par>
                              <p:par>
                                <p:cTn id="78" presetID="1" presetClass="exit" presetSubtype="0" fill="hold" nodeType="withEffect">
                                  <p:stCondLst>
                                    <p:cond delay="1000"/>
                                  </p:stCondLst>
                                  <p:childTnLst>
                                    <p:set>
                                      <p:cBhvr>
                                        <p:cTn id="79" dur="1" fill="hold">
                                          <p:stCondLst>
                                            <p:cond delay="0"/>
                                          </p:stCondLst>
                                        </p:cTn>
                                        <p:tgtEl>
                                          <p:spTgt spid="27"/>
                                        </p:tgtEl>
                                        <p:attrNameLst>
                                          <p:attrName>style.visibility</p:attrName>
                                        </p:attrNameLst>
                                      </p:cBhvr>
                                      <p:to>
                                        <p:strVal val="hidden"/>
                                      </p:to>
                                    </p:set>
                                  </p:childTnLst>
                                </p:cTn>
                              </p:par>
                              <p:par>
                                <p:cTn id="80" presetID="1" presetClass="entr" presetSubtype="0" fill="hold" nodeType="withEffect">
                                  <p:stCondLst>
                                    <p:cond delay="1000"/>
                                  </p:stCondLst>
                                  <p:childTnLst>
                                    <p:set>
                                      <p:cBhvr>
                                        <p:cTn id="8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82" restart="whenNotActive" fill="hold" evtFilter="cancelBubble" nodeType="interactiveSeq">
                <p:stCondLst>
                  <p:cond evt="onClick" delay="0">
                    <p:tgtEl>
                      <p:spTgt spid="1038"/>
                    </p:tgtEl>
                  </p:cond>
                </p:stCondLst>
                <p:endSync evt="end" delay="0">
                  <p:rtn val="all"/>
                </p:endSync>
                <p:childTnLst>
                  <p:par>
                    <p:cTn id="83" fill="hold">
                      <p:stCondLst>
                        <p:cond delay="0"/>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42"/>
                                        </p:tgtEl>
                                        <p:attrNameLst>
                                          <p:attrName>style.visibility</p:attrName>
                                        </p:attrNameLst>
                                      </p:cBhvr>
                                      <p:to>
                                        <p:strVal val="visible"/>
                                      </p:to>
                                    </p:set>
                                  </p:childTnLst>
                                </p:cTn>
                              </p:par>
                              <p:par>
                                <p:cTn id="87" presetID="42" presetClass="path" presetSubtype="0" accel="50000" decel="50000" fill="hold" nodeType="withEffect">
                                  <p:stCondLst>
                                    <p:cond delay="0"/>
                                  </p:stCondLst>
                                  <p:childTnLst>
                                    <p:animMotion origin="layout" path="M 2.77778E-6 -4.44444E-6 L 0.00173 0.33426 " pathEditMode="relative" rAng="0" ptsTypes="AA">
                                      <p:cBhvr>
                                        <p:cTn id="88" dur="1000" fill="hold"/>
                                        <p:tgtEl>
                                          <p:spTgt spid="1042"/>
                                        </p:tgtEl>
                                        <p:attrNameLst>
                                          <p:attrName>ppt_x</p:attrName>
                                          <p:attrName>ppt_y</p:attrName>
                                        </p:attrNameLst>
                                      </p:cBhvr>
                                      <p:rCtr x="87" y="16698"/>
                                    </p:animMotion>
                                  </p:childTnLst>
                                </p:cTn>
                              </p:par>
                            </p:childTnLst>
                          </p:cTn>
                        </p:par>
                        <p:par>
                          <p:cTn id="89" fill="hold">
                            <p:stCondLst>
                              <p:cond delay="1000"/>
                            </p:stCondLst>
                            <p:childTnLst>
                              <p:par>
                                <p:cTn id="90" presetID="1"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childTnLst>
                                </p:cTn>
                              </p:par>
                              <p:par>
                                <p:cTn id="92" presetID="1" presetClass="exit" presetSubtype="0" fill="hold" nodeType="withEffect">
                                  <p:stCondLst>
                                    <p:cond delay="0"/>
                                  </p:stCondLst>
                                  <p:childTnLst>
                                    <p:set>
                                      <p:cBhvr>
                                        <p:cTn id="93" dur="1" fill="hold">
                                          <p:stCondLst>
                                            <p:cond delay="0"/>
                                          </p:stCondLst>
                                        </p:cTn>
                                        <p:tgtEl>
                                          <p:spTgt spid="1042"/>
                                        </p:tgtEl>
                                        <p:attrNameLst>
                                          <p:attrName>style.visibility</p:attrName>
                                        </p:attrNameLst>
                                      </p:cBhvr>
                                      <p:to>
                                        <p:strVal val="hidden"/>
                                      </p:to>
                                    </p:set>
                                  </p:childTnLst>
                                </p:cTn>
                              </p:par>
                              <p:par>
                                <p:cTn id="94" presetID="1" presetClass="exit" presetSubtype="0" fill="hold" nodeType="withEffect">
                                  <p:stCondLst>
                                    <p:cond delay="1000"/>
                                  </p:stCondLst>
                                  <p:childTnLst>
                                    <p:set>
                                      <p:cBhvr>
                                        <p:cTn id="95" dur="1" fill="hold">
                                          <p:stCondLst>
                                            <p:cond delay="0"/>
                                          </p:stCondLst>
                                        </p:cTn>
                                        <p:tgtEl>
                                          <p:spTgt spid="34"/>
                                        </p:tgtEl>
                                        <p:attrNameLst>
                                          <p:attrName>style.visibility</p:attrName>
                                        </p:attrNameLst>
                                      </p:cBhvr>
                                      <p:to>
                                        <p:strVal val="hidden"/>
                                      </p:to>
                                    </p:set>
                                  </p:childTnLst>
                                </p:cTn>
                              </p:par>
                              <p:par>
                                <p:cTn id="96" presetID="1" presetClass="exit" presetSubtype="0" fill="hold" nodeType="withEffect">
                                  <p:stCondLst>
                                    <p:cond delay="1000"/>
                                  </p:stCondLst>
                                  <p:childTnLst>
                                    <p:set>
                                      <p:cBhvr>
                                        <p:cTn id="97" dur="1" fill="hold">
                                          <p:stCondLst>
                                            <p:cond delay="0"/>
                                          </p:stCondLst>
                                        </p:cTn>
                                        <p:tgtEl>
                                          <p:spTgt spid="26"/>
                                        </p:tgtEl>
                                        <p:attrNameLst>
                                          <p:attrName>style.visibility</p:attrName>
                                        </p:attrNameLst>
                                      </p:cBhvr>
                                      <p:to>
                                        <p:strVal val="hidden"/>
                                      </p:to>
                                    </p:set>
                                  </p:childTnLst>
                                </p:cTn>
                              </p:par>
                              <p:par>
                                <p:cTn id="98" presetID="1" presetClass="entr" presetSubtype="0" fill="hold" nodeType="withEffect">
                                  <p:stCondLst>
                                    <p:cond delay="1000"/>
                                  </p:stCondLst>
                                  <p:childTnLst>
                                    <p:set>
                                      <p:cBhvr>
                                        <p:cTn id="9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038"/>
                  </p:tgtEl>
                </p:cond>
              </p:nextCondLst>
            </p:seq>
            <p:seq concurrent="1" nextAc="seek">
              <p:cTn id="100" restart="whenNotActive" fill="hold" evtFilter="cancelBubble" nodeType="interactiveSeq">
                <p:stCondLst>
                  <p:cond evt="onClick" delay="0">
                    <p:tgtEl>
                      <p:spTgt spid="21"/>
                    </p:tgtEl>
                  </p:cond>
                </p:stCondLst>
                <p:endSync evt="end" delay="0">
                  <p:rtn val="all"/>
                </p:endSync>
                <p:childTnLst>
                  <p:par>
                    <p:cTn id="101" fill="hold">
                      <p:stCondLst>
                        <p:cond delay="0"/>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3"/>
                                        </p:tgtEl>
                                      </p:cBhvr>
                                    </p:animEffect>
                                    <p:set>
                                      <p:cBhvr>
                                        <p:cTn id="10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06" restart="whenNotActive" fill="hold" evtFilter="cancelBubble" nodeType="interactiveSeq">
                <p:stCondLst>
                  <p:cond evt="onClick" delay="0">
                    <p:tgtEl>
                      <p:spTgt spid="27"/>
                    </p:tgtEl>
                  </p:cond>
                </p:stCondLst>
                <p:endSync evt="end" delay="0">
                  <p:rtn val="all"/>
                </p:endSync>
                <p:childTnLst>
                  <p:par>
                    <p:cTn id="107" fill="hold">
                      <p:stCondLst>
                        <p:cond delay="0"/>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11" restart="whenNotActive" fill="hold" evtFilter="cancelBubble" nodeType="interactiveSeq">
                <p:stCondLst>
                  <p:cond evt="onClick" delay="0">
                    <p:tgtEl>
                      <p:spTgt spid="38"/>
                    </p:tgtEl>
                  </p:cond>
                </p:stCondLst>
                <p:endSync evt="end" delay="0">
                  <p:rtn val="all"/>
                </p:endSync>
                <p:childTnLst>
                  <p:par>
                    <p:cTn id="112" fill="hold">
                      <p:stCondLst>
                        <p:cond delay="0"/>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39"/>
                                        </p:tgtEl>
                                        <p:attrNameLst>
                                          <p:attrName>style.visibility</p:attrName>
                                        </p:attrNameLst>
                                      </p:cBhvr>
                                      <p:to>
                                        <p:strVal val="visible"/>
                                      </p:to>
                                    </p:set>
                                  </p:childTnLst>
                                </p:cTn>
                              </p:par>
                              <p:par>
                                <p:cTn id="116" presetID="42" presetClass="path" presetSubtype="0" accel="50000" decel="50000" fill="hold" nodeType="withEffect">
                                  <p:stCondLst>
                                    <p:cond delay="0"/>
                                  </p:stCondLst>
                                  <p:childTnLst>
                                    <p:animMotion origin="layout" path="M -0.00221 0.01412 L -0.00052 0.34838 " pathEditMode="relative" rAng="0" ptsTypes="AA">
                                      <p:cBhvr>
                                        <p:cTn id="117" dur="1000" fill="hold"/>
                                        <p:tgtEl>
                                          <p:spTgt spid="39"/>
                                        </p:tgtEl>
                                        <p:attrNameLst>
                                          <p:attrName>ppt_x</p:attrName>
                                          <p:attrName>ppt_y</p:attrName>
                                        </p:attrNameLst>
                                      </p:cBhvr>
                                      <p:rCtr x="78" y="16713"/>
                                    </p:animMotion>
                                  </p:childTnLst>
                                </p:cTn>
                              </p:par>
                            </p:childTnLst>
                          </p:cTn>
                        </p:par>
                        <p:par>
                          <p:cTn id="118" fill="hold">
                            <p:stCondLst>
                              <p:cond delay="1000"/>
                            </p:stCondLst>
                            <p:childTnLst>
                              <p:par>
                                <p:cTn id="119" presetID="1" presetClass="entr" presetSubtype="0" fill="hold" nodeType="afterEffect">
                                  <p:stCondLst>
                                    <p:cond delay="0"/>
                                  </p:stCondLst>
                                  <p:childTnLst>
                                    <p:set>
                                      <p:cBhvr>
                                        <p:cTn id="120" dur="1" fill="hold">
                                          <p:stCondLst>
                                            <p:cond delay="0"/>
                                          </p:stCondLst>
                                        </p:cTn>
                                        <p:tgtEl>
                                          <p:spTgt spid="42"/>
                                        </p:tgtEl>
                                        <p:attrNameLst>
                                          <p:attrName>style.visibility</p:attrName>
                                        </p:attrNameLst>
                                      </p:cBhvr>
                                      <p:to>
                                        <p:strVal val="visible"/>
                                      </p:to>
                                    </p:set>
                                  </p:childTnLst>
                                </p:cTn>
                              </p:par>
                              <p:par>
                                <p:cTn id="121" presetID="1" presetClass="exit" presetSubtype="0" fill="hold" nodeType="withEffect">
                                  <p:stCondLst>
                                    <p:cond delay="0"/>
                                  </p:stCondLst>
                                  <p:childTnLst>
                                    <p:set>
                                      <p:cBhvr>
                                        <p:cTn id="122" dur="1" fill="hold">
                                          <p:stCondLst>
                                            <p:cond delay="0"/>
                                          </p:stCondLst>
                                        </p:cTn>
                                        <p:tgtEl>
                                          <p:spTgt spid="39"/>
                                        </p:tgtEl>
                                        <p:attrNameLst>
                                          <p:attrName>style.visibility</p:attrName>
                                        </p:attrNameLst>
                                      </p:cBhvr>
                                      <p:to>
                                        <p:strVal val="hidden"/>
                                      </p:to>
                                    </p:set>
                                  </p:childTnLst>
                                </p:cTn>
                              </p:par>
                              <p:par>
                                <p:cTn id="123" presetID="1" presetClass="exit" presetSubtype="0" fill="hold" nodeType="withEffect">
                                  <p:stCondLst>
                                    <p:cond delay="1000"/>
                                  </p:stCondLst>
                                  <p:childTnLst>
                                    <p:set>
                                      <p:cBhvr>
                                        <p:cTn id="124" dur="1" fill="hold">
                                          <p:stCondLst>
                                            <p:cond delay="0"/>
                                          </p:stCondLst>
                                        </p:cTn>
                                        <p:tgtEl>
                                          <p:spTgt spid="42"/>
                                        </p:tgtEl>
                                        <p:attrNameLst>
                                          <p:attrName>style.visibility</p:attrName>
                                        </p:attrNameLst>
                                      </p:cBhvr>
                                      <p:to>
                                        <p:strVal val="hidden"/>
                                      </p:to>
                                    </p:set>
                                  </p:childTnLst>
                                </p:cTn>
                              </p:par>
                              <p:par>
                                <p:cTn id="125" presetID="1" presetClass="exit" presetSubtype="0" fill="hold" nodeType="withEffect">
                                  <p:stCondLst>
                                    <p:cond delay="1000"/>
                                  </p:stCondLst>
                                  <p:childTnLst>
                                    <p:set>
                                      <p:cBhvr>
                                        <p:cTn id="126" dur="1" fill="hold">
                                          <p:stCondLst>
                                            <p:cond delay="0"/>
                                          </p:stCondLst>
                                        </p:cTn>
                                        <p:tgtEl>
                                          <p:spTgt spid="37"/>
                                        </p:tgtEl>
                                        <p:attrNameLst>
                                          <p:attrName>style.visibility</p:attrName>
                                        </p:attrNameLst>
                                      </p:cBhvr>
                                      <p:to>
                                        <p:strVal val="hidden"/>
                                      </p:to>
                                    </p:set>
                                  </p:childTnLst>
                                </p:cTn>
                              </p:par>
                              <p:par>
                                <p:cTn id="127" presetID="1" presetClass="entr" presetSubtype="0" fill="hold" nodeType="withEffect">
                                  <p:stCondLst>
                                    <p:cond delay="100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childTnLst>
        </p:cTn>
      </p:par>
    </p:tnLst>
    <p:bldLst>
      <p:bldP spid="3" grpId="0" animBg="1"/>
      <p:bldP spid="40"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descr="C:\Users\ADMIN\Desktop\Lam tac\bg.jpg"/>
          <p:cNvPicPr>
            <a:picLocks noChangeAspect="1" noChangeArrowheads="1"/>
          </p:cNvPicPr>
          <p:nvPr/>
        </p:nvPicPr>
        <p:blipFill>
          <a:blip r:embed="rId3"/>
          <a:srcRect/>
          <a:stretch>
            <a:fillRect/>
          </a:stretch>
        </p:blipFill>
        <p:spPr bwMode="auto">
          <a:xfrm>
            <a:off x="-101600" y="-127000"/>
            <a:ext cx="12292013" cy="6985000"/>
          </a:xfrm>
          <a:prstGeom prst="rect">
            <a:avLst/>
          </a:prstGeom>
          <a:noFill/>
          <a:ln w="9525">
            <a:noFill/>
            <a:miter lim="800000"/>
            <a:headEnd/>
            <a:tailEnd/>
          </a:ln>
        </p:spPr>
      </p:pic>
      <p:pic>
        <p:nvPicPr>
          <p:cNvPr id="41" name="Picture 2" descr="C:\Users\ADMIN\Desktop\Giai cuu con vat\wooden-board-theme-image-1-vector-clip-art_csp9738361.jpg"/>
          <p:cNvPicPr>
            <a:picLocks noChangeAspect="1" noChangeArrowheads="1"/>
          </p:cNvPicPr>
          <p:nvPr/>
        </p:nvPicPr>
        <p:blipFill>
          <a:blip r:embed="rId4"/>
          <a:srcRect/>
          <a:stretch>
            <a:fillRect/>
          </a:stretch>
        </p:blipFill>
        <p:spPr bwMode="auto">
          <a:xfrm>
            <a:off x="1055688" y="3727450"/>
            <a:ext cx="10109200" cy="2673350"/>
          </a:xfrm>
          <a:prstGeom prst="rect">
            <a:avLst/>
          </a:prstGeom>
          <a:noFill/>
          <a:ln w="9525">
            <a:noFill/>
            <a:miter lim="800000"/>
            <a:headEnd/>
            <a:tailEnd/>
          </a:ln>
        </p:spPr>
      </p:pic>
      <p:sp>
        <p:nvSpPr>
          <p:cNvPr id="43" name="TextBox 42"/>
          <p:cNvSpPr txBox="1">
            <a:spLocks noChangeArrowheads="1"/>
          </p:cNvSpPr>
          <p:nvPr/>
        </p:nvSpPr>
        <p:spPr bwMode="auto">
          <a:xfrm>
            <a:off x="2317750" y="4257675"/>
            <a:ext cx="7648575" cy="954088"/>
          </a:xfrm>
          <a:prstGeom prst="rect">
            <a:avLst/>
          </a:prstGeom>
          <a:noFill/>
          <a:ln w="9525">
            <a:noFill/>
            <a:miter lim="800000"/>
            <a:headEnd/>
            <a:tailEnd/>
          </a:ln>
        </p:spPr>
        <p:txBody>
          <a:bodyPr>
            <a:spAutoFit/>
          </a:bodyPr>
          <a:lstStyle/>
          <a:p>
            <a:pPr algn="ctr" defTabSz="1217613"/>
            <a:r>
              <a:rPr lang="pt-BR" sz="2800">
                <a:latin typeface="UTM Avo"/>
              </a:rPr>
              <a:t>Để góp phần cho cả nước mạnh khỏe, mỗi người dân nên luyện tập thể dục, bồi bổ sức khỏe.</a:t>
            </a:r>
            <a:r>
              <a:rPr lang="vi-VN" sz="2800">
                <a:latin typeface="UTM Avo"/>
              </a:rPr>
              <a:t>  </a:t>
            </a:r>
            <a:endParaRPr lang="en-US" sz="2800" b="1">
              <a:solidFill>
                <a:srgbClr val="008047"/>
              </a:solidFill>
              <a:latin typeface="UTM Avo"/>
            </a:endParaRPr>
          </a:p>
        </p:txBody>
      </p:sp>
      <p:pic>
        <p:nvPicPr>
          <p:cNvPr id="121860" name="Picture 2" descr="C:\Users\ADMIN\Desktop\Tai nguyen thiet ke tro choi\Bảng gỗ\Picture1 (2).png">
            <a:hlinkClick r:id="rId5" action="ppaction://hlinksldjump"/>
          </p:cNvPr>
          <p:cNvPicPr>
            <a:picLocks noChangeAspect="1" noChangeArrowheads="1"/>
          </p:cNvPicPr>
          <p:nvPr/>
        </p:nvPicPr>
        <p:blipFill>
          <a:blip r:embed="rId6"/>
          <a:srcRect/>
          <a:stretch>
            <a:fillRect/>
          </a:stretch>
        </p:blipFill>
        <p:spPr bwMode="auto">
          <a:xfrm>
            <a:off x="10177463" y="5969000"/>
            <a:ext cx="1690687" cy="719138"/>
          </a:xfrm>
          <a:prstGeom prst="rect">
            <a:avLst/>
          </a:prstGeom>
          <a:noFill/>
          <a:ln w="9525">
            <a:noFill/>
            <a:miter lim="800000"/>
            <a:headEnd/>
            <a:tailEnd/>
          </a:ln>
        </p:spPr>
      </p:pic>
      <p:pic>
        <p:nvPicPr>
          <p:cNvPr id="121861" name="Picture 2" descr="C:\Users\ADMIN\Desktop\Giai cuu con vat\wooden-board-theme-image-1-vector-clip-art_csp9738361.jpg"/>
          <p:cNvPicPr>
            <a:picLocks noChangeAspect="1" noChangeArrowheads="1"/>
          </p:cNvPicPr>
          <p:nvPr/>
        </p:nvPicPr>
        <p:blipFill>
          <a:blip r:embed="rId4"/>
          <a:srcRect/>
          <a:stretch>
            <a:fillRect/>
          </a:stretch>
        </p:blipFill>
        <p:spPr bwMode="auto">
          <a:xfrm>
            <a:off x="1585913" y="-158750"/>
            <a:ext cx="9205912" cy="4416425"/>
          </a:xfrm>
          <a:prstGeom prst="rect">
            <a:avLst/>
          </a:prstGeom>
          <a:noFill/>
          <a:ln w="9525">
            <a:noFill/>
            <a:miter lim="800000"/>
            <a:headEnd/>
            <a:tailEnd/>
          </a:ln>
        </p:spPr>
      </p:pic>
      <p:sp>
        <p:nvSpPr>
          <p:cNvPr id="121862" name="Hộp Văn bản 1"/>
          <p:cNvSpPr txBox="1">
            <a:spLocks noChangeArrowheads="1"/>
          </p:cNvSpPr>
          <p:nvPr/>
        </p:nvSpPr>
        <p:spPr bwMode="auto">
          <a:xfrm>
            <a:off x="2806700" y="1109663"/>
            <a:ext cx="7013575" cy="954087"/>
          </a:xfrm>
          <a:prstGeom prst="rect">
            <a:avLst/>
          </a:prstGeom>
          <a:noFill/>
          <a:ln w="9525">
            <a:noFill/>
            <a:miter lim="800000"/>
            <a:headEnd/>
            <a:tailEnd/>
          </a:ln>
        </p:spPr>
        <p:txBody>
          <a:bodyPr>
            <a:spAutoFit/>
          </a:bodyPr>
          <a:lstStyle/>
          <a:p>
            <a:r>
              <a:rPr lang="en-US" sz="2800" b="1">
                <a:latin typeface="UTM Avo"/>
              </a:rPr>
              <a:t> </a:t>
            </a:r>
            <a:r>
              <a:rPr lang="en-US" sz="2800">
                <a:solidFill>
                  <a:srgbClr val="7030A0"/>
                </a:solidFill>
              </a:rPr>
              <a:t>Để góp phần cho cả nước mạnh khỏe, mỗi người dân nên làm gì</a:t>
            </a:r>
            <a:r>
              <a:rPr lang="vi-VN" sz="2800">
                <a:solidFill>
                  <a:srgbClr val="7030A0"/>
                </a:solidFill>
              </a:rPr>
              <a:t>?</a:t>
            </a:r>
            <a:r>
              <a:rPr lang="vi-VN" sz="2800">
                <a:solidFill>
                  <a:srgbClr val="0000FF"/>
                </a:solidFill>
                <a:latin typeface="UTM Avo"/>
              </a:rPr>
              <a:t> </a:t>
            </a:r>
            <a:endParaRPr lang="en-US" sz="2800">
              <a:solidFill>
                <a:srgbClr val="0000FF"/>
              </a:solidFill>
              <a:latin typeface="UTM Avo"/>
            </a:endParaRPr>
          </a:p>
        </p:txBody>
      </p:sp>
      <p:pic>
        <p:nvPicPr>
          <p:cNvPr id="121863" name="Picture 7"/>
          <p:cNvPicPr>
            <a:picLocks noChangeAspect="1"/>
          </p:cNvPicPr>
          <p:nvPr/>
        </p:nvPicPr>
        <p:blipFill>
          <a:blip r:embed="rId7"/>
          <a:srcRect/>
          <a:stretch>
            <a:fillRect/>
          </a:stretch>
        </p:blipFill>
        <p:spPr bwMode="auto">
          <a:xfrm>
            <a:off x="0" y="0"/>
            <a:ext cx="1585913" cy="70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C:\Users\ADMIN\Desktop\Lam tac\bg.jpg"/>
          <p:cNvPicPr>
            <a:picLocks noChangeAspect="1" noChangeArrowheads="1"/>
          </p:cNvPicPr>
          <p:nvPr/>
        </p:nvPicPr>
        <p:blipFill>
          <a:blip r:embed="rId3"/>
          <a:srcRect/>
          <a:stretch>
            <a:fillRect/>
          </a:stretch>
        </p:blipFill>
        <p:spPr bwMode="auto">
          <a:xfrm>
            <a:off x="-101600" y="-127000"/>
            <a:ext cx="12292013" cy="6985000"/>
          </a:xfrm>
          <a:prstGeom prst="rect">
            <a:avLst/>
          </a:prstGeom>
          <a:noFill/>
          <a:ln w="9525">
            <a:noFill/>
            <a:miter lim="800000"/>
            <a:headEnd/>
            <a:tailEnd/>
          </a:ln>
        </p:spPr>
      </p:pic>
      <p:pic>
        <p:nvPicPr>
          <p:cNvPr id="41" name="Picture 2" descr="C:\Users\ADMIN\Desktop\Giai cuu con vat\wooden-board-theme-image-1-vector-clip-art_csp9738361.jpg"/>
          <p:cNvPicPr>
            <a:picLocks noChangeAspect="1" noChangeArrowheads="1"/>
          </p:cNvPicPr>
          <p:nvPr/>
        </p:nvPicPr>
        <p:blipFill>
          <a:blip r:embed="rId4"/>
          <a:srcRect/>
          <a:stretch>
            <a:fillRect/>
          </a:stretch>
        </p:blipFill>
        <p:spPr bwMode="auto">
          <a:xfrm>
            <a:off x="0" y="3697288"/>
            <a:ext cx="11356975" cy="2990850"/>
          </a:xfrm>
          <a:prstGeom prst="rect">
            <a:avLst/>
          </a:prstGeom>
          <a:noFill/>
          <a:ln w="9525">
            <a:noFill/>
            <a:miter lim="800000"/>
            <a:headEnd/>
            <a:tailEnd/>
          </a:ln>
        </p:spPr>
      </p:pic>
      <p:sp>
        <p:nvSpPr>
          <p:cNvPr id="43" name="TextBox 42"/>
          <p:cNvSpPr txBox="1">
            <a:spLocks noChangeArrowheads="1"/>
          </p:cNvSpPr>
          <p:nvPr/>
        </p:nvSpPr>
        <p:spPr bwMode="auto">
          <a:xfrm>
            <a:off x="1350963" y="4256088"/>
            <a:ext cx="8807450" cy="1384300"/>
          </a:xfrm>
          <a:prstGeom prst="rect">
            <a:avLst/>
          </a:prstGeom>
          <a:noFill/>
          <a:ln w="9525">
            <a:noFill/>
            <a:miter lim="800000"/>
            <a:headEnd/>
            <a:tailEnd/>
          </a:ln>
        </p:spPr>
        <p:txBody>
          <a:bodyPr>
            <a:spAutoFit/>
          </a:bodyPr>
          <a:lstStyle/>
          <a:p>
            <a:pPr algn="ctr" defTabSz="1217613"/>
            <a:r>
              <a:rPr lang="pt-BR" sz="2800">
                <a:solidFill>
                  <a:srgbClr val="0000FF"/>
                </a:solidFill>
                <a:latin typeface="UTM Avo"/>
              </a:rPr>
              <a:t>Nếu mỗi người ngày nào cũng tập thể dục thì khí huyết lưu thông, tinh thần đầy đủ; làm được như vậy thì mỗi người mạnh khỏe, đất nước mạnh khỏe.</a:t>
            </a:r>
            <a:r>
              <a:rPr lang="vi-VN" sz="2800">
                <a:solidFill>
                  <a:srgbClr val="0000FF"/>
                </a:solidFill>
                <a:latin typeface="UTM Avo"/>
              </a:rPr>
              <a:t>  </a:t>
            </a:r>
            <a:endParaRPr lang="en-US" sz="2800" b="1">
              <a:solidFill>
                <a:srgbClr val="0000FF"/>
              </a:solidFill>
              <a:latin typeface="UTM Avo"/>
            </a:endParaRPr>
          </a:p>
        </p:txBody>
      </p:sp>
      <p:pic>
        <p:nvPicPr>
          <p:cNvPr id="122884" name="Picture 2" descr="C:\Users\ADMIN\Desktop\Tai nguyen thiet ke tro choi\Bảng gỗ\Picture1 (2).png">
            <a:hlinkClick r:id="rId5" action="ppaction://hlinksldjump"/>
          </p:cNvPr>
          <p:cNvPicPr>
            <a:picLocks noChangeAspect="1" noChangeArrowheads="1"/>
          </p:cNvPicPr>
          <p:nvPr/>
        </p:nvPicPr>
        <p:blipFill>
          <a:blip r:embed="rId6"/>
          <a:srcRect/>
          <a:stretch>
            <a:fillRect/>
          </a:stretch>
        </p:blipFill>
        <p:spPr bwMode="auto">
          <a:xfrm>
            <a:off x="10177463" y="5969000"/>
            <a:ext cx="1690687" cy="719138"/>
          </a:xfrm>
          <a:prstGeom prst="rect">
            <a:avLst/>
          </a:prstGeom>
          <a:noFill/>
          <a:ln w="9525">
            <a:noFill/>
            <a:miter lim="800000"/>
            <a:headEnd/>
            <a:tailEnd/>
          </a:ln>
        </p:spPr>
      </p:pic>
      <p:pic>
        <p:nvPicPr>
          <p:cNvPr id="122885" name="Picture 2" descr="C:\Users\ADMIN\Desktop\Giai cuu con vat\wooden-board-theme-image-1-vector-clip-art_csp9738361.jpg"/>
          <p:cNvPicPr>
            <a:picLocks noChangeAspect="1" noChangeArrowheads="1"/>
          </p:cNvPicPr>
          <p:nvPr/>
        </p:nvPicPr>
        <p:blipFill>
          <a:blip r:embed="rId4"/>
          <a:srcRect/>
          <a:stretch>
            <a:fillRect/>
          </a:stretch>
        </p:blipFill>
        <p:spPr bwMode="auto">
          <a:xfrm>
            <a:off x="1828800" y="-160338"/>
            <a:ext cx="8329613" cy="4416426"/>
          </a:xfrm>
          <a:prstGeom prst="rect">
            <a:avLst/>
          </a:prstGeom>
          <a:noFill/>
          <a:ln w="9525">
            <a:noFill/>
            <a:miter lim="800000"/>
            <a:headEnd/>
            <a:tailEnd/>
          </a:ln>
        </p:spPr>
      </p:pic>
      <p:sp>
        <p:nvSpPr>
          <p:cNvPr id="122886" name="Hộp Văn bản 10"/>
          <p:cNvSpPr txBox="1">
            <a:spLocks noChangeArrowheads="1"/>
          </p:cNvSpPr>
          <p:nvPr/>
        </p:nvSpPr>
        <p:spPr bwMode="auto">
          <a:xfrm>
            <a:off x="2946400" y="981075"/>
            <a:ext cx="6196013" cy="954088"/>
          </a:xfrm>
          <a:prstGeom prst="rect">
            <a:avLst/>
          </a:prstGeom>
          <a:noFill/>
          <a:ln w="9525">
            <a:noFill/>
            <a:miter lim="800000"/>
            <a:headEnd/>
            <a:tailEnd/>
          </a:ln>
        </p:spPr>
        <p:txBody>
          <a:bodyPr>
            <a:spAutoFit/>
          </a:bodyPr>
          <a:lstStyle/>
          <a:p>
            <a:r>
              <a:rPr lang="en-US" sz="2800" b="1">
                <a:latin typeface="UTM Avo"/>
              </a:rPr>
              <a:t> </a:t>
            </a:r>
            <a:r>
              <a:rPr lang="pt-BR" sz="2800">
                <a:latin typeface="UTM Avo"/>
              </a:rPr>
              <a:t>Nếu mỗi người ngày nào cũng tập thể dục thì sẽ có lợi ích gì?</a:t>
            </a:r>
            <a:endParaRPr lang="en-US" sz="2800">
              <a:latin typeface="UTM Avo"/>
            </a:endParaRPr>
          </a:p>
        </p:txBody>
      </p:sp>
      <p:pic>
        <p:nvPicPr>
          <p:cNvPr id="122887" name="Picture 7"/>
          <p:cNvPicPr>
            <a:picLocks noChangeAspect="1"/>
          </p:cNvPicPr>
          <p:nvPr/>
        </p:nvPicPr>
        <p:blipFill>
          <a:blip r:embed="rId7"/>
          <a:srcRect/>
          <a:stretch>
            <a:fillRect/>
          </a:stretch>
        </p:blipFill>
        <p:spPr bwMode="auto">
          <a:xfrm>
            <a:off x="0" y="0"/>
            <a:ext cx="1585913" cy="70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descr="C:\Users\ADMIN\Desktop\Lam tac\bg.jpg"/>
          <p:cNvPicPr>
            <a:picLocks noChangeAspect="1" noChangeArrowheads="1"/>
          </p:cNvPicPr>
          <p:nvPr/>
        </p:nvPicPr>
        <p:blipFill>
          <a:blip r:embed="rId3"/>
          <a:srcRect/>
          <a:stretch>
            <a:fillRect/>
          </a:stretch>
        </p:blipFill>
        <p:spPr bwMode="auto">
          <a:xfrm>
            <a:off x="-101600" y="-127000"/>
            <a:ext cx="12292013" cy="6985000"/>
          </a:xfrm>
          <a:prstGeom prst="rect">
            <a:avLst/>
          </a:prstGeom>
          <a:noFill/>
          <a:ln w="9525">
            <a:noFill/>
            <a:miter lim="800000"/>
            <a:headEnd/>
            <a:tailEnd/>
          </a:ln>
        </p:spPr>
      </p:pic>
      <p:pic>
        <p:nvPicPr>
          <p:cNvPr id="41" name="Picture 2" descr="C:\Users\ADMIN\Desktop\Giai cuu con vat\wooden-board-theme-image-1-vector-clip-art_csp9738361.jpg"/>
          <p:cNvPicPr>
            <a:picLocks noChangeAspect="1" noChangeArrowheads="1"/>
          </p:cNvPicPr>
          <p:nvPr/>
        </p:nvPicPr>
        <p:blipFill>
          <a:blip r:embed="rId4"/>
          <a:srcRect/>
          <a:stretch>
            <a:fillRect/>
          </a:stretch>
        </p:blipFill>
        <p:spPr bwMode="auto">
          <a:xfrm>
            <a:off x="180975" y="3878263"/>
            <a:ext cx="11306175" cy="2979737"/>
          </a:xfrm>
          <a:prstGeom prst="rect">
            <a:avLst/>
          </a:prstGeom>
          <a:noFill/>
          <a:ln w="9525">
            <a:noFill/>
            <a:miter lim="800000"/>
            <a:headEnd/>
            <a:tailEnd/>
          </a:ln>
        </p:spPr>
      </p:pic>
      <p:sp>
        <p:nvSpPr>
          <p:cNvPr id="43" name="TextBox 42"/>
          <p:cNvSpPr txBox="1">
            <a:spLocks noChangeArrowheads="1"/>
          </p:cNvSpPr>
          <p:nvPr/>
        </p:nvSpPr>
        <p:spPr bwMode="auto">
          <a:xfrm>
            <a:off x="1547813" y="4583113"/>
            <a:ext cx="8610600" cy="954087"/>
          </a:xfrm>
          <a:prstGeom prst="rect">
            <a:avLst/>
          </a:prstGeom>
          <a:noFill/>
          <a:ln w="9525">
            <a:noFill/>
            <a:miter lim="800000"/>
            <a:headEnd/>
            <a:tailEnd/>
          </a:ln>
        </p:spPr>
        <p:txBody>
          <a:bodyPr>
            <a:spAutoFit/>
          </a:bodyPr>
          <a:lstStyle/>
          <a:p>
            <a:pPr algn="ctr" defTabSz="1217613"/>
            <a:r>
              <a:rPr lang="pt-BR" sz="2800" i="1">
                <a:solidFill>
                  <a:srgbClr val="0000FF"/>
                </a:solidFill>
                <a:latin typeface="UTM Avo"/>
              </a:rPr>
              <a:t>“Dân cường thì nước thịnh” </a:t>
            </a:r>
            <a:r>
              <a:rPr lang="pt-BR" sz="2800">
                <a:solidFill>
                  <a:srgbClr val="0000FF"/>
                </a:solidFill>
                <a:latin typeface="UTM Avo"/>
              </a:rPr>
              <a:t>có nghĩa là mỗi người dân mạnh khỏe thì đất nước giàu mạnh, phát triển.</a:t>
            </a:r>
            <a:endParaRPr lang="en-US" sz="2800" b="1">
              <a:solidFill>
                <a:srgbClr val="0000FF"/>
              </a:solidFill>
              <a:latin typeface="UTM Avo"/>
            </a:endParaRPr>
          </a:p>
        </p:txBody>
      </p:sp>
      <p:pic>
        <p:nvPicPr>
          <p:cNvPr id="123908" name="Picture 2" descr="C:\Users\ADMIN\Desktop\Tai nguyen thiet ke tro choi\Bảng gỗ\Picture1 (2).png">
            <a:hlinkClick r:id="rId5" action="ppaction://hlinksldjump"/>
          </p:cNvPr>
          <p:cNvPicPr>
            <a:picLocks noChangeAspect="1" noChangeArrowheads="1"/>
          </p:cNvPicPr>
          <p:nvPr/>
        </p:nvPicPr>
        <p:blipFill>
          <a:blip r:embed="rId6"/>
          <a:srcRect/>
          <a:stretch>
            <a:fillRect/>
          </a:stretch>
        </p:blipFill>
        <p:spPr bwMode="auto">
          <a:xfrm>
            <a:off x="10177463" y="5969000"/>
            <a:ext cx="1690687" cy="719138"/>
          </a:xfrm>
          <a:prstGeom prst="rect">
            <a:avLst/>
          </a:prstGeom>
          <a:noFill/>
          <a:ln w="9525">
            <a:noFill/>
            <a:miter lim="800000"/>
            <a:headEnd/>
            <a:tailEnd/>
          </a:ln>
        </p:spPr>
      </p:pic>
      <p:pic>
        <p:nvPicPr>
          <p:cNvPr id="123909" name="Picture 2" descr="C:\Users\ADMIN\Desktop\Giai cuu con vat\wooden-board-theme-image-1-vector-clip-art_csp9738361.jpg"/>
          <p:cNvPicPr>
            <a:picLocks noChangeAspect="1" noChangeArrowheads="1"/>
          </p:cNvPicPr>
          <p:nvPr/>
        </p:nvPicPr>
        <p:blipFill>
          <a:blip r:embed="rId4"/>
          <a:srcRect/>
          <a:stretch>
            <a:fillRect/>
          </a:stretch>
        </p:blipFill>
        <p:spPr bwMode="auto">
          <a:xfrm>
            <a:off x="1828800" y="-160338"/>
            <a:ext cx="8329613" cy="4416426"/>
          </a:xfrm>
          <a:prstGeom prst="rect">
            <a:avLst/>
          </a:prstGeom>
          <a:noFill/>
          <a:ln w="9525">
            <a:noFill/>
            <a:miter lim="800000"/>
            <a:headEnd/>
            <a:tailEnd/>
          </a:ln>
        </p:spPr>
      </p:pic>
      <p:sp>
        <p:nvSpPr>
          <p:cNvPr id="123910" name="Hộp Văn bản 11"/>
          <p:cNvSpPr txBox="1">
            <a:spLocks noChangeArrowheads="1"/>
          </p:cNvSpPr>
          <p:nvPr/>
        </p:nvSpPr>
        <p:spPr bwMode="auto">
          <a:xfrm>
            <a:off x="2857500" y="931863"/>
            <a:ext cx="6272213" cy="954087"/>
          </a:xfrm>
          <a:prstGeom prst="rect">
            <a:avLst/>
          </a:prstGeom>
          <a:noFill/>
          <a:ln w="9525">
            <a:noFill/>
            <a:miter lim="800000"/>
            <a:headEnd/>
            <a:tailEnd/>
          </a:ln>
        </p:spPr>
        <p:txBody>
          <a:bodyPr>
            <a:spAutoFit/>
          </a:bodyPr>
          <a:lstStyle/>
          <a:p>
            <a:r>
              <a:rPr lang="en-US" sz="2800" b="1">
                <a:latin typeface="UTM Avo"/>
              </a:rPr>
              <a:t> </a:t>
            </a:r>
            <a:r>
              <a:rPr lang="pt-BR" sz="2800">
                <a:latin typeface="UTM Avo"/>
              </a:rPr>
              <a:t>Em hiểu </a:t>
            </a:r>
            <a:r>
              <a:rPr lang="pt-BR" sz="2800" i="1">
                <a:latin typeface="UTM Avo"/>
              </a:rPr>
              <a:t>“Dân cường thì nước thịnh” </a:t>
            </a:r>
            <a:r>
              <a:rPr lang="pt-BR" sz="2800">
                <a:latin typeface="UTM Avo"/>
              </a:rPr>
              <a:t>có nghĩa là gì? </a:t>
            </a:r>
            <a:r>
              <a:rPr lang="vi-VN" sz="2800">
                <a:latin typeface="UTM Avo"/>
              </a:rPr>
              <a:t> </a:t>
            </a:r>
            <a:endParaRPr lang="en-US" sz="2800" b="1">
              <a:latin typeface="UTM Avo"/>
            </a:endParaRPr>
          </a:p>
        </p:txBody>
      </p:sp>
      <p:pic>
        <p:nvPicPr>
          <p:cNvPr id="123911" name="Picture 8"/>
          <p:cNvPicPr>
            <a:picLocks noChangeAspect="1"/>
          </p:cNvPicPr>
          <p:nvPr/>
        </p:nvPicPr>
        <p:blipFill>
          <a:blip r:embed="rId7"/>
          <a:srcRect/>
          <a:stretch>
            <a:fillRect/>
          </a:stretch>
        </p:blipFill>
        <p:spPr bwMode="auto">
          <a:xfrm>
            <a:off x="0" y="0"/>
            <a:ext cx="1585913" cy="70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C:\Users\ADMIN\Desktop\Lam tac\bg.jpg"/>
          <p:cNvPicPr>
            <a:picLocks noChangeAspect="1" noChangeArrowheads="1"/>
          </p:cNvPicPr>
          <p:nvPr/>
        </p:nvPicPr>
        <p:blipFill>
          <a:blip r:embed="rId3"/>
          <a:srcRect/>
          <a:stretch>
            <a:fillRect/>
          </a:stretch>
        </p:blipFill>
        <p:spPr bwMode="auto">
          <a:xfrm>
            <a:off x="-101600" y="-127000"/>
            <a:ext cx="12292013" cy="6985000"/>
          </a:xfrm>
          <a:prstGeom prst="rect">
            <a:avLst/>
          </a:prstGeom>
          <a:noFill/>
          <a:ln w="9525">
            <a:noFill/>
            <a:miter lim="800000"/>
            <a:headEnd/>
            <a:tailEnd/>
          </a:ln>
        </p:spPr>
      </p:pic>
      <p:pic>
        <p:nvPicPr>
          <p:cNvPr id="41" name="Picture 2" descr="C:\Users\ADMIN\Desktop\Giai cuu con vat\wooden-board-theme-image-1-vector-clip-art_csp9738361.jpg"/>
          <p:cNvPicPr>
            <a:picLocks noChangeAspect="1" noChangeArrowheads="1"/>
          </p:cNvPicPr>
          <p:nvPr/>
        </p:nvPicPr>
        <p:blipFill>
          <a:blip r:embed="rId4"/>
          <a:srcRect/>
          <a:stretch>
            <a:fillRect/>
          </a:stretch>
        </p:blipFill>
        <p:spPr bwMode="auto">
          <a:xfrm>
            <a:off x="180975" y="3878263"/>
            <a:ext cx="11306175" cy="2979737"/>
          </a:xfrm>
          <a:prstGeom prst="rect">
            <a:avLst/>
          </a:prstGeom>
          <a:noFill/>
          <a:ln w="9525">
            <a:noFill/>
            <a:miter lim="800000"/>
            <a:headEnd/>
            <a:tailEnd/>
          </a:ln>
        </p:spPr>
      </p:pic>
      <p:sp>
        <p:nvSpPr>
          <p:cNvPr id="43" name="TextBox 42"/>
          <p:cNvSpPr txBox="1">
            <a:spLocks noChangeArrowheads="1"/>
          </p:cNvSpPr>
          <p:nvPr/>
        </p:nvSpPr>
        <p:spPr bwMode="auto">
          <a:xfrm>
            <a:off x="1547813" y="4583113"/>
            <a:ext cx="8610600" cy="954087"/>
          </a:xfrm>
          <a:prstGeom prst="rect">
            <a:avLst/>
          </a:prstGeom>
          <a:noFill/>
          <a:ln w="9525">
            <a:noFill/>
            <a:miter lim="800000"/>
            <a:headEnd/>
            <a:tailEnd/>
          </a:ln>
        </p:spPr>
        <p:txBody>
          <a:bodyPr>
            <a:spAutoFit/>
          </a:bodyPr>
          <a:lstStyle/>
          <a:p>
            <a:pPr algn="ctr" defTabSz="1217613"/>
            <a:r>
              <a:rPr lang="pt-BR" sz="2800">
                <a:solidFill>
                  <a:srgbClr val="0000FF"/>
                </a:solidFill>
                <a:latin typeface="UTM Avo"/>
              </a:rPr>
              <a:t>Chủ tịch Hồ Chí Minh mong đồng bào ta ai cũng gắng tập thể dục.</a:t>
            </a:r>
            <a:endParaRPr lang="en-US" sz="2800" b="1">
              <a:solidFill>
                <a:srgbClr val="0000FF"/>
              </a:solidFill>
              <a:latin typeface="UTM Avo"/>
            </a:endParaRPr>
          </a:p>
        </p:txBody>
      </p:sp>
      <p:pic>
        <p:nvPicPr>
          <p:cNvPr id="124932" name="Picture 2" descr="C:\Users\ADMIN\Desktop\Tai nguyen thiet ke tro choi\Bảng gỗ\Picture1 (2).png">
            <a:hlinkClick r:id="rId5" action="ppaction://hlinksldjump"/>
          </p:cNvPr>
          <p:cNvPicPr>
            <a:picLocks noChangeAspect="1" noChangeArrowheads="1"/>
          </p:cNvPicPr>
          <p:nvPr/>
        </p:nvPicPr>
        <p:blipFill>
          <a:blip r:embed="rId6"/>
          <a:srcRect/>
          <a:stretch>
            <a:fillRect/>
          </a:stretch>
        </p:blipFill>
        <p:spPr bwMode="auto">
          <a:xfrm>
            <a:off x="10177463" y="5969000"/>
            <a:ext cx="1690687" cy="719138"/>
          </a:xfrm>
          <a:prstGeom prst="rect">
            <a:avLst/>
          </a:prstGeom>
          <a:noFill/>
          <a:ln w="9525">
            <a:noFill/>
            <a:miter lim="800000"/>
            <a:headEnd/>
            <a:tailEnd/>
          </a:ln>
        </p:spPr>
      </p:pic>
      <p:pic>
        <p:nvPicPr>
          <p:cNvPr id="124933" name="Picture 2" descr="C:\Users\ADMIN\Desktop\Giai cuu con vat\wooden-board-theme-image-1-vector-clip-art_csp9738361.jpg"/>
          <p:cNvPicPr>
            <a:picLocks noChangeAspect="1" noChangeArrowheads="1"/>
          </p:cNvPicPr>
          <p:nvPr/>
        </p:nvPicPr>
        <p:blipFill>
          <a:blip r:embed="rId4"/>
          <a:srcRect/>
          <a:stretch>
            <a:fillRect/>
          </a:stretch>
        </p:blipFill>
        <p:spPr bwMode="auto">
          <a:xfrm>
            <a:off x="1828800" y="-160338"/>
            <a:ext cx="8329613" cy="4416426"/>
          </a:xfrm>
          <a:prstGeom prst="rect">
            <a:avLst/>
          </a:prstGeom>
          <a:noFill/>
          <a:ln w="9525">
            <a:noFill/>
            <a:miter lim="800000"/>
            <a:headEnd/>
            <a:tailEnd/>
          </a:ln>
        </p:spPr>
      </p:pic>
      <p:sp>
        <p:nvSpPr>
          <p:cNvPr id="124934" name="Hộp Văn bản 11"/>
          <p:cNvSpPr txBox="1">
            <a:spLocks noChangeArrowheads="1"/>
          </p:cNvSpPr>
          <p:nvPr/>
        </p:nvSpPr>
        <p:spPr bwMode="auto">
          <a:xfrm>
            <a:off x="3314700" y="1182688"/>
            <a:ext cx="6272213" cy="1385887"/>
          </a:xfrm>
          <a:prstGeom prst="rect">
            <a:avLst/>
          </a:prstGeom>
          <a:noFill/>
          <a:ln w="9525">
            <a:noFill/>
            <a:miter lim="800000"/>
            <a:headEnd/>
            <a:tailEnd/>
          </a:ln>
        </p:spPr>
        <p:txBody>
          <a:bodyPr>
            <a:spAutoFit/>
          </a:bodyPr>
          <a:lstStyle/>
          <a:p>
            <a:r>
              <a:rPr lang="pt-BR" sz="2800">
                <a:latin typeface="UTM Avo"/>
              </a:rPr>
              <a:t>Chủ tịch Hồ Chí Minh mong muốn điều gì?</a:t>
            </a:r>
            <a:endParaRPr lang="en-US" sz="2800">
              <a:latin typeface="UTM Avo"/>
            </a:endParaRPr>
          </a:p>
          <a:p>
            <a:r>
              <a:rPr lang="vi-VN" sz="2800">
                <a:latin typeface="UTM Avo"/>
              </a:rPr>
              <a:t> </a:t>
            </a:r>
            <a:endParaRPr lang="en-US" sz="2800" b="1">
              <a:latin typeface="UTM Avo"/>
            </a:endParaRPr>
          </a:p>
        </p:txBody>
      </p:sp>
      <p:pic>
        <p:nvPicPr>
          <p:cNvPr id="124935" name="Picture 8"/>
          <p:cNvPicPr>
            <a:picLocks noChangeAspect="1"/>
          </p:cNvPicPr>
          <p:nvPr/>
        </p:nvPicPr>
        <p:blipFill>
          <a:blip r:embed="rId7"/>
          <a:srcRect/>
          <a:stretch>
            <a:fillRect/>
          </a:stretch>
        </p:blipFill>
        <p:spPr bwMode="auto">
          <a:xfrm>
            <a:off x="0" y="0"/>
            <a:ext cx="1585913" cy="70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55"/>
          <p:cNvPicPr>
            <a:picLocks noChangeAspect="1"/>
          </p:cNvPicPr>
          <p:nvPr/>
        </p:nvPicPr>
        <p:blipFill>
          <a:blip r:embed="rId2"/>
          <a:srcRect/>
          <a:stretch>
            <a:fillRect/>
          </a:stretch>
        </p:blipFill>
        <p:spPr bwMode="auto">
          <a:xfrm>
            <a:off x="282575" y="2109788"/>
            <a:ext cx="4249738" cy="4652962"/>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4181475" y="-130175"/>
            <a:ext cx="7488238" cy="8605838"/>
          </a:xfrm>
          <a:prstGeom prst="rect">
            <a:avLst/>
          </a:prstGeom>
          <a:noFill/>
          <a:ln w="9525">
            <a:noFill/>
            <a:miter lim="800000"/>
            <a:headEnd/>
            <a:tailEnd/>
          </a:ln>
        </p:spPr>
      </p:pic>
      <p:sp>
        <p:nvSpPr>
          <p:cNvPr id="107523" name="TextBox 6"/>
          <p:cNvSpPr txBox="1">
            <a:spLocks noChangeArrowheads="1"/>
          </p:cNvSpPr>
          <p:nvPr/>
        </p:nvSpPr>
        <p:spPr bwMode="auto">
          <a:xfrm>
            <a:off x="5324475" y="2403475"/>
            <a:ext cx="3022600" cy="2154238"/>
          </a:xfrm>
          <a:prstGeom prst="rect">
            <a:avLst/>
          </a:prstGeom>
          <a:noFill/>
          <a:ln w="9525">
            <a:noFill/>
            <a:miter lim="800000"/>
            <a:headEnd/>
            <a:tailEnd/>
          </a:ln>
        </p:spPr>
        <p:txBody>
          <a:bodyPr lIns="91390" tIns="45694" rIns="91390" bIns="45694">
            <a:spAutoFit/>
          </a:bodyPr>
          <a:lstStyle/>
          <a:p>
            <a:r>
              <a:rPr lang="en-US" sz="6700" b="1">
                <a:solidFill>
                  <a:schemeClr val="bg1"/>
                </a:solidFill>
                <a:latin typeface="UTM Avo"/>
              </a:rPr>
              <a:t>KHỞI 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extLst>
          </p:cNvPr>
          <p:cNvSpPr txBox="1"/>
          <p:nvPr/>
        </p:nvSpPr>
        <p:spPr>
          <a:xfrm>
            <a:off x="3759900" y="1663262"/>
            <a:ext cx="8227601" cy="2123658"/>
          </a:xfrm>
          <a:prstGeom prst="rect">
            <a:avLst/>
          </a:prstGeom>
          <a:noFill/>
        </p:spPr>
        <p:txBody>
          <a:bodyPr>
            <a:spAutoFit/>
            <a:scene3d>
              <a:camera prst="orthographicFront"/>
              <a:lightRig rig="threePt" dir="t"/>
            </a:scene3d>
            <a:sp3d contourW="12700"/>
          </a:bodyPr>
          <a:lstStyle/>
          <a:p>
            <a:pPr defTabSz="1219170" fontAlgn="auto">
              <a:spcBef>
                <a:spcPts val="0"/>
              </a:spcBef>
              <a:spcAft>
                <a:spcPts val="0"/>
              </a:spcAft>
              <a:defRPr/>
            </a:pP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Bác</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Hồ</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kêu</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gọi</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toàn</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dân</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tập</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thể</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dục</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để</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rèn</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luyện</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sức</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khỏe</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xây</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dựng</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đất</a:t>
            </a:r>
            <a:r>
              <a:rPr lang="en-US" sz="4400" dirty="0">
                <a:solidFill>
                  <a:srgbClr val="FFFF00"/>
                </a:solidFill>
                <a:latin typeface="Arial" pitchFamily="34" charset="0"/>
                <a:cs typeface="Arial" pitchFamily="34" charset="0"/>
              </a:rPr>
              <a:t> </a:t>
            </a:r>
            <a:r>
              <a:rPr lang="en-US" sz="4400" dirty="0" err="1">
                <a:solidFill>
                  <a:srgbClr val="FFFF00"/>
                </a:solidFill>
                <a:latin typeface="Arial" pitchFamily="34" charset="0"/>
                <a:cs typeface="Arial" pitchFamily="34" charset="0"/>
              </a:rPr>
              <a:t>nước</a:t>
            </a:r>
            <a:r>
              <a:rPr lang="pt-BR" sz="4400" dirty="0">
                <a:solidFill>
                  <a:srgbClr val="FFFF00"/>
                </a:solidFill>
                <a:latin typeface="Arial" pitchFamily="34" charset="0"/>
                <a:cs typeface="Arial" pitchFamily="34" charset="0"/>
              </a:rPr>
              <a:t>. </a:t>
            </a:r>
            <a:endParaRPr lang="en-US" sz="4400" b="1" dirty="0">
              <a:solidFill>
                <a:srgbClr val="FFFF00"/>
              </a:solidFill>
              <a:latin typeface="Arial" pitchFamily="34" charset="0"/>
              <a:cs typeface="Arial" pitchFamily="34" charset="0"/>
            </a:endParaRPr>
          </a:p>
        </p:txBody>
      </p:sp>
      <p:sp>
        <p:nvSpPr>
          <p:cNvPr id="2" name="Cloud Callout 1"/>
          <p:cNvSpPr/>
          <p:nvPr/>
        </p:nvSpPr>
        <p:spPr>
          <a:xfrm>
            <a:off x="555625" y="1246188"/>
            <a:ext cx="3144838" cy="2957512"/>
          </a:xfrm>
          <a:prstGeom prst="cloudCallout">
            <a:avLst>
              <a:gd name="adj1" fmla="val -41116"/>
              <a:gd name="adj2" fmla="val 600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6928" fontAlgn="auto">
              <a:spcBef>
                <a:spcPts val="0"/>
              </a:spcBef>
              <a:spcAft>
                <a:spcPts val="0"/>
              </a:spcAft>
              <a:defRPr/>
            </a:pPr>
            <a:r>
              <a:rPr lang="pt-BR" sz="3200" b="1" dirty="0">
                <a:latin typeface="Arial" pitchFamily="34" charset="0"/>
                <a:cs typeface="Arial" pitchFamily="34" charset="0"/>
              </a:rPr>
              <a:t>Qua bài đọc em biết điều gì?</a:t>
            </a:r>
            <a:endParaRPr lang="en-US" sz="32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8"/>
          <p:cNvPicPr>
            <a:picLocks noChangeAspect="1"/>
          </p:cNvPicPr>
          <p:nvPr/>
        </p:nvPicPr>
        <p:blipFill>
          <a:blip r:embed="rId2"/>
          <a:srcRect/>
          <a:stretch>
            <a:fillRect/>
          </a:stretch>
        </p:blipFill>
        <p:spPr bwMode="auto">
          <a:xfrm>
            <a:off x="3024188" y="1203325"/>
            <a:ext cx="6003925" cy="4775200"/>
          </a:xfrm>
          <a:prstGeom prst="rect">
            <a:avLst/>
          </a:prstGeom>
          <a:noFill/>
          <a:ln w="9525">
            <a:noFill/>
            <a:miter lim="800000"/>
            <a:headEnd/>
            <a:tailEnd/>
          </a:ln>
        </p:spPr>
      </p:pic>
      <p:sp>
        <p:nvSpPr>
          <p:cNvPr id="10" name="Rectangle 9">
            <a:extLst>
              <a:ext uri="{FF2B5EF4-FFF2-40B4-BE49-F238E27FC236}"/>
            </a:extLst>
          </p:cNvPr>
          <p:cNvSpPr/>
          <p:nvPr/>
        </p:nvSpPr>
        <p:spPr>
          <a:xfrm>
            <a:off x="4084356" y="3269809"/>
            <a:ext cx="4051118" cy="769389"/>
          </a:xfrm>
          <a:prstGeom prst="rect">
            <a:avLst/>
          </a:prstGeom>
          <a:noFill/>
        </p:spPr>
        <p:txBody>
          <a:bodyPr lIns="91390" tIns="45694" rIns="91390" bIns="45694">
            <a:spAutoFit/>
          </a:bodyPr>
          <a:lstStyle/>
          <a:p>
            <a:pPr algn="ctr" defTabSz="456928" fontAlgn="auto">
              <a:spcBef>
                <a:spcPts val="0"/>
              </a:spcBef>
              <a:spcAft>
                <a:spcPts val="0"/>
              </a:spcAft>
              <a:defRPr/>
            </a:pPr>
            <a:r>
              <a:rPr lang="en-US" sz="4400" b="1" cap="all" dirty="0" err="1">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LuyệN</a:t>
            </a:r>
            <a:r>
              <a:rPr lang="en-US" sz="44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 </a:t>
            </a:r>
            <a:r>
              <a:rPr lang="en-US" sz="4400" b="1" cap="all" dirty="0" err="1">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tập</a:t>
            </a:r>
            <a:endParaRPr lang="en-US" sz="44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UTM Avo"/>
              <a:cs typeface="Times New Roman" pitchFamily="18" charset="0"/>
            </a:endParaRPr>
          </a:p>
        </p:txBody>
      </p:sp>
      <p:pic>
        <p:nvPicPr>
          <p:cNvPr id="11" name="55"/>
          <p:cNvPicPr>
            <a:picLocks noChangeAspect="1"/>
          </p:cNvPicPr>
          <p:nvPr/>
        </p:nvPicPr>
        <p:blipFill>
          <a:blip r:embed="rId3"/>
          <a:srcRect/>
          <a:stretch>
            <a:fillRect/>
          </a:stretch>
        </p:blipFill>
        <p:spPr bwMode="auto">
          <a:xfrm>
            <a:off x="180975" y="3373438"/>
            <a:ext cx="3549650" cy="3313112"/>
          </a:xfrm>
          <a:prstGeom prst="rect">
            <a:avLst/>
          </a:prstGeom>
          <a:noFill/>
          <a:ln w="9525">
            <a:noFill/>
            <a:miter lim="800000"/>
            <a:headEnd/>
            <a:tailEnd/>
          </a:ln>
        </p:spPr>
      </p:pic>
      <p:pic>
        <p:nvPicPr>
          <p:cNvPr id="12" name="54"/>
          <p:cNvPicPr>
            <a:picLocks noChangeAspect="1"/>
          </p:cNvPicPr>
          <p:nvPr/>
        </p:nvPicPr>
        <p:blipFill>
          <a:blip r:embed="rId4"/>
          <a:srcRect/>
          <a:stretch>
            <a:fillRect/>
          </a:stretch>
        </p:blipFill>
        <p:spPr bwMode="auto">
          <a:xfrm>
            <a:off x="7864475" y="3592513"/>
            <a:ext cx="3592513" cy="3265487"/>
          </a:xfrm>
          <a:prstGeom prst="rect">
            <a:avLst/>
          </a:prstGeom>
          <a:noFill/>
          <a:ln w="9525">
            <a:noFill/>
            <a:miter lim="800000"/>
            <a:headEnd/>
            <a:tailEnd/>
          </a:ln>
        </p:spPr>
      </p:pic>
      <p:pic>
        <p:nvPicPr>
          <p:cNvPr id="13" name="42"/>
          <p:cNvPicPr>
            <a:picLocks noChangeAspect="1"/>
          </p:cNvPicPr>
          <p:nvPr/>
        </p:nvPicPr>
        <p:blipFill>
          <a:blip r:embed="rId5"/>
          <a:srcRect/>
          <a:stretch>
            <a:fillRect/>
          </a:stretch>
        </p:blipFill>
        <p:spPr bwMode="auto">
          <a:xfrm>
            <a:off x="1935163" y="495300"/>
            <a:ext cx="2176462" cy="32924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1"/>
          <p:cNvPicPr>
            <a:picLocks noChangeAspect="1"/>
          </p:cNvPicPr>
          <p:nvPr/>
        </p:nvPicPr>
        <p:blipFill>
          <a:blip r:embed="rId4"/>
          <a:srcRect b="6360"/>
          <a:stretch>
            <a:fillRect/>
          </a:stretch>
        </p:blipFill>
        <p:spPr bwMode="auto">
          <a:xfrm>
            <a:off x="-58738" y="473075"/>
            <a:ext cx="12249151" cy="6384925"/>
          </a:xfrm>
          <a:prstGeom prst="rect">
            <a:avLst/>
          </a:prstGeom>
          <a:noFill/>
          <a:ln w="9525">
            <a:noFill/>
            <a:miter lim="800000"/>
            <a:headEnd/>
            <a:tailEnd/>
          </a:ln>
        </p:spPr>
      </p:pic>
      <p:sp>
        <p:nvSpPr>
          <p:cNvPr id="129026" name="Google Shape;1882;p22"/>
          <p:cNvSpPr>
            <a:spLocks noChangeArrowheads="1"/>
          </p:cNvSpPr>
          <p:nvPr/>
        </p:nvSpPr>
        <p:spPr bwMode="auto">
          <a:xfrm>
            <a:off x="9369425" y="2197100"/>
            <a:ext cx="515938" cy="482600"/>
          </a:xfrm>
          <a:prstGeom prst="rect">
            <a:avLst/>
          </a:prstGeom>
          <a:noFill/>
          <a:ln w="9525">
            <a:noFill/>
            <a:miter lim="800000"/>
            <a:headEnd/>
            <a:tailEnd/>
          </a:ln>
        </p:spPr>
        <p:txBody>
          <a:bodyPr lIns="91425" tIns="45700" rIns="91425" bIns="45700" anchor="ctr"/>
          <a:lstStyle/>
          <a:p>
            <a:pPr algn="ctr" defTabSz="457200"/>
            <a:r>
              <a:rPr lang="en-US" sz="2400" b="1">
                <a:solidFill>
                  <a:srgbClr val="000000"/>
                </a:solidFill>
                <a:latin typeface="UTM Avo"/>
                <a:cs typeface="Times New Roman" pitchFamily="18" charset="0"/>
                <a:sym typeface="Times New Roman" pitchFamily="18" charset="0"/>
              </a:rPr>
              <a:t>–</a:t>
            </a:r>
            <a:endParaRPr lang="en-US" sz="1800">
              <a:solidFill>
                <a:srgbClr val="000000"/>
              </a:solidFill>
              <a:latin typeface="UTM Avo"/>
            </a:endParaRPr>
          </a:p>
        </p:txBody>
      </p:sp>
      <p:pic>
        <p:nvPicPr>
          <p:cNvPr id="129027" name="Google Shape;1884;p22"/>
          <p:cNvPicPr preferRelativeResize="0">
            <a:picLocks noChangeAspect="1" noChangeArrowheads="1"/>
          </p:cNvPicPr>
          <p:nvPr/>
        </p:nvPicPr>
        <p:blipFill>
          <a:blip r:embed="rId5"/>
          <a:srcRect/>
          <a:stretch>
            <a:fillRect/>
          </a:stretch>
        </p:blipFill>
        <p:spPr bwMode="auto">
          <a:xfrm>
            <a:off x="-228600" y="309563"/>
            <a:ext cx="12028488" cy="2205037"/>
          </a:xfrm>
          <a:prstGeom prst="rect">
            <a:avLst/>
          </a:prstGeom>
          <a:noFill/>
          <a:ln w="9525">
            <a:noFill/>
            <a:miter lim="800000"/>
            <a:headEnd/>
            <a:tailEnd/>
          </a:ln>
        </p:spPr>
      </p:pic>
      <p:sp>
        <p:nvSpPr>
          <p:cNvPr id="7" name="Google Shape;1887;p22"/>
          <p:cNvSpPr/>
          <p:nvPr/>
        </p:nvSpPr>
        <p:spPr>
          <a:xfrm>
            <a:off x="1412875" y="550863"/>
            <a:ext cx="9674225" cy="1754187"/>
          </a:xfrm>
          <a:prstGeom prst="rect">
            <a:avLst/>
          </a:prstGeom>
          <a:noFill/>
          <a:ln>
            <a:noFill/>
          </a:ln>
        </p:spPr>
        <p:txBody>
          <a:bodyPr spcFirstLastPara="1" lIns="91425" tIns="45700" rIns="91425" bIns="45700">
            <a:spAutoFit/>
          </a:bodyPr>
          <a:lstStyle/>
          <a:p>
            <a:pPr defTabSz="457200" fontAlgn="auto">
              <a:spcBef>
                <a:spcPts val="0"/>
              </a:spcBef>
              <a:spcAft>
                <a:spcPts val="0"/>
              </a:spcAft>
              <a:defRPr/>
            </a:pPr>
            <a:r>
              <a:rPr lang="en-US" sz="3600" dirty="0">
                <a:solidFill>
                  <a:srgbClr val="0000FF"/>
                </a:solidFill>
                <a:latin typeface="+mn-lt"/>
                <a:cs typeface="+mn-cs"/>
              </a:rPr>
              <a:t>1.Câu “ </a:t>
            </a:r>
            <a:r>
              <a:rPr lang="en-US" sz="3600" dirty="0" err="1">
                <a:solidFill>
                  <a:srgbClr val="0000FF"/>
                </a:solidFill>
                <a:latin typeface="+mn-lt"/>
                <a:cs typeface="+mn-cs"/>
              </a:rPr>
              <a:t>Tôi</a:t>
            </a:r>
            <a:r>
              <a:rPr lang="en-US" sz="3600" dirty="0">
                <a:solidFill>
                  <a:srgbClr val="0000FF"/>
                </a:solidFill>
                <a:latin typeface="+mn-lt"/>
                <a:cs typeface="+mn-cs"/>
              </a:rPr>
              <a:t> </a:t>
            </a:r>
            <a:r>
              <a:rPr lang="en-US" sz="3600" dirty="0" err="1">
                <a:solidFill>
                  <a:srgbClr val="0000FF"/>
                </a:solidFill>
                <a:latin typeface="+mn-lt"/>
                <a:cs typeface="+mn-cs"/>
              </a:rPr>
              <a:t>mong</a:t>
            </a:r>
            <a:r>
              <a:rPr lang="en-US" sz="3600" dirty="0">
                <a:solidFill>
                  <a:srgbClr val="0000FF"/>
                </a:solidFill>
                <a:latin typeface="+mn-lt"/>
                <a:cs typeface="+mn-cs"/>
              </a:rPr>
              <a:t> </a:t>
            </a:r>
            <a:r>
              <a:rPr lang="en-US" sz="3600" dirty="0" err="1">
                <a:solidFill>
                  <a:srgbClr val="0000FF"/>
                </a:solidFill>
                <a:latin typeface="+mn-lt"/>
                <a:cs typeface="+mn-cs"/>
              </a:rPr>
              <a:t>đồng</a:t>
            </a:r>
            <a:r>
              <a:rPr lang="en-US" sz="3600" dirty="0">
                <a:solidFill>
                  <a:srgbClr val="0000FF"/>
                </a:solidFill>
                <a:latin typeface="+mn-lt"/>
                <a:cs typeface="+mn-cs"/>
              </a:rPr>
              <a:t> </a:t>
            </a:r>
            <a:r>
              <a:rPr lang="en-US" sz="3600" dirty="0" err="1">
                <a:solidFill>
                  <a:srgbClr val="0000FF"/>
                </a:solidFill>
                <a:latin typeface="+mn-lt"/>
                <a:cs typeface="+mn-cs"/>
              </a:rPr>
              <a:t>bào</a:t>
            </a:r>
            <a:r>
              <a:rPr lang="en-US" sz="3600" dirty="0">
                <a:solidFill>
                  <a:srgbClr val="0000FF"/>
                </a:solidFill>
                <a:latin typeface="+mn-lt"/>
                <a:cs typeface="+mn-cs"/>
              </a:rPr>
              <a:t> ta </a:t>
            </a:r>
            <a:r>
              <a:rPr lang="en-US" sz="3600" dirty="0" err="1">
                <a:solidFill>
                  <a:srgbClr val="0000FF"/>
                </a:solidFill>
                <a:latin typeface="+mn-lt"/>
                <a:cs typeface="+mn-cs"/>
              </a:rPr>
              <a:t>ai</a:t>
            </a:r>
            <a:r>
              <a:rPr lang="en-US" sz="3600" dirty="0">
                <a:solidFill>
                  <a:srgbClr val="0000FF"/>
                </a:solidFill>
                <a:latin typeface="+mn-lt"/>
                <a:cs typeface="+mn-cs"/>
              </a:rPr>
              <a:t> </a:t>
            </a:r>
            <a:r>
              <a:rPr lang="en-US" sz="3600" dirty="0" err="1">
                <a:solidFill>
                  <a:srgbClr val="0000FF"/>
                </a:solidFill>
                <a:latin typeface="+mn-lt"/>
                <a:cs typeface="+mn-cs"/>
              </a:rPr>
              <a:t>cũng</a:t>
            </a:r>
            <a:r>
              <a:rPr lang="en-US" sz="3600" dirty="0">
                <a:solidFill>
                  <a:srgbClr val="0000FF"/>
                </a:solidFill>
                <a:latin typeface="+mn-lt"/>
                <a:cs typeface="+mn-cs"/>
              </a:rPr>
              <a:t> </a:t>
            </a:r>
            <a:r>
              <a:rPr lang="en-US" sz="3600" dirty="0" err="1">
                <a:solidFill>
                  <a:srgbClr val="0000FF"/>
                </a:solidFill>
                <a:latin typeface="+mn-lt"/>
                <a:cs typeface="+mn-cs"/>
              </a:rPr>
              <a:t>gắng</a:t>
            </a:r>
            <a:r>
              <a:rPr lang="en-US" sz="3600" dirty="0">
                <a:solidFill>
                  <a:srgbClr val="0000FF"/>
                </a:solidFill>
                <a:latin typeface="+mn-lt"/>
                <a:cs typeface="+mn-cs"/>
              </a:rPr>
              <a:t> </a:t>
            </a:r>
            <a:r>
              <a:rPr lang="en-US" sz="3600" dirty="0" err="1">
                <a:solidFill>
                  <a:srgbClr val="0000FF"/>
                </a:solidFill>
                <a:latin typeface="+mn-lt"/>
                <a:cs typeface="+mn-cs"/>
              </a:rPr>
              <a:t>tập</a:t>
            </a:r>
            <a:r>
              <a:rPr lang="en-US" sz="3600" dirty="0">
                <a:solidFill>
                  <a:srgbClr val="0000FF"/>
                </a:solidFill>
                <a:latin typeface="+mn-lt"/>
                <a:cs typeface="+mn-cs"/>
              </a:rPr>
              <a:t> </a:t>
            </a:r>
            <a:r>
              <a:rPr lang="en-US" sz="3600" dirty="0" err="1">
                <a:solidFill>
                  <a:srgbClr val="0000FF"/>
                </a:solidFill>
                <a:latin typeface="+mn-lt"/>
                <a:cs typeface="+mn-cs"/>
              </a:rPr>
              <a:t>thể</a:t>
            </a:r>
            <a:r>
              <a:rPr lang="en-US" sz="3600" dirty="0">
                <a:solidFill>
                  <a:srgbClr val="0000FF"/>
                </a:solidFill>
                <a:latin typeface="+mn-lt"/>
                <a:cs typeface="+mn-cs"/>
              </a:rPr>
              <a:t> </a:t>
            </a:r>
            <a:r>
              <a:rPr lang="en-US" sz="3600" dirty="0" err="1">
                <a:solidFill>
                  <a:srgbClr val="0000FF"/>
                </a:solidFill>
                <a:latin typeface="+mn-lt"/>
                <a:cs typeface="+mn-cs"/>
              </a:rPr>
              <a:t>dục</a:t>
            </a:r>
            <a:r>
              <a:rPr lang="en-US" sz="3600" dirty="0">
                <a:solidFill>
                  <a:srgbClr val="0000FF"/>
                </a:solidFill>
                <a:latin typeface="+mn-lt"/>
                <a:cs typeface="+mn-cs"/>
              </a:rPr>
              <a:t>” </a:t>
            </a:r>
            <a:r>
              <a:rPr lang="en-US" sz="3600" dirty="0" err="1">
                <a:solidFill>
                  <a:srgbClr val="0000FF"/>
                </a:solidFill>
                <a:latin typeface="+mn-lt"/>
                <a:cs typeface="+mn-cs"/>
              </a:rPr>
              <a:t>thuộc</a:t>
            </a:r>
            <a:r>
              <a:rPr lang="en-US" sz="3600" dirty="0">
                <a:solidFill>
                  <a:srgbClr val="0000FF"/>
                </a:solidFill>
                <a:latin typeface="+mn-lt"/>
                <a:cs typeface="+mn-cs"/>
              </a:rPr>
              <a:t> </a:t>
            </a:r>
            <a:r>
              <a:rPr lang="en-US" sz="3600" dirty="0" err="1">
                <a:solidFill>
                  <a:srgbClr val="0000FF"/>
                </a:solidFill>
                <a:latin typeface="+mn-lt"/>
                <a:cs typeface="+mn-cs"/>
              </a:rPr>
              <a:t>kiểu</a:t>
            </a:r>
            <a:r>
              <a:rPr lang="en-US" sz="3600" dirty="0">
                <a:solidFill>
                  <a:srgbClr val="0000FF"/>
                </a:solidFill>
                <a:latin typeface="+mn-lt"/>
                <a:cs typeface="+mn-cs"/>
              </a:rPr>
              <a:t> </a:t>
            </a:r>
            <a:r>
              <a:rPr lang="en-US" sz="3600" dirty="0" err="1">
                <a:solidFill>
                  <a:srgbClr val="0000FF"/>
                </a:solidFill>
                <a:latin typeface="+mn-lt"/>
                <a:cs typeface="+mn-cs"/>
              </a:rPr>
              <a:t>câu</a:t>
            </a:r>
            <a:r>
              <a:rPr lang="en-US" sz="3600" dirty="0">
                <a:solidFill>
                  <a:srgbClr val="0000FF"/>
                </a:solidFill>
                <a:latin typeface="+mn-lt"/>
                <a:cs typeface="+mn-cs"/>
              </a:rPr>
              <a:t> </a:t>
            </a:r>
            <a:r>
              <a:rPr lang="en-US" sz="3600" dirty="0" err="1">
                <a:solidFill>
                  <a:srgbClr val="0000FF"/>
                </a:solidFill>
                <a:latin typeface="+mn-lt"/>
                <a:cs typeface="+mn-cs"/>
              </a:rPr>
              <a:t>nào</a:t>
            </a:r>
            <a:r>
              <a:rPr lang="en-US" sz="3600" dirty="0">
                <a:solidFill>
                  <a:srgbClr val="0000FF"/>
                </a:solidFill>
                <a:latin typeface="+mn-lt"/>
                <a:cs typeface="+mn-cs"/>
              </a:rPr>
              <a:t> </a:t>
            </a:r>
            <a:r>
              <a:rPr lang="en-US" sz="3600" dirty="0" err="1">
                <a:solidFill>
                  <a:srgbClr val="0000FF"/>
                </a:solidFill>
                <a:latin typeface="+mn-lt"/>
                <a:cs typeface="+mn-cs"/>
              </a:rPr>
              <a:t>dưới</a:t>
            </a:r>
            <a:r>
              <a:rPr lang="en-US" sz="3600" dirty="0">
                <a:solidFill>
                  <a:srgbClr val="0000FF"/>
                </a:solidFill>
                <a:latin typeface="+mn-lt"/>
                <a:cs typeface="+mn-cs"/>
              </a:rPr>
              <a:t> </a:t>
            </a:r>
            <a:r>
              <a:rPr lang="en-US" sz="3600" dirty="0" err="1">
                <a:solidFill>
                  <a:srgbClr val="0000FF"/>
                </a:solidFill>
                <a:latin typeface="+mn-lt"/>
                <a:cs typeface="+mn-cs"/>
              </a:rPr>
              <a:t>đây</a:t>
            </a:r>
            <a:r>
              <a:rPr lang="vi-VN" sz="3600" dirty="0">
                <a:solidFill>
                  <a:srgbClr val="0000FF"/>
                </a:solidFill>
                <a:latin typeface="+mn-lt"/>
                <a:cs typeface="+mn-cs"/>
              </a:rPr>
              <a:t>? </a:t>
            </a:r>
            <a:r>
              <a:rPr lang="vi-VN" sz="3600" dirty="0">
                <a:solidFill>
                  <a:srgbClr val="0000FF"/>
                </a:solidFill>
                <a:latin typeface="+mn-lt"/>
                <a:cs typeface="+mn-cs"/>
              </a:rPr>
              <a:t>Chọn ý đúng:</a:t>
            </a:r>
            <a:endParaRPr lang="vi-VN" sz="3600" b="1" dirty="0">
              <a:solidFill>
                <a:srgbClr val="002060"/>
              </a:solidFill>
              <a:effectLst>
                <a:outerShdw blurRad="38100" dist="38100" dir="2700000" algn="tl">
                  <a:srgbClr val="000000">
                    <a:alpha val="43137"/>
                  </a:srgbClr>
                </a:outerShdw>
              </a:effectLst>
              <a:latin typeface="+mn-lt"/>
              <a:cs typeface="Times New Roman" pitchFamily="18" charset="0"/>
            </a:endParaRPr>
          </a:p>
        </p:txBody>
      </p:sp>
      <p:sp>
        <p:nvSpPr>
          <p:cNvPr id="8" name="Rectangle: Rounded Corners 1">
            <a:extLst>
              <a:ext uri="{FF2B5EF4-FFF2-40B4-BE49-F238E27FC236}"/>
            </a:extLst>
          </p:cNvPr>
          <p:cNvSpPr/>
          <p:nvPr/>
        </p:nvSpPr>
        <p:spPr>
          <a:xfrm>
            <a:off x="2071688" y="2903538"/>
            <a:ext cx="7297737" cy="914400"/>
          </a:xfrm>
          <a:prstGeom prst="roundRect">
            <a:avLst>
              <a:gd name="adj" fmla="val 3794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3200" dirty="0">
              <a:solidFill>
                <a:srgbClr val="002060"/>
              </a:solidFill>
            </a:endParaRPr>
          </a:p>
          <a:p>
            <a:pPr algn="ctr" defTabSz="457200" fontAlgn="auto">
              <a:spcBef>
                <a:spcPts val="0"/>
              </a:spcBef>
              <a:spcAft>
                <a:spcPts val="0"/>
              </a:spcAft>
              <a:defRPr/>
            </a:pPr>
            <a:r>
              <a:rPr lang="en-US" sz="3200" dirty="0">
                <a:solidFill>
                  <a:schemeClr val="tx1"/>
                </a:solidFill>
              </a:rPr>
              <a:t>A. </a:t>
            </a:r>
            <a:r>
              <a:rPr lang="en-US" sz="3200" dirty="0" err="1">
                <a:solidFill>
                  <a:schemeClr val="tx1"/>
                </a:solidFill>
              </a:rPr>
              <a:t>Câu</a:t>
            </a:r>
            <a:r>
              <a:rPr lang="en-US" sz="3200" dirty="0">
                <a:solidFill>
                  <a:schemeClr val="tx1"/>
                </a:solidFill>
              </a:rPr>
              <a:t> </a:t>
            </a:r>
            <a:r>
              <a:rPr lang="en-US" sz="3200" dirty="0" err="1">
                <a:solidFill>
                  <a:schemeClr val="tx1"/>
                </a:solidFill>
              </a:rPr>
              <a:t>khiến</a:t>
            </a:r>
            <a:r>
              <a:rPr lang="en-US" sz="3200" dirty="0">
                <a:solidFill>
                  <a:schemeClr val="tx1"/>
                </a:solidFill>
              </a:rPr>
              <a:t> </a:t>
            </a:r>
            <a:r>
              <a:rPr lang="vi-VN" sz="3200" dirty="0">
                <a:solidFill>
                  <a:schemeClr val="tx1"/>
                </a:solidFill>
              </a:rPr>
              <a:t>(</a:t>
            </a:r>
            <a:r>
              <a:rPr lang="en-US" sz="3200" dirty="0" err="1">
                <a:solidFill>
                  <a:schemeClr val="tx1"/>
                </a:solidFill>
              </a:rPr>
              <a:t>để</a:t>
            </a:r>
            <a:r>
              <a:rPr lang="en-US" sz="3200" dirty="0">
                <a:solidFill>
                  <a:schemeClr val="tx1"/>
                </a:solidFill>
              </a:rPr>
              <a:t> </a:t>
            </a:r>
            <a:r>
              <a:rPr lang="en-US" sz="3200" dirty="0" err="1">
                <a:solidFill>
                  <a:schemeClr val="tx1"/>
                </a:solidFill>
              </a:rPr>
              <a:t>nêu</a:t>
            </a:r>
            <a:r>
              <a:rPr lang="en-US" sz="3200" dirty="0">
                <a:solidFill>
                  <a:schemeClr val="tx1"/>
                </a:solidFill>
              </a:rPr>
              <a:t> </a:t>
            </a:r>
            <a:r>
              <a:rPr lang="en-US" sz="3200" dirty="0" err="1">
                <a:solidFill>
                  <a:schemeClr val="tx1"/>
                </a:solidFill>
              </a:rPr>
              <a:t>đề</a:t>
            </a:r>
            <a:r>
              <a:rPr lang="en-US" sz="3200" dirty="0">
                <a:solidFill>
                  <a:schemeClr val="tx1"/>
                </a:solidFill>
              </a:rPr>
              <a:t> </a:t>
            </a:r>
            <a:r>
              <a:rPr lang="en-US" sz="3200" dirty="0" err="1">
                <a:solidFill>
                  <a:schemeClr val="tx1"/>
                </a:solidFill>
              </a:rPr>
              <a:t>nghị</a:t>
            </a:r>
            <a:r>
              <a:rPr lang="vi-VN" sz="3200" dirty="0">
                <a:solidFill>
                  <a:schemeClr val="tx1"/>
                </a:solidFill>
              </a:rPr>
              <a:t>).</a:t>
            </a:r>
            <a:endParaRPr lang="en-US" sz="3200" dirty="0">
              <a:solidFill>
                <a:schemeClr val="tx1"/>
              </a:solidFill>
            </a:endParaRPr>
          </a:p>
          <a:p>
            <a:pPr algn="ctr" defTabSz="457200" fontAlgn="auto">
              <a:spcBef>
                <a:spcPts val="0"/>
              </a:spcBef>
              <a:spcAft>
                <a:spcPts val="0"/>
              </a:spcAft>
              <a:defRPr/>
            </a:pPr>
            <a:endParaRPr lang="en-US" sz="3200" dirty="0">
              <a:solidFill>
                <a:schemeClr val="tx1"/>
              </a:solidFill>
            </a:endParaRPr>
          </a:p>
        </p:txBody>
      </p:sp>
      <p:sp>
        <p:nvSpPr>
          <p:cNvPr id="9" name="Rectangle: Rounded Corners 10">
            <a:extLst>
              <a:ext uri="{FF2B5EF4-FFF2-40B4-BE49-F238E27FC236}"/>
            </a:extLst>
          </p:cNvPr>
          <p:cNvSpPr/>
          <p:nvPr/>
        </p:nvSpPr>
        <p:spPr>
          <a:xfrm>
            <a:off x="2071688" y="5286375"/>
            <a:ext cx="7297737" cy="914400"/>
          </a:xfrm>
          <a:prstGeom prst="roundRect">
            <a:avLst>
              <a:gd name="adj" fmla="val 3794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8297" fontAlgn="auto">
              <a:spcBef>
                <a:spcPts val="0"/>
              </a:spcBef>
              <a:spcAft>
                <a:spcPts val="0"/>
              </a:spcAft>
              <a:defRPr/>
            </a:pPr>
            <a:r>
              <a:rPr lang="en-US" sz="3200" dirty="0">
                <a:solidFill>
                  <a:srgbClr val="002060"/>
                </a:solidFill>
              </a:rPr>
              <a:t>      </a:t>
            </a:r>
            <a:r>
              <a:rPr lang="en-US" sz="3200" dirty="0">
                <a:solidFill>
                  <a:schemeClr val="tx1"/>
                </a:solidFill>
              </a:rPr>
              <a:t>C</a:t>
            </a:r>
            <a:r>
              <a:rPr lang="en-US" sz="3200" dirty="0">
                <a:solidFill>
                  <a:srgbClr val="002060"/>
                </a:solidFill>
              </a:rPr>
              <a:t>. </a:t>
            </a:r>
            <a:r>
              <a:rPr lang="en-US" altLang="zh-CN" sz="3200" dirty="0" err="1">
                <a:solidFill>
                  <a:prstClr val="black"/>
                </a:solidFill>
                <a:ea typeface="方正卡通简体" pitchFamily="65" charset="-122"/>
                <a:cs typeface="Times New Roman" pitchFamily="18" charset="0"/>
              </a:rPr>
              <a:t>Câu</a:t>
            </a:r>
            <a:r>
              <a:rPr lang="en-US" altLang="zh-CN" sz="3200" dirty="0">
                <a:solidFill>
                  <a:prstClr val="black"/>
                </a:solidFill>
                <a:ea typeface="方正卡通简体" pitchFamily="65" charset="-122"/>
                <a:cs typeface="Times New Roman" pitchFamily="18" charset="0"/>
              </a:rPr>
              <a:t> </a:t>
            </a:r>
            <a:r>
              <a:rPr lang="en-US" altLang="zh-CN" sz="3200" dirty="0" err="1">
                <a:solidFill>
                  <a:prstClr val="black"/>
                </a:solidFill>
                <a:ea typeface="方正卡通简体" pitchFamily="65" charset="-122"/>
                <a:cs typeface="Times New Roman" pitchFamily="18" charset="0"/>
              </a:rPr>
              <a:t>hỏi</a:t>
            </a:r>
            <a:r>
              <a:rPr lang="en-US" altLang="zh-CN" sz="3200" dirty="0">
                <a:solidFill>
                  <a:prstClr val="black"/>
                </a:solidFill>
                <a:ea typeface="方正卡通简体" pitchFamily="65" charset="-122"/>
                <a:cs typeface="Times New Roman" pitchFamily="18" charset="0"/>
              </a:rPr>
              <a:t> ( </a:t>
            </a:r>
            <a:r>
              <a:rPr lang="en-US" altLang="zh-CN" sz="3200" dirty="0" err="1">
                <a:solidFill>
                  <a:prstClr val="black"/>
                </a:solidFill>
                <a:ea typeface="方正卡通简体" pitchFamily="65" charset="-122"/>
                <a:cs typeface="Times New Roman" pitchFamily="18" charset="0"/>
              </a:rPr>
              <a:t>để</a:t>
            </a:r>
            <a:r>
              <a:rPr lang="en-US" altLang="zh-CN" sz="3200" dirty="0">
                <a:solidFill>
                  <a:prstClr val="black"/>
                </a:solidFill>
                <a:ea typeface="方正卡通简体" pitchFamily="65" charset="-122"/>
                <a:cs typeface="Times New Roman" pitchFamily="18" charset="0"/>
              </a:rPr>
              <a:t> </a:t>
            </a:r>
            <a:r>
              <a:rPr lang="en-US" altLang="zh-CN" sz="3200" dirty="0" err="1">
                <a:solidFill>
                  <a:prstClr val="black"/>
                </a:solidFill>
                <a:ea typeface="方正卡通简体" pitchFamily="65" charset="-122"/>
                <a:cs typeface="Times New Roman" pitchFamily="18" charset="0"/>
              </a:rPr>
              <a:t>hỏi</a:t>
            </a:r>
            <a:r>
              <a:rPr lang="en-US" altLang="zh-CN" sz="3200" dirty="0">
                <a:solidFill>
                  <a:prstClr val="black"/>
                </a:solidFill>
                <a:ea typeface="方正卡通简体" pitchFamily="65" charset="-122"/>
                <a:cs typeface="Times New Roman" pitchFamily="18" charset="0"/>
              </a:rPr>
              <a:t>).</a:t>
            </a:r>
            <a:endParaRPr lang="zh-CN" altLang="en-US" sz="3200" dirty="0">
              <a:solidFill>
                <a:prstClr val="black"/>
              </a:solidFill>
              <a:ea typeface="方正卡通简体" pitchFamily="65" charset="-122"/>
              <a:cs typeface="Times New Roman" pitchFamily="18" charset="0"/>
            </a:endParaRPr>
          </a:p>
        </p:txBody>
      </p:sp>
      <p:sp>
        <p:nvSpPr>
          <p:cNvPr id="10" name="Rectangle: Rounded Corners 11">
            <a:extLst>
              <a:ext uri="{FF2B5EF4-FFF2-40B4-BE49-F238E27FC236}"/>
            </a:extLst>
          </p:cNvPr>
          <p:cNvSpPr/>
          <p:nvPr/>
        </p:nvSpPr>
        <p:spPr>
          <a:xfrm>
            <a:off x="2071688" y="4075113"/>
            <a:ext cx="7297737" cy="923925"/>
          </a:xfrm>
          <a:prstGeom prst="roundRect">
            <a:avLst>
              <a:gd name="adj" fmla="val 3794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6928" fontAlgn="auto">
              <a:spcBef>
                <a:spcPts val="0"/>
              </a:spcBef>
              <a:spcAft>
                <a:spcPts val="0"/>
              </a:spcAft>
              <a:defRPr/>
            </a:pPr>
            <a:r>
              <a:rPr lang="en-US" sz="3200" dirty="0">
                <a:solidFill>
                  <a:schemeClr val="tx1"/>
                </a:solidFill>
              </a:rPr>
              <a:t>      B.</a:t>
            </a:r>
            <a:r>
              <a:rPr lang="en-US" sz="3200" dirty="0">
                <a:solidFill>
                  <a:srgbClr val="002060"/>
                </a:solidFill>
              </a:rPr>
              <a:t> </a:t>
            </a:r>
            <a:r>
              <a:rPr lang="en-US" sz="3200" dirty="0" err="1">
                <a:solidFill>
                  <a:schemeClr val="tx1"/>
                </a:solidFill>
              </a:rPr>
              <a:t>Câu</a:t>
            </a:r>
            <a:r>
              <a:rPr lang="en-US" sz="3200" dirty="0">
                <a:solidFill>
                  <a:schemeClr val="tx1"/>
                </a:solidFill>
              </a:rPr>
              <a:t> </a:t>
            </a:r>
            <a:r>
              <a:rPr lang="en-US" sz="3200" dirty="0" err="1">
                <a:solidFill>
                  <a:schemeClr val="tx1"/>
                </a:solidFill>
              </a:rPr>
              <a:t>cảm</a:t>
            </a:r>
            <a:r>
              <a:rPr lang="en-US" sz="3200" dirty="0">
                <a:solidFill>
                  <a:schemeClr val="tx1"/>
                </a:solidFill>
              </a:rPr>
              <a:t> </a:t>
            </a:r>
            <a:r>
              <a:rPr lang="vi-VN" sz="3200" dirty="0">
                <a:solidFill>
                  <a:schemeClr val="tx1"/>
                </a:solidFill>
              </a:rPr>
              <a:t>(</a:t>
            </a:r>
            <a:r>
              <a:rPr lang="en-US" sz="3200" dirty="0" err="1">
                <a:solidFill>
                  <a:schemeClr val="tx1"/>
                </a:solidFill>
              </a:rPr>
              <a:t>để</a:t>
            </a:r>
            <a:r>
              <a:rPr lang="en-US" sz="3200" dirty="0">
                <a:solidFill>
                  <a:schemeClr val="tx1"/>
                </a:solidFill>
              </a:rPr>
              <a:t> </a:t>
            </a:r>
            <a:r>
              <a:rPr lang="en-US" sz="3200" dirty="0" err="1">
                <a:solidFill>
                  <a:schemeClr val="tx1"/>
                </a:solidFill>
              </a:rPr>
              <a:t>bày</a:t>
            </a:r>
            <a:r>
              <a:rPr lang="en-US" sz="3200" dirty="0">
                <a:solidFill>
                  <a:schemeClr val="tx1"/>
                </a:solidFill>
              </a:rPr>
              <a:t> </a:t>
            </a:r>
            <a:r>
              <a:rPr lang="en-US" sz="3200" dirty="0" err="1">
                <a:solidFill>
                  <a:schemeClr val="tx1"/>
                </a:solidFill>
              </a:rPr>
              <a:t>tỏ</a:t>
            </a:r>
            <a:r>
              <a:rPr lang="en-US" sz="3200" dirty="0">
                <a:solidFill>
                  <a:schemeClr val="tx1"/>
                </a:solidFill>
              </a:rPr>
              <a:t> </a:t>
            </a:r>
            <a:r>
              <a:rPr lang="en-US" sz="3200" dirty="0" err="1">
                <a:solidFill>
                  <a:schemeClr val="tx1"/>
                </a:solidFill>
              </a:rPr>
              <a:t>cảm</a:t>
            </a:r>
            <a:r>
              <a:rPr lang="en-US" sz="3200" dirty="0">
                <a:solidFill>
                  <a:schemeClr val="tx1"/>
                </a:solidFill>
              </a:rPr>
              <a:t> </a:t>
            </a:r>
            <a:r>
              <a:rPr lang="en-US" sz="3200" dirty="0" err="1">
                <a:solidFill>
                  <a:schemeClr val="tx1"/>
                </a:solidFill>
              </a:rPr>
              <a:t>xúc</a:t>
            </a:r>
            <a:r>
              <a:rPr lang="vi-VN" sz="3200" dirty="0">
                <a:solidFill>
                  <a:schemeClr val="tx1"/>
                </a:solidFill>
              </a:rPr>
              <a:t>).</a:t>
            </a:r>
            <a:endParaRPr lang="en-US" sz="3200" dirty="0">
              <a:solidFill>
                <a:schemeClr val="tx1"/>
              </a:solidFill>
            </a:endParaRPr>
          </a:p>
        </p:txBody>
      </p:sp>
      <p:pic>
        <p:nvPicPr>
          <p:cNvPr id="129032" name="Picture 2"/>
          <p:cNvPicPr>
            <a:picLocks noChangeAspect="1" noChangeArrowheads="1"/>
          </p:cNvPicPr>
          <p:nvPr/>
        </p:nvPicPr>
        <p:blipFill>
          <a:blip r:embed="rId6"/>
          <a:srcRect/>
          <a:stretch>
            <a:fillRect/>
          </a:stretch>
        </p:blipFill>
        <p:spPr bwMode="auto">
          <a:xfrm>
            <a:off x="9599613" y="4629150"/>
            <a:ext cx="2547937" cy="2228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grpId="1" nodeType="clickEffect">
                                  <p:stCondLst>
                                    <p:cond delay="0"/>
                                  </p:stCondLst>
                                  <p:childTnLst>
                                    <p:animClr clrSpc="rgb" dir="cw">
                                      <p:cBhvr>
                                        <p:cTn id="30" dur="2000" fill="hold"/>
                                        <p:tgtEl>
                                          <p:spTgt spid="8"/>
                                        </p:tgtEl>
                                        <p:attrNameLst>
                                          <p:attrName>fillcolor</p:attrName>
                                        </p:attrNameLst>
                                      </p:cBhvr>
                                      <p:to>
                                        <a:srgbClr val="92D050"/>
                                      </p:to>
                                    </p:animClr>
                                    <p:set>
                                      <p:cBhvr>
                                        <p:cTn id="31" dur="2000" fill="hold"/>
                                        <p:tgtEl>
                                          <p:spTgt spid="8"/>
                                        </p:tgtEl>
                                        <p:attrNameLst>
                                          <p:attrName>fill.type</p:attrName>
                                        </p:attrNameLst>
                                      </p:cBhvr>
                                      <p:to>
                                        <p:strVal val="solid"/>
                                      </p:to>
                                    </p:set>
                                    <p:set>
                                      <p:cBhvr>
                                        <p:cTn id="32" dur="2000" fill="hold"/>
                                        <p:tgtEl>
                                          <p:spTgt spid="8"/>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grpId="1" nodeType="clickEffect">
                                  <p:stCondLst>
                                    <p:cond delay="0"/>
                                  </p:stCondLst>
                                  <p:childTnLst>
                                    <p:animClr clrSpc="rgb" dir="cw">
                                      <p:cBhvr>
                                        <p:cTn id="37" dur="2000" fill="hold"/>
                                        <p:tgtEl>
                                          <p:spTgt spid="9"/>
                                        </p:tgtEl>
                                        <p:attrNameLst>
                                          <p:attrName>fillcolor</p:attrName>
                                        </p:attrNameLst>
                                      </p:cBhvr>
                                      <p:to>
                                        <a:srgbClr val="FF0000"/>
                                      </p:to>
                                    </p:animClr>
                                    <p:set>
                                      <p:cBhvr>
                                        <p:cTn id="38" dur="2000" fill="hold"/>
                                        <p:tgtEl>
                                          <p:spTgt spid="9"/>
                                        </p:tgtEl>
                                        <p:attrNameLst>
                                          <p:attrName>fill.type</p:attrName>
                                        </p:attrNameLst>
                                      </p:cBhvr>
                                      <p:to>
                                        <p:strVal val="solid"/>
                                      </p:to>
                                    </p:set>
                                    <p:set>
                                      <p:cBhvr>
                                        <p:cTn id="39" dur="2000" fill="hold"/>
                                        <p:tgtEl>
                                          <p:spTgt spid="9"/>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grpId="1" nodeType="clickEffect">
                                  <p:stCondLst>
                                    <p:cond delay="0"/>
                                  </p:stCondLst>
                                  <p:childTnLst>
                                    <p:animClr clrSpc="rgb" dir="cw">
                                      <p:cBhvr>
                                        <p:cTn id="44" dur="2000" fill="hold"/>
                                        <p:tgtEl>
                                          <p:spTgt spid="10"/>
                                        </p:tgtEl>
                                        <p:attrNameLst>
                                          <p:attrName>fillcolor</p:attrName>
                                        </p:attrNameLst>
                                      </p:cBhvr>
                                      <p:to>
                                        <a:srgbClr val="FF0000"/>
                                      </p:to>
                                    </p:animClr>
                                    <p:set>
                                      <p:cBhvr>
                                        <p:cTn id="45" dur="2000" fill="hold"/>
                                        <p:tgtEl>
                                          <p:spTgt spid="10"/>
                                        </p:tgtEl>
                                        <p:attrNameLst>
                                          <p:attrName>fill.type</p:attrName>
                                        </p:attrNameLst>
                                      </p:cBhvr>
                                      <p:to>
                                        <p:strVal val="solid"/>
                                      </p:to>
                                    </p:set>
                                    <p:set>
                                      <p:cBhvr>
                                        <p:cTn id="46" dur="2000" fill="hold"/>
                                        <p:tgtEl>
                                          <p:spTgt spid="10"/>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0"/>
                  </p:tgtEl>
                </p:cond>
              </p:nextCondLst>
            </p:seq>
          </p:childTnLst>
        </p:cTn>
      </p:par>
    </p:tnLst>
    <p:bldLst>
      <p:bldP spid="7" grpId="0"/>
      <p:bldP spid="8" grpId="0" animBg="1"/>
      <p:bldP spid="8" grpId="1" animBg="1"/>
      <p:bldP spid="9" grpId="0" animBg="1"/>
      <p:bldP spid="9" grpId="1"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p:cNvPicPr>
            <a:picLocks noChangeAspect="1"/>
          </p:cNvPicPr>
          <p:nvPr/>
        </p:nvPicPr>
        <p:blipFill>
          <a:blip r:embed="rId2"/>
          <a:srcRect/>
          <a:stretch>
            <a:fillRect/>
          </a:stretch>
        </p:blipFill>
        <p:spPr bwMode="auto">
          <a:xfrm>
            <a:off x="31750" y="501650"/>
            <a:ext cx="12158663" cy="6484938"/>
          </a:xfrm>
          <a:prstGeom prst="rect">
            <a:avLst/>
          </a:prstGeom>
          <a:noFill/>
          <a:ln w="9525">
            <a:noFill/>
            <a:miter lim="800000"/>
            <a:headEnd/>
            <a:tailEnd/>
          </a:ln>
        </p:spPr>
      </p:pic>
      <p:cxnSp>
        <p:nvCxnSpPr>
          <p:cNvPr id="8" name="Straight Arrow Connector 7">
            <a:extLst>
              <a:ext uri="{FF2B5EF4-FFF2-40B4-BE49-F238E27FC236}"/>
            </a:extLst>
          </p:cNvPr>
          <p:cNvCxnSpPr>
            <a:cxnSpLocks/>
          </p:cNvCxnSpPr>
          <p:nvPr/>
        </p:nvCxnSpPr>
        <p:spPr>
          <a:xfrm>
            <a:off x="4816475" y="2903538"/>
            <a:ext cx="2698750" cy="1382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extLst>
          </p:cNvPr>
          <p:cNvCxnSpPr>
            <a:cxnSpLocks/>
          </p:cNvCxnSpPr>
          <p:nvPr/>
        </p:nvCxnSpPr>
        <p:spPr>
          <a:xfrm flipV="1">
            <a:off x="4816475" y="2903538"/>
            <a:ext cx="2698750" cy="30464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extLst>
          </p:cNvPr>
          <p:cNvCxnSpPr>
            <a:cxnSpLocks/>
          </p:cNvCxnSpPr>
          <p:nvPr/>
        </p:nvCxnSpPr>
        <p:spPr>
          <a:xfrm>
            <a:off x="4816475" y="4394200"/>
            <a:ext cx="2698750" cy="13827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图片 3"/>
          <p:cNvPicPr>
            <a:picLocks noChangeAspect="1"/>
          </p:cNvPicPr>
          <p:nvPr/>
        </p:nvPicPr>
        <p:blipFill>
          <a:blip r:embed="rId3"/>
          <a:srcRect/>
          <a:stretch>
            <a:fillRect/>
          </a:stretch>
        </p:blipFill>
        <p:spPr bwMode="auto">
          <a:xfrm>
            <a:off x="7559675" y="349250"/>
            <a:ext cx="522288" cy="608013"/>
          </a:xfrm>
          <a:prstGeom prst="rect">
            <a:avLst/>
          </a:prstGeom>
          <a:noFill/>
          <a:ln w="9525">
            <a:noFill/>
            <a:miter lim="800000"/>
            <a:headEnd/>
            <a:tailEnd/>
          </a:ln>
        </p:spPr>
      </p:pic>
      <p:pic>
        <p:nvPicPr>
          <p:cNvPr id="131074" name="图片 4"/>
          <p:cNvPicPr>
            <a:picLocks noChangeAspect="1"/>
          </p:cNvPicPr>
          <p:nvPr/>
        </p:nvPicPr>
        <p:blipFill>
          <a:blip r:embed="rId4"/>
          <a:srcRect/>
          <a:stretch>
            <a:fillRect/>
          </a:stretch>
        </p:blipFill>
        <p:spPr bwMode="auto">
          <a:xfrm>
            <a:off x="4175125" y="182563"/>
            <a:ext cx="455613" cy="830262"/>
          </a:xfrm>
          <a:prstGeom prst="rect">
            <a:avLst/>
          </a:prstGeom>
          <a:noFill/>
          <a:ln w="9525">
            <a:noFill/>
            <a:miter lim="800000"/>
            <a:headEnd/>
            <a:tailEnd/>
          </a:ln>
        </p:spPr>
      </p:pic>
      <p:pic>
        <p:nvPicPr>
          <p:cNvPr id="9" name="图片 8"/>
          <p:cNvPicPr>
            <a:picLocks noChangeAspect="1"/>
          </p:cNvPicPr>
          <p:nvPr/>
        </p:nvPicPr>
        <p:blipFill>
          <a:blip r:embed="rId5"/>
          <a:srcRect/>
          <a:stretch>
            <a:fillRect/>
          </a:stretch>
        </p:blipFill>
        <p:spPr bwMode="auto">
          <a:xfrm>
            <a:off x="2771775" y="1296988"/>
            <a:ext cx="6865938" cy="4181475"/>
          </a:xfrm>
          <a:prstGeom prst="rect">
            <a:avLst/>
          </a:prstGeom>
          <a:noFill/>
          <a:ln w="9525">
            <a:noFill/>
            <a:miter lim="800000"/>
            <a:headEnd/>
            <a:tailEnd/>
          </a:ln>
        </p:spPr>
      </p:pic>
      <p:sp>
        <p:nvSpPr>
          <p:cNvPr id="12" name="文本框 11">
            <a:extLst>
              <a:ext uri="{FF2B5EF4-FFF2-40B4-BE49-F238E27FC236}"/>
            </a:extLst>
          </p:cNvPr>
          <p:cNvSpPr txBox="1"/>
          <p:nvPr/>
        </p:nvSpPr>
        <p:spPr>
          <a:xfrm>
            <a:off x="3085698" y="2418077"/>
            <a:ext cx="6076159" cy="1938992"/>
          </a:xfrm>
          <a:prstGeom prst="rect">
            <a:avLst/>
          </a:prstGeom>
          <a:noFill/>
        </p:spPr>
        <p:txBody>
          <a:bodyPr>
            <a:spAutoFit/>
            <a:scene3d>
              <a:camera prst="orthographicFront"/>
              <a:lightRig rig="threePt" dir="t"/>
            </a:scene3d>
            <a:sp3d contourW="12700"/>
          </a:bodyPr>
          <a:lstStyle/>
          <a:p>
            <a:pPr algn="ctr" defTabSz="457200" fontAlgn="auto">
              <a:spcBef>
                <a:spcPts val="0"/>
              </a:spcBef>
              <a:spcAft>
                <a:spcPts val="0"/>
              </a:spcAft>
              <a:defRPr/>
            </a:pPr>
            <a:r>
              <a:rPr lang="nl-NL" sz="6000" b="1" dirty="0">
                <a:solidFill>
                  <a:srgbClr val="00B050"/>
                </a:solidFill>
                <a:latin typeface="Arial" pitchFamily="34" charset="0"/>
                <a:cs typeface="Arial" pitchFamily="34" charset="0"/>
              </a:rPr>
              <a:t>Tổng kết </a:t>
            </a:r>
          </a:p>
          <a:p>
            <a:pPr algn="ctr" defTabSz="457200" fontAlgn="auto">
              <a:spcBef>
                <a:spcPts val="0"/>
              </a:spcBef>
              <a:spcAft>
                <a:spcPts val="0"/>
              </a:spcAft>
              <a:defRPr/>
            </a:pPr>
            <a:r>
              <a:rPr lang="nl-NL" sz="6000" b="1" dirty="0">
                <a:solidFill>
                  <a:srgbClr val="00B050"/>
                </a:solidFill>
                <a:latin typeface="Arial" pitchFamily="34" charset="0"/>
                <a:cs typeface="Arial" pitchFamily="34" charset="0"/>
              </a:rPr>
              <a:t> khen ngợi</a:t>
            </a:r>
            <a:endParaRPr lang="zh-CN" altLang="en-US" sz="6000" b="1" dirty="0">
              <a:solidFill>
                <a:srgbClr val="00B050"/>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4"/>
          <p:cNvSpPr>
            <a:spLocks noGrp="1"/>
          </p:cNvSpPr>
          <p:nvPr>
            <p:ph type="ctrTitle"/>
          </p:nvPr>
        </p:nvSpPr>
        <p:spPr>
          <a:xfrm>
            <a:off x="1524000" y="2841625"/>
            <a:ext cx="9142413" cy="898525"/>
          </a:xfrm>
        </p:spPr>
        <p:txBody>
          <a:bodyPr/>
          <a:lstStyle/>
          <a:p>
            <a:r>
              <a:rPr lang="en-US" sz="4800" b="1" smtClean="0">
                <a:solidFill>
                  <a:srgbClr val="FF8119"/>
                </a:solidFill>
              </a:rPr>
              <a:t>Hoc10 chúc các em học tốt!</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3"/>
          <a:srcRect/>
          <a:stretch>
            <a:fillRect/>
          </a:stretch>
        </p:blipFill>
        <p:spPr bwMode="auto">
          <a:xfrm>
            <a:off x="0" y="0"/>
            <a:ext cx="12190413" cy="6856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p:cNvPicPr>
          <p:nvPr/>
        </p:nvPicPr>
        <p:blipFill>
          <a:blip r:embed="rId2"/>
          <a:srcRect t="9792" b="20000"/>
          <a:stretch>
            <a:fillRect/>
          </a:stretch>
        </p:blipFill>
        <p:spPr bwMode="auto">
          <a:xfrm>
            <a:off x="1585913" y="317500"/>
            <a:ext cx="8543925" cy="654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62250" y="415925"/>
            <a:ext cx="6503988" cy="585788"/>
          </a:xfrm>
          <a:prstGeom prst="rect">
            <a:avLst/>
          </a:prstGeom>
          <a:noFill/>
          <a:ln w="9525">
            <a:noFill/>
            <a:miter lim="800000"/>
            <a:headEnd/>
            <a:tailEnd/>
          </a:ln>
        </p:spPr>
        <p:txBody>
          <a:bodyPr wrap="none" lIns="91390" tIns="45694" rIns="91390" bIns="45694">
            <a:spAutoFit/>
          </a:bodyPr>
          <a:lstStyle/>
          <a:p>
            <a:pPr algn="ctr"/>
            <a:r>
              <a:rPr lang="en-US" sz="3200" b="1">
                <a:solidFill>
                  <a:srgbClr val="FF0000"/>
                </a:solidFill>
                <a:latin typeface="UTM Avo"/>
                <a:cs typeface="Times New Roman" pitchFamily="18" charset="0"/>
              </a:rPr>
              <a:t>Lời kêu gọi toàn dân tập thể dục</a:t>
            </a:r>
            <a:endParaRPr lang="vi-VN" sz="3200" b="1">
              <a:solidFill>
                <a:srgbClr val="FF0000"/>
              </a:solidFill>
              <a:latin typeface="UTM Avo"/>
              <a:cs typeface="Times New Roman" pitchFamily="18" charset="0"/>
            </a:endParaRPr>
          </a:p>
        </p:txBody>
      </p:sp>
      <p:sp>
        <p:nvSpPr>
          <p:cNvPr id="3" name="Rectangle 2"/>
          <p:cNvSpPr/>
          <p:nvPr/>
        </p:nvSpPr>
        <p:spPr>
          <a:xfrm>
            <a:off x="342900" y="1001713"/>
            <a:ext cx="11625263" cy="6062662"/>
          </a:xfrm>
          <a:prstGeom prst="rect">
            <a:avLst/>
          </a:prstGeom>
        </p:spPr>
        <p:txBody>
          <a:bodyPr lIns="91390" tIns="45694" rIns="91390" bIns="45694">
            <a:spAutoFit/>
          </a:bodyPr>
          <a:lstStyle/>
          <a:p>
            <a:pPr indent="800100" algn="just" defTabSz="456928" fontAlgn="auto">
              <a:spcBef>
                <a:spcPts val="0"/>
              </a:spcBef>
              <a:spcAft>
                <a:spcPts val="0"/>
              </a:spcAft>
              <a:defRPr/>
            </a:pPr>
            <a:r>
              <a:rPr lang="en-US" sz="2800" dirty="0" err="1">
                <a:latin typeface="+mn-lt"/>
                <a:cs typeface="+mn-cs"/>
              </a:rPr>
              <a:t>Giữ</a:t>
            </a:r>
            <a:r>
              <a:rPr lang="en-US" sz="2800" dirty="0">
                <a:latin typeface="+mn-lt"/>
                <a:cs typeface="+mn-cs"/>
              </a:rPr>
              <a:t> </a:t>
            </a:r>
            <a:r>
              <a:rPr lang="en-US" sz="2800" dirty="0" err="1">
                <a:latin typeface="+mn-lt"/>
                <a:cs typeface="+mn-cs"/>
              </a:rPr>
              <a:t>gìn</a:t>
            </a:r>
            <a:r>
              <a:rPr lang="en-US" sz="2800" dirty="0">
                <a:latin typeface="+mn-lt"/>
                <a:cs typeface="+mn-cs"/>
              </a:rPr>
              <a:t> </a:t>
            </a:r>
            <a:r>
              <a:rPr lang="en-US" sz="2800" dirty="0" err="1">
                <a:latin typeface="+mn-lt"/>
                <a:cs typeface="+mn-cs"/>
              </a:rPr>
              <a:t>dân</a:t>
            </a:r>
            <a:r>
              <a:rPr lang="en-US" sz="2800" dirty="0">
                <a:latin typeface="+mn-lt"/>
                <a:cs typeface="+mn-cs"/>
              </a:rPr>
              <a:t> </a:t>
            </a:r>
            <a:r>
              <a:rPr lang="en-US" sz="2800" dirty="0" err="1">
                <a:latin typeface="+mn-lt"/>
                <a:cs typeface="+mn-cs"/>
              </a:rPr>
              <a:t>chủ</a:t>
            </a:r>
            <a:r>
              <a:rPr lang="en-US" sz="2800" dirty="0">
                <a:latin typeface="+mn-lt"/>
                <a:cs typeface="+mn-cs"/>
              </a:rPr>
              <a:t>, </a:t>
            </a:r>
            <a:r>
              <a:rPr lang="en-US" sz="2800" dirty="0" err="1">
                <a:latin typeface="+mn-lt"/>
                <a:cs typeface="+mn-cs"/>
              </a:rPr>
              <a:t>xây</a:t>
            </a:r>
            <a:r>
              <a:rPr lang="en-US" sz="2800" dirty="0">
                <a:latin typeface="+mn-lt"/>
                <a:cs typeface="+mn-cs"/>
              </a:rPr>
              <a:t> </a:t>
            </a:r>
            <a:r>
              <a:rPr lang="en-US" sz="2800" dirty="0" err="1">
                <a:latin typeface="+mn-lt"/>
                <a:cs typeface="+mn-cs"/>
              </a:rPr>
              <a:t>dựng</a:t>
            </a:r>
            <a:r>
              <a:rPr lang="en-US" sz="2800" dirty="0">
                <a:latin typeface="+mn-lt"/>
                <a:cs typeface="+mn-cs"/>
              </a:rPr>
              <a:t> </a:t>
            </a:r>
            <a:r>
              <a:rPr lang="en-US" sz="2800" dirty="0" err="1">
                <a:latin typeface="+mn-lt"/>
                <a:cs typeface="+mn-cs"/>
              </a:rPr>
              <a:t>nước</a:t>
            </a:r>
            <a:r>
              <a:rPr lang="en-US" sz="2800" dirty="0">
                <a:latin typeface="+mn-lt"/>
                <a:cs typeface="+mn-cs"/>
              </a:rPr>
              <a:t> </a:t>
            </a:r>
            <a:r>
              <a:rPr lang="en-US" sz="2800" dirty="0" err="1">
                <a:latin typeface="+mn-lt"/>
                <a:cs typeface="+mn-cs"/>
              </a:rPr>
              <a:t>nhà</a:t>
            </a:r>
            <a:r>
              <a:rPr lang="en-US" sz="2800" dirty="0">
                <a:latin typeface="+mn-lt"/>
                <a:cs typeface="+mn-cs"/>
              </a:rPr>
              <a:t>, </a:t>
            </a:r>
            <a:r>
              <a:rPr lang="en-US" sz="2800" dirty="0" err="1">
                <a:latin typeface="+mn-lt"/>
                <a:cs typeface="+mn-cs"/>
              </a:rPr>
              <a:t>gây</a:t>
            </a:r>
            <a:r>
              <a:rPr lang="en-US" sz="2800" dirty="0">
                <a:latin typeface="+mn-lt"/>
                <a:cs typeface="+mn-cs"/>
              </a:rPr>
              <a:t> </a:t>
            </a:r>
            <a:r>
              <a:rPr lang="en-US" sz="2800" dirty="0" err="1">
                <a:latin typeface="+mn-lt"/>
                <a:cs typeface="+mn-cs"/>
              </a:rPr>
              <a:t>đời</a:t>
            </a:r>
            <a:r>
              <a:rPr lang="en-US" sz="2800" dirty="0">
                <a:latin typeface="+mn-lt"/>
                <a:cs typeface="+mn-cs"/>
              </a:rPr>
              <a:t> </a:t>
            </a:r>
            <a:r>
              <a:rPr lang="en-US" sz="2800" dirty="0" err="1">
                <a:latin typeface="+mn-lt"/>
                <a:cs typeface="+mn-cs"/>
              </a:rPr>
              <a:t>sống</a:t>
            </a:r>
            <a:r>
              <a:rPr lang="en-US" sz="2800" dirty="0">
                <a:latin typeface="+mn-lt"/>
                <a:cs typeface="+mn-cs"/>
              </a:rPr>
              <a:t> </a:t>
            </a:r>
            <a:r>
              <a:rPr lang="en-US" sz="2800" dirty="0" err="1">
                <a:latin typeface="+mn-lt"/>
                <a:cs typeface="+mn-cs"/>
              </a:rPr>
              <a:t>mới</a:t>
            </a:r>
            <a:r>
              <a:rPr lang="en-US" sz="2800" dirty="0">
                <a:latin typeface="+mn-lt"/>
                <a:cs typeface="+mn-cs"/>
              </a:rPr>
              <a:t>, </a:t>
            </a:r>
            <a:r>
              <a:rPr lang="en-US" sz="2800" dirty="0" err="1">
                <a:latin typeface="+mn-lt"/>
                <a:cs typeface="+mn-cs"/>
              </a:rPr>
              <a:t>việc</a:t>
            </a:r>
            <a:r>
              <a:rPr lang="en-US" sz="2800" dirty="0">
                <a:latin typeface="+mn-lt"/>
                <a:cs typeface="+mn-cs"/>
              </a:rPr>
              <a:t> </a:t>
            </a:r>
            <a:r>
              <a:rPr lang="en-US" sz="2800" dirty="0" err="1">
                <a:latin typeface="+mn-lt"/>
                <a:cs typeface="+mn-cs"/>
              </a:rPr>
              <a:t>gì</a:t>
            </a:r>
            <a:r>
              <a:rPr lang="en-US" sz="2800" dirty="0">
                <a:latin typeface="+mn-lt"/>
                <a:cs typeface="+mn-cs"/>
              </a:rPr>
              <a:t> </a:t>
            </a:r>
            <a:r>
              <a:rPr lang="en-US" sz="2800" dirty="0" err="1">
                <a:latin typeface="+mn-lt"/>
                <a:cs typeface="+mn-cs"/>
              </a:rPr>
              <a:t>cũng</a:t>
            </a:r>
            <a:r>
              <a:rPr lang="en-US" sz="2800" dirty="0">
                <a:latin typeface="+mn-lt"/>
                <a:cs typeface="+mn-cs"/>
              </a:rPr>
              <a:t> </a:t>
            </a:r>
            <a:r>
              <a:rPr lang="en-US" sz="2800" dirty="0" err="1">
                <a:latin typeface="+mn-lt"/>
                <a:cs typeface="+mn-cs"/>
              </a:rPr>
              <a:t>cần</a:t>
            </a:r>
            <a:r>
              <a:rPr lang="en-US" sz="2800" dirty="0">
                <a:latin typeface="+mn-lt"/>
                <a:cs typeface="+mn-cs"/>
              </a:rPr>
              <a:t> </a:t>
            </a:r>
            <a:r>
              <a:rPr lang="en-US" sz="2800" dirty="0" err="1">
                <a:latin typeface="+mn-lt"/>
                <a:cs typeface="+mn-cs"/>
              </a:rPr>
              <a:t>có</a:t>
            </a:r>
            <a:r>
              <a:rPr lang="en-US" sz="2800" dirty="0">
                <a:latin typeface="+mn-lt"/>
                <a:cs typeface="+mn-cs"/>
              </a:rPr>
              <a:t> </a:t>
            </a:r>
            <a:r>
              <a:rPr lang="en-US" sz="2800" dirty="0" err="1">
                <a:latin typeface="+mn-lt"/>
                <a:cs typeface="+mn-cs"/>
              </a:rPr>
              <a:t>sức</a:t>
            </a:r>
            <a:r>
              <a:rPr lang="en-US" sz="2800" dirty="0">
                <a:latin typeface="+mn-lt"/>
                <a:cs typeface="+mn-cs"/>
              </a:rPr>
              <a:t> </a:t>
            </a:r>
            <a:r>
              <a:rPr lang="en-US" sz="2800" dirty="0" err="1">
                <a:latin typeface="+mn-lt"/>
                <a:cs typeface="+mn-cs"/>
              </a:rPr>
              <a:t>khỏe</a:t>
            </a:r>
            <a:r>
              <a:rPr lang="en-US" sz="2800" dirty="0">
                <a:latin typeface="+mn-lt"/>
                <a:cs typeface="+mn-cs"/>
              </a:rPr>
              <a:t> </a:t>
            </a:r>
            <a:r>
              <a:rPr lang="en-US" sz="2800" dirty="0" err="1">
                <a:latin typeface="+mn-lt"/>
                <a:cs typeface="+mn-cs"/>
              </a:rPr>
              <a:t>mới</a:t>
            </a:r>
            <a:r>
              <a:rPr lang="en-US" sz="2800" dirty="0">
                <a:latin typeface="+mn-lt"/>
                <a:cs typeface="+mn-cs"/>
              </a:rPr>
              <a:t> </a:t>
            </a:r>
            <a:r>
              <a:rPr lang="en-US" sz="2800" dirty="0" err="1">
                <a:latin typeface="+mn-lt"/>
                <a:cs typeface="+mn-cs"/>
              </a:rPr>
              <a:t>làm</a:t>
            </a:r>
            <a:r>
              <a:rPr lang="en-US" sz="2800" dirty="0">
                <a:latin typeface="+mn-lt"/>
                <a:cs typeface="+mn-cs"/>
              </a:rPr>
              <a:t> </a:t>
            </a:r>
            <a:r>
              <a:rPr lang="en-US" sz="2800" dirty="0" err="1">
                <a:latin typeface="+mn-lt"/>
                <a:cs typeface="+mn-cs"/>
              </a:rPr>
              <a:t>thành</a:t>
            </a:r>
            <a:r>
              <a:rPr lang="en-US" sz="2800" dirty="0">
                <a:latin typeface="+mn-lt"/>
                <a:cs typeface="+mn-cs"/>
              </a:rPr>
              <a:t> </a:t>
            </a:r>
            <a:r>
              <a:rPr lang="en-US" sz="2800" dirty="0" err="1">
                <a:latin typeface="+mn-lt"/>
                <a:cs typeface="+mn-cs"/>
              </a:rPr>
              <a:t>công</a:t>
            </a:r>
            <a:r>
              <a:rPr lang="en-US" sz="2800" dirty="0">
                <a:latin typeface="+mn-lt"/>
                <a:cs typeface="+mn-cs"/>
              </a:rPr>
              <a:t>. </a:t>
            </a:r>
            <a:r>
              <a:rPr lang="en-US" sz="2800" dirty="0" err="1">
                <a:latin typeface="+mn-lt"/>
                <a:cs typeface="+mn-cs"/>
              </a:rPr>
              <a:t>Mỗi</a:t>
            </a:r>
            <a:r>
              <a:rPr lang="en-US" sz="2800" dirty="0">
                <a:latin typeface="+mn-lt"/>
                <a:cs typeface="+mn-cs"/>
              </a:rPr>
              <a:t> </a:t>
            </a:r>
            <a:r>
              <a:rPr lang="en-US" sz="2800" dirty="0" err="1">
                <a:latin typeface="+mn-lt"/>
                <a:cs typeface="+mn-cs"/>
              </a:rPr>
              <a:t>một</a:t>
            </a:r>
            <a:r>
              <a:rPr lang="en-US" sz="2800" dirty="0">
                <a:latin typeface="+mn-lt"/>
                <a:cs typeface="+mn-cs"/>
              </a:rPr>
              <a:t> </a:t>
            </a:r>
            <a:r>
              <a:rPr lang="en-US" sz="2800" dirty="0" err="1">
                <a:latin typeface="+mn-lt"/>
                <a:cs typeface="+mn-cs"/>
              </a:rPr>
              <a:t>người</a:t>
            </a:r>
            <a:r>
              <a:rPr lang="en-US" sz="2800" dirty="0">
                <a:latin typeface="+mn-lt"/>
                <a:cs typeface="+mn-cs"/>
              </a:rPr>
              <a:t> </a:t>
            </a:r>
            <a:r>
              <a:rPr lang="en-US" sz="2800" dirty="0" err="1">
                <a:latin typeface="+mn-lt"/>
                <a:cs typeface="+mn-cs"/>
              </a:rPr>
              <a:t>dân</a:t>
            </a:r>
            <a:r>
              <a:rPr lang="en-US" sz="2800" dirty="0">
                <a:latin typeface="+mn-lt"/>
                <a:cs typeface="+mn-cs"/>
              </a:rPr>
              <a:t> </a:t>
            </a:r>
            <a:r>
              <a:rPr lang="en-US" sz="2800" dirty="0" err="1">
                <a:latin typeface="+mn-lt"/>
                <a:cs typeface="+mn-cs"/>
              </a:rPr>
              <a:t>yếu</a:t>
            </a:r>
            <a:r>
              <a:rPr lang="en-US" sz="2800" dirty="0">
                <a:latin typeface="+mn-lt"/>
                <a:cs typeface="+mn-cs"/>
              </a:rPr>
              <a:t> </a:t>
            </a:r>
            <a:r>
              <a:rPr lang="en-US" sz="2800" dirty="0" err="1">
                <a:latin typeface="+mn-lt"/>
                <a:cs typeface="+mn-cs"/>
              </a:rPr>
              <a:t>ớt</a:t>
            </a:r>
            <a:r>
              <a:rPr lang="en-US" sz="2800" dirty="0">
                <a:latin typeface="+mn-lt"/>
                <a:cs typeface="+mn-cs"/>
              </a:rPr>
              <a:t> </a:t>
            </a:r>
            <a:r>
              <a:rPr lang="en-US" sz="2800" dirty="0" err="1">
                <a:latin typeface="+mn-lt"/>
                <a:cs typeface="+mn-cs"/>
              </a:rPr>
              <a:t>tức</a:t>
            </a:r>
            <a:r>
              <a:rPr lang="en-US" sz="2800" dirty="0">
                <a:latin typeface="+mn-lt"/>
                <a:cs typeface="+mn-cs"/>
              </a:rPr>
              <a:t> </a:t>
            </a:r>
            <a:r>
              <a:rPr lang="en-US" sz="2800" dirty="0" err="1">
                <a:latin typeface="+mn-lt"/>
                <a:cs typeface="+mn-cs"/>
              </a:rPr>
              <a:t>là</a:t>
            </a:r>
            <a:r>
              <a:rPr lang="en-US" sz="2800" dirty="0">
                <a:latin typeface="+mn-lt"/>
                <a:cs typeface="+mn-cs"/>
              </a:rPr>
              <a:t> </a:t>
            </a:r>
            <a:r>
              <a:rPr lang="en-US" sz="2800" dirty="0" err="1">
                <a:latin typeface="+mn-lt"/>
                <a:cs typeface="+mn-cs"/>
              </a:rPr>
              <a:t>cả</a:t>
            </a:r>
            <a:r>
              <a:rPr lang="en-US" sz="2800" dirty="0">
                <a:latin typeface="+mn-lt"/>
                <a:cs typeface="+mn-cs"/>
              </a:rPr>
              <a:t> </a:t>
            </a:r>
            <a:r>
              <a:rPr lang="en-US" sz="2800" dirty="0" err="1">
                <a:latin typeface="+mn-lt"/>
                <a:cs typeface="+mn-cs"/>
              </a:rPr>
              <a:t>nước</a:t>
            </a:r>
            <a:r>
              <a:rPr lang="en-US" sz="2800" dirty="0">
                <a:latin typeface="+mn-lt"/>
                <a:cs typeface="+mn-cs"/>
              </a:rPr>
              <a:t> </a:t>
            </a:r>
            <a:r>
              <a:rPr lang="en-US" sz="2800" dirty="0" err="1">
                <a:latin typeface="+mn-lt"/>
                <a:cs typeface="+mn-cs"/>
              </a:rPr>
              <a:t>yếu</a:t>
            </a:r>
            <a:r>
              <a:rPr lang="en-US" sz="2800" dirty="0">
                <a:latin typeface="+mn-lt"/>
                <a:cs typeface="+mn-cs"/>
              </a:rPr>
              <a:t> </a:t>
            </a:r>
            <a:r>
              <a:rPr lang="en-US" sz="2800" dirty="0" err="1">
                <a:latin typeface="+mn-lt"/>
                <a:cs typeface="+mn-cs"/>
              </a:rPr>
              <a:t>ớt</a:t>
            </a:r>
            <a:r>
              <a:rPr lang="en-US" sz="2800" dirty="0">
                <a:latin typeface="+mn-lt"/>
                <a:cs typeface="+mn-cs"/>
              </a:rPr>
              <a:t>. </a:t>
            </a:r>
            <a:r>
              <a:rPr lang="en-US" sz="2800" dirty="0" err="1">
                <a:latin typeface="+mn-lt"/>
                <a:cs typeface="+mn-cs"/>
              </a:rPr>
              <a:t>Mỗi</a:t>
            </a:r>
            <a:r>
              <a:rPr lang="en-US" sz="2800" dirty="0">
                <a:latin typeface="+mn-lt"/>
                <a:cs typeface="+mn-cs"/>
              </a:rPr>
              <a:t> </a:t>
            </a:r>
            <a:r>
              <a:rPr lang="en-US" sz="2800" dirty="0" err="1">
                <a:latin typeface="+mn-lt"/>
                <a:cs typeface="+mn-cs"/>
              </a:rPr>
              <a:t>một</a:t>
            </a:r>
            <a:r>
              <a:rPr lang="en-US" sz="2800" dirty="0">
                <a:latin typeface="+mn-lt"/>
                <a:cs typeface="+mn-cs"/>
              </a:rPr>
              <a:t> </a:t>
            </a:r>
            <a:r>
              <a:rPr lang="en-US" sz="2800" dirty="0" err="1">
                <a:latin typeface="+mn-lt"/>
                <a:cs typeface="+mn-cs"/>
              </a:rPr>
              <a:t>người</a:t>
            </a:r>
            <a:r>
              <a:rPr lang="en-US" sz="2800" dirty="0">
                <a:latin typeface="+mn-lt"/>
                <a:cs typeface="+mn-cs"/>
              </a:rPr>
              <a:t> </a:t>
            </a:r>
            <a:r>
              <a:rPr lang="en-US" sz="2800" dirty="0" err="1">
                <a:latin typeface="+mn-lt"/>
                <a:cs typeface="+mn-cs"/>
              </a:rPr>
              <a:t>dân</a:t>
            </a:r>
            <a:r>
              <a:rPr lang="en-US" sz="2800" dirty="0">
                <a:latin typeface="+mn-lt"/>
                <a:cs typeface="+mn-cs"/>
              </a:rPr>
              <a:t> </a:t>
            </a:r>
            <a:r>
              <a:rPr lang="en-US" sz="2800" dirty="0" err="1">
                <a:latin typeface="+mn-lt"/>
                <a:cs typeface="+mn-cs"/>
              </a:rPr>
              <a:t>mạnh</a:t>
            </a:r>
            <a:r>
              <a:rPr lang="en-US" sz="2800" dirty="0">
                <a:latin typeface="+mn-lt"/>
                <a:cs typeface="+mn-cs"/>
              </a:rPr>
              <a:t> </a:t>
            </a:r>
            <a:r>
              <a:rPr lang="en-US" sz="2800" dirty="0" err="1">
                <a:latin typeface="+mn-lt"/>
                <a:cs typeface="+mn-cs"/>
              </a:rPr>
              <a:t>khỏe</a:t>
            </a:r>
            <a:r>
              <a:rPr lang="en-US" sz="2800" dirty="0">
                <a:latin typeface="+mn-lt"/>
                <a:cs typeface="+mn-cs"/>
              </a:rPr>
              <a:t> </a:t>
            </a:r>
            <a:r>
              <a:rPr lang="en-US" sz="2800" dirty="0" err="1">
                <a:latin typeface="+mn-lt"/>
                <a:cs typeface="+mn-cs"/>
              </a:rPr>
              <a:t>tức</a:t>
            </a:r>
            <a:r>
              <a:rPr lang="en-US" sz="2800" dirty="0">
                <a:latin typeface="+mn-lt"/>
                <a:cs typeface="+mn-cs"/>
              </a:rPr>
              <a:t> </a:t>
            </a:r>
            <a:r>
              <a:rPr lang="en-US" sz="2800" dirty="0" err="1">
                <a:latin typeface="+mn-lt"/>
                <a:cs typeface="+mn-cs"/>
              </a:rPr>
              <a:t>là</a:t>
            </a:r>
            <a:r>
              <a:rPr lang="en-US" sz="2800" dirty="0">
                <a:latin typeface="+mn-lt"/>
                <a:cs typeface="+mn-cs"/>
              </a:rPr>
              <a:t> </a:t>
            </a:r>
            <a:r>
              <a:rPr lang="en-US" sz="2800" dirty="0" err="1">
                <a:latin typeface="+mn-lt"/>
                <a:cs typeface="+mn-cs"/>
              </a:rPr>
              <a:t>cả</a:t>
            </a:r>
            <a:r>
              <a:rPr lang="en-US" sz="2800" dirty="0">
                <a:latin typeface="+mn-lt"/>
                <a:cs typeface="+mn-cs"/>
              </a:rPr>
              <a:t> </a:t>
            </a:r>
            <a:r>
              <a:rPr lang="en-US" sz="2800" dirty="0" err="1">
                <a:latin typeface="+mn-lt"/>
                <a:cs typeface="+mn-cs"/>
              </a:rPr>
              <a:t>nước</a:t>
            </a:r>
            <a:r>
              <a:rPr lang="en-US" sz="2800" dirty="0">
                <a:latin typeface="+mn-lt"/>
                <a:cs typeface="+mn-cs"/>
              </a:rPr>
              <a:t> </a:t>
            </a:r>
            <a:r>
              <a:rPr lang="en-US" sz="2800" dirty="0" err="1">
                <a:latin typeface="+mn-lt"/>
                <a:cs typeface="+mn-cs"/>
              </a:rPr>
              <a:t>mạnh</a:t>
            </a:r>
            <a:r>
              <a:rPr lang="en-US" sz="2800" dirty="0">
                <a:latin typeface="+mn-lt"/>
                <a:cs typeface="+mn-cs"/>
              </a:rPr>
              <a:t> </a:t>
            </a:r>
            <a:r>
              <a:rPr lang="en-US" sz="2800" dirty="0" err="1">
                <a:latin typeface="+mn-lt"/>
                <a:cs typeface="+mn-cs"/>
              </a:rPr>
              <a:t>khỏe</a:t>
            </a:r>
            <a:r>
              <a:rPr lang="en-US" sz="2800" dirty="0">
                <a:latin typeface="+mn-lt"/>
                <a:cs typeface="+mn-cs"/>
              </a:rPr>
              <a:t>. </a:t>
            </a:r>
          </a:p>
          <a:p>
            <a:pPr indent="800100" algn="just" defTabSz="456928" fontAlgn="auto">
              <a:spcBef>
                <a:spcPts val="0"/>
              </a:spcBef>
              <a:spcAft>
                <a:spcPts val="0"/>
              </a:spcAft>
              <a:defRPr/>
            </a:pPr>
            <a:r>
              <a:rPr lang="en-US" sz="2800" dirty="0" err="1">
                <a:latin typeface="+mn-lt"/>
                <a:cs typeface="+mn-cs"/>
              </a:rPr>
              <a:t>Vậy</a:t>
            </a:r>
            <a:r>
              <a:rPr lang="en-US" sz="2800" dirty="0">
                <a:latin typeface="+mn-lt"/>
                <a:cs typeface="+mn-cs"/>
              </a:rPr>
              <a:t> </a:t>
            </a:r>
            <a:r>
              <a:rPr lang="en-US" sz="2800" dirty="0" err="1">
                <a:latin typeface="+mn-lt"/>
                <a:cs typeface="+mn-cs"/>
              </a:rPr>
              <a:t>nên</a:t>
            </a:r>
            <a:r>
              <a:rPr lang="en-US" sz="2800" dirty="0">
                <a:latin typeface="+mn-lt"/>
                <a:cs typeface="+mn-cs"/>
              </a:rPr>
              <a:t> </a:t>
            </a:r>
            <a:r>
              <a:rPr lang="en-US" sz="2800" dirty="0" err="1">
                <a:latin typeface="+mn-lt"/>
                <a:cs typeface="+mn-cs"/>
              </a:rPr>
              <a:t>luyện</a:t>
            </a:r>
            <a:r>
              <a:rPr lang="en-US" sz="2800" dirty="0">
                <a:latin typeface="+mn-lt"/>
                <a:cs typeface="+mn-cs"/>
              </a:rPr>
              <a:t> </a:t>
            </a:r>
            <a:r>
              <a:rPr lang="en-US" sz="2800" dirty="0" err="1">
                <a:latin typeface="+mn-lt"/>
                <a:cs typeface="+mn-cs"/>
              </a:rPr>
              <a:t>tập</a:t>
            </a:r>
            <a:r>
              <a:rPr lang="en-US" sz="2800" dirty="0">
                <a:latin typeface="+mn-lt"/>
                <a:cs typeface="+mn-cs"/>
              </a:rPr>
              <a:t> </a:t>
            </a:r>
            <a:r>
              <a:rPr lang="en-US" sz="2800" dirty="0" err="1">
                <a:latin typeface="+mn-lt"/>
                <a:cs typeface="+mn-cs"/>
              </a:rPr>
              <a:t>thể</a:t>
            </a:r>
            <a:r>
              <a:rPr lang="en-US" sz="2800" dirty="0">
                <a:latin typeface="+mn-lt"/>
                <a:cs typeface="+mn-cs"/>
              </a:rPr>
              <a:t> </a:t>
            </a:r>
            <a:r>
              <a:rPr lang="en-US" sz="2800" dirty="0" err="1">
                <a:latin typeface="+mn-lt"/>
                <a:cs typeface="+mn-cs"/>
              </a:rPr>
              <a:t>dục</a:t>
            </a:r>
            <a:r>
              <a:rPr lang="en-US" sz="2800" dirty="0">
                <a:latin typeface="+mn-lt"/>
                <a:cs typeface="+mn-cs"/>
              </a:rPr>
              <a:t>, </a:t>
            </a:r>
            <a:r>
              <a:rPr lang="en-US" sz="2800" dirty="0" err="1">
                <a:latin typeface="+mn-lt"/>
                <a:cs typeface="+mn-cs"/>
              </a:rPr>
              <a:t>bồi</a:t>
            </a:r>
            <a:r>
              <a:rPr lang="en-US" sz="2800" dirty="0">
                <a:latin typeface="+mn-lt"/>
                <a:cs typeface="+mn-cs"/>
              </a:rPr>
              <a:t> </a:t>
            </a:r>
            <a:r>
              <a:rPr lang="en-US" sz="2800" dirty="0" err="1">
                <a:latin typeface="+mn-lt"/>
                <a:cs typeface="+mn-cs"/>
              </a:rPr>
              <a:t>bổ</a:t>
            </a:r>
            <a:r>
              <a:rPr lang="en-US" sz="2800" dirty="0">
                <a:latin typeface="+mn-lt"/>
                <a:cs typeface="+mn-cs"/>
              </a:rPr>
              <a:t> </a:t>
            </a:r>
            <a:r>
              <a:rPr lang="en-US" sz="2800" dirty="0" err="1">
                <a:latin typeface="+mn-lt"/>
                <a:cs typeface="+mn-cs"/>
              </a:rPr>
              <a:t>sức</a:t>
            </a:r>
            <a:r>
              <a:rPr lang="en-US" sz="2800" dirty="0">
                <a:latin typeface="+mn-lt"/>
                <a:cs typeface="+mn-cs"/>
              </a:rPr>
              <a:t> </a:t>
            </a:r>
            <a:r>
              <a:rPr lang="en-US" sz="2800" dirty="0" err="1">
                <a:latin typeface="+mn-lt"/>
                <a:cs typeface="+mn-cs"/>
              </a:rPr>
              <a:t>khỏe</a:t>
            </a:r>
            <a:r>
              <a:rPr lang="en-US" sz="2800" dirty="0">
                <a:latin typeface="+mn-lt"/>
                <a:cs typeface="+mn-cs"/>
              </a:rPr>
              <a:t> </a:t>
            </a:r>
            <a:r>
              <a:rPr lang="en-US" sz="2800" dirty="0" err="1">
                <a:latin typeface="+mn-lt"/>
                <a:cs typeface="+mn-cs"/>
              </a:rPr>
              <a:t>là</a:t>
            </a:r>
            <a:r>
              <a:rPr lang="en-US" sz="2800" dirty="0">
                <a:latin typeface="+mn-lt"/>
                <a:cs typeface="+mn-cs"/>
              </a:rPr>
              <a:t> </a:t>
            </a:r>
            <a:r>
              <a:rPr lang="en-US" sz="2800" dirty="0" err="1">
                <a:latin typeface="+mn-lt"/>
                <a:cs typeface="+mn-cs"/>
              </a:rPr>
              <a:t>bổn</a:t>
            </a:r>
            <a:r>
              <a:rPr lang="en-US" sz="2800" dirty="0">
                <a:latin typeface="+mn-lt"/>
                <a:cs typeface="+mn-cs"/>
              </a:rPr>
              <a:t> </a:t>
            </a:r>
            <a:r>
              <a:rPr lang="en-US" sz="2800" dirty="0" err="1">
                <a:latin typeface="+mn-lt"/>
                <a:cs typeface="+mn-cs"/>
              </a:rPr>
              <a:t>phận</a:t>
            </a:r>
            <a:r>
              <a:rPr lang="en-US" sz="2800" dirty="0">
                <a:latin typeface="+mn-lt"/>
                <a:cs typeface="+mn-cs"/>
              </a:rPr>
              <a:t> </a:t>
            </a:r>
            <a:r>
              <a:rPr lang="en-US" sz="2800" dirty="0" err="1">
                <a:latin typeface="+mn-lt"/>
                <a:cs typeface="+mn-cs"/>
              </a:rPr>
              <a:t>của</a:t>
            </a:r>
            <a:r>
              <a:rPr lang="en-US" sz="2800" dirty="0">
                <a:latin typeface="+mn-lt"/>
                <a:cs typeface="+mn-cs"/>
              </a:rPr>
              <a:t> </a:t>
            </a:r>
            <a:r>
              <a:rPr lang="en-US" sz="2800" dirty="0" err="1">
                <a:latin typeface="+mn-lt"/>
                <a:cs typeface="+mn-cs"/>
              </a:rPr>
              <a:t>mỗi</a:t>
            </a:r>
            <a:r>
              <a:rPr lang="en-US" sz="2800" dirty="0">
                <a:latin typeface="+mn-lt"/>
                <a:cs typeface="+mn-cs"/>
              </a:rPr>
              <a:t> </a:t>
            </a:r>
            <a:r>
              <a:rPr lang="en-US" sz="2800" dirty="0" err="1">
                <a:latin typeface="+mn-lt"/>
                <a:cs typeface="+mn-cs"/>
              </a:rPr>
              <a:t>một</a:t>
            </a:r>
            <a:r>
              <a:rPr lang="en-US" sz="2800" dirty="0">
                <a:latin typeface="+mn-lt"/>
                <a:cs typeface="+mn-cs"/>
              </a:rPr>
              <a:t> </a:t>
            </a:r>
            <a:r>
              <a:rPr lang="en-US" sz="2800" dirty="0" err="1">
                <a:latin typeface="+mn-lt"/>
                <a:cs typeface="+mn-cs"/>
              </a:rPr>
              <a:t>người</a:t>
            </a:r>
            <a:r>
              <a:rPr lang="en-US" sz="2800" dirty="0">
                <a:latin typeface="+mn-lt"/>
                <a:cs typeface="+mn-cs"/>
              </a:rPr>
              <a:t> </a:t>
            </a:r>
            <a:r>
              <a:rPr lang="en-US" sz="2800" dirty="0" err="1">
                <a:latin typeface="+mn-lt"/>
                <a:cs typeface="+mn-cs"/>
              </a:rPr>
              <a:t>yêu</a:t>
            </a:r>
            <a:r>
              <a:rPr lang="en-US" sz="2800" dirty="0">
                <a:latin typeface="+mn-lt"/>
                <a:cs typeface="+mn-cs"/>
              </a:rPr>
              <a:t> </a:t>
            </a:r>
            <a:r>
              <a:rPr lang="en-US" sz="2800" dirty="0" err="1">
                <a:latin typeface="+mn-lt"/>
                <a:cs typeface="+mn-cs"/>
              </a:rPr>
              <a:t>nước</a:t>
            </a:r>
            <a:r>
              <a:rPr lang="en-US" sz="2800" dirty="0">
                <a:latin typeface="+mn-lt"/>
                <a:cs typeface="+mn-cs"/>
              </a:rPr>
              <a:t>. </a:t>
            </a:r>
            <a:r>
              <a:rPr lang="en-US" sz="2800" dirty="0" err="1">
                <a:latin typeface="+mn-lt"/>
                <a:cs typeface="+mn-cs"/>
              </a:rPr>
              <a:t>Việc</a:t>
            </a:r>
            <a:r>
              <a:rPr lang="en-US" sz="2800" dirty="0">
                <a:latin typeface="+mn-lt"/>
                <a:cs typeface="+mn-cs"/>
              </a:rPr>
              <a:t> </a:t>
            </a:r>
            <a:r>
              <a:rPr lang="en-US" sz="2800" dirty="0" err="1">
                <a:latin typeface="+mn-lt"/>
                <a:cs typeface="+mn-cs"/>
              </a:rPr>
              <a:t>đó</a:t>
            </a:r>
            <a:r>
              <a:rPr lang="en-US" sz="2800" dirty="0">
                <a:latin typeface="+mn-lt"/>
                <a:cs typeface="+mn-cs"/>
              </a:rPr>
              <a:t> </a:t>
            </a:r>
            <a:r>
              <a:rPr lang="en-US" sz="2800" dirty="0" err="1">
                <a:latin typeface="+mn-lt"/>
                <a:cs typeface="+mn-cs"/>
              </a:rPr>
              <a:t>không</a:t>
            </a:r>
            <a:r>
              <a:rPr lang="en-US" sz="2800" dirty="0">
                <a:latin typeface="+mn-lt"/>
                <a:cs typeface="+mn-cs"/>
              </a:rPr>
              <a:t> </a:t>
            </a:r>
            <a:r>
              <a:rPr lang="en-US" sz="2800" dirty="0" err="1">
                <a:latin typeface="+mn-lt"/>
                <a:cs typeface="+mn-cs"/>
              </a:rPr>
              <a:t>tốn</a:t>
            </a:r>
            <a:r>
              <a:rPr lang="en-US" sz="2800" dirty="0">
                <a:latin typeface="+mn-lt"/>
                <a:cs typeface="+mn-cs"/>
              </a:rPr>
              <a:t> </a:t>
            </a:r>
            <a:r>
              <a:rPr lang="en-US" sz="2800" dirty="0" err="1">
                <a:latin typeface="+mn-lt"/>
                <a:cs typeface="+mn-cs"/>
              </a:rPr>
              <a:t>kém</a:t>
            </a:r>
            <a:r>
              <a:rPr lang="en-US" sz="2800" dirty="0">
                <a:latin typeface="+mn-lt"/>
                <a:cs typeface="+mn-cs"/>
              </a:rPr>
              <a:t>, </a:t>
            </a:r>
            <a:r>
              <a:rPr lang="en-US" sz="2800" dirty="0" err="1">
                <a:latin typeface="+mn-lt"/>
                <a:cs typeface="+mn-cs"/>
              </a:rPr>
              <a:t>khó</a:t>
            </a:r>
            <a:r>
              <a:rPr lang="en-US" sz="2800" dirty="0">
                <a:latin typeface="+mn-lt"/>
                <a:cs typeface="+mn-cs"/>
              </a:rPr>
              <a:t> </a:t>
            </a:r>
            <a:r>
              <a:rPr lang="en-US" sz="2800" dirty="0" err="1">
                <a:latin typeface="+mn-lt"/>
                <a:cs typeface="+mn-cs"/>
              </a:rPr>
              <a:t>khăn</a:t>
            </a:r>
            <a:r>
              <a:rPr lang="en-US" sz="2800" dirty="0">
                <a:latin typeface="+mn-lt"/>
                <a:cs typeface="+mn-cs"/>
              </a:rPr>
              <a:t> </a:t>
            </a:r>
            <a:r>
              <a:rPr lang="en-US" sz="2800" dirty="0" err="1">
                <a:latin typeface="+mn-lt"/>
                <a:cs typeface="+mn-cs"/>
              </a:rPr>
              <a:t>gì</a:t>
            </a:r>
            <a:r>
              <a:rPr lang="en-US" sz="2800" dirty="0">
                <a:latin typeface="+mn-lt"/>
                <a:cs typeface="+mn-cs"/>
              </a:rPr>
              <a:t>. </a:t>
            </a:r>
            <a:r>
              <a:rPr lang="en-US" sz="2800" dirty="0" err="1">
                <a:latin typeface="+mn-lt"/>
                <a:cs typeface="+mn-cs"/>
              </a:rPr>
              <a:t>Gái</a:t>
            </a:r>
            <a:r>
              <a:rPr lang="en-US" sz="2800" dirty="0">
                <a:latin typeface="+mn-lt"/>
                <a:cs typeface="+mn-cs"/>
              </a:rPr>
              <a:t> </a:t>
            </a:r>
            <a:r>
              <a:rPr lang="en-US" sz="2800" dirty="0" err="1">
                <a:latin typeface="+mn-lt"/>
                <a:cs typeface="+mn-cs"/>
              </a:rPr>
              <a:t>trai</a:t>
            </a:r>
            <a:r>
              <a:rPr lang="en-US" sz="2800" dirty="0">
                <a:latin typeface="+mn-lt"/>
                <a:cs typeface="+mn-cs"/>
              </a:rPr>
              <a:t>, </a:t>
            </a:r>
            <a:r>
              <a:rPr lang="en-US" sz="2800" dirty="0" err="1">
                <a:latin typeface="+mn-lt"/>
                <a:cs typeface="+mn-cs"/>
              </a:rPr>
              <a:t>già</a:t>
            </a:r>
            <a:r>
              <a:rPr lang="en-US" sz="2800" dirty="0">
                <a:latin typeface="+mn-lt"/>
                <a:cs typeface="+mn-cs"/>
              </a:rPr>
              <a:t> </a:t>
            </a:r>
            <a:r>
              <a:rPr lang="en-US" sz="2800" dirty="0" err="1">
                <a:latin typeface="+mn-lt"/>
                <a:cs typeface="+mn-cs"/>
              </a:rPr>
              <a:t>trẻ</a:t>
            </a:r>
            <a:r>
              <a:rPr lang="en-US" sz="2800" dirty="0">
                <a:latin typeface="+mn-lt"/>
                <a:cs typeface="+mn-cs"/>
              </a:rPr>
              <a:t> </a:t>
            </a:r>
            <a:r>
              <a:rPr lang="en-US" sz="2800" dirty="0" err="1">
                <a:latin typeface="+mn-lt"/>
                <a:cs typeface="+mn-cs"/>
              </a:rPr>
              <a:t>ai</a:t>
            </a:r>
            <a:r>
              <a:rPr lang="en-US" sz="2800" dirty="0">
                <a:latin typeface="+mn-lt"/>
                <a:cs typeface="+mn-cs"/>
              </a:rPr>
              <a:t> </a:t>
            </a:r>
            <a:r>
              <a:rPr lang="en-US" sz="2800" dirty="0" err="1">
                <a:latin typeface="+mn-lt"/>
                <a:cs typeface="+mn-cs"/>
              </a:rPr>
              <a:t>cũng</a:t>
            </a:r>
            <a:r>
              <a:rPr lang="en-US" sz="2800" dirty="0">
                <a:latin typeface="+mn-lt"/>
                <a:cs typeface="+mn-cs"/>
              </a:rPr>
              <a:t> </a:t>
            </a:r>
            <a:r>
              <a:rPr lang="en-US" sz="2800" dirty="0" err="1">
                <a:latin typeface="+mn-lt"/>
                <a:cs typeface="+mn-cs"/>
              </a:rPr>
              <a:t>nên</a:t>
            </a:r>
            <a:r>
              <a:rPr lang="en-US" sz="2800" dirty="0">
                <a:latin typeface="+mn-lt"/>
                <a:cs typeface="+mn-cs"/>
              </a:rPr>
              <a:t> </a:t>
            </a:r>
            <a:r>
              <a:rPr lang="en-US" sz="2800" dirty="0" err="1">
                <a:latin typeface="+mn-lt"/>
                <a:cs typeface="+mn-cs"/>
              </a:rPr>
              <a:t>làm</a:t>
            </a:r>
            <a:r>
              <a:rPr lang="en-US" sz="2800" dirty="0">
                <a:latin typeface="+mn-lt"/>
                <a:cs typeface="+mn-cs"/>
              </a:rPr>
              <a:t> </a:t>
            </a:r>
            <a:r>
              <a:rPr lang="en-US" sz="2800" dirty="0" err="1">
                <a:latin typeface="+mn-lt"/>
                <a:cs typeface="+mn-cs"/>
              </a:rPr>
              <a:t>và</a:t>
            </a:r>
            <a:r>
              <a:rPr lang="en-US" sz="2800" dirty="0">
                <a:latin typeface="+mn-lt"/>
                <a:cs typeface="+mn-cs"/>
              </a:rPr>
              <a:t> </a:t>
            </a:r>
            <a:r>
              <a:rPr lang="en-US" sz="2800" dirty="0" err="1">
                <a:latin typeface="+mn-lt"/>
                <a:cs typeface="+mn-cs"/>
              </a:rPr>
              <a:t>ai</a:t>
            </a:r>
            <a:r>
              <a:rPr lang="en-US" sz="2800" dirty="0">
                <a:latin typeface="+mn-lt"/>
                <a:cs typeface="+mn-cs"/>
              </a:rPr>
              <a:t> </a:t>
            </a:r>
            <a:r>
              <a:rPr lang="en-US" sz="2800" dirty="0" err="1">
                <a:latin typeface="+mn-lt"/>
                <a:cs typeface="+mn-cs"/>
              </a:rPr>
              <a:t>cũng</a:t>
            </a:r>
            <a:r>
              <a:rPr lang="en-US" sz="2800" dirty="0">
                <a:latin typeface="+mn-lt"/>
                <a:cs typeface="+mn-cs"/>
              </a:rPr>
              <a:t> </a:t>
            </a:r>
            <a:r>
              <a:rPr lang="en-US" sz="2800" dirty="0" err="1">
                <a:latin typeface="+mn-lt"/>
                <a:cs typeface="+mn-cs"/>
              </a:rPr>
              <a:t>làm</a:t>
            </a:r>
            <a:r>
              <a:rPr lang="en-US" sz="2800" dirty="0">
                <a:latin typeface="+mn-lt"/>
                <a:cs typeface="+mn-cs"/>
              </a:rPr>
              <a:t> </a:t>
            </a:r>
            <a:r>
              <a:rPr lang="en-US" sz="2800" dirty="0" err="1">
                <a:latin typeface="+mn-lt"/>
                <a:cs typeface="+mn-cs"/>
              </a:rPr>
              <a:t>được</a:t>
            </a:r>
            <a:r>
              <a:rPr lang="en-US" sz="2800" dirty="0">
                <a:latin typeface="+mn-lt"/>
                <a:cs typeface="+mn-cs"/>
              </a:rPr>
              <a:t>. </a:t>
            </a:r>
            <a:r>
              <a:rPr lang="en-US" sz="2800" dirty="0" err="1">
                <a:latin typeface="+mn-lt"/>
                <a:cs typeface="+mn-cs"/>
              </a:rPr>
              <a:t>Mỗi</a:t>
            </a:r>
            <a:r>
              <a:rPr lang="en-US" sz="2800" dirty="0">
                <a:latin typeface="+mn-lt"/>
                <a:cs typeface="+mn-cs"/>
              </a:rPr>
              <a:t> </a:t>
            </a:r>
            <a:r>
              <a:rPr lang="en-US" sz="2800" dirty="0" err="1">
                <a:latin typeface="+mn-lt"/>
                <a:cs typeface="+mn-cs"/>
              </a:rPr>
              <a:t>người</a:t>
            </a:r>
            <a:r>
              <a:rPr lang="en-US" sz="2800" dirty="0">
                <a:latin typeface="+mn-lt"/>
                <a:cs typeface="+mn-cs"/>
              </a:rPr>
              <a:t> </a:t>
            </a:r>
            <a:r>
              <a:rPr lang="en-US" sz="2800" dirty="0" err="1">
                <a:latin typeface="+mn-lt"/>
                <a:cs typeface="+mn-cs"/>
              </a:rPr>
              <a:t>lúc</a:t>
            </a:r>
            <a:r>
              <a:rPr lang="en-US" sz="2800" dirty="0">
                <a:latin typeface="+mn-lt"/>
                <a:cs typeface="+mn-cs"/>
              </a:rPr>
              <a:t> </a:t>
            </a:r>
            <a:r>
              <a:rPr lang="en-US" sz="2800" dirty="0" err="1">
                <a:latin typeface="+mn-lt"/>
                <a:cs typeface="+mn-cs"/>
              </a:rPr>
              <a:t>ngủ</a:t>
            </a:r>
            <a:r>
              <a:rPr lang="en-US" sz="2800" dirty="0">
                <a:latin typeface="+mn-lt"/>
                <a:cs typeface="+mn-cs"/>
              </a:rPr>
              <a:t> </a:t>
            </a:r>
            <a:r>
              <a:rPr lang="en-US" sz="2800" dirty="0" err="1">
                <a:latin typeface="+mn-lt"/>
                <a:cs typeface="+mn-cs"/>
              </a:rPr>
              <a:t>dậy</a:t>
            </a:r>
            <a:r>
              <a:rPr lang="en-US" sz="2800" dirty="0">
                <a:latin typeface="+mn-lt"/>
                <a:cs typeface="+mn-cs"/>
              </a:rPr>
              <a:t>, </a:t>
            </a:r>
            <a:r>
              <a:rPr lang="en-US" sz="2800" dirty="0" err="1">
                <a:latin typeface="+mn-lt"/>
                <a:cs typeface="+mn-cs"/>
              </a:rPr>
              <a:t>tập</a:t>
            </a:r>
            <a:r>
              <a:rPr lang="en-US" sz="2800" dirty="0">
                <a:latin typeface="+mn-lt"/>
                <a:cs typeface="+mn-cs"/>
              </a:rPr>
              <a:t> </a:t>
            </a:r>
            <a:r>
              <a:rPr lang="en-US" sz="2800" dirty="0" err="1">
                <a:latin typeface="+mn-lt"/>
                <a:cs typeface="+mn-cs"/>
              </a:rPr>
              <a:t>ít</a:t>
            </a:r>
            <a:r>
              <a:rPr lang="en-US" sz="2800" dirty="0">
                <a:latin typeface="+mn-lt"/>
                <a:cs typeface="+mn-cs"/>
              </a:rPr>
              <a:t> </a:t>
            </a:r>
            <a:r>
              <a:rPr lang="en-US" sz="2800" dirty="0" err="1">
                <a:latin typeface="+mn-lt"/>
                <a:cs typeface="+mn-cs"/>
              </a:rPr>
              <a:t>phút</a:t>
            </a:r>
            <a:r>
              <a:rPr lang="en-US" sz="2800" dirty="0">
                <a:latin typeface="+mn-lt"/>
                <a:cs typeface="+mn-cs"/>
              </a:rPr>
              <a:t> </a:t>
            </a:r>
            <a:r>
              <a:rPr lang="en-US" sz="2800" dirty="0" err="1">
                <a:latin typeface="+mn-lt"/>
                <a:cs typeface="+mn-cs"/>
              </a:rPr>
              <a:t>thể</a:t>
            </a:r>
            <a:r>
              <a:rPr lang="en-US" sz="2800" dirty="0">
                <a:latin typeface="+mn-lt"/>
                <a:cs typeface="+mn-cs"/>
              </a:rPr>
              <a:t> </a:t>
            </a:r>
            <a:r>
              <a:rPr lang="en-US" sz="2800" dirty="0" err="1">
                <a:latin typeface="+mn-lt"/>
                <a:cs typeface="+mn-cs"/>
              </a:rPr>
              <a:t>dục</a:t>
            </a:r>
            <a:r>
              <a:rPr lang="en-US" sz="2800" dirty="0">
                <a:latin typeface="+mn-lt"/>
                <a:cs typeface="+mn-cs"/>
              </a:rPr>
              <a:t>. </a:t>
            </a:r>
            <a:r>
              <a:rPr lang="en-US" sz="2800" dirty="0" err="1">
                <a:latin typeface="+mn-lt"/>
                <a:cs typeface="+mn-cs"/>
              </a:rPr>
              <a:t>Ngày</a:t>
            </a:r>
            <a:r>
              <a:rPr lang="en-US" sz="2800" dirty="0">
                <a:latin typeface="+mn-lt"/>
                <a:cs typeface="+mn-cs"/>
              </a:rPr>
              <a:t> </a:t>
            </a:r>
            <a:r>
              <a:rPr lang="en-US" sz="2800" dirty="0" err="1">
                <a:latin typeface="+mn-lt"/>
                <a:cs typeface="+mn-cs"/>
              </a:rPr>
              <a:t>nào</a:t>
            </a:r>
            <a:r>
              <a:rPr lang="en-US" sz="2800" dirty="0">
                <a:latin typeface="+mn-lt"/>
                <a:cs typeface="+mn-cs"/>
              </a:rPr>
              <a:t> </a:t>
            </a:r>
            <a:r>
              <a:rPr lang="en-US" sz="2800" dirty="0" err="1">
                <a:latin typeface="+mn-lt"/>
                <a:cs typeface="+mn-cs"/>
              </a:rPr>
              <a:t>cũng</a:t>
            </a:r>
            <a:r>
              <a:rPr lang="en-US" sz="2800" dirty="0">
                <a:latin typeface="+mn-lt"/>
                <a:cs typeface="+mn-cs"/>
              </a:rPr>
              <a:t> </a:t>
            </a:r>
            <a:r>
              <a:rPr lang="en-US" sz="2800" dirty="0" err="1">
                <a:latin typeface="+mn-lt"/>
                <a:cs typeface="+mn-cs"/>
              </a:rPr>
              <a:t>tập</a:t>
            </a:r>
            <a:r>
              <a:rPr lang="en-US" sz="2800" dirty="0">
                <a:latin typeface="+mn-lt"/>
                <a:cs typeface="+mn-cs"/>
              </a:rPr>
              <a:t> </a:t>
            </a:r>
            <a:r>
              <a:rPr lang="en-US" sz="2800" dirty="0" err="1">
                <a:latin typeface="+mn-lt"/>
                <a:cs typeface="+mn-cs"/>
              </a:rPr>
              <a:t>thì</a:t>
            </a:r>
            <a:r>
              <a:rPr lang="en-US" sz="2800" dirty="0">
                <a:latin typeface="+mn-lt"/>
                <a:cs typeface="+mn-cs"/>
              </a:rPr>
              <a:t> </a:t>
            </a:r>
            <a:r>
              <a:rPr lang="en-US" sz="2800" dirty="0" err="1">
                <a:latin typeface="+mn-lt"/>
                <a:cs typeface="+mn-cs"/>
              </a:rPr>
              <a:t>khí</a:t>
            </a:r>
            <a:r>
              <a:rPr lang="en-US" sz="2800" dirty="0">
                <a:latin typeface="+mn-lt"/>
                <a:cs typeface="+mn-cs"/>
              </a:rPr>
              <a:t> </a:t>
            </a:r>
            <a:r>
              <a:rPr lang="en-US" sz="2800" dirty="0" err="1">
                <a:latin typeface="+mn-lt"/>
                <a:cs typeface="+mn-cs"/>
              </a:rPr>
              <a:t>huyết</a:t>
            </a:r>
            <a:r>
              <a:rPr lang="en-US" sz="2800" dirty="0">
                <a:latin typeface="+mn-lt"/>
                <a:cs typeface="+mn-cs"/>
              </a:rPr>
              <a:t> </a:t>
            </a:r>
            <a:r>
              <a:rPr lang="en-US" sz="2800" dirty="0" err="1">
                <a:latin typeface="+mn-lt"/>
                <a:cs typeface="+mn-cs"/>
              </a:rPr>
              <a:t>lưu</a:t>
            </a:r>
            <a:r>
              <a:rPr lang="en-US" sz="2800" dirty="0">
                <a:latin typeface="+mn-lt"/>
                <a:cs typeface="+mn-cs"/>
              </a:rPr>
              <a:t> </a:t>
            </a:r>
            <a:r>
              <a:rPr lang="en-US" sz="2800" dirty="0" err="1">
                <a:latin typeface="+mn-lt"/>
                <a:cs typeface="+mn-cs"/>
              </a:rPr>
              <a:t>thông</a:t>
            </a:r>
            <a:r>
              <a:rPr lang="en-US" sz="2800" dirty="0">
                <a:latin typeface="+mn-lt"/>
                <a:cs typeface="+mn-cs"/>
              </a:rPr>
              <a:t>, </a:t>
            </a:r>
            <a:r>
              <a:rPr lang="en-US" sz="2800" dirty="0" err="1">
                <a:latin typeface="+mn-lt"/>
                <a:cs typeface="+mn-cs"/>
              </a:rPr>
              <a:t>tinh</a:t>
            </a:r>
            <a:r>
              <a:rPr lang="en-US" sz="2800" dirty="0">
                <a:latin typeface="+mn-lt"/>
                <a:cs typeface="+mn-cs"/>
              </a:rPr>
              <a:t> </a:t>
            </a:r>
            <a:r>
              <a:rPr lang="en-US" sz="2800" dirty="0" err="1">
                <a:latin typeface="+mn-lt"/>
                <a:cs typeface="+mn-cs"/>
              </a:rPr>
              <a:t>thần</a:t>
            </a:r>
            <a:r>
              <a:rPr lang="en-US" sz="2800" dirty="0">
                <a:latin typeface="+mn-lt"/>
                <a:cs typeface="+mn-cs"/>
              </a:rPr>
              <a:t> </a:t>
            </a:r>
            <a:r>
              <a:rPr lang="en-US" sz="2800" dirty="0" err="1">
                <a:latin typeface="+mn-lt"/>
                <a:cs typeface="+mn-cs"/>
              </a:rPr>
              <a:t>đầy</a:t>
            </a:r>
            <a:r>
              <a:rPr lang="en-US" sz="2800" dirty="0">
                <a:latin typeface="+mn-lt"/>
                <a:cs typeface="+mn-cs"/>
              </a:rPr>
              <a:t> </a:t>
            </a:r>
            <a:r>
              <a:rPr lang="en-US" sz="2800" dirty="0" err="1">
                <a:latin typeface="+mn-lt"/>
                <a:cs typeface="+mn-cs"/>
              </a:rPr>
              <a:t>đủ</a:t>
            </a:r>
            <a:r>
              <a:rPr lang="en-US" sz="2800" dirty="0">
                <a:latin typeface="+mn-lt"/>
                <a:cs typeface="+mn-cs"/>
              </a:rPr>
              <a:t>, </a:t>
            </a:r>
            <a:r>
              <a:rPr lang="en-US" sz="2800" dirty="0" err="1">
                <a:latin typeface="+mn-lt"/>
                <a:cs typeface="+mn-cs"/>
              </a:rPr>
              <a:t>như</a:t>
            </a:r>
            <a:r>
              <a:rPr lang="en-US" sz="2800" dirty="0">
                <a:latin typeface="+mn-lt"/>
                <a:cs typeface="+mn-cs"/>
              </a:rPr>
              <a:t> </a:t>
            </a:r>
            <a:r>
              <a:rPr lang="en-US" sz="2800" dirty="0" err="1">
                <a:latin typeface="+mn-lt"/>
                <a:cs typeface="+mn-cs"/>
              </a:rPr>
              <a:t>vậy</a:t>
            </a:r>
            <a:r>
              <a:rPr lang="en-US" sz="2800" dirty="0">
                <a:latin typeface="+mn-lt"/>
                <a:cs typeface="+mn-cs"/>
              </a:rPr>
              <a:t> </a:t>
            </a:r>
            <a:r>
              <a:rPr lang="en-US" sz="2800" dirty="0" err="1">
                <a:latin typeface="+mn-lt"/>
                <a:cs typeface="+mn-cs"/>
              </a:rPr>
              <a:t>là</a:t>
            </a:r>
            <a:r>
              <a:rPr lang="en-US" sz="2800" dirty="0">
                <a:latin typeface="+mn-lt"/>
                <a:cs typeface="+mn-cs"/>
              </a:rPr>
              <a:t> </a:t>
            </a:r>
            <a:r>
              <a:rPr lang="en-US" sz="2800" dirty="0" err="1">
                <a:latin typeface="+mn-lt"/>
                <a:cs typeface="+mn-cs"/>
              </a:rPr>
              <a:t>sức</a:t>
            </a:r>
            <a:r>
              <a:rPr lang="en-US" sz="2800" dirty="0">
                <a:latin typeface="+mn-lt"/>
                <a:cs typeface="+mn-cs"/>
              </a:rPr>
              <a:t> </a:t>
            </a:r>
            <a:r>
              <a:rPr lang="en-US" sz="2800" dirty="0" err="1">
                <a:latin typeface="+mn-lt"/>
                <a:cs typeface="+mn-cs"/>
              </a:rPr>
              <a:t>khỏe</a:t>
            </a:r>
            <a:r>
              <a:rPr lang="en-US" sz="2800" dirty="0">
                <a:latin typeface="+mn-lt"/>
                <a:cs typeface="+mn-cs"/>
              </a:rPr>
              <a:t>. </a:t>
            </a:r>
            <a:r>
              <a:rPr lang="en-US" sz="2800" dirty="0" err="1">
                <a:latin typeface="+mn-lt"/>
                <a:cs typeface="+mn-cs"/>
              </a:rPr>
              <a:t>Dân</a:t>
            </a:r>
            <a:r>
              <a:rPr lang="en-US" sz="2800" dirty="0">
                <a:latin typeface="+mn-lt"/>
                <a:cs typeface="+mn-cs"/>
              </a:rPr>
              <a:t> </a:t>
            </a:r>
            <a:r>
              <a:rPr lang="en-US" sz="2800" dirty="0" err="1">
                <a:latin typeface="+mn-lt"/>
                <a:cs typeface="+mn-cs"/>
              </a:rPr>
              <a:t>cường</a:t>
            </a:r>
            <a:r>
              <a:rPr lang="en-US" sz="2800" dirty="0">
                <a:latin typeface="+mn-lt"/>
                <a:cs typeface="+mn-cs"/>
              </a:rPr>
              <a:t> </a:t>
            </a:r>
            <a:r>
              <a:rPr lang="en-US" sz="2800" dirty="0" err="1">
                <a:latin typeface="+mn-lt"/>
                <a:cs typeface="+mn-cs"/>
              </a:rPr>
              <a:t>thf</a:t>
            </a:r>
            <a:r>
              <a:rPr lang="en-US" sz="2800" dirty="0">
                <a:latin typeface="+mn-lt"/>
                <a:cs typeface="+mn-cs"/>
              </a:rPr>
              <a:t> </a:t>
            </a:r>
            <a:r>
              <a:rPr lang="en-US" sz="2800" dirty="0" err="1">
                <a:latin typeface="+mn-lt"/>
                <a:cs typeface="+mn-cs"/>
              </a:rPr>
              <a:t>nước</a:t>
            </a:r>
            <a:r>
              <a:rPr lang="en-US" sz="2800" dirty="0">
                <a:latin typeface="+mn-lt"/>
                <a:cs typeface="+mn-cs"/>
              </a:rPr>
              <a:t> </a:t>
            </a:r>
            <a:r>
              <a:rPr lang="en-US" sz="2800" dirty="0" err="1">
                <a:latin typeface="+mn-lt"/>
                <a:cs typeface="+mn-cs"/>
              </a:rPr>
              <a:t>thịnh</a:t>
            </a:r>
            <a:r>
              <a:rPr lang="en-US" sz="2800" dirty="0">
                <a:latin typeface="+mn-lt"/>
                <a:cs typeface="+mn-cs"/>
              </a:rPr>
              <a:t>.</a:t>
            </a:r>
          </a:p>
          <a:p>
            <a:pPr indent="800100" algn="just" defTabSz="456928" fontAlgn="auto">
              <a:spcBef>
                <a:spcPts val="0"/>
              </a:spcBef>
              <a:spcAft>
                <a:spcPts val="0"/>
              </a:spcAft>
              <a:defRPr/>
            </a:pPr>
            <a:r>
              <a:rPr lang="en-US" sz="2800" dirty="0" err="1">
                <a:latin typeface="+mn-lt"/>
                <a:cs typeface="+mn-cs"/>
              </a:rPr>
              <a:t>Tôi</a:t>
            </a:r>
            <a:r>
              <a:rPr lang="en-US" sz="2800" dirty="0">
                <a:latin typeface="+mn-lt"/>
                <a:cs typeface="+mn-cs"/>
              </a:rPr>
              <a:t> </a:t>
            </a:r>
            <a:r>
              <a:rPr lang="en-US" sz="2800" dirty="0" err="1">
                <a:latin typeface="+mn-lt"/>
                <a:cs typeface="+mn-cs"/>
              </a:rPr>
              <a:t>mong</a:t>
            </a:r>
            <a:r>
              <a:rPr lang="en-US" sz="2800" dirty="0">
                <a:latin typeface="+mn-lt"/>
                <a:cs typeface="+mn-cs"/>
              </a:rPr>
              <a:t> </a:t>
            </a:r>
            <a:r>
              <a:rPr lang="en-US" sz="2800" dirty="0" err="1">
                <a:latin typeface="+mn-lt"/>
                <a:cs typeface="+mn-cs"/>
              </a:rPr>
              <a:t>đồng</a:t>
            </a:r>
            <a:r>
              <a:rPr lang="en-US" sz="2800" dirty="0">
                <a:latin typeface="+mn-lt"/>
                <a:cs typeface="+mn-cs"/>
              </a:rPr>
              <a:t> </a:t>
            </a:r>
            <a:r>
              <a:rPr lang="en-US" sz="2800" dirty="0" err="1">
                <a:latin typeface="+mn-lt"/>
                <a:cs typeface="+mn-cs"/>
              </a:rPr>
              <a:t>bào</a:t>
            </a:r>
            <a:r>
              <a:rPr lang="en-US" sz="2800" dirty="0">
                <a:latin typeface="+mn-lt"/>
                <a:cs typeface="+mn-cs"/>
              </a:rPr>
              <a:t> ta </a:t>
            </a:r>
            <a:r>
              <a:rPr lang="en-US" sz="2800" dirty="0" err="1">
                <a:latin typeface="+mn-lt"/>
                <a:cs typeface="+mn-cs"/>
              </a:rPr>
              <a:t>ai</a:t>
            </a:r>
            <a:r>
              <a:rPr lang="en-US" sz="2800" dirty="0">
                <a:latin typeface="+mn-lt"/>
                <a:cs typeface="+mn-cs"/>
              </a:rPr>
              <a:t> </a:t>
            </a:r>
            <a:r>
              <a:rPr lang="en-US" sz="2800" dirty="0" err="1">
                <a:latin typeface="+mn-lt"/>
                <a:cs typeface="+mn-cs"/>
              </a:rPr>
              <a:t>cũng</a:t>
            </a:r>
            <a:r>
              <a:rPr lang="en-US" sz="2800" dirty="0">
                <a:latin typeface="+mn-lt"/>
                <a:cs typeface="+mn-cs"/>
              </a:rPr>
              <a:t> </a:t>
            </a:r>
            <a:r>
              <a:rPr lang="en-US" sz="2800" dirty="0" err="1">
                <a:latin typeface="+mn-lt"/>
                <a:cs typeface="+mn-cs"/>
              </a:rPr>
              <a:t>gắng</a:t>
            </a:r>
            <a:r>
              <a:rPr lang="en-US" sz="2800" dirty="0">
                <a:latin typeface="+mn-lt"/>
                <a:cs typeface="+mn-cs"/>
              </a:rPr>
              <a:t> </a:t>
            </a:r>
            <a:r>
              <a:rPr lang="en-US" sz="2800" dirty="0" err="1">
                <a:latin typeface="+mn-lt"/>
                <a:cs typeface="+mn-cs"/>
              </a:rPr>
              <a:t>tập</a:t>
            </a:r>
            <a:r>
              <a:rPr lang="en-US" sz="2800" dirty="0">
                <a:latin typeface="+mn-lt"/>
                <a:cs typeface="+mn-cs"/>
              </a:rPr>
              <a:t> </a:t>
            </a:r>
            <a:r>
              <a:rPr lang="en-US" sz="2800" dirty="0" err="1">
                <a:latin typeface="+mn-lt"/>
                <a:cs typeface="+mn-cs"/>
              </a:rPr>
              <a:t>thể</a:t>
            </a:r>
            <a:r>
              <a:rPr lang="en-US" sz="2800" dirty="0">
                <a:latin typeface="+mn-lt"/>
                <a:cs typeface="+mn-cs"/>
              </a:rPr>
              <a:t> </a:t>
            </a:r>
            <a:r>
              <a:rPr lang="en-US" sz="2800" dirty="0" err="1">
                <a:latin typeface="+mn-lt"/>
                <a:cs typeface="+mn-cs"/>
              </a:rPr>
              <a:t>dục</a:t>
            </a:r>
            <a:r>
              <a:rPr lang="en-US" sz="2800" dirty="0">
                <a:latin typeface="+mn-lt"/>
                <a:cs typeface="+mn-cs"/>
              </a:rPr>
              <a:t>. </a:t>
            </a:r>
            <a:r>
              <a:rPr lang="en-US" sz="2800" dirty="0" err="1">
                <a:latin typeface="+mn-lt"/>
                <a:cs typeface="+mn-cs"/>
              </a:rPr>
              <a:t>Tự</a:t>
            </a:r>
            <a:r>
              <a:rPr lang="en-US" sz="2800" dirty="0">
                <a:latin typeface="+mn-lt"/>
                <a:cs typeface="+mn-cs"/>
              </a:rPr>
              <a:t> </a:t>
            </a:r>
            <a:r>
              <a:rPr lang="en-US" sz="2800" dirty="0" err="1">
                <a:latin typeface="+mn-lt"/>
                <a:cs typeface="+mn-cs"/>
              </a:rPr>
              <a:t>tôi</a:t>
            </a:r>
            <a:r>
              <a:rPr lang="en-US" sz="2800" dirty="0">
                <a:latin typeface="+mn-lt"/>
                <a:cs typeface="+mn-cs"/>
              </a:rPr>
              <a:t>, </a:t>
            </a:r>
            <a:r>
              <a:rPr lang="en-US" sz="2800" dirty="0" err="1">
                <a:latin typeface="+mn-lt"/>
                <a:cs typeface="+mn-cs"/>
              </a:rPr>
              <a:t>ngày</a:t>
            </a:r>
            <a:r>
              <a:rPr lang="en-US" sz="2800" dirty="0">
                <a:latin typeface="+mn-lt"/>
                <a:cs typeface="+mn-cs"/>
              </a:rPr>
              <a:t> </a:t>
            </a:r>
            <a:r>
              <a:rPr lang="en-US" sz="2800" dirty="0" err="1">
                <a:latin typeface="+mn-lt"/>
                <a:cs typeface="+mn-cs"/>
              </a:rPr>
              <a:t>nào</a:t>
            </a:r>
            <a:r>
              <a:rPr lang="en-US" sz="2800" dirty="0">
                <a:latin typeface="+mn-lt"/>
                <a:cs typeface="+mn-cs"/>
              </a:rPr>
              <a:t> </a:t>
            </a:r>
            <a:r>
              <a:rPr lang="en-US" sz="2800" dirty="0" err="1">
                <a:latin typeface="+mn-lt"/>
                <a:cs typeface="+mn-cs"/>
              </a:rPr>
              <a:t>tôi</a:t>
            </a:r>
            <a:r>
              <a:rPr lang="en-US" sz="2800" dirty="0">
                <a:latin typeface="+mn-lt"/>
                <a:cs typeface="+mn-cs"/>
              </a:rPr>
              <a:t> </a:t>
            </a:r>
            <a:r>
              <a:rPr lang="en-US" sz="2800" dirty="0" err="1">
                <a:latin typeface="+mn-lt"/>
                <a:cs typeface="+mn-cs"/>
              </a:rPr>
              <a:t>cũng</a:t>
            </a:r>
            <a:r>
              <a:rPr lang="en-US" sz="2800" dirty="0">
                <a:latin typeface="+mn-lt"/>
                <a:cs typeface="+mn-cs"/>
              </a:rPr>
              <a:t> </a:t>
            </a:r>
            <a:r>
              <a:rPr lang="en-US" sz="2800" dirty="0" err="1">
                <a:latin typeface="+mn-lt"/>
                <a:cs typeface="+mn-cs"/>
              </a:rPr>
              <a:t>tập</a:t>
            </a:r>
            <a:r>
              <a:rPr lang="en-US" sz="2800" dirty="0">
                <a:latin typeface="+mn-lt"/>
                <a:cs typeface="+mn-cs"/>
              </a:rPr>
              <a:t>.</a:t>
            </a:r>
          </a:p>
          <a:p>
            <a:pPr indent="800100" algn="just" defTabSz="456928" fontAlgn="auto">
              <a:spcBef>
                <a:spcPts val="0"/>
              </a:spcBef>
              <a:spcAft>
                <a:spcPts val="0"/>
              </a:spcAft>
              <a:defRPr/>
            </a:pPr>
            <a:r>
              <a:rPr lang="en-US" sz="2800" dirty="0">
                <a:latin typeface="+mn-lt"/>
                <a:cs typeface="+mn-cs"/>
              </a:rPr>
              <a:t>                                                                             </a:t>
            </a:r>
            <a:r>
              <a:rPr lang="en-US" sz="2400" dirty="0" err="1">
                <a:latin typeface="+mn-lt"/>
                <a:cs typeface="+mn-cs"/>
              </a:rPr>
              <a:t>Ngày</a:t>
            </a:r>
            <a:r>
              <a:rPr lang="en-US" sz="2400" dirty="0">
                <a:latin typeface="+mn-lt"/>
                <a:cs typeface="+mn-cs"/>
              </a:rPr>
              <a:t> 27-3-1946</a:t>
            </a:r>
          </a:p>
          <a:p>
            <a:pPr indent="800100" algn="just" defTabSz="456928" fontAlgn="auto">
              <a:spcBef>
                <a:spcPts val="0"/>
              </a:spcBef>
              <a:spcAft>
                <a:spcPts val="0"/>
              </a:spcAft>
              <a:defRPr/>
            </a:pPr>
            <a:r>
              <a:rPr lang="en-US" sz="2400" dirty="0">
                <a:latin typeface="+mn-lt"/>
                <a:cs typeface="+mn-cs"/>
              </a:rPr>
              <a:t>                                                                                            HỒ CHÍ MINH</a:t>
            </a:r>
            <a:endParaRPr lang="vi-VN" sz="2400" dirty="0">
              <a:latin typeface="+mn-lt"/>
              <a:cs typeface="+mn-cs"/>
            </a:endParaRPr>
          </a:p>
          <a:p>
            <a:pPr defTabSz="456928" fontAlgn="auto">
              <a:spcBef>
                <a:spcPts val="0"/>
              </a:spcBef>
              <a:spcAft>
                <a:spcPts val="0"/>
              </a:spcAft>
              <a:defRPr/>
            </a:pPr>
            <a:endParaRPr lang="vi-VN" sz="2800" dirty="0">
              <a:latin typeface="+mn-lt"/>
              <a:cs typeface="+mn-cs"/>
            </a:endParaRPr>
          </a:p>
        </p:txBody>
      </p:sp>
      <p:sp>
        <p:nvSpPr>
          <p:cNvPr id="110595" name="Rectangle 3"/>
          <p:cNvSpPr>
            <a:spLocks noChangeArrowheads="1"/>
          </p:cNvSpPr>
          <p:nvPr/>
        </p:nvSpPr>
        <p:spPr bwMode="auto">
          <a:xfrm>
            <a:off x="60325" y="4919663"/>
            <a:ext cx="11907838" cy="460375"/>
          </a:xfrm>
          <a:prstGeom prst="rect">
            <a:avLst/>
          </a:prstGeom>
          <a:noFill/>
          <a:ln w="9525">
            <a:noFill/>
            <a:miter lim="800000"/>
            <a:headEnd/>
            <a:tailEnd/>
          </a:ln>
        </p:spPr>
        <p:txBody>
          <a:bodyPr lIns="91390" tIns="45694" rIns="91390" bIns="45694">
            <a:spAutoFit/>
          </a:bodyPr>
          <a:lstStyle/>
          <a:p>
            <a:r>
              <a:rPr lang="en-US" sz="2400">
                <a:solidFill>
                  <a:srgbClr val="000000"/>
                </a:solidFill>
                <a:latin typeface="UTM Avo"/>
              </a:rPr>
              <a:t>  </a:t>
            </a:r>
            <a:endParaRPr lang="vi-VN" sz="2400">
              <a:solidFill>
                <a:srgbClr val="000000"/>
              </a:solidFill>
              <a:latin typeface="UTM Av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3"/>
          <p:cNvSpPr>
            <a:spLocks noChangeArrowheads="1"/>
          </p:cNvSpPr>
          <p:nvPr/>
        </p:nvSpPr>
        <p:spPr bwMode="auto">
          <a:xfrm>
            <a:off x="60325" y="4919663"/>
            <a:ext cx="11907838" cy="460375"/>
          </a:xfrm>
          <a:prstGeom prst="rect">
            <a:avLst/>
          </a:prstGeom>
          <a:noFill/>
          <a:ln w="9525">
            <a:noFill/>
            <a:miter lim="800000"/>
            <a:headEnd/>
            <a:tailEnd/>
          </a:ln>
        </p:spPr>
        <p:txBody>
          <a:bodyPr lIns="91390" tIns="45694" rIns="91390" bIns="45694">
            <a:spAutoFit/>
          </a:bodyPr>
          <a:lstStyle/>
          <a:p>
            <a:r>
              <a:rPr lang="en-US" sz="2400">
                <a:solidFill>
                  <a:srgbClr val="000000"/>
                </a:solidFill>
                <a:latin typeface="UTM Avo"/>
              </a:rPr>
              <a:t>  </a:t>
            </a:r>
            <a:endParaRPr lang="vi-VN" sz="2400">
              <a:solidFill>
                <a:srgbClr val="000000"/>
              </a:solidFill>
              <a:latin typeface="UTM Avo"/>
            </a:endParaRPr>
          </a:p>
        </p:txBody>
      </p:sp>
      <p:sp>
        <p:nvSpPr>
          <p:cNvPr id="6" name="Oval 5"/>
          <p:cNvSpPr/>
          <p:nvPr/>
        </p:nvSpPr>
        <p:spPr>
          <a:xfrm>
            <a:off x="1103313" y="2822575"/>
            <a:ext cx="371475" cy="3905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r>
              <a:rPr lang="vi-VN" sz="2400" b="1" dirty="0">
                <a:cs typeface="Times New Roman" pitchFamily="18" charset="0"/>
              </a:rPr>
              <a:t>2</a:t>
            </a:r>
          </a:p>
        </p:txBody>
      </p:sp>
      <p:sp>
        <p:nvSpPr>
          <p:cNvPr id="7" name="Oval 6"/>
          <p:cNvSpPr/>
          <p:nvPr/>
        </p:nvSpPr>
        <p:spPr>
          <a:xfrm>
            <a:off x="1130300" y="1122363"/>
            <a:ext cx="344488" cy="3762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r>
              <a:rPr lang="en-US" sz="2800" b="1" dirty="0">
                <a:cs typeface="Times New Roman" pitchFamily="18" charset="0"/>
              </a:rPr>
              <a:t>1</a:t>
            </a:r>
            <a:endParaRPr lang="vi-VN" sz="2800" b="1" dirty="0">
              <a:cs typeface="Times New Roman" pitchFamily="18" charset="0"/>
            </a:endParaRPr>
          </a:p>
        </p:txBody>
      </p:sp>
      <p:sp>
        <p:nvSpPr>
          <p:cNvPr id="9" name="Flowchart: Terminator 8"/>
          <p:cNvSpPr/>
          <p:nvPr/>
        </p:nvSpPr>
        <p:spPr>
          <a:xfrm>
            <a:off x="1303338" y="5741988"/>
            <a:ext cx="6442075" cy="987425"/>
          </a:xfrm>
          <a:prstGeom prst="flowChartTerminator">
            <a:avLst/>
          </a:prstGeom>
          <a:solidFill>
            <a:srgbClr val="FF5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chia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mấy</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0" name="Flowchart: Terminator 9"/>
          <p:cNvSpPr/>
          <p:nvPr/>
        </p:nvSpPr>
        <p:spPr>
          <a:xfrm>
            <a:off x="9169400" y="438150"/>
            <a:ext cx="2895600" cy="642938"/>
          </a:xfrm>
          <a:prstGeom prst="flowChartTerminator">
            <a:avLst/>
          </a:prstGeom>
          <a:solidFill>
            <a:srgbClr val="FF33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r>
              <a:rPr lang="en-US" sz="2400" b="1" dirty="0">
                <a:effectLst>
                  <a:outerShdw blurRad="38100" dist="38100" dir="2700000" algn="tl">
                    <a:srgbClr val="000000">
                      <a:alpha val="43137"/>
                    </a:srgbClr>
                  </a:outerShdw>
                </a:effectLst>
                <a:cs typeface="Times New Roman" panose="02020603050405020304" pitchFamily="18" charset="0"/>
              </a:rPr>
              <a:t>ĐỌC ĐOẠN</a:t>
            </a:r>
          </a:p>
        </p:txBody>
      </p:sp>
      <p:sp>
        <p:nvSpPr>
          <p:cNvPr id="111622" name="Rectangle 12"/>
          <p:cNvSpPr>
            <a:spLocks noChangeArrowheads="1"/>
          </p:cNvSpPr>
          <p:nvPr/>
        </p:nvSpPr>
        <p:spPr bwMode="auto">
          <a:xfrm>
            <a:off x="692150" y="1033463"/>
            <a:ext cx="11096625" cy="5694362"/>
          </a:xfrm>
          <a:prstGeom prst="rect">
            <a:avLst/>
          </a:prstGeom>
          <a:noFill/>
          <a:ln w="9525">
            <a:noFill/>
            <a:miter lim="800000"/>
            <a:headEnd/>
            <a:tailEnd/>
          </a:ln>
        </p:spPr>
        <p:txBody>
          <a:bodyPr>
            <a:spAutoFit/>
          </a:bodyPr>
          <a:lstStyle/>
          <a:p>
            <a:pPr indent="800100" algn="just"/>
            <a:r>
              <a:rPr lang="en-US" sz="2800">
                <a:latin typeface="UTM Avo"/>
              </a:rPr>
              <a:t>Giữ gìn dân chủ, xây dựng nước nhà, gây đời sống mới, việc gì cũng cần có sức khỏe mới làm thành công. Mỗi một người dân yếu ớt tức là cả nước yếu ớt. Mỗi một người dân mạnh khỏe tức là cả nước mạnh khỏe. </a:t>
            </a:r>
          </a:p>
          <a:p>
            <a:pPr indent="800100" algn="just"/>
            <a:r>
              <a:rPr lang="en-US" sz="2800">
                <a:latin typeface="UTM Avo"/>
              </a:rPr>
              <a:t>Vậy nên luyện tập thể dục, bồi bổ sức khỏe là bổn phận của mỗi một người yêu nước. Việc đó không tốn kém, khó khăn gì. Gái trai, già trẻ ai cũng nên làm và ai cũng làm được. Mỗi người lúc ngủ dậy, tập ít phút thể dục. Ngày nào cũng tập thì khí huyết lưu thông, tinh thần đầy đủ, như vậy là sức khỏe. Dân cường thì nước thịnh.</a:t>
            </a:r>
          </a:p>
          <a:p>
            <a:pPr indent="800100" algn="just"/>
            <a:r>
              <a:rPr lang="en-US" sz="2800">
                <a:latin typeface="UTM Avo"/>
              </a:rPr>
              <a:t>Tôi mong đồng bào ta ai cũng gắng tập thể dục. Tự tôi, ngày nào tôi cũng tập.</a:t>
            </a:r>
          </a:p>
          <a:p>
            <a:pPr indent="800100" algn="just"/>
            <a:r>
              <a:rPr lang="en-US" sz="2800">
                <a:latin typeface="UTM Avo"/>
              </a:rPr>
              <a:t>                                                                           Ngày 27-3-1946</a:t>
            </a:r>
          </a:p>
          <a:p>
            <a:pPr indent="800100" algn="just"/>
            <a:r>
              <a:rPr lang="en-US" sz="2800">
                <a:latin typeface="UTM Avo"/>
              </a:rPr>
              <a:t>                                                                            HỒ CHÍ MINH</a:t>
            </a:r>
            <a:endParaRPr lang="vi-VN" sz="2800">
              <a:latin typeface="UTM Avo"/>
            </a:endParaRPr>
          </a:p>
        </p:txBody>
      </p:sp>
      <p:sp>
        <p:nvSpPr>
          <p:cNvPr id="111623" name="Rectangle 13"/>
          <p:cNvSpPr>
            <a:spLocks noChangeArrowheads="1"/>
          </p:cNvSpPr>
          <p:nvPr/>
        </p:nvSpPr>
        <p:spPr bwMode="auto">
          <a:xfrm>
            <a:off x="2378075" y="423863"/>
            <a:ext cx="6502400" cy="584200"/>
          </a:xfrm>
          <a:prstGeom prst="rect">
            <a:avLst/>
          </a:prstGeom>
          <a:noFill/>
          <a:ln w="9525">
            <a:noFill/>
            <a:miter lim="800000"/>
            <a:headEnd/>
            <a:tailEnd/>
          </a:ln>
        </p:spPr>
        <p:txBody>
          <a:bodyPr wrap="none" lIns="91390" tIns="45694" rIns="91390" bIns="45694">
            <a:spAutoFit/>
          </a:bodyPr>
          <a:lstStyle/>
          <a:p>
            <a:pPr algn="ctr"/>
            <a:r>
              <a:rPr lang="en-US" sz="3200" b="1">
                <a:solidFill>
                  <a:srgbClr val="FF0000"/>
                </a:solidFill>
                <a:latin typeface="UTM Avo"/>
                <a:cs typeface="Times New Roman" pitchFamily="18" charset="0"/>
              </a:rPr>
              <a:t>Lời kêu gọi toàn dân tập thể dục</a:t>
            </a:r>
            <a:endParaRPr lang="vi-VN" sz="3200" b="1">
              <a:solidFill>
                <a:srgbClr val="FF0000"/>
              </a:solidFill>
              <a:latin typeface="UTM Avo"/>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9" grpId="1"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3"/>
          <p:cNvSpPr>
            <a:spLocks noChangeArrowheads="1"/>
          </p:cNvSpPr>
          <p:nvPr/>
        </p:nvSpPr>
        <p:spPr bwMode="auto">
          <a:xfrm>
            <a:off x="60325" y="4919663"/>
            <a:ext cx="11907838" cy="460375"/>
          </a:xfrm>
          <a:prstGeom prst="rect">
            <a:avLst/>
          </a:prstGeom>
          <a:noFill/>
          <a:ln w="9525">
            <a:noFill/>
            <a:miter lim="800000"/>
            <a:headEnd/>
            <a:tailEnd/>
          </a:ln>
        </p:spPr>
        <p:txBody>
          <a:bodyPr lIns="91390" tIns="45694" rIns="91390" bIns="45694">
            <a:spAutoFit/>
          </a:bodyPr>
          <a:lstStyle/>
          <a:p>
            <a:r>
              <a:rPr lang="en-US" sz="2400">
                <a:solidFill>
                  <a:srgbClr val="000000"/>
                </a:solidFill>
                <a:latin typeface="UTM Avo"/>
              </a:rPr>
              <a:t>  </a:t>
            </a:r>
            <a:endParaRPr lang="vi-VN" sz="2400">
              <a:solidFill>
                <a:srgbClr val="000000"/>
              </a:solidFill>
              <a:latin typeface="UTM Avo"/>
            </a:endParaRPr>
          </a:p>
        </p:txBody>
      </p:sp>
      <p:sp>
        <p:nvSpPr>
          <p:cNvPr id="6" name="Oval 5"/>
          <p:cNvSpPr/>
          <p:nvPr/>
        </p:nvSpPr>
        <p:spPr>
          <a:xfrm>
            <a:off x="1103313" y="2822575"/>
            <a:ext cx="371475" cy="3905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r>
              <a:rPr lang="vi-VN" sz="2400" b="1" dirty="0">
                <a:cs typeface="Times New Roman" pitchFamily="18" charset="0"/>
              </a:rPr>
              <a:t>2</a:t>
            </a:r>
          </a:p>
        </p:txBody>
      </p:sp>
      <p:sp>
        <p:nvSpPr>
          <p:cNvPr id="7" name="Oval 6"/>
          <p:cNvSpPr/>
          <p:nvPr/>
        </p:nvSpPr>
        <p:spPr>
          <a:xfrm>
            <a:off x="1130300" y="1122363"/>
            <a:ext cx="344488" cy="3762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r>
              <a:rPr lang="en-US" sz="2800" b="1" dirty="0">
                <a:cs typeface="Times New Roman" pitchFamily="18" charset="0"/>
              </a:rPr>
              <a:t>1</a:t>
            </a:r>
            <a:endParaRPr lang="vi-VN" sz="2800" b="1" dirty="0">
              <a:cs typeface="Times New Roman" pitchFamily="18" charset="0"/>
            </a:endParaRPr>
          </a:p>
        </p:txBody>
      </p:sp>
      <p:sp>
        <p:nvSpPr>
          <p:cNvPr id="10" name="Flowchart: Terminator 9"/>
          <p:cNvSpPr/>
          <p:nvPr/>
        </p:nvSpPr>
        <p:spPr>
          <a:xfrm>
            <a:off x="9185275" y="473075"/>
            <a:ext cx="2895600" cy="642938"/>
          </a:xfrm>
          <a:prstGeom prst="flowChartTerminator">
            <a:avLst/>
          </a:prstGeom>
          <a:solidFill>
            <a:srgbClr val="FF33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r>
              <a:rPr lang="en-US" sz="2400" b="1" dirty="0">
                <a:effectLst>
                  <a:outerShdw blurRad="38100" dist="38100" dir="2700000" algn="tl">
                    <a:srgbClr val="000000">
                      <a:alpha val="43137"/>
                    </a:srgbClr>
                  </a:outerShdw>
                </a:effectLst>
                <a:cs typeface="Times New Roman" panose="02020603050405020304" pitchFamily="18" charset="0"/>
              </a:rPr>
              <a:t>ĐỌC ĐOẠN</a:t>
            </a:r>
          </a:p>
        </p:txBody>
      </p:sp>
      <p:sp>
        <p:nvSpPr>
          <p:cNvPr id="112645" name="Rectangle 12"/>
          <p:cNvSpPr>
            <a:spLocks noChangeArrowheads="1"/>
          </p:cNvSpPr>
          <p:nvPr/>
        </p:nvSpPr>
        <p:spPr bwMode="auto">
          <a:xfrm>
            <a:off x="633413" y="1116013"/>
            <a:ext cx="11096625" cy="5694362"/>
          </a:xfrm>
          <a:prstGeom prst="rect">
            <a:avLst/>
          </a:prstGeom>
          <a:noFill/>
          <a:ln w="9525">
            <a:noFill/>
            <a:miter lim="800000"/>
            <a:headEnd/>
            <a:tailEnd/>
          </a:ln>
        </p:spPr>
        <p:txBody>
          <a:bodyPr>
            <a:spAutoFit/>
          </a:bodyPr>
          <a:lstStyle/>
          <a:p>
            <a:pPr indent="800100" algn="just"/>
            <a:r>
              <a:rPr lang="en-US" sz="2800">
                <a:solidFill>
                  <a:srgbClr val="0000FF"/>
                </a:solidFill>
                <a:latin typeface="UTM Avo"/>
              </a:rPr>
              <a:t>Giữ gìn dân chủ, xây dựng nước nhà, gây đời sống mới, việc gì cũng cần có sức khỏe mới làm thành công. Mỗi một người dân yếu ớt tức là cả nước yếu ớt. Mỗi một người dân mạnh khỏe tức là cả nước mạnh khỏe. </a:t>
            </a:r>
          </a:p>
          <a:p>
            <a:pPr indent="800100" algn="just"/>
            <a:r>
              <a:rPr lang="en-US" sz="2800">
                <a:latin typeface="UTM Avo"/>
              </a:rPr>
              <a:t>Vậy nên luyện tập thể dục, bồi bổ sức khỏe là bổn phận của mỗi một người yêu nước. Việc đó không tốn kém, khó khăn gì. Gái trai, già trẻ ai cũng nên làm và ai cũng làm được. Mỗi người lúc ngủ dậy, tập ít phút thể dục. Ngày nào cũng tập thì khí huyết lưu thông, tinh thần đầy đủ, như vậy là sức khỏe. Dân cường thì nước thịnh.</a:t>
            </a:r>
          </a:p>
          <a:p>
            <a:pPr indent="800100" algn="just"/>
            <a:r>
              <a:rPr lang="en-US" sz="2800">
                <a:latin typeface="UTM Avo"/>
              </a:rPr>
              <a:t>Tôi mong đồng bào ta ai cũng gắng tập thể dục. Tự tôi, ngày nào tôi cũng tập.</a:t>
            </a:r>
          </a:p>
          <a:p>
            <a:pPr indent="800100" algn="just"/>
            <a:r>
              <a:rPr lang="en-US" sz="2800">
                <a:latin typeface="UTM Avo"/>
              </a:rPr>
              <a:t>                                                                           Ngày 27-3-1946</a:t>
            </a:r>
          </a:p>
          <a:p>
            <a:pPr indent="800100" algn="just"/>
            <a:r>
              <a:rPr lang="en-US" sz="2800">
                <a:latin typeface="UTM Avo"/>
              </a:rPr>
              <a:t>                                                                            HỒ CHÍ MINH</a:t>
            </a:r>
            <a:endParaRPr lang="vi-VN" sz="2800">
              <a:latin typeface="UTM Avo"/>
            </a:endParaRPr>
          </a:p>
        </p:txBody>
      </p:sp>
      <p:sp>
        <p:nvSpPr>
          <p:cNvPr id="112646" name="Rectangle 13"/>
          <p:cNvSpPr>
            <a:spLocks noChangeArrowheads="1"/>
          </p:cNvSpPr>
          <p:nvPr/>
        </p:nvSpPr>
        <p:spPr bwMode="auto">
          <a:xfrm>
            <a:off x="2378075" y="423863"/>
            <a:ext cx="6502400" cy="584200"/>
          </a:xfrm>
          <a:prstGeom prst="rect">
            <a:avLst/>
          </a:prstGeom>
          <a:noFill/>
          <a:ln w="9525">
            <a:noFill/>
            <a:miter lim="800000"/>
            <a:headEnd/>
            <a:tailEnd/>
          </a:ln>
        </p:spPr>
        <p:txBody>
          <a:bodyPr wrap="none" lIns="91390" tIns="45694" rIns="91390" bIns="45694">
            <a:spAutoFit/>
          </a:bodyPr>
          <a:lstStyle/>
          <a:p>
            <a:pPr algn="ctr"/>
            <a:r>
              <a:rPr lang="en-US" sz="3200" b="1">
                <a:solidFill>
                  <a:srgbClr val="FF0000"/>
                </a:solidFill>
                <a:latin typeface="UTM Avo"/>
                <a:cs typeface="Times New Roman" pitchFamily="18" charset="0"/>
              </a:rPr>
              <a:t>Lời kêu gọi toàn dân tập thể dục</a:t>
            </a:r>
            <a:endParaRPr lang="vi-VN" sz="3200" b="1">
              <a:solidFill>
                <a:srgbClr val="FF0000"/>
              </a:solidFill>
              <a:latin typeface="UTM Avo"/>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7225" y="664204"/>
            <a:ext cx="2786063" cy="769389"/>
          </a:xfrm>
          <a:prstGeom prst="rect">
            <a:avLst/>
          </a:prstGeom>
          <a:noFill/>
        </p:spPr>
        <p:txBody>
          <a:bodyPr lIns="91390" tIns="45694" rIns="91390" bIns="45694">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456928" fontAlgn="auto">
              <a:spcBef>
                <a:spcPts val="0"/>
              </a:spcBef>
              <a:spcAft>
                <a:spcPts val="0"/>
              </a:spcAft>
              <a:defRPr/>
            </a:pPr>
            <a:r>
              <a:rPr lang="vi-VN" sz="44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Chú</a:t>
            </a:r>
            <a:r>
              <a:rPr lang="en-US" sz="44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vi-VN" sz="44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thích</a:t>
            </a:r>
            <a:endParaRPr lang="en-US" sz="44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13666" name="TextBox 4"/>
          <p:cNvSpPr txBox="1">
            <a:spLocks noChangeArrowheads="1"/>
          </p:cNvSpPr>
          <p:nvPr/>
        </p:nvSpPr>
        <p:spPr bwMode="auto">
          <a:xfrm>
            <a:off x="557213" y="1816100"/>
            <a:ext cx="10615612" cy="522288"/>
          </a:xfrm>
          <a:prstGeom prst="rect">
            <a:avLst/>
          </a:prstGeom>
          <a:noFill/>
          <a:ln w="9525">
            <a:noFill/>
            <a:miter lim="800000"/>
            <a:headEnd/>
            <a:tailEnd/>
          </a:ln>
        </p:spPr>
        <p:txBody>
          <a:bodyPr lIns="91390" tIns="45694" rIns="91390" bIns="45694">
            <a:spAutoFit/>
          </a:bodyPr>
          <a:lstStyle/>
          <a:p>
            <a:pPr defTabSz="912813"/>
            <a:r>
              <a:rPr lang="en-US" sz="2800">
                <a:solidFill>
                  <a:srgbClr val="000000"/>
                </a:solidFill>
                <a:latin typeface="UTM Avo"/>
              </a:rPr>
              <a:t>- </a:t>
            </a:r>
            <a:r>
              <a:rPr lang="pt-BR" sz="2800" i="1">
                <a:latin typeface="UTM Avo"/>
              </a:rPr>
              <a:t>dân chủ: </a:t>
            </a:r>
            <a:r>
              <a:rPr lang="pt-BR" sz="2800">
                <a:latin typeface="UTM Avo"/>
              </a:rPr>
              <a:t>chế độ xã hội đảm bảo quyền làm chủ của con người.</a:t>
            </a:r>
            <a:endParaRPr lang="vi-VN" sz="2800">
              <a:solidFill>
                <a:srgbClr val="000000"/>
              </a:solidFill>
              <a:latin typeface="UTM Avo"/>
            </a:endParaRPr>
          </a:p>
        </p:txBody>
      </p:sp>
      <p:sp>
        <p:nvSpPr>
          <p:cNvPr id="113667" name="TextBox 5"/>
          <p:cNvSpPr txBox="1">
            <a:spLocks noChangeArrowheads="1"/>
          </p:cNvSpPr>
          <p:nvPr/>
        </p:nvSpPr>
        <p:spPr bwMode="auto">
          <a:xfrm>
            <a:off x="557213" y="2447925"/>
            <a:ext cx="6772275" cy="523875"/>
          </a:xfrm>
          <a:prstGeom prst="rect">
            <a:avLst/>
          </a:prstGeom>
          <a:noFill/>
          <a:ln w="9525">
            <a:noFill/>
            <a:miter lim="800000"/>
            <a:headEnd/>
            <a:tailEnd/>
          </a:ln>
        </p:spPr>
        <p:txBody>
          <a:bodyPr lIns="91390" tIns="45694" rIns="91390" bIns="45694">
            <a:spAutoFit/>
          </a:bodyPr>
          <a:lstStyle/>
          <a:p>
            <a:pPr defTabSz="912813"/>
            <a:r>
              <a:rPr lang="en-US" sz="2800">
                <a:solidFill>
                  <a:srgbClr val="000000"/>
                </a:solidFill>
                <a:latin typeface="UTM Avo"/>
              </a:rPr>
              <a:t>- </a:t>
            </a:r>
            <a:r>
              <a:rPr lang="pt-BR" sz="2800" i="1">
                <a:latin typeface="UTM Avo"/>
              </a:rPr>
              <a:t>bồi bổ: </a:t>
            </a:r>
            <a:r>
              <a:rPr lang="pt-BR" sz="2800">
                <a:latin typeface="UTM Avo"/>
              </a:rPr>
              <a:t>làm cho khỏe mạnh hơn</a:t>
            </a:r>
            <a:endParaRPr lang="vi-VN" sz="2800">
              <a:solidFill>
                <a:srgbClr val="000000"/>
              </a:solidFill>
              <a:latin typeface="UTM Avo"/>
            </a:endParaRPr>
          </a:p>
        </p:txBody>
      </p:sp>
      <p:sp>
        <p:nvSpPr>
          <p:cNvPr id="113668" name="TextBox 6"/>
          <p:cNvSpPr txBox="1">
            <a:spLocks noChangeArrowheads="1"/>
          </p:cNvSpPr>
          <p:nvPr/>
        </p:nvSpPr>
        <p:spPr bwMode="auto">
          <a:xfrm>
            <a:off x="557213" y="3151188"/>
            <a:ext cx="7029450" cy="523875"/>
          </a:xfrm>
          <a:prstGeom prst="rect">
            <a:avLst/>
          </a:prstGeom>
          <a:noFill/>
          <a:ln w="9525">
            <a:noFill/>
            <a:miter lim="800000"/>
            <a:headEnd/>
            <a:tailEnd/>
          </a:ln>
        </p:spPr>
        <p:txBody>
          <a:bodyPr lIns="91390" tIns="45694" rIns="91390" bIns="45694">
            <a:spAutoFit/>
          </a:bodyPr>
          <a:lstStyle/>
          <a:p>
            <a:pPr defTabSz="912813"/>
            <a:r>
              <a:rPr lang="en-US" sz="2800">
                <a:solidFill>
                  <a:srgbClr val="000000"/>
                </a:solidFill>
                <a:latin typeface="UTM Avo"/>
              </a:rPr>
              <a:t>- </a:t>
            </a:r>
            <a:r>
              <a:rPr lang="pt-BR" sz="2800" i="1">
                <a:latin typeface="UTM Avo"/>
              </a:rPr>
              <a:t>bổn phận: </a:t>
            </a:r>
            <a:r>
              <a:rPr lang="pt-BR" sz="2800">
                <a:latin typeface="UTM Avo"/>
              </a:rPr>
              <a:t>việc phải làm</a:t>
            </a:r>
            <a:endParaRPr lang="vi-VN" sz="2800">
              <a:solidFill>
                <a:srgbClr val="000000"/>
              </a:solidFill>
              <a:latin typeface="UTM Avo"/>
            </a:endParaRPr>
          </a:p>
        </p:txBody>
      </p:sp>
      <p:sp>
        <p:nvSpPr>
          <p:cNvPr id="113669" name="TextBox 8"/>
          <p:cNvSpPr txBox="1">
            <a:spLocks noChangeArrowheads="1"/>
          </p:cNvSpPr>
          <p:nvPr/>
        </p:nvSpPr>
        <p:spPr bwMode="auto">
          <a:xfrm>
            <a:off x="376238" y="3873500"/>
            <a:ext cx="11633200" cy="522288"/>
          </a:xfrm>
          <a:prstGeom prst="rect">
            <a:avLst/>
          </a:prstGeom>
          <a:noFill/>
          <a:ln w="9525">
            <a:noFill/>
            <a:miter lim="800000"/>
            <a:headEnd/>
            <a:tailEnd/>
          </a:ln>
        </p:spPr>
        <p:txBody>
          <a:bodyPr lIns="91390" tIns="45694" rIns="91390" bIns="45694">
            <a:spAutoFit/>
          </a:bodyPr>
          <a:lstStyle/>
          <a:p>
            <a:pPr defTabSz="912813"/>
            <a:r>
              <a:rPr lang="en-US" sz="2800">
                <a:solidFill>
                  <a:srgbClr val="000000"/>
                </a:solidFill>
                <a:latin typeface="UTM Avo"/>
              </a:rPr>
              <a:t>- </a:t>
            </a:r>
            <a:r>
              <a:rPr lang="pt-BR" sz="2800" i="1">
                <a:latin typeface="UTM Avo"/>
              </a:rPr>
              <a:t>khí huyết: </a:t>
            </a:r>
            <a:r>
              <a:rPr lang="pt-BR" sz="2800">
                <a:latin typeface="UTM Avo"/>
              </a:rPr>
              <a:t>Hơi sức và máu tạo nên sức sống của con người.</a:t>
            </a:r>
            <a:endParaRPr lang="vi-VN" sz="2800">
              <a:solidFill>
                <a:srgbClr val="000000"/>
              </a:solidFill>
              <a:latin typeface="UTM Avo"/>
            </a:endParaRPr>
          </a:p>
        </p:txBody>
      </p:sp>
      <p:sp>
        <p:nvSpPr>
          <p:cNvPr id="113670" name="TextBox 7"/>
          <p:cNvSpPr txBox="1">
            <a:spLocks noChangeArrowheads="1"/>
          </p:cNvSpPr>
          <p:nvPr/>
        </p:nvSpPr>
        <p:spPr bwMode="auto">
          <a:xfrm>
            <a:off x="433388" y="4487863"/>
            <a:ext cx="6772275" cy="523875"/>
          </a:xfrm>
          <a:prstGeom prst="rect">
            <a:avLst/>
          </a:prstGeom>
          <a:noFill/>
          <a:ln w="9525">
            <a:noFill/>
            <a:miter lim="800000"/>
            <a:headEnd/>
            <a:tailEnd/>
          </a:ln>
        </p:spPr>
        <p:txBody>
          <a:bodyPr lIns="91390" tIns="45694" rIns="91390" bIns="45694">
            <a:spAutoFit/>
          </a:bodyPr>
          <a:lstStyle/>
          <a:p>
            <a:pPr defTabSz="912813"/>
            <a:r>
              <a:rPr lang="en-US" sz="2800">
                <a:solidFill>
                  <a:srgbClr val="000000"/>
                </a:solidFill>
                <a:latin typeface="UTM Avo"/>
              </a:rPr>
              <a:t>- </a:t>
            </a:r>
            <a:r>
              <a:rPr lang="pt-BR" sz="2800" i="1">
                <a:latin typeface="UTM Avo"/>
              </a:rPr>
              <a:t>lưu thông</a:t>
            </a:r>
            <a:r>
              <a:rPr lang="pt-BR" sz="2800">
                <a:latin typeface="UTM Avo"/>
              </a:rPr>
              <a:t>: Thông suốt, không bị ứ đọng</a:t>
            </a:r>
            <a:endParaRPr lang="vi-VN" sz="2800">
              <a:solidFill>
                <a:srgbClr val="000000"/>
              </a:solidFill>
              <a:latin typeface="UTM Avo"/>
            </a:endParaRPr>
          </a:p>
        </p:txBody>
      </p:sp>
      <p:sp>
        <p:nvSpPr>
          <p:cNvPr id="11" name="TextBox 10"/>
          <p:cNvSpPr txBox="1"/>
          <p:nvPr/>
        </p:nvSpPr>
        <p:spPr>
          <a:xfrm>
            <a:off x="7510316" y="5297016"/>
            <a:ext cx="3605615" cy="769389"/>
          </a:xfrm>
          <a:prstGeom prst="rect">
            <a:avLst/>
          </a:prstGeom>
          <a:noFill/>
        </p:spPr>
        <p:txBody>
          <a:bodyPr lIns="91390" tIns="45694" rIns="91390" bIns="45694">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913851" fontAlgn="auto">
              <a:spcBef>
                <a:spcPts val="0"/>
              </a:spcBef>
              <a:spcAft>
                <a:spcPts val="0"/>
              </a:spcAft>
              <a:defRPr/>
            </a:pPr>
            <a:r>
              <a:rPr lang="en-US" sz="4400" b="1" u="sng" cap="all" dirty="0" err="1">
                <a:ln/>
                <a:solidFill>
                  <a:srgbClr val="4472C4"/>
                </a:solidFill>
                <a:effectLst>
                  <a:outerShdw blurRad="19685" dist="12700" dir="5400000" algn="tl" rotWithShape="0">
                    <a:srgbClr val="4472C4">
                      <a:satMod val="130000"/>
                      <a:alpha val="60000"/>
                    </a:srgbClr>
                  </a:outerShdw>
                  <a:reflection blurRad="10000" stA="55000" endPos="48000" dist="500" dir="5400000" sy="-100000" algn="bl" rotWithShape="0"/>
                </a:effectLst>
                <a:latin typeface="+mn-lt"/>
                <a:cs typeface="+mn-cs"/>
              </a:rPr>
              <a:t>Luyện</a:t>
            </a:r>
            <a:r>
              <a:rPr lang="en-US" sz="4400" b="1" u="sng" cap="all" dirty="0">
                <a:ln/>
                <a:solidFill>
                  <a:srgbClr val="4472C4"/>
                </a:solidFill>
                <a:effectLst>
                  <a:outerShdw blurRad="19685" dist="12700" dir="5400000" algn="tl" rotWithShape="0">
                    <a:srgbClr val="4472C4">
                      <a:satMod val="130000"/>
                      <a:alpha val="60000"/>
                    </a:srgbClr>
                  </a:outerShdw>
                  <a:reflection blurRad="10000" stA="55000" endPos="48000" dist="500" dir="5400000" sy="-100000" algn="bl" rotWithShape="0"/>
                </a:effectLst>
                <a:latin typeface="+mn-lt"/>
                <a:cs typeface="+mn-cs"/>
              </a:rPr>
              <a:t> </a:t>
            </a:r>
            <a:r>
              <a:rPr lang="en-US" sz="4400" b="1" u="sng" cap="all" dirty="0" err="1">
                <a:ln/>
                <a:solidFill>
                  <a:srgbClr val="4472C4"/>
                </a:solidFill>
                <a:effectLst>
                  <a:outerShdw blurRad="19685" dist="12700" dir="5400000" algn="tl" rotWithShape="0">
                    <a:srgbClr val="4472C4">
                      <a:satMod val="130000"/>
                      <a:alpha val="60000"/>
                    </a:srgbClr>
                  </a:outerShdw>
                  <a:reflection blurRad="10000" stA="55000" endPos="48000" dist="500" dir="5400000" sy="-100000" algn="bl" rotWithShape="0"/>
                </a:effectLst>
                <a:latin typeface="+mn-lt"/>
                <a:cs typeface="+mn-cs"/>
              </a:rPr>
              <a:t>đọc</a:t>
            </a:r>
            <a:r>
              <a:rPr lang="en-US" sz="4400" b="1" u="sng" cap="all" dirty="0">
                <a:ln/>
                <a:solidFill>
                  <a:srgbClr val="4472C4"/>
                </a:solidFill>
                <a:effectLst>
                  <a:outerShdw blurRad="19685" dist="12700" dir="5400000" algn="tl" rotWithShape="0">
                    <a:srgbClr val="4472C4">
                      <a:satMod val="130000"/>
                      <a:alpha val="60000"/>
                    </a:srgbClr>
                  </a:outerShdw>
                  <a:reflection blurRad="10000" stA="55000" endPos="48000" dist="500" dir="5400000" sy="-100000" algn="bl" rotWithShape="0"/>
                </a:effectLst>
                <a:latin typeface="+mn-lt"/>
                <a:cs typeface="+mn-cs"/>
              </a:rPr>
              <a:t> </a:t>
            </a:r>
            <a:endParaRPr lang="vi-VN" sz="4400" b="1" u="sng" cap="all" dirty="0">
              <a:ln/>
              <a:solidFill>
                <a:srgbClr val="4472C4"/>
              </a:solidFill>
              <a:effectLst>
                <a:outerShdw blurRad="19685" dist="12700" dir="5400000" algn="tl" rotWithShape="0">
                  <a:srgbClr val="4472C4">
                    <a:satMod val="130000"/>
                    <a:alpha val="60000"/>
                  </a:srgbClr>
                </a:outerShdw>
                <a:reflection blurRad="10000" stA="55000" endPos="48000" dist="500" dir="5400000" sy="-100000" algn="bl" rotWithShape="0"/>
              </a:effectLst>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3"/>
          <p:cNvSpPr>
            <a:spLocks noChangeArrowheads="1"/>
          </p:cNvSpPr>
          <p:nvPr/>
        </p:nvSpPr>
        <p:spPr bwMode="auto">
          <a:xfrm>
            <a:off x="60325" y="4919663"/>
            <a:ext cx="11907838" cy="460375"/>
          </a:xfrm>
          <a:prstGeom prst="rect">
            <a:avLst/>
          </a:prstGeom>
          <a:noFill/>
          <a:ln w="9525">
            <a:noFill/>
            <a:miter lim="800000"/>
            <a:headEnd/>
            <a:tailEnd/>
          </a:ln>
        </p:spPr>
        <p:txBody>
          <a:bodyPr lIns="91390" tIns="45694" rIns="91390" bIns="45694">
            <a:spAutoFit/>
          </a:bodyPr>
          <a:lstStyle/>
          <a:p>
            <a:r>
              <a:rPr lang="en-US" sz="2400">
                <a:solidFill>
                  <a:srgbClr val="000000"/>
                </a:solidFill>
                <a:latin typeface="UTM Avo"/>
              </a:rPr>
              <a:t>  </a:t>
            </a:r>
            <a:endParaRPr lang="vi-VN" sz="2400">
              <a:solidFill>
                <a:srgbClr val="000000"/>
              </a:solidFill>
              <a:latin typeface="UTM Avo"/>
            </a:endParaRPr>
          </a:p>
        </p:txBody>
      </p:sp>
      <p:sp>
        <p:nvSpPr>
          <p:cNvPr id="6" name="Oval 5"/>
          <p:cNvSpPr/>
          <p:nvPr/>
        </p:nvSpPr>
        <p:spPr>
          <a:xfrm>
            <a:off x="1103313" y="2822575"/>
            <a:ext cx="371475" cy="3905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r>
              <a:rPr lang="vi-VN" sz="2400" b="1" dirty="0">
                <a:cs typeface="Times New Roman" pitchFamily="18" charset="0"/>
              </a:rPr>
              <a:t>2</a:t>
            </a:r>
          </a:p>
        </p:txBody>
      </p:sp>
      <p:sp>
        <p:nvSpPr>
          <p:cNvPr id="7" name="Oval 6"/>
          <p:cNvSpPr/>
          <p:nvPr/>
        </p:nvSpPr>
        <p:spPr>
          <a:xfrm>
            <a:off x="1130300" y="1122363"/>
            <a:ext cx="344488" cy="3762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r>
              <a:rPr lang="en-US" sz="2800" b="1" dirty="0">
                <a:cs typeface="Times New Roman" pitchFamily="18" charset="0"/>
              </a:rPr>
              <a:t>1</a:t>
            </a:r>
            <a:endParaRPr lang="vi-VN" sz="2800" b="1" dirty="0">
              <a:cs typeface="Times New Roman" pitchFamily="18" charset="0"/>
            </a:endParaRPr>
          </a:p>
        </p:txBody>
      </p:sp>
      <p:sp>
        <p:nvSpPr>
          <p:cNvPr id="10" name="Flowchart: Terminator 9"/>
          <p:cNvSpPr/>
          <p:nvPr/>
        </p:nvSpPr>
        <p:spPr>
          <a:xfrm>
            <a:off x="9185275" y="473075"/>
            <a:ext cx="2895600" cy="642938"/>
          </a:xfrm>
          <a:prstGeom prst="flowChartTerminator">
            <a:avLst/>
          </a:prstGeom>
          <a:solidFill>
            <a:srgbClr val="FF33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90" tIns="45694" rIns="91390" bIns="45694" anchor="ctr"/>
          <a:lstStyle/>
          <a:p>
            <a:pPr algn="ctr" defTabSz="456928" fontAlgn="auto">
              <a:spcBef>
                <a:spcPts val="0"/>
              </a:spcBef>
              <a:spcAft>
                <a:spcPts val="0"/>
              </a:spcAft>
              <a:defRPr/>
            </a:pPr>
            <a:r>
              <a:rPr lang="en-US" sz="2400" b="1" dirty="0">
                <a:effectLst>
                  <a:outerShdw blurRad="38100" dist="38100" dir="2700000" algn="tl">
                    <a:srgbClr val="000000">
                      <a:alpha val="43137"/>
                    </a:srgbClr>
                  </a:outerShdw>
                </a:effectLst>
                <a:cs typeface="Times New Roman" panose="02020603050405020304" pitchFamily="18" charset="0"/>
              </a:rPr>
              <a:t>ĐỌC ĐOẠN</a:t>
            </a:r>
          </a:p>
        </p:txBody>
      </p:sp>
      <p:sp>
        <p:nvSpPr>
          <p:cNvPr id="114693" name="Rectangle 12"/>
          <p:cNvSpPr>
            <a:spLocks noChangeArrowheads="1"/>
          </p:cNvSpPr>
          <p:nvPr/>
        </p:nvSpPr>
        <p:spPr bwMode="auto">
          <a:xfrm>
            <a:off x="633413" y="1116013"/>
            <a:ext cx="11096625" cy="5694362"/>
          </a:xfrm>
          <a:prstGeom prst="rect">
            <a:avLst/>
          </a:prstGeom>
          <a:noFill/>
          <a:ln w="9525">
            <a:noFill/>
            <a:miter lim="800000"/>
            <a:headEnd/>
            <a:tailEnd/>
          </a:ln>
        </p:spPr>
        <p:txBody>
          <a:bodyPr>
            <a:spAutoFit/>
          </a:bodyPr>
          <a:lstStyle/>
          <a:p>
            <a:pPr indent="800100" algn="just"/>
            <a:r>
              <a:rPr lang="en-US" sz="2800">
                <a:solidFill>
                  <a:srgbClr val="0000FF"/>
                </a:solidFill>
                <a:latin typeface="UTM Avo"/>
              </a:rPr>
              <a:t>Giữ gìn dân chủ, xây dựng nước nhà, gây đời sống mới, việc gì cũng cần có sức khỏe mới làm thành công. Mỗi một người dân yếu ớt tức là cả nước yếu ớt. Mỗi một người dân mạnh khỏe tức là cả nước mạnh khỏe. </a:t>
            </a:r>
          </a:p>
          <a:p>
            <a:pPr indent="800100" algn="just"/>
            <a:r>
              <a:rPr lang="en-US" sz="2800">
                <a:latin typeface="UTM Avo"/>
              </a:rPr>
              <a:t>Vậy nên luyện tập thể dục, bồi bổ sức khỏe là bổn phận của mỗi một người yêu nước. Việc đó không tốn kém, khó khăn gì. Gái trai, già trẻ ai cũng nên làm và ai cũng làm được. Mỗi người lúc ngủ dậy, tập ít phút thể dục. Ngày nào cũng tập thì khí huyết lưu thông, tinh thần đầy đủ, như vậy là sức khỏe. Dân cường thì nước thịnh.</a:t>
            </a:r>
          </a:p>
          <a:p>
            <a:pPr indent="800100" algn="just"/>
            <a:r>
              <a:rPr lang="en-US" sz="2800">
                <a:latin typeface="UTM Avo"/>
              </a:rPr>
              <a:t>Tôi mong đồng bào ta ai cũng gắng tập thể dục. Tự tôi, ngày nào tôi cũng tập.</a:t>
            </a:r>
          </a:p>
          <a:p>
            <a:pPr indent="800100" algn="just"/>
            <a:r>
              <a:rPr lang="en-US" sz="2800">
                <a:latin typeface="UTM Avo"/>
              </a:rPr>
              <a:t>                                                                           Ngày 27-3-1946</a:t>
            </a:r>
          </a:p>
          <a:p>
            <a:pPr indent="800100" algn="just"/>
            <a:r>
              <a:rPr lang="en-US" sz="2800">
                <a:latin typeface="UTM Avo"/>
              </a:rPr>
              <a:t>                                                                            HỒ CHÍ MINH</a:t>
            </a:r>
            <a:endParaRPr lang="vi-VN" sz="2800">
              <a:latin typeface="UTM Avo"/>
            </a:endParaRPr>
          </a:p>
        </p:txBody>
      </p:sp>
      <p:sp>
        <p:nvSpPr>
          <p:cNvPr id="114694" name="Rectangle 13"/>
          <p:cNvSpPr>
            <a:spLocks noChangeArrowheads="1"/>
          </p:cNvSpPr>
          <p:nvPr/>
        </p:nvSpPr>
        <p:spPr bwMode="auto">
          <a:xfrm>
            <a:off x="2378075" y="423863"/>
            <a:ext cx="6502400" cy="584200"/>
          </a:xfrm>
          <a:prstGeom prst="rect">
            <a:avLst/>
          </a:prstGeom>
          <a:noFill/>
          <a:ln w="9525">
            <a:noFill/>
            <a:miter lim="800000"/>
            <a:headEnd/>
            <a:tailEnd/>
          </a:ln>
        </p:spPr>
        <p:txBody>
          <a:bodyPr wrap="none" lIns="91390" tIns="45694" rIns="91390" bIns="45694">
            <a:spAutoFit/>
          </a:bodyPr>
          <a:lstStyle/>
          <a:p>
            <a:pPr algn="ctr"/>
            <a:r>
              <a:rPr lang="en-US" sz="3200" b="1">
                <a:solidFill>
                  <a:srgbClr val="FF0000"/>
                </a:solidFill>
                <a:latin typeface="UTM Avo"/>
                <a:cs typeface="Times New Roman" pitchFamily="18" charset="0"/>
              </a:rPr>
              <a:t>Lời kêu gọi toàn dân tập thể dục</a:t>
            </a:r>
            <a:endParaRPr lang="vi-VN" sz="3200" b="1">
              <a:solidFill>
                <a:srgbClr val="FF0000"/>
              </a:solidFill>
              <a:latin typeface="UTM Avo"/>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9FD2775-7754-4701-99DB-64791898A5ED"/>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包图主题2" id="{50CFA792-C506-47E4-B272-6A6183483AB3}" vid="{CC1AE437-2F7F-4319-9F22-408F5F8C346F}"/>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1118</Words>
  <Application>Microsoft Office PowerPoint</Application>
  <PresentationFormat>Custom</PresentationFormat>
  <Paragraphs>89</Paragraphs>
  <Slides>25</Slides>
  <Notes>2</Notes>
  <HiddenSlides>0</HiddenSlides>
  <MMClips>2</MMClips>
  <ScaleCrop>false</ScaleCrop>
  <HeadingPairs>
    <vt:vector size="6" baseType="variant">
      <vt:variant>
        <vt:lpstr>Fonts Used</vt:lpstr>
      </vt:variant>
      <vt:variant>
        <vt:i4>10</vt:i4>
      </vt:variant>
      <vt:variant>
        <vt:lpstr>Design Template</vt:lpstr>
      </vt:variant>
      <vt:variant>
        <vt:i4>98</vt:i4>
      </vt:variant>
      <vt:variant>
        <vt:lpstr>Slide Titles</vt:lpstr>
      </vt:variant>
      <vt:variant>
        <vt:i4>25</vt:i4>
      </vt:variant>
    </vt:vector>
  </HeadingPairs>
  <TitlesOfParts>
    <vt:vector size="133" baseType="lpstr">
      <vt:lpstr>UTM Avo</vt:lpstr>
      <vt:lpstr>Arial</vt:lpstr>
      <vt:lpstr>Calibri</vt:lpstr>
      <vt:lpstr>Trebuchet MS</vt:lpstr>
      <vt:lpstr>Georgia</vt:lpstr>
      <vt:lpstr>微软雅黑</vt:lpstr>
      <vt:lpstr>方正姚体</vt:lpstr>
      <vt:lpstr>宋体</vt:lpstr>
      <vt:lpstr>Times New Roman</vt:lpstr>
      <vt:lpstr>方正卡通简体</vt:lpstr>
      <vt:lpstr>Office Theme</vt:lpstr>
      <vt:lpstr>3_Office Theme</vt:lpstr>
      <vt:lpstr>1_Office Theme</vt:lpstr>
      <vt:lpstr>4_Office Theme</vt:lpstr>
      <vt:lpstr>Slipstream</vt:lpstr>
      <vt:lpstr>6_Office Theme</vt:lpstr>
      <vt:lpstr>2_Office Theme</vt:lpstr>
      <vt:lpstr>包图主题2</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3_Office Theme</vt:lpstr>
      <vt:lpstr>3_Office Theme</vt:lpstr>
      <vt:lpstr>3_Office Theme</vt:lpstr>
      <vt:lpstr>3_Office Theme</vt:lpstr>
      <vt:lpstr>3_Office Theme</vt:lpstr>
      <vt:lpstr>3_Office Theme</vt:lpstr>
      <vt:lpstr>3_Office Theme</vt:lpstr>
      <vt:lpstr>3_Office Theme</vt:lpstr>
      <vt:lpstr>3_Office Theme</vt:lpstr>
      <vt:lpstr>3_Office Theme</vt:lpstr>
      <vt:lpstr>3_Office Theme</vt:lpstr>
      <vt:lpstr>3_Office Theme</vt:lpstr>
      <vt:lpstr>3_Office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4_Office Theme</vt:lpstr>
      <vt:lpstr>4_Office Theme</vt:lpstr>
      <vt:lpstr>4_Office Theme</vt:lpstr>
      <vt:lpstr>4_Office Theme</vt:lpstr>
      <vt:lpstr>4_Office Theme</vt:lpstr>
      <vt:lpstr>4_Office Theme</vt:lpstr>
      <vt:lpstr>4_Office Theme</vt:lpstr>
      <vt:lpstr>4_Office Theme</vt:lpstr>
      <vt:lpstr>4_Office Theme</vt:lpstr>
      <vt:lpstr>4_Office Theme</vt:lpstr>
      <vt:lpstr>4_Office Theme</vt:lpstr>
      <vt:lpstr>4_Office Theme</vt:lpstr>
      <vt:lpstr>Slipstream</vt:lpstr>
      <vt:lpstr>Slipstream</vt:lpstr>
      <vt:lpstr>Slipstream</vt:lpstr>
      <vt:lpstr>Slipstream</vt:lpstr>
      <vt:lpstr>Slipstream</vt:lpstr>
      <vt:lpstr>Slipstream</vt:lpstr>
      <vt:lpstr>Slipstream</vt:lpstr>
      <vt:lpstr>Slipstream</vt:lpstr>
      <vt:lpstr>Slipstream</vt:lpstr>
      <vt:lpstr>Slipstream</vt:lpstr>
      <vt:lpstr>Slipstream</vt:lpstr>
      <vt:lpstr>6_Office Theme</vt:lpstr>
      <vt:lpstr>6_Office Theme</vt:lpstr>
      <vt:lpstr>6_Office Theme</vt:lpstr>
      <vt:lpstr>6_Office Theme</vt:lpstr>
      <vt:lpstr>6_Office Theme</vt:lpstr>
      <vt:lpstr>6_Office Theme</vt:lpstr>
      <vt:lpstr>6_Office Theme</vt:lpstr>
      <vt:lpstr>6_Office Theme</vt:lpstr>
      <vt:lpstr>6_Office Theme</vt:lpstr>
      <vt:lpstr>6_Office Theme</vt:lpstr>
      <vt:lpstr>6_Office Theme</vt:lpstr>
      <vt:lpstr>2_Office Theme</vt:lpstr>
      <vt:lpstr>2_Office Theme</vt:lpstr>
      <vt:lpstr>2_Office Theme</vt:lpstr>
      <vt:lpstr>2_Office Theme</vt:lpstr>
      <vt:lpstr>2_Office Theme</vt:lpstr>
      <vt:lpstr>2_Office Theme</vt:lpstr>
      <vt:lpstr>2_Office Theme</vt:lpstr>
      <vt:lpstr>2_Office Theme</vt:lpstr>
      <vt:lpstr>2_Office Theme</vt:lpstr>
      <vt:lpstr>2_Office Theme</vt:lpstr>
      <vt:lpstr>2_Office Theme</vt:lpstr>
      <vt:lpstr>2_Office Theme</vt:lpstr>
      <vt:lpstr>包图主题2</vt:lpstr>
      <vt:lpstr>包图主题2</vt:lpstr>
      <vt:lpstr>包图主题2</vt:lpstr>
      <vt:lpstr>包图主题2</vt:lpstr>
      <vt:lpstr>包图主题2</vt:lpstr>
      <vt:lpstr>包图主题2</vt:lpstr>
      <vt:lpstr>包图主题2</vt:lpstr>
      <vt:lpst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Hoc10 chúc các em học tốt!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
  <cp:revision>2</cp:revision>
  <dcterms:created xsi:type="dcterms:W3CDTF">2017-11-23T01:02:29Z</dcterms:created>
  <dcterms:modified xsi:type="dcterms:W3CDTF">2022-12-03T13:26:21Z</dcterms:modified>
</cp:coreProperties>
</file>