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8" r:id="rId1"/>
    <p:sldMasterId id="2147483707" r:id="rId2"/>
    <p:sldMasterId id="2147483720" r:id="rId3"/>
    <p:sldMasterId id="2147483733" r:id="rId4"/>
    <p:sldMasterId id="2147483746" r:id="rId5"/>
    <p:sldMasterId id="2147483759" r:id="rId6"/>
  </p:sldMasterIdLst>
  <p:notesMasterIdLst>
    <p:notesMasterId r:id="rId40"/>
  </p:notesMasterIdLst>
  <p:handoutMasterIdLst>
    <p:handoutMasterId r:id="rId41"/>
  </p:handoutMasterIdLst>
  <p:sldIdLst>
    <p:sldId id="283" r:id="rId7"/>
    <p:sldId id="288" r:id="rId8"/>
    <p:sldId id="390" r:id="rId9"/>
    <p:sldId id="379" r:id="rId10"/>
    <p:sldId id="258" r:id="rId11"/>
    <p:sldId id="386" r:id="rId12"/>
    <p:sldId id="388" r:id="rId13"/>
    <p:sldId id="387" r:id="rId14"/>
    <p:sldId id="347" r:id="rId15"/>
    <p:sldId id="326" r:id="rId16"/>
    <p:sldId id="362" r:id="rId17"/>
    <p:sldId id="382" r:id="rId18"/>
    <p:sldId id="383" r:id="rId19"/>
    <p:sldId id="333" r:id="rId20"/>
    <p:sldId id="392" r:id="rId21"/>
    <p:sldId id="391" r:id="rId22"/>
    <p:sldId id="335" r:id="rId23"/>
    <p:sldId id="374" r:id="rId24"/>
    <p:sldId id="384" r:id="rId25"/>
    <p:sldId id="385" r:id="rId26"/>
    <p:sldId id="393" r:id="rId27"/>
    <p:sldId id="381" r:id="rId28"/>
    <p:sldId id="337" r:id="rId29"/>
    <p:sldId id="372" r:id="rId30"/>
    <p:sldId id="394" r:id="rId31"/>
    <p:sldId id="395" r:id="rId32"/>
    <p:sldId id="373" r:id="rId33"/>
    <p:sldId id="397" r:id="rId34"/>
    <p:sldId id="398" r:id="rId35"/>
    <p:sldId id="399" r:id="rId36"/>
    <p:sldId id="400" r:id="rId37"/>
    <p:sldId id="396" r:id="rId38"/>
    <p:sldId id="313" r:id="rId3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微软雅黑" panose="020B0503020204020204" pitchFamily="34" charset="-122"/>
      <p:regular r:id="rId46"/>
      <p:bold r:id="rId47"/>
    </p:embeddedFont>
    <p:embeddedFont>
      <p:font typeface="#9Slide03 Arima Madurai" panose="020B0604020202020204" charset="0"/>
      <p:regular r:id="rId48"/>
    </p:embeddedFont>
    <p:embeddedFont>
      <p:font typeface="宋体" panose="02010600030101010101" pitchFamily="2" charset="-122"/>
      <p:regular r:id="rId49"/>
    </p:embeddedFont>
    <p:embeddedFont>
      <p:font typeface="Calibri Light" panose="020F0302020204030204" pitchFamily="34" charset="0"/>
      <p:regular r:id="rId50"/>
      <p:italic r:id="rId51"/>
    </p:embeddedFont>
  </p:embeddedFontLst>
  <p:custDataLst>
    <p:tags r:id="rId52"/>
  </p:custDataLst>
  <p:defaultTextStyle>
    <a:defPPr>
      <a:defRPr lang="zh-CN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9900FF"/>
    <a:srgbClr val="0000FF"/>
    <a:srgbClr val="FFFF66"/>
    <a:srgbClr val="FDE1C8"/>
    <a:srgbClr val="E8959F"/>
    <a:srgbClr val="E6E6E6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98" autoAdjust="0"/>
    <p:restoredTop sz="96691" autoAdjust="0"/>
  </p:normalViewPr>
  <p:slideViewPr>
    <p:cSldViewPr>
      <p:cViewPr varScale="1">
        <p:scale>
          <a:sx n="115" d="100"/>
          <a:sy n="115" d="100"/>
        </p:scale>
        <p:origin x="662" y="3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3.fntdata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5.fntdata"/><Relationship Id="rId20" Type="http://schemas.openxmlformats.org/officeDocument/2006/relationships/slide" Target="slides/slide14.xml"/><Relationship Id="rId41" Type="http://schemas.openxmlformats.org/officeDocument/2006/relationships/handoutMaster" Target="handoutMasters/handout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390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390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A96B7A6-30A8-4EEB-BDFA-9B10E26F0BCE}" type="datetimeFigureOut">
              <a:rPr lang="zh-CN" altLang="en-US"/>
              <a:pPr>
                <a:defRPr/>
              </a:pPr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390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390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74A1B8-8BCA-45CE-842D-620647EAC3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390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390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2946161-C4E5-4E11-AABE-47D5C38A2042}" type="datetimeFigureOut">
              <a:rPr lang="zh-CN" altLang="en-US"/>
              <a:pPr>
                <a:defRPr/>
              </a:pPr>
              <a:t>2025/12/7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390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390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A0AEA74-CA50-4542-B846-FD23C74DD6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704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ED4C1811-6770-4881-AA98-DDE2A7F3885F}" type="slidenum">
              <a:rPr lang="zh-CN" altLang="en-US">
                <a:solidFill>
                  <a:srgbClr val="000000"/>
                </a:solidFill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0240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342ADA3E-A057-408C-8F17-C1DBD7C12DC3}" type="slidenum">
              <a:rPr lang="zh-CN" alt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altLang="zh-CN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0854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05A70B43-4A4B-4DDC-A7F2-504C813E681D}" type="slidenum">
              <a:rPr lang="zh-CN" alt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altLang="zh-CN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22746DE9-AF20-4D66-AA23-B553260A8E2E}" type="slidenum">
              <a:rPr lang="zh-CN" alt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altLang="zh-CN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68263"/>
            <a:ext cx="9459913" cy="532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>
            <a:extLst/>
          </p:cNvPr>
          <p:cNvSpPr/>
          <p:nvPr userDrawn="1"/>
        </p:nvSpPr>
        <p:spPr>
          <a:xfrm>
            <a:off x="1971675" y="1447800"/>
            <a:ext cx="639763" cy="6397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89" rIns="68552" bIns="34289" anchor="ctr"/>
          <a:lstStyle/>
          <a:p>
            <a:pPr algn="ctr" defTabSz="6854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31" indent="0" algn="ctr">
              <a:buNone/>
              <a:defRPr sz="1500"/>
            </a:lvl2pPr>
            <a:lvl3pPr marL="685477" indent="0" algn="ctr">
              <a:buNone/>
              <a:defRPr sz="1400"/>
            </a:lvl3pPr>
            <a:lvl4pPr marL="1028216" indent="0" algn="ctr">
              <a:buNone/>
              <a:defRPr sz="1200"/>
            </a:lvl4pPr>
            <a:lvl5pPr marL="1370954" indent="0" algn="ctr">
              <a:buNone/>
              <a:defRPr sz="1200"/>
            </a:lvl5pPr>
            <a:lvl6pPr marL="1713701" indent="0" algn="ctr">
              <a:buNone/>
              <a:defRPr sz="1200"/>
            </a:lvl6pPr>
            <a:lvl7pPr marL="2056430" indent="0" algn="ctr">
              <a:buNone/>
              <a:defRPr sz="1200"/>
            </a:lvl7pPr>
            <a:lvl8pPr marL="2399160" indent="0" algn="ctr">
              <a:buNone/>
              <a:defRPr sz="1200"/>
            </a:lvl8pPr>
            <a:lvl9pPr marL="27418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EC778B-7ADE-4814-85F1-814717BD8FFA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7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C12863-1092-4291-A93B-D96084F4A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9C726D-0830-4EFD-AB7C-B1A91721D776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435D5D-3AD4-47FE-8B90-8226EE593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1A6506-9291-497D-ABBE-17778EE2F9B0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AAA955-D539-4304-BA7A-60D0638C6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370F30-7D94-43A6-B150-55C886C9F97D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9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2D6741-682B-4CC0-ACC6-E52C09B13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68263"/>
            <a:ext cx="9459913" cy="532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>
            <a:extLst/>
          </p:cNvPr>
          <p:cNvSpPr/>
          <p:nvPr userDrawn="1"/>
        </p:nvSpPr>
        <p:spPr>
          <a:xfrm>
            <a:off x="1971675" y="1447800"/>
            <a:ext cx="639763" cy="6397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anchor="ctr"/>
          <a:lstStyle/>
          <a:p>
            <a:pPr algn="ctr" defTabSz="68554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B1C80C-B5D1-4D64-A7A2-6DE47D3D727C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7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8DCF08-EC5B-4B1C-B419-8000678F1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0C8687-2A30-4F3D-A25D-9C90CDA5D63E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215BB4-46F9-4472-AE09-364B6F6E9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C2F39A-0329-4D06-AD7D-BF3CB5CBE9F6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9FABEE-C6D3-46A1-85EE-64D780DEE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370091-CD82-4D62-9690-50BD94ACD9C5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899C13-7B6F-433A-8877-840A61BC2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5D73C5-72E5-43D3-9D31-4698BD17171B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E88553-764D-43D9-8E0C-7E6C2748C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567A42-1D7B-4254-AAB1-8C120B401B34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4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4A4624-DDDC-4DBD-873C-1B91D3BC0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423D06-B120-4127-B0CC-75B0F5BBDD8A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D3E418-68F9-4B47-BD5D-245CB06FF0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ADE4C9-D5F7-46D4-9ADF-5336010E859A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7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BAEE20-C28C-43C2-992B-B0954A88F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149B46-44B3-482D-8A64-07666C008FB6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7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25E832-5E7D-459B-9693-9B702BEEA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F89806-B9C3-4A23-8493-4DEE8C173831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30BC02-1DF2-4F1A-B231-3FAC8E959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CDBF04-36AC-4B3A-87A8-25E951106506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F11B0D-9D78-4C29-AA3D-CA26BB92C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E9EF3B-ED4C-42C6-A8EF-55B8C2D99BD2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9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8E929C-3855-4AC6-9E44-029C7C731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657225" y="-1039813"/>
            <a:ext cx="10201275" cy="745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68263"/>
            <a:ext cx="9459913" cy="532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>
            <a:extLst/>
          </p:cNvPr>
          <p:cNvSpPr/>
          <p:nvPr userDrawn="1"/>
        </p:nvSpPr>
        <p:spPr>
          <a:xfrm>
            <a:off x="1971675" y="1447800"/>
            <a:ext cx="639763" cy="6397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anchor="ctr"/>
          <a:lstStyle/>
          <a:p>
            <a:pPr algn="ctr" defTabSz="68561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03" indent="0" algn="ctr">
              <a:buNone/>
              <a:defRPr sz="1500"/>
            </a:lvl2pPr>
            <a:lvl3pPr marL="685613" indent="0" algn="ctr">
              <a:buNone/>
              <a:defRPr sz="1400"/>
            </a:lvl3pPr>
            <a:lvl4pPr marL="1028420" indent="0" algn="ctr">
              <a:buNone/>
              <a:defRPr sz="1200"/>
            </a:lvl4pPr>
            <a:lvl5pPr marL="1371226" indent="0" algn="ctr">
              <a:buNone/>
              <a:defRPr sz="1200"/>
            </a:lvl5pPr>
            <a:lvl6pPr marL="1714037" indent="0" algn="ctr">
              <a:buNone/>
              <a:defRPr sz="1200"/>
            </a:lvl6pPr>
            <a:lvl7pPr marL="2056838" indent="0" algn="ctr">
              <a:buNone/>
              <a:defRPr sz="1200"/>
            </a:lvl7pPr>
            <a:lvl8pPr marL="2399640" indent="0" algn="ctr">
              <a:buNone/>
              <a:defRPr sz="1200"/>
            </a:lvl8pPr>
            <a:lvl9pPr marL="274244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81E108-A113-43B3-BD1F-623E706F9F20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7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0F8B2-BB90-4B50-99B4-23B2B6D1C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5D90A1-F3BC-441A-987D-6A90DAD88867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806471-C5AE-49DF-A818-B568CFDF9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032A58-F1A1-47E5-97E4-FAC6A6067381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4D27E4-8A8E-4D58-A428-ED625A606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5488E0-E0FF-47FA-BB86-850F773C4AB1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28CA29-54BE-4A85-ADCA-CF357F416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6A77B5-390C-4DA8-97F3-1C3FE1EEC3DB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86A0BC-CBCD-41F6-A3E9-4A0D747B1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5B855F-F568-4934-A964-03FFFE02DFBD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7A6883-8720-4C98-9CB4-B4B808F2BA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ABFBBA-ECE1-4E26-87FC-9D5D2392A5B3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4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ADF096-B927-4FA5-BE3D-BE7FAD6AD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CB1CF5-6B7D-4838-9F4F-106D2A6254AB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7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506CA1-510D-4A5C-AE86-7EABC27BD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391" y="74058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03" indent="0">
              <a:buNone/>
              <a:defRPr sz="2100"/>
            </a:lvl2pPr>
            <a:lvl3pPr marL="685613" indent="0">
              <a:buNone/>
              <a:defRPr sz="1800"/>
            </a:lvl3pPr>
            <a:lvl4pPr marL="1028420" indent="0">
              <a:buNone/>
              <a:defRPr sz="1500"/>
            </a:lvl4pPr>
            <a:lvl5pPr marL="1371226" indent="0">
              <a:buNone/>
              <a:defRPr sz="1500"/>
            </a:lvl5pPr>
            <a:lvl6pPr marL="1714037" indent="0">
              <a:buNone/>
              <a:defRPr sz="1500"/>
            </a:lvl6pPr>
            <a:lvl7pPr marL="2056838" indent="0">
              <a:buNone/>
              <a:defRPr sz="1500"/>
            </a:lvl7pPr>
            <a:lvl8pPr marL="2399640" indent="0">
              <a:buNone/>
              <a:defRPr sz="1500"/>
            </a:lvl8pPr>
            <a:lvl9pPr marL="2742443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78EC9D-514F-458E-BADD-58B2FE3BE5B4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7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A1449E-9215-46E5-87E9-7EFC702E5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7BFEF6-DD12-4A64-966D-6DB909D340A1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F8BEA0-FCCD-4522-8314-BBD1DDCB9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6B3CDE-B4A5-4382-95F7-69DB464EBC16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D5C9D3-DDAB-4A51-B638-5CAF94A44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C6F419-85E7-4B74-AACA-2CC6983FD89D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9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F5B1C5-CD08-481A-8B35-8BDF09334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657225" y="-1039813"/>
            <a:ext cx="10201275" cy="745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68263"/>
            <a:ext cx="9459913" cy="532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>
            <a:extLst/>
          </p:cNvPr>
          <p:cNvSpPr/>
          <p:nvPr userDrawn="1"/>
        </p:nvSpPr>
        <p:spPr>
          <a:xfrm>
            <a:off x="1971675" y="1447800"/>
            <a:ext cx="639763" cy="6397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anchor="ctr"/>
          <a:lstStyle/>
          <a:p>
            <a:pPr algn="ctr" defTabSz="6856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06BACB-86FF-495C-8526-523E037D9C63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7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7264EE-DF50-41D8-B663-35AFD71F6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55F2E0-0440-4B21-A430-562FBE6D18AB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A6A19F-C75F-41F4-8AF0-B59835A97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1DB5F2-D164-4724-BE14-EC87B96546BB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4F5F08-4320-4F32-88E3-2DEE45975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DB11CA-FA6C-40A3-BD0D-BDB0016BD704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F7BF42-776F-473E-905D-0E05B6BB9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C73E3D-A5D8-45CF-9F67-B153E24663D7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637193-F9D1-4816-8575-37DA4E941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3FB88E-B839-4839-90FD-349A024A0061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4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3B531D-AD9C-40DD-BAA1-BF64954C5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435875-3019-46D2-BC86-811D787D80D7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7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8F9F7F-E0FD-4915-990F-5078151ED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718158-F60E-4308-8410-ECD04A980108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7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A99BA7-8646-4CAE-B632-9AE29E093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DD7A4C-F1F9-4444-B15D-5722B2228800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CFA142-08D1-4CBC-9700-E4B7258FF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0A921D-9A54-4094-AAC2-A121C49CDE7B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09A215-F667-4E36-89E7-63407CA3F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3888" y="128232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1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8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AB9D92-F322-4C3F-B5E6-FDF3E2714A1F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824CB1-9E21-4EF5-946E-9E4678D9B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A8A035-CFF8-44F6-945E-8983AD4747E3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9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9E660C-8965-4A22-AE20-B5566A3A4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68263"/>
            <a:ext cx="9459913" cy="532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>
            <a:extLst/>
          </p:cNvPr>
          <p:cNvSpPr/>
          <p:nvPr userDrawn="1"/>
        </p:nvSpPr>
        <p:spPr>
          <a:xfrm>
            <a:off x="1971675" y="1447800"/>
            <a:ext cx="639763" cy="6397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131C8-09BE-43AB-91E8-04FDCD26B76C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7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D00A2-066D-42F7-8055-881110A32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648CB-C338-42DD-8555-75C835AA4480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E7B59-1517-4BC7-A92C-E806571DC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9D9A4-F429-40BF-9810-7EC65181C959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EBF17-14A3-47A1-B206-01317E5A9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FF01C-2089-421C-97D1-D908760F01E6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53676-EBDA-4892-BD7E-ED3756E3B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738AA-3965-4F22-94F7-A37E785908D0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8C503-1CA3-42AD-96A1-7CFC5592E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93F52-9C7A-40FA-9996-22416CDF4C71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4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AE698-5BF2-43DA-AD0E-3E6AF3D78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2509E-5295-4B4B-B4EA-7AB5D5B4A6A1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7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9008B-7631-4DA2-92AF-D7F51AE01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CABF9-E9C5-4A61-98D7-C9E94AEF8D85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7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F6BB6-13ED-4EAB-A383-FB4EAA320A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61CB6F-D9FF-4961-9590-AC4F4A31855E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0DAF56-F000-4106-BF50-86D75CE72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8310E-AE8D-4C59-B2F4-79F74F19759F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6FFF6-F94D-4D4C-8D23-6786E97CF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EA4BE-A1E6-4614-BB13-09D32EC84E92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AC55B-D0E6-49A4-8B24-2498C3FE1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39390-6C13-4460-9B9E-1BE859D1B4F0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9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06DAF-7B1C-4460-8511-E630BF682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/>
          <a:srcRect r="2711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3457575"/>
            <a:ext cx="91440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blinds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F80E-1980-4F4D-A3CF-6BE51EFCA7FA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F0181-6B1C-4257-8576-F608F9D7D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67938-6A67-466E-B2D1-BB9CA0FD02E3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59F0C-F03E-45BD-84A9-C85860E01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97F1E-43B9-4003-8352-EE4D02D120B3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B0CA3-9DE6-4CC2-8731-E8538624B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C0006-9E07-43E5-A133-2A4ECE461CD4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0DAE8-E491-4906-A23C-28D1B942B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47189-48FE-46C4-BF13-5647A745C555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8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7238-E233-4B6F-9E6E-297FEE6E6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A22B6-4A33-4482-8A24-DBAE5D8607A3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9A5D6-ABF2-4141-9C53-473A2C303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19339B-C596-4095-909E-C4F5356AB866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4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122E5D-6FE8-4269-BC88-31FA88DB4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F014A-C0F4-4DB4-B85B-75836265B559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29B88-E322-4931-9749-DF62B6CE3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00DF6-4EE8-484F-BD15-B9D7E4842C8E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27502-2455-4463-A4EC-C1C570882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96C11-3ABF-48C2-9377-5E651542796C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37E31-E475-4DDC-AA32-BEFFC93A4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C7C4A-EB65-4BD8-9AC8-6F419818A2AA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F6AB9-1331-4BBF-860B-2F5B287DA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6270E-F86A-4351-8A9F-A4A4EDF74010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6405E-A4A4-4431-B61A-A1146C217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B7E2DA-EC3B-418B-AB5C-56A1AA11C1B5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7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7E3916-6E0D-40DE-A4D3-8848F9329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392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731" indent="0">
              <a:buNone/>
              <a:defRPr sz="2100"/>
            </a:lvl2pPr>
            <a:lvl3pPr marL="685477" indent="0">
              <a:buNone/>
              <a:defRPr sz="1800"/>
            </a:lvl3pPr>
            <a:lvl4pPr marL="1028216" indent="0">
              <a:buNone/>
              <a:defRPr sz="1500"/>
            </a:lvl4pPr>
            <a:lvl5pPr marL="1370954" indent="0">
              <a:buNone/>
              <a:defRPr sz="1500"/>
            </a:lvl5pPr>
            <a:lvl6pPr marL="1713701" indent="0">
              <a:buNone/>
              <a:defRPr sz="1500"/>
            </a:lvl6pPr>
            <a:lvl7pPr marL="2056430" indent="0">
              <a:buNone/>
              <a:defRPr sz="1500"/>
            </a:lvl7pPr>
            <a:lvl8pPr marL="2399160" indent="0">
              <a:buNone/>
              <a:defRPr sz="1500"/>
            </a:lvl8pPr>
            <a:lvl9pPr marL="2741891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BB0004-3BF3-4DE3-87D4-2A7F3C050E46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7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390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BE1373-BFF1-49DC-B92F-14D1AE86E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/>
          </p:cNvPr>
          <p:cNvSpPr txBox="1"/>
          <p:nvPr userDrawn="1"/>
        </p:nvSpPr>
        <p:spPr>
          <a:xfrm>
            <a:off x="0" y="-1512888"/>
            <a:ext cx="914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FCFCF"/>
                </a:solidFill>
                <a:latin typeface="+mn-lt"/>
                <a:cs typeface="+mn-cs"/>
              </a:rPr>
              <a:t>www.9slide.vn</a:t>
            </a: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52" tIns="34289" rIns="68552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52" tIns="34289" rIns="68552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wrap="square" lIns="68552" tIns="34289" rIns="68552" bIns="34289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pPr>
              <a:defRPr/>
            </a:pPr>
            <a:fld id="{33529936-1865-4A31-AFDF-2A29DF4CB298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wrap="square" lIns="68552" tIns="34289" rIns="68552" bIns="34289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552" tIns="34289" rIns="68552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pPr>
              <a:defRPr/>
            </a:pPr>
            <a:fld id="{C0D33BA2-7DF6-420A-908F-A2C15673C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57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96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34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8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7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6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4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0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3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6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89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/>
          </p:cNvPr>
          <p:cNvSpPr txBox="1"/>
          <p:nvPr userDrawn="1"/>
        </p:nvSpPr>
        <p:spPr>
          <a:xfrm>
            <a:off x="0" y="-1512888"/>
            <a:ext cx="914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FCFCF"/>
                </a:solidFill>
                <a:latin typeface="+mn-lt"/>
                <a:cs typeface="+mn-cs"/>
              </a:rPr>
              <a:t>www.9slide.vn</a:t>
            </a:r>
          </a:p>
        </p:txBody>
      </p:sp>
      <p:sp>
        <p:nvSpPr>
          <p:cNvPr id="14339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58" tIns="34289" rIns="68558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58" tIns="34289" rIns="68558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wrap="square" lIns="68558" tIns="34289" rIns="68558" bIns="34289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pPr>
              <a:defRPr/>
            </a:pPr>
            <a:fld id="{3408F502-F4C5-496B-B959-ED217ECF1857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wrap="square" lIns="68558" tIns="34289" rIns="68558" bIns="34289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558" tIns="34289" rIns="68558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pPr>
              <a:defRPr/>
            </a:pPr>
            <a:fld id="{27EDE580-2D59-48C7-9FA5-CB5CEDFA8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</p:sldLayoutIdLst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/>
          </p:cNvPr>
          <p:cNvSpPr txBox="1"/>
          <p:nvPr userDrawn="1"/>
        </p:nvSpPr>
        <p:spPr>
          <a:xfrm>
            <a:off x="0" y="-1512888"/>
            <a:ext cx="914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FCFCF"/>
                </a:solidFill>
                <a:latin typeface="+mn-lt"/>
                <a:cs typeface="+mn-cs"/>
              </a:rPr>
              <a:t>www.9slide.vn</a:t>
            </a:r>
          </a:p>
        </p:txBody>
      </p:sp>
      <p:sp>
        <p:nvSpPr>
          <p:cNvPr id="28675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64" tIns="34289" rIns="68564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64" tIns="34289" rIns="68564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wrap="square" lIns="68564" tIns="34289" rIns="68564" bIns="34289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pPr>
              <a:defRPr/>
            </a:pPr>
            <a:fld id="{68070FF7-82EB-4AEE-B21D-C658629FF482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wrap="square" lIns="68564" tIns="34289" rIns="68564" bIns="34289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564" tIns="34289" rIns="68564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pPr>
              <a:defRPr/>
            </a:pPr>
            <a:fld id="{7AAE6AE4-FC7F-4036-AACD-2457008B4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</p:sldLayoutIdLst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3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46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5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37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38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4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4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/>
          </p:cNvPr>
          <p:cNvSpPr txBox="1"/>
          <p:nvPr userDrawn="1"/>
        </p:nvSpPr>
        <p:spPr>
          <a:xfrm>
            <a:off x="0" y="-1512888"/>
            <a:ext cx="914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FCFCF"/>
                </a:solidFill>
                <a:latin typeface="+mn-lt"/>
                <a:cs typeface="+mn-cs"/>
              </a:rPr>
              <a:t>www.9slide.vn</a:t>
            </a:r>
          </a:p>
        </p:txBody>
      </p:sp>
      <p:sp>
        <p:nvSpPr>
          <p:cNvPr id="43011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1" tIns="34289" rIns="68571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wrap="square" lIns="68571" tIns="34289" rIns="68571" bIns="34289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pPr>
              <a:defRPr/>
            </a:pPr>
            <a:fld id="{FD38C861-88B9-4B27-A424-11117FE5F50D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wrap="square" lIns="68571" tIns="34289" rIns="68571" bIns="34289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571" tIns="34289" rIns="68571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UTM Avo"/>
              </a:defRPr>
            </a:lvl1pPr>
          </a:lstStyle>
          <a:p>
            <a:pPr>
              <a:defRPr/>
            </a:pPr>
            <a:fld id="{9A19C2B5-9EB7-4785-B2BD-08DEF4EA9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</p:sldLayoutIdLst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/>
          </p:cNvPr>
          <p:cNvSpPr txBox="1"/>
          <p:nvPr userDrawn="1"/>
        </p:nvSpPr>
        <p:spPr>
          <a:xfrm>
            <a:off x="0" y="-1512888"/>
            <a:ext cx="914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FCFCF"/>
                </a:solidFill>
                <a:latin typeface="+mn-lt"/>
                <a:cs typeface="+mn-cs"/>
              </a:rPr>
              <a:t>www.9slide.vn</a:t>
            </a:r>
          </a:p>
        </p:txBody>
      </p:sp>
      <p:sp>
        <p:nvSpPr>
          <p:cNvPr id="56323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3905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47A7E9-4546-46AD-9EC3-8E8A9BA353C1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3905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3905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E1B7B6-6C30-469F-B99C-AFEB5D2AB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TM Avo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/>
          </p:cNvPr>
          <p:cNvSpPr txBox="1"/>
          <p:nvPr userDrawn="1"/>
        </p:nvSpPr>
        <p:spPr>
          <a:xfrm>
            <a:off x="0" y="-1512888"/>
            <a:ext cx="914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FCFCF"/>
                </a:solidFill>
                <a:latin typeface="+mn-lt"/>
                <a:cs typeface="+mn-cs"/>
              </a:rPr>
              <a:t>www.9slide.vn</a:t>
            </a:r>
          </a:p>
        </p:txBody>
      </p:sp>
      <p:sp>
        <p:nvSpPr>
          <p:cNvPr id="70659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06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3905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E2673B-8368-427A-9C0A-49E007E5D956}" type="datetimeFigureOut">
              <a:rPr lang="en-US"/>
              <a:pPr>
                <a:defRPr/>
              </a:pPr>
              <a:t>12/7/2025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3905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3905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D03661-D29F-4195-9894-E56B877A0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2" r:id="rId2"/>
    <p:sldLayoutId id="2147483831" r:id="rId3"/>
    <p:sldLayoutId id="2147483830" r:id="rId4"/>
    <p:sldLayoutId id="2147483829" r:id="rId5"/>
    <p:sldLayoutId id="2147483828" r:id="rId6"/>
    <p:sldLayoutId id="2147483827" r:id="rId7"/>
    <p:sldLayoutId id="2147483826" r:id="rId8"/>
    <p:sldLayoutId id="2147483825" r:id="rId9"/>
    <p:sldLayoutId id="2147483824" r:id="rId10"/>
    <p:sldLayoutId id="214748382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等线 Light"/>
          <a:cs typeface="等线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等线 Light"/>
          <a:cs typeface="等线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等线 Light"/>
          <a:cs typeface="等线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等线 Light"/>
          <a:cs typeface="等线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等线 Light"/>
          <a:cs typeface="等线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等线 Light"/>
          <a:cs typeface="等线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等线 Light"/>
          <a:cs typeface="等线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等线 Light"/>
          <a:cs typeface="等线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等线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等线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等线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2.xml"/><Relationship Id="rId1" Type="http://schemas.openxmlformats.org/officeDocument/2006/relationships/video" Target="NUL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slide" Target="slide29.xml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audio" Target="../media/audio1.wav"/><Relationship Id="rId16" Type="http://schemas.openxmlformats.org/officeDocument/2006/relationships/slide" Target="slide3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11" Type="http://schemas.openxmlformats.org/officeDocument/2006/relationships/image" Target="../media/image42.gif"/><Relationship Id="rId5" Type="http://schemas.openxmlformats.org/officeDocument/2006/relationships/image" Target="../media/image40.png"/><Relationship Id="rId15" Type="http://schemas.openxmlformats.org/officeDocument/2006/relationships/image" Target="../media/image46.png"/><Relationship Id="rId10" Type="http://schemas.openxmlformats.org/officeDocument/2006/relationships/slide" Target="slide5.xml"/><Relationship Id="rId4" Type="http://schemas.openxmlformats.org/officeDocument/2006/relationships/image" Target="../media/image39.png"/><Relationship Id="rId9" Type="http://schemas.openxmlformats.org/officeDocument/2006/relationships/slide" Target="slide31.xml"/><Relationship Id="rId1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slide" Target="slide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57.xml"/><Relationship Id="rId1" Type="http://schemas.openxmlformats.org/officeDocument/2006/relationships/video" Target="NUL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slide" Target="slide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slide" Target="slide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/>
          </p:cNvPr>
          <p:cNvSpPr/>
          <p:nvPr/>
        </p:nvSpPr>
        <p:spPr>
          <a:xfrm>
            <a:off x="6227763" y="9525"/>
            <a:ext cx="21431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 3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/>
          </p:cNvPr>
          <p:cNvSpPr/>
          <p:nvPr/>
        </p:nvSpPr>
        <p:spPr>
          <a:xfrm>
            <a:off x="7670800" y="471488"/>
            <a:ext cx="78898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Tập</a:t>
            </a:r>
            <a:r>
              <a: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1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/>
          </p:cNvPr>
          <p:cNvSpPr/>
          <p:nvPr/>
        </p:nvSpPr>
        <p:spPr>
          <a:xfrm>
            <a:off x="1619250" y="1303338"/>
            <a:ext cx="6205538" cy="1681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Tuần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14: RÈN LUYỆN THÂN THỂ</a:t>
            </a:r>
          </a:p>
          <a:p>
            <a:pPr algn="ctr" defTabSz="6858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1&amp;2 –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chơi</a:t>
            </a:r>
            <a:endParaRPr lang="en-US" sz="2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39688" y="366713"/>
            <a:ext cx="5737226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"/>
              </a:rPr>
              <a:t>Cùng vui chơi</a:t>
            </a:r>
            <a:endParaRPr lang="vi-VN" sz="2800" b="1">
              <a:solidFill>
                <a:srgbClr val="FF0000"/>
              </a:solidFill>
              <a:latin typeface="#9Slide03 Arima Madurai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1763" y="1063625"/>
            <a:ext cx="326866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Ngày đẹp lắm bạn ơi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Nắng vàng trải khắp nơi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Chim ca trong bóng lá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Ra sân ta cùng chơi.</a:t>
            </a:r>
          </a:p>
        </p:txBody>
      </p:sp>
      <p:sp>
        <p:nvSpPr>
          <p:cNvPr id="6" name="Rectangle 5">
            <a:extLst/>
          </p:cNvPr>
          <p:cNvSpPr/>
          <p:nvPr/>
        </p:nvSpPr>
        <p:spPr>
          <a:xfrm>
            <a:off x="4943475" y="803275"/>
            <a:ext cx="3743325" cy="1076325"/>
          </a:xfrm>
          <a:prstGeom prst="rect">
            <a:avLst/>
          </a:prstGeom>
        </p:spPr>
        <p:txBody>
          <a:bodyPr lIns="91396" tIns="45698" rIns="91396" bIns="45698">
            <a:spAutoFit/>
          </a:bodyPr>
          <a:lstStyle/>
          <a:p>
            <a:pPr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2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+mj-lt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400425" y="1058863"/>
            <a:ext cx="3040063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Anh nhìn cho tinh mắt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Tôi đá thật dẻo chân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Cho cầu bay trên sân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Đừng để rơi xuống đất.</a:t>
            </a:r>
          </a:p>
          <a:p>
            <a:endParaRPr lang="en-US" sz="2000">
              <a:solidFill>
                <a:srgbClr val="000000"/>
              </a:solidFill>
              <a:latin typeface="#9Slide03 Arima Madurai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1763" y="2498725"/>
            <a:ext cx="45799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Quả cầu giấy xanh xanh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Qua chân tôi, chân anh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Bay lên rồi lộn xuống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Đi từng vòng quanh quanh.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16413" y="3933825"/>
            <a:ext cx="2076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1">
                <a:latin typeface="#9Slide03 Arima Madurai"/>
              </a:rPr>
              <a:t>Tập đọc 3(1980)</a:t>
            </a:r>
          </a:p>
        </p:txBody>
      </p:sp>
      <p:pic>
        <p:nvPicPr>
          <p:cNvPr id="95239" name="Picture 3"/>
          <p:cNvPicPr>
            <a:picLocks noChangeAspect="1"/>
          </p:cNvPicPr>
          <p:nvPr/>
        </p:nvPicPr>
        <p:blipFill>
          <a:blip r:embed="rId2"/>
          <a:srcRect l="3371" r="43864"/>
          <a:stretch>
            <a:fillRect/>
          </a:stretch>
        </p:blipFill>
        <p:spPr bwMode="auto">
          <a:xfrm>
            <a:off x="6056313" y="366713"/>
            <a:ext cx="3097212" cy="47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00425" y="2559050"/>
            <a:ext cx="36004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Trong nắng vàng tươi mát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Cùng chơi cho khỏe người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Tiếng cười xen tiếng hát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Chơi vui học càng vui.</a:t>
            </a:r>
          </a:p>
        </p:txBody>
      </p:sp>
      <p:sp>
        <p:nvSpPr>
          <p:cNvPr id="10" name="Rounded Rectangle 13">
            <a:extLst/>
          </p:cNvPr>
          <p:cNvSpPr/>
          <p:nvPr/>
        </p:nvSpPr>
        <p:spPr>
          <a:xfrm>
            <a:off x="244475" y="4022725"/>
            <a:ext cx="1311275" cy="269875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CHÚ THÍCH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4213" y="4443413"/>
            <a:ext cx="2374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UTM Avo"/>
              </a:rPr>
              <a:t>Quả cầu:……..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9" grpId="0"/>
      <p:bldP spid="12" grpId="0"/>
      <p:bldP spid="15" grpId="0"/>
      <p:bldP spid="14" grpId="0"/>
      <p:bldP spid="10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3">
            <a:extLst/>
          </p:cNvPr>
          <p:cNvSpPr/>
          <p:nvPr/>
        </p:nvSpPr>
        <p:spPr>
          <a:xfrm>
            <a:off x="107950" y="411163"/>
            <a:ext cx="1674813" cy="431800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79613" y="422275"/>
            <a:ext cx="50403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"/>
              </a:rPr>
              <a:t>Cùng vui chơi</a:t>
            </a:r>
            <a:endParaRPr lang="vi-VN" sz="2800" b="1">
              <a:solidFill>
                <a:srgbClr val="FF0000"/>
              </a:solidFill>
              <a:latin typeface="#9Slide03 Arima Madurai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49313" y="912813"/>
            <a:ext cx="32686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Ngày đẹp lắm bạn ơi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Nắng vàng trải khắp nơi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Chim ca trong bóng lá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Ra sân ta cùng chơi.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886325" y="2360613"/>
            <a:ext cx="4579938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Trong nắng vàng tươi mát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Cùng chơi cho khỏe người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Tiếng cười xen tiếng hát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Chơi vui học càng vui.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30263" y="2405063"/>
            <a:ext cx="3519487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Quả cầu giấy xanh xanh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Qua chân tôi, chân anh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Bay lên rồi lộn xuống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Đi từng vòng quanh quanh.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859338" y="915988"/>
            <a:ext cx="45783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Anh nhìn cho tinh mắt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Tôi đá thật dẻo chân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Cho cầu bay trên sân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Đừng để rơi xuống đất.</a:t>
            </a:r>
          </a:p>
        </p:txBody>
      </p:sp>
      <p:cxnSp>
        <p:nvCxnSpPr>
          <p:cNvPr id="25" name="Straight Connector 24">
            <a:extLst/>
          </p:cNvPr>
          <p:cNvCxnSpPr>
            <a:cxnSpLocks/>
          </p:cNvCxnSpPr>
          <p:nvPr/>
        </p:nvCxnSpPr>
        <p:spPr>
          <a:xfrm flipH="1">
            <a:off x="3348038" y="987425"/>
            <a:ext cx="73025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3924300" y="3435350"/>
            <a:ext cx="144463" cy="214313"/>
            <a:chOff x="2267744" y="1892686"/>
            <a:chExt cx="144016" cy="213816"/>
          </a:xfrm>
        </p:grpSpPr>
        <p:cxnSp>
          <p:nvCxnSpPr>
            <p:cNvPr id="30" name="Straight Connector 29">
              <a:extLst/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799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/>
            </p:cNvPr>
            <p:cNvCxnSpPr>
              <a:cxnSpLocks/>
            </p:cNvCxnSpPr>
            <p:nvPr/>
          </p:nvCxnSpPr>
          <p:spPr>
            <a:xfrm flipH="1">
              <a:off x="2340543" y="1892686"/>
              <a:ext cx="71217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Flowchart: Terminator 50">
            <a:extLst/>
          </p:cNvPr>
          <p:cNvSpPr/>
          <p:nvPr/>
        </p:nvSpPr>
        <p:spPr>
          <a:xfrm>
            <a:off x="2233613" y="4241800"/>
            <a:ext cx="4392612" cy="601663"/>
          </a:xfrm>
          <a:prstGeom prst="flowChartTerminator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2" name="Flowchart: Terminator 51">
            <a:extLst/>
          </p:cNvPr>
          <p:cNvSpPr/>
          <p:nvPr/>
        </p:nvSpPr>
        <p:spPr>
          <a:xfrm>
            <a:off x="2254250" y="4259263"/>
            <a:ext cx="4384675" cy="520700"/>
          </a:xfrm>
          <a:prstGeom prst="flowChartTerminator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395288" y="1031875"/>
            <a:ext cx="454025" cy="1128713"/>
            <a:chOff x="395536" y="1031823"/>
            <a:chExt cx="454526" cy="1129045"/>
          </a:xfrm>
        </p:grpSpPr>
        <p:cxnSp>
          <p:nvCxnSpPr>
            <p:cNvPr id="53" name="Straight Connector 52">
              <a:extLst/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4" name="Oval 53">
              <a:extLst/>
            </p:cNvPr>
            <p:cNvSpPr/>
            <p:nvPr/>
          </p:nvSpPr>
          <p:spPr>
            <a:xfrm>
              <a:off x="395536" y="1031823"/>
              <a:ext cx="375063" cy="3350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390525" y="2486025"/>
            <a:ext cx="454025" cy="1128713"/>
            <a:chOff x="395536" y="1031823"/>
            <a:chExt cx="454526" cy="1129045"/>
          </a:xfrm>
        </p:grpSpPr>
        <p:cxnSp>
          <p:nvCxnSpPr>
            <p:cNvPr id="58" name="Straight Connector 57">
              <a:extLst/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9" name="Oval 58">
              <a:extLst/>
            </p:cNvPr>
            <p:cNvSpPr/>
            <p:nvPr/>
          </p:nvSpPr>
          <p:spPr>
            <a:xfrm>
              <a:off x="395536" y="1031823"/>
              <a:ext cx="375063" cy="3350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443413" y="1012825"/>
            <a:ext cx="455612" cy="1128713"/>
            <a:chOff x="4443900" y="1013258"/>
            <a:chExt cx="454526" cy="1129045"/>
          </a:xfrm>
        </p:grpSpPr>
        <p:cxnSp>
          <p:nvCxnSpPr>
            <p:cNvPr id="63" name="Straight Connector 62">
              <a:extLst/>
            </p:cNvPr>
            <p:cNvCxnSpPr>
              <a:cxnSpLocks/>
            </p:cNvCxnSpPr>
            <p:nvPr/>
          </p:nvCxnSpPr>
          <p:spPr>
            <a:xfrm>
              <a:off x="4898426" y="1013258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4" name="Oval 63">
              <a:extLst/>
            </p:cNvPr>
            <p:cNvSpPr/>
            <p:nvPr/>
          </p:nvSpPr>
          <p:spPr>
            <a:xfrm>
              <a:off x="4443900" y="1013258"/>
              <a:ext cx="373757" cy="3350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/>
          <p:cNvGrpSpPr>
            <a:grpSpLocks/>
          </p:cNvGrpSpPr>
          <p:nvPr/>
        </p:nvGrpSpPr>
        <p:grpSpPr bwMode="auto">
          <a:xfrm>
            <a:off x="4429125" y="2486025"/>
            <a:ext cx="454025" cy="1128713"/>
            <a:chOff x="395536" y="1031823"/>
            <a:chExt cx="454526" cy="1129045"/>
          </a:xfrm>
        </p:grpSpPr>
        <p:cxnSp>
          <p:nvCxnSpPr>
            <p:cNvPr id="66" name="Straight Connector 65">
              <a:extLst/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7" name="Oval 66">
              <a:extLst/>
            </p:cNvPr>
            <p:cNvSpPr/>
            <p:nvPr/>
          </p:nvSpPr>
          <p:spPr>
            <a:xfrm>
              <a:off x="395536" y="1031823"/>
              <a:ext cx="375063" cy="3350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70" name="Straight Connector 69">
            <a:extLst/>
          </p:cNvPr>
          <p:cNvCxnSpPr>
            <a:cxnSpLocks/>
          </p:cNvCxnSpPr>
          <p:nvPr/>
        </p:nvCxnSpPr>
        <p:spPr>
          <a:xfrm flipH="1">
            <a:off x="3635375" y="1347788"/>
            <a:ext cx="71438" cy="2143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/>
          </p:cNvPr>
          <p:cNvCxnSpPr>
            <a:cxnSpLocks/>
          </p:cNvCxnSpPr>
          <p:nvPr/>
        </p:nvCxnSpPr>
        <p:spPr>
          <a:xfrm flipH="1">
            <a:off x="3476625" y="1597025"/>
            <a:ext cx="71438" cy="2127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/>
          </p:cNvPr>
          <p:cNvCxnSpPr>
            <a:cxnSpLocks/>
          </p:cNvCxnSpPr>
          <p:nvPr/>
        </p:nvCxnSpPr>
        <p:spPr>
          <a:xfrm flipH="1">
            <a:off x="3538538" y="2774950"/>
            <a:ext cx="71437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/>
          </p:cNvPr>
          <p:cNvCxnSpPr>
            <a:cxnSpLocks/>
          </p:cNvCxnSpPr>
          <p:nvPr/>
        </p:nvCxnSpPr>
        <p:spPr>
          <a:xfrm flipH="1">
            <a:off x="3652838" y="2465388"/>
            <a:ext cx="71437" cy="2143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/>
          </p:cNvPr>
          <p:cNvCxnSpPr>
            <a:cxnSpLocks/>
          </p:cNvCxnSpPr>
          <p:nvPr/>
        </p:nvCxnSpPr>
        <p:spPr>
          <a:xfrm flipH="1">
            <a:off x="2376488" y="2767013"/>
            <a:ext cx="71437" cy="2143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/>
          </p:cNvPr>
          <p:cNvCxnSpPr>
            <a:cxnSpLocks/>
          </p:cNvCxnSpPr>
          <p:nvPr/>
        </p:nvCxnSpPr>
        <p:spPr>
          <a:xfrm flipH="1">
            <a:off x="3305175" y="3113088"/>
            <a:ext cx="73025" cy="2143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/>
          <p:cNvGrpSpPr>
            <a:grpSpLocks/>
          </p:cNvGrpSpPr>
          <p:nvPr/>
        </p:nvGrpSpPr>
        <p:grpSpPr bwMode="auto">
          <a:xfrm>
            <a:off x="3206750" y="1882775"/>
            <a:ext cx="144463" cy="214313"/>
            <a:chOff x="2267744" y="1892686"/>
            <a:chExt cx="144016" cy="213816"/>
          </a:xfrm>
        </p:grpSpPr>
        <p:cxnSp>
          <p:nvCxnSpPr>
            <p:cNvPr id="82" name="Straight Connector 81">
              <a:extLst/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799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/>
            </p:cNvPr>
            <p:cNvCxnSpPr>
              <a:cxnSpLocks/>
            </p:cNvCxnSpPr>
            <p:nvPr/>
          </p:nvCxnSpPr>
          <p:spPr>
            <a:xfrm flipH="1">
              <a:off x="2340543" y="1892686"/>
              <a:ext cx="71217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Straight Connector 94">
            <a:extLst/>
          </p:cNvPr>
          <p:cNvCxnSpPr>
            <a:cxnSpLocks/>
          </p:cNvCxnSpPr>
          <p:nvPr/>
        </p:nvCxnSpPr>
        <p:spPr>
          <a:xfrm flipH="1">
            <a:off x="7335838" y="1298575"/>
            <a:ext cx="73025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/>
          </p:cNvPr>
          <p:cNvCxnSpPr>
            <a:cxnSpLocks/>
          </p:cNvCxnSpPr>
          <p:nvPr/>
        </p:nvCxnSpPr>
        <p:spPr>
          <a:xfrm flipH="1">
            <a:off x="7486650" y="973138"/>
            <a:ext cx="73025" cy="2127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/>
          </p:cNvPr>
          <p:cNvCxnSpPr>
            <a:cxnSpLocks/>
          </p:cNvCxnSpPr>
          <p:nvPr/>
        </p:nvCxnSpPr>
        <p:spPr>
          <a:xfrm flipH="1">
            <a:off x="7380288" y="1635125"/>
            <a:ext cx="71437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/>
          </p:cNvPr>
          <p:cNvCxnSpPr>
            <a:cxnSpLocks/>
          </p:cNvCxnSpPr>
          <p:nvPr/>
        </p:nvCxnSpPr>
        <p:spPr>
          <a:xfrm flipH="1">
            <a:off x="5940425" y="1924050"/>
            <a:ext cx="71438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oup 98"/>
          <p:cNvGrpSpPr>
            <a:grpSpLocks/>
          </p:cNvGrpSpPr>
          <p:nvPr/>
        </p:nvGrpSpPr>
        <p:grpSpPr bwMode="auto">
          <a:xfrm>
            <a:off x="7596188" y="1924050"/>
            <a:ext cx="144462" cy="214313"/>
            <a:chOff x="2267744" y="1892686"/>
            <a:chExt cx="144016" cy="213816"/>
          </a:xfrm>
        </p:grpSpPr>
        <p:cxnSp>
          <p:nvCxnSpPr>
            <p:cNvPr id="100" name="Straight Connector 99">
              <a:extLst/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800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/>
            </p:cNvPr>
            <p:cNvCxnSpPr>
              <a:cxnSpLocks/>
            </p:cNvCxnSpPr>
            <p:nvPr/>
          </p:nvCxnSpPr>
          <p:spPr>
            <a:xfrm flipH="1">
              <a:off x="2340544" y="1892686"/>
              <a:ext cx="71216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5" name="Straight Connector 104">
            <a:extLst/>
          </p:cNvPr>
          <p:cNvCxnSpPr>
            <a:cxnSpLocks/>
          </p:cNvCxnSpPr>
          <p:nvPr/>
        </p:nvCxnSpPr>
        <p:spPr>
          <a:xfrm flipH="1">
            <a:off x="7956550" y="2433638"/>
            <a:ext cx="71438" cy="2143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/>
          </p:cNvPr>
          <p:cNvCxnSpPr>
            <a:cxnSpLocks/>
          </p:cNvCxnSpPr>
          <p:nvPr/>
        </p:nvCxnSpPr>
        <p:spPr>
          <a:xfrm flipH="1">
            <a:off x="8027988" y="2716213"/>
            <a:ext cx="71437" cy="2143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/>
          <p:cNvGrpSpPr>
            <a:grpSpLocks/>
          </p:cNvGrpSpPr>
          <p:nvPr/>
        </p:nvGrpSpPr>
        <p:grpSpPr bwMode="auto">
          <a:xfrm>
            <a:off x="7443788" y="3340100"/>
            <a:ext cx="144462" cy="212725"/>
            <a:chOff x="2267744" y="1892686"/>
            <a:chExt cx="144016" cy="213816"/>
          </a:xfrm>
        </p:grpSpPr>
        <p:cxnSp>
          <p:nvCxnSpPr>
            <p:cNvPr id="109" name="Straight Connector 108">
              <a:extLst/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800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/>
            </p:cNvPr>
            <p:cNvCxnSpPr>
              <a:cxnSpLocks/>
            </p:cNvCxnSpPr>
            <p:nvPr/>
          </p:nvCxnSpPr>
          <p:spPr>
            <a:xfrm flipH="1">
              <a:off x="2340544" y="1892686"/>
              <a:ext cx="71216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Straight Connector 110">
            <a:extLst/>
          </p:cNvPr>
          <p:cNvCxnSpPr>
            <a:cxnSpLocks/>
          </p:cNvCxnSpPr>
          <p:nvPr/>
        </p:nvCxnSpPr>
        <p:spPr>
          <a:xfrm flipH="1">
            <a:off x="7740650" y="3076575"/>
            <a:ext cx="73025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5808663" y="3668713"/>
            <a:ext cx="2076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1">
                <a:latin typeface="#9Slide03 Arima Madurai"/>
              </a:rPr>
              <a:t>Tập đọc 3(1980)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/>
      <p:bldP spid="21" grpId="0"/>
      <p:bldP spid="22" grpId="0"/>
      <p:bldP spid="23" grpId="0"/>
      <p:bldP spid="51" grpId="0" animBg="1"/>
      <p:bldP spid="52" grpId="0" animBg="1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Box 1"/>
          <p:cNvSpPr txBox="1">
            <a:spLocks noChangeArrowheads="1"/>
          </p:cNvSpPr>
          <p:nvPr/>
        </p:nvSpPr>
        <p:spPr bwMode="auto">
          <a:xfrm>
            <a:off x="-39688" y="366713"/>
            <a:ext cx="5737226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"/>
              </a:rPr>
              <a:t>Cùng vui chơi</a:t>
            </a:r>
            <a:endParaRPr lang="vi-VN" sz="2800" b="1">
              <a:solidFill>
                <a:srgbClr val="FF0000"/>
              </a:solidFill>
              <a:latin typeface="#9Slide03 Arima Madurai"/>
            </a:endParaRPr>
          </a:p>
        </p:txBody>
      </p:sp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373063" y="1203325"/>
            <a:ext cx="326866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Ngày đẹp lắm bạn ơi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Nắng vàng trải khắp nơi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Chim ca trong bóng lá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Ra sân ta cùng chơi.</a:t>
            </a:r>
          </a:p>
        </p:txBody>
      </p:sp>
      <p:sp>
        <p:nvSpPr>
          <p:cNvPr id="97283" name="Rectangle 5"/>
          <p:cNvSpPr>
            <a:spLocks noChangeArrowheads="1"/>
          </p:cNvSpPr>
          <p:nvPr/>
        </p:nvSpPr>
        <p:spPr bwMode="auto">
          <a:xfrm>
            <a:off x="4943475" y="803275"/>
            <a:ext cx="3743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endParaRPr lang="vi-VN" sz="2000">
              <a:solidFill>
                <a:srgbClr val="000000"/>
              </a:solidFill>
              <a:latin typeface="UTM Avo"/>
              <a:cs typeface="Times New Roman" pitchFamily="18" charset="0"/>
            </a:endParaRPr>
          </a:p>
          <a:p>
            <a:endParaRPr lang="vi-VN" sz="2400">
              <a:solidFill>
                <a:srgbClr val="000000"/>
              </a:solidFill>
              <a:latin typeface="UTM Avo"/>
              <a:cs typeface="Times New Roman" pitchFamily="18" charset="0"/>
            </a:endParaRPr>
          </a:p>
          <a:p>
            <a:endParaRPr lang="en-US" sz="2000">
              <a:solidFill>
                <a:srgbClr val="000000"/>
              </a:solidFill>
              <a:latin typeface="UTM Avo"/>
            </a:endParaRPr>
          </a:p>
        </p:txBody>
      </p:sp>
      <p:sp>
        <p:nvSpPr>
          <p:cNvPr id="97284" name="TextBox 11"/>
          <p:cNvSpPr txBox="1">
            <a:spLocks noChangeArrowheads="1"/>
          </p:cNvSpPr>
          <p:nvPr/>
        </p:nvSpPr>
        <p:spPr bwMode="auto">
          <a:xfrm>
            <a:off x="298450" y="2871788"/>
            <a:ext cx="4579938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Quả cầu giấy xanh xanh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Qua chân tôi, chân anh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Bay lên rồi lộn xuống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Đi từng vòng quanh quanh.</a:t>
            </a:r>
          </a:p>
        </p:txBody>
      </p:sp>
      <p:sp>
        <p:nvSpPr>
          <p:cNvPr id="97285" name="TextBox 14"/>
          <p:cNvSpPr txBox="1">
            <a:spLocks noChangeArrowheads="1"/>
          </p:cNvSpPr>
          <p:nvPr/>
        </p:nvSpPr>
        <p:spPr bwMode="auto">
          <a:xfrm>
            <a:off x="4414838" y="4167188"/>
            <a:ext cx="2076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1">
                <a:solidFill>
                  <a:srgbClr val="000000"/>
                </a:solidFill>
                <a:latin typeface="#9Slide03 Arima Madurai"/>
              </a:rPr>
              <a:t>Tập đọc 3(1980)</a:t>
            </a:r>
          </a:p>
        </p:txBody>
      </p:sp>
      <p:pic>
        <p:nvPicPr>
          <p:cNvPr id="97286" name="Picture 3"/>
          <p:cNvPicPr>
            <a:picLocks noChangeAspect="1"/>
          </p:cNvPicPr>
          <p:nvPr/>
        </p:nvPicPr>
        <p:blipFill>
          <a:blip r:embed="rId2"/>
          <a:srcRect l="3371" r="43864"/>
          <a:stretch>
            <a:fillRect/>
          </a:stretch>
        </p:blipFill>
        <p:spPr bwMode="auto">
          <a:xfrm>
            <a:off x="6056313" y="366713"/>
            <a:ext cx="3097212" cy="47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7" name="TextBox 13"/>
          <p:cNvSpPr txBox="1">
            <a:spLocks noChangeArrowheads="1"/>
          </p:cNvSpPr>
          <p:nvPr/>
        </p:nvSpPr>
        <p:spPr bwMode="auto">
          <a:xfrm>
            <a:off x="3700463" y="2859088"/>
            <a:ext cx="3598862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Trong nắng vàng tươi mát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Cùng chơi cho khỏe người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Tiếng cười xen tiếng hát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Chơi vui học càng vui.</a:t>
            </a:r>
          </a:p>
        </p:txBody>
      </p:sp>
      <p:sp>
        <p:nvSpPr>
          <p:cNvPr id="10" name="Flowchart: Terminator 9">
            <a:extLst/>
          </p:cNvPr>
          <p:cNvSpPr/>
          <p:nvPr/>
        </p:nvSpPr>
        <p:spPr>
          <a:xfrm>
            <a:off x="4957763" y="323850"/>
            <a:ext cx="2152650" cy="520700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16" name="Oval 15">
            <a:extLst/>
          </p:cNvPr>
          <p:cNvSpPr/>
          <p:nvPr/>
        </p:nvSpPr>
        <p:spPr>
          <a:xfrm>
            <a:off x="68263" y="1147763"/>
            <a:ext cx="374650" cy="334962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Oval 18">
            <a:extLst/>
          </p:cNvPr>
          <p:cNvSpPr/>
          <p:nvPr/>
        </p:nvSpPr>
        <p:spPr>
          <a:xfrm>
            <a:off x="0" y="2754313"/>
            <a:ext cx="374650" cy="334962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21">
            <a:extLst/>
          </p:cNvPr>
          <p:cNvSpPr/>
          <p:nvPr/>
        </p:nvSpPr>
        <p:spPr>
          <a:xfrm>
            <a:off x="3365500" y="1174750"/>
            <a:ext cx="374650" cy="333375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4">
            <a:extLst/>
          </p:cNvPr>
          <p:cNvSpPr/>
          <p:nvPr/>
        </p:nvSpPr>
        <p:spPr>
          <a:xfrm>
            <a:off x="3400425" y="2703513"/>
            <a:ext cx="374650" cy="334962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293" name="Rectangle 8"/>
          <p:cNvSpPr>
            <a:spLocks noChangeArrowheads="1"/>
          </p:cNvSpPr>
          <p:nvPr/>
        </p:nvSpPr>
        <p:spPr bwMode="auto">
          <a:xfrm>
            <a:off x="3706813" y="1227138"/>
            <a:ext cx="304006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Anh nhìn cho tinh mắt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Tôi đá thật dẻo chân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Cho cầu bay trên sân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Đừng để rơi xuống đất.</a:t>
            </a:r>
          </a:p>
          <a:p>
            <a:endParaRPr lang="en-US" sz="2000">
              <a:solidFill>
                <a:srgbClr val="000000"/>
              </a:solidFill>
              <a:latin typeface="#9Slide03 Arima Madura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extBox 1"/>
          <p:cNvSpPr txBox="1">
            <a:spLocks noChangeArrowheads="1"/>
          </p:cNvSpPr>
          <p:nvPr/>
        </p:nvSpPr>
        <p:spPr bwMode="auto">
          <a:xfrm>
            <a:off x="-39688" y="366713"/>
            <a:ext cx="5737226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"/>
              </a:rPr>
              <a:t>Cùng vui chơi</a:t>
            </a:r>
            <a:endParaRPr lang="vi-VN" sz="2800" b="1">
              <a:solidFill>
                <a:srgbClr val="FF0000"/>
              </a:solidFill>
              <a:latin typeface="#9Slide03 Arima Madurai"/>
            </a:endParaRPr>
          </a:p>
        </p:txBody>
      </p:sp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131763" y="1063625"/>
            <a:ext cx="326866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Ngày đẹp lắm bạn ơi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Nắn vàng trải khắp nơi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Chim ca trong bóng lá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Ra sân ta cùng chơi.</a:t>
            </a:r>
          </a:p>
        </p:txBody>
      </p:sp>
      <p:sp>
        <p:nvSpPr>
          <p:cNvPr id="6" name="Rectangle 5">
            <a:extLst/>
          </p:cNvPr>
          <p:cNvSpPr/>
          <p:nvPr/>
        </p:nvSpPr>
        <p:spPr>
          <a:xfrm>
            <a:off x="4943475" y="803275"/>
            <a:ext cx="3743325" cy="1076325"/>
          </a:xfrm>
          <a:prstGeom prst="rect">
            <a:avLst/>
          </a:prstGeom>
        </p:spPr>
        <p:txBody>
          <a:bodyPr lIns="91396" tIns="45698" rIns="91396" bIns="45698">
            <a:spAutoFit/>
          </a:bodyPr>
          <a:lstStyle/>
          <a:p>
            <a:pPr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2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+mj-lt"/>
              <a:cs typeface="+mn-cs"/>
            </a:endParaRPr>
          </a:p>
        </p:txBody>
      </p:sp>
      <p:sp>
        <p:nvSpPr>
          <p:cNvPr id="98308" name="Rectangle 8"/>
          <p:cNvSpPr>
            <a:spLocks noChangeArrowheads="1"/>
          </p:cNvSpPr>
          <p:nvPr/>
        </p:nvSpPr>
        <p:spPr bwMode="auto">
          <a:xfrm>
            <a:off x="3400425" y="1058863"/>
            <a:ext cx="3040063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Anh nhìn cho tinh mắt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Tôi đá thật dẻo chân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Cho cầu bay trên sân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Đừng để rơi xuống đất.</a:t>
            </a:r>
          </a:p>
          <a:p>
            <a:endParaRPr lang="en-US" sz="2000">
              <a:solidFill>
                <a:srgbClr val="000000"/>
              </a:solidFill>
              <a:latin typeface="#9Slide03 Arima Madurai"/>
            </a:endParaRPr>
          </a:p>
        </p:txBody>
      </p:sp>
      <p:sp>
        <p:nvSpPr>
          <p:cNvPr id="98309" name="TextBox 11"/>
          <p:cNvSpPr txBox="1">
            <a:spLocks noChangeArrowheads="1"/>
          </p:cNvSpPr>
          <p:nvPr/>
        </p:nvSpPr>
        <p:spPr bwMode="auto">
          <a:xfrm>
            <a:off x="131763" y="2498725"/>
            <a:ext cx="45799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Quả cầu giấy xanh xanh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Qua chân tôi, chân anh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Bay lên rồi lộn xuống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Đi từng vòng quanh quanh.</a:t>
            </a:r>
          </a:p>
        </p:txBody>
      </p:sp>
      <p:sp>
        <p:nvSpPr>
          <p:cNvPr id="98310" name="TextBox 14"/>
          <p:cNvSpPr txBox="1">
            <a:spLocks noChangeArrowheads="1"/>
          </p:cNvSpPr>
          <p:nvPr/>
        </p:nvSpPr>
        <p:spPr bwMode="auto">
          <a:xfrm>
            <a:off x="4316413" y="3933825"/>
            <a:ext cx="2076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1">
                <a:latin typeface="#9Slide03 Arima Madurai"/>
              </a:rPr>
              <a:t>Tập đọc 3(1980)</a:t>
            </a:r>
          </a:p>
        </p:txBody>
      </p:sp>
      <p:pic>
        <p:nvPicPr>
          <p:cNvPr id="98311" name="Picture 3"/>
          <p:cNvPicPr>
            <a:picLocks noChangeAspect="1"/>
          </p:cNvPicPr>
          <p:nvPr/>
        </p:nvPicPr>
        <p:blipFill>
          <a:blip r:embed="rId2"/>
          <a:srcRect l="3371" r="43864"/>
          <a:stretch>
            <a:fillRect/>
          </a:stretch>
        </p:blipFill>
        <p:spPr bwMode="auto">
          <a:xfrm>
            <a:off x="6056313" y="366713"/>
            <a:ext cx="3097212" cy="47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2" name="TextBox 13"/>
          <p:cNvSpPr txBox="1">
            <a:spLocks noChangeArrowheads="1"/>
          </p:cNvSpPr>
          <p:nvPr/>
        </p:nvSpPr>
        <p:spPr bwMode="auto">
          <a:xfrm>
            <a:off x="3400425" y="2559050"/>
            <a:ext cx="36004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Trong nắng vàng tươi mát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Cùng chơi cho khỏe người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Tiếng cười xen tiếng hát</a:t>
            </a:r>
          </a:p>
          <a:p>
            <a:r>
              <a:rPr lang="en-US" sz="2000">
                <a:solidFill>
                  <a:srgbClr val="000000"/>
                </a:solidFill>
                <a:latin typeface="#9Slide03 Arima Madurai"/>
              </a:rPr>
              <a:t>Chơi vui học càng vui.</a:t>
            </a:r>
          </a:p>
        </p:txBody>
      </p:sp>
      <p:sp>
        <p:nvSpPr>
          <p:cNvPr id="13" name="Flowchart: Terminator 12">
            <a:extLst/>
          </p:cNvPr>
          <p:cNvSpPr/>
          <p:nvPr/>
        </p:nvSpPr>
        <p:spPr>
          <a:xfrm>
            <a:off x="827088" y="4341813"/>
            <a:ext cx="2698750" cy="577850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TOÀN BÀI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5385" r="15401" b="6796"/>
          <a:stretch>
            <a:fillRect/>
          </a:stretch>
        </p:blipFill>
        <p:spPr bwMode="auto">
          <a:xfrm>
            <a:off x="-138113" y="411163"/>
            <a:ext cx="2333626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4663" y="339725"/>
            <a:ext cx="601503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908300" y="2211388"/>
            <a:ext cx="4081463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HIỂU</a:t>
            </a:r>
            <a:endParaRPr lang="en-US" sz="6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t="19704" b="11697"/>
          <a:stretch>
            <a:fillRect/>
          </a:stretch>
        </p:blipFill>
        <p:spPr bwMode="auto">
          <a:xfrm>
            <a:off x="6227763" y="3386138"/>
            <a:ext cx="26098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/>
          <p:cNvPicPr>
            <a:picLocks noChangeAspect="1"/>
          </p:cNvPicPr>
          <p:nvPr/>
        </p:nvPicPr>
        <p:blipFill>
          <a:blip r:embed="rId2"/>
          <a:srcRect l="13776" t="43666" r="10626" b="37332"/>
          <a:stretch>
            <a:fillRect/>
          </a:stretch>
        </p:blipFill>
        <p:spPr bwMode="auto">
          <a:xfrm>
            <a:off x="107950" y="1203325"/>
            <a:ext cx="856773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4" name="Picture 2"/>
          <p:cNvPicPr>
            <a:picLocks noChangeAspect="1"/>
          </p:cNvPicPr>
          <p:nvPr/>
        </p:nvPicPr>
        <p:blipFill>
          <a:blip r:embed="rId3"/>
          <a:srcRect l="20863" t="28401" r="19289" b="39648"/>
          <a:stretch>
            <a:fillRect/>
          </a:stretch>
        </p:blipFill>
        <p:spPr bwMode="auto">
          <a:xfrm>
            <a:off x="192088" y="3333750"/>
            <a:ext cx="66246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3"/>
          <p:cNvPicPr>
            <a:picLocks noChangeAspect="1"/>
          </p:cNvPicPr>
          <p:nvPr/>
        </p:nvPicPr>
        <p:blipFill>
          <a:blip r:embed="rId4"/>
          <a:srcRect l="16927" t="29955" r="16139" b="43318"/>
          <a:stretch>
            <a:fillRect/>
          </a:stretch>
        </p:blipFill>
        <p:spPr bwMode="auto">
          <a:xfrm>
            <a:off x="128588" y="1855788"/>
            <a:ext cx="850106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4"/>
          <p:cNvPicPr>
            <a:picLocks noChangeAspect="1"/>
          </p:cNvPicPr>
          <p:nvPr/>
        </p:nvPicPr>
        <p:blipFill>
          <a:blip r:embed="rId5"/>
          <a:srcRect l="11024" t="31056" r="8652" b="37888"/>
          <a:stretch>
            <a:fillRect/>
          </a:stretch>
        </p:blipFill>
        <p:spPr bwMode="auto">
          <a:xfrm>
            <a:off x="179388" y="2516188"/>
            <a:ext cx="84248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9688" y="334963"/>
            <a:ext cx="392112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8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4050" y="323850"/>
            <a:ext cx="3429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2" descr="Premium Vector | Boy and girl talking in class talking | Student cartoon,  Girl talk, Cartoon clip art"/>
          <p:cNvPicPr>
            <a:picLocks noChangeAspect="1" noChangeArrowheads="1"/>
          </p:cNvPicPr>
          <p:nvPr/>
        </p:nvPicPr>
        <p:blipFill>
          <a:blip r:embed="rId5"/>
          <a:srcRect r="54166"/>
          <a:stretch>
            <a:fillRect/>
          </a:stretch>
        </p:blipFill>
        <p:spPr bwMode="auto">
          <a:xfrm>
            <a:off x="2347913" y="1789113"/>
            <a:ext cx="2049462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92413" y="34925"/>
            <a:ext cx="34067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2" descr="Premium Vector | Boy and girl talking in class talking | Student cartoon,  Girl talk, Cartoon clip art"/>
          <p:cNvPicPr>
            <a:picLocks noChangeAspect="1" noChangeArrowheads="1"/>
          </p:cNvPicPr>
          <p:nvPr/>
        </p:nvPicPr>
        <p:blipFill>
          <a:blip r:embed="rId7"/>
          <a:srcRect l="43816" t="3424" r="2562" b="-3424"/>
          <a:stretch>
            <a:fillRect/>
          </a:stretch>
        </p:blipFill>
        <p:spPr bwMode="auto">
          <a:xfrm>
            <a:off x="4384675" y="1876425"/>
            <a:ext cx="2397125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peech Bubble: Oval 148">
            <a:extLst/>
          </p:cNvPr>
          <p:cNvSpPr/>
          <p:nvPr/>
        </p:nvSpPr>
        <p:spPr>
          <a:xfrm>
            <a:off x="5062538" y="2378075"/>
            <a:ext cx="2359025" cy="2809875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7030A0"/>
              </a:solidFill>
            </a:endParaRPr>
          </a:p>
        </p:txBody>
      </p:sp>
      <p:sp>
        <p:nvSpPr>
          <p:cNvPr id="56" name="Speech Bubble: Oval 55">
            <a:extLst/>
          </p:cNvPr>
          <p:cNvSpPr/>
          <p:nvPr/>
        </p:nvSpPr>
        <p:spPr>
          <a:xfrm>
            <a:off x="6518275" y="347663"/>
            <a:ext cx="2555875" cy="2254250"/>
          </a:xfrm>
          <a:prstGeom prst="wedgeEllipseCallout">
            <a:avLst>
              <a:gd name="adj1" fmla="val -60506"/>
              <a:gd name="adj2" fmla="val -7659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754813" y="890588"/>
            <a:ext cx="23193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2200">
                <a:latin typeface="#9Slide03 Arima Madurai"/>
              </a:rPr>
              <a:t>Các bạn nhỏ chơi đá cầu trong quang cảnh như thế nào?</a:t>
            </a:r>
            <a:endParaRPr lang="vi-VN" sz="2200">
              <a:latin typeface="#9Slide03 Arima Madurai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72100" y="2660650"/>
            <a:ext cx="203358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2200">
                <a:latin typeface="#9Slide03 Arima Madurai"/>
              </a:rPr>
              <a:t>Các bạn nhỏ chơi đá cầu trên sân trường, nắng vàng khắp nơi, chim ót trong bóng lá.</a:t>
            </a:r>
            <a:endParaRPr lang="vi-VN" sz="2200">
              <a:latin typeface="#9Slide03 Arima Madurai"/>
            </a:endParaRPr>
          </a:p>
        </p:txBody>
      </p:sp>
      <p:cxnSp>
        <p:nvCxnSpPr>
          <p:cNvPr id="7" name="Straight Connector 6">
            <a:extLst/>
          </p:cNvPr>
          <p:cNvCxnSpPr>
            <a:cxnSpLocks/>
          </p:cNvCxnSpPr>
          <p:nvPr/>
        </p:nvCxnSpPr>
        <p:spPr>
          <a:xfrm>
            <a:off x="4716463" y="417513"/>
            <a:ext cx="0" cy="482282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oogle Shape;1184;p63"/>
          <p:cNvGrpSpPr>
            <a:grpSpLocks/>
          </p:cNvGrpSpPr>
          <p:nvPr/>
        </p:nvGrpSpPr>
        <p:grpSpPr bwMode="auto">
          <a:xfrm rot="-406829">
            <a:off x="4951413" y="512763"/>
            <a:ext cx="1400175" cy="1716087"/>
            <a:chOff x="2039108" y="678179"/>
            <a:chExt cx="1846062" cy="2319889"/>
          </a:xfrm>
        </p:grpSpPr>
        <p:grpSp>
          <p:nvGrpSpPr>
            <p:cNvPr id="103518" name="Google Shape;1185;p63"/>
            <p:cNvGrpSpPr>
              <a:grpSpLocks/>
            </p:cNvGrpSpPr>
            <p:nvPr/>
          </p:nvGrpSpPr>
          <p:grpSpPr bwMode="auto"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103520" name="Google Shape;1186;p63"/>
              <p:cNvSpPr>
                <a:spLocks/>
              </p:cNvSpPr>
              <p:nvPr/>
            </p:nvSpPr>
            <p:spPr bwMode="auto">
              <a:xfrm>
                <a:off x="-901238" y="2245689"/>
                <a:ext cx="1402621" cy="655824"/>
              </a:xfrm>
              <a:custGeom>
                <a:avLst/>
                <a:gdLst>
                  <a:gd name="T0" fmla="*/ 15508 w 23466"/>
                  <a:gd name="T1" fmla="*/ 0 h 10972"/>
                  <a:gd name="T2" fmla="*/ 14408 w 23466"/>
                  <a:gd name="T3" fmla="*/ 90 h 10972"/>
                  <a:gd name="T4" fmla="*/ 14073 w 23466"/>
                  <a:gd name="T5" fmla="*/ 1123 h 10972"/>
                  <a:gd name="T6" fmla="*/ 11763 w 23466"/>
                  <a:gd name="T7" fmla="*/ 1518 h 10972"/>
                  <a:gd name="T8" fmla="*/ 11733 w 23466"/>
                  <a:gd name="T9" fmla="*/ 1518 h 10972"/>
                  <a:gd name="T10" fmla="*/ 9392 w 23466"/>
                  <a:gd name="T11" fmla="*/ 1123 h 10972"/>
                  <a:gd name="T12" fmla="*/ 9362 w 23466"/>
                  <a:gd name="T13" fmla="*/ 211 h 10972"/>
                  <a:gd name="T14" fmla="*/ 8060 w 23466"/>
                  <a:gd name="T15" fmla="*/ 99 h 10972"/>
                  <a:gd name="T16" fmla="*/ 0 w 23466"/>
                  <a:gd name="T17" fmla="*/ 5895 h 10972"/>
                  <a:gd name="T18" fmla="*/ 4590 w 23466"/>
                  <a:gd name="T19" fmla="*/ 8509 h 10972"/>
                  <a:gd name="T20" fmla="*/ 4833 w 23466"/>
                  <a:gd name="T21" fmla="*/ 10698 h 10972"/>
                  <a:gd name="T22" fmla="*/ 11398 w 23466"/>
                  <a:gd name="T23" fmla="*/ 10819 h 10972"/>
                  <a:gd name="T24" fmla="*/ 12098 w 23466"/>
                  <a:gd name="T25" fmla="*/ 10819 h 10972"/>
                  <a:gd name="T26" fmla="*/ 18693 w 23466"/>
                  <a:gd name="T27" fmla="*/ 10971 h 10972"/>
                  <a:gd name="T28" fmla="*/ 18876 w 23466"/>
                  <a:gd name="T29" fmla="*/ 8509 h 10972"/>
                  <a:gd name="T30" fmla="*/ 23466 w 23466"/>
                  <a:gd name="T31" fmla="*/ 5895 h 10972"/>
                  <a:gd name="T32" fmla="*/ 15508 w 23466"/>
                  <a:gd name="T33" fmla="*/ 0 h 109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466"/>
                  <a:gd name="T52" fmla="*/ 0 h 10972"/>
                  <a:gd name="T53" fmla="*/ 23466 w 23466"/>
                  <a:gd name="T54" fmla="*/ 10972 h 109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" name="Google Shape;1187;p63">
                <a:extLst/>
              </p:cNvPr>
              <p:cNvSpPr/>
              <p:nvPr/>
            </p:nvSpPr>
            <p:spPr>
              <a:xfrm>
                <a:off x="-372278" y="2077405"/>
                <a:ext cx="387212" cy="261819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91390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103522" name="Google Shape;1188;p63"/>
              <p:cNvSpPr>
                <a:spLocks/>
              </p:cNvSpPr>
              <p:nvPr/>
            </p:nvSpPr>
            <p:spPr bwMode="auto">
              <a:xfrm>
                <a:off x="-1061128" y="1684786"/>
                <a:ext cx="270769" cy="167662"/>
              </a:xfrm>
              <a:custGeom>
                <a:avLst/>
                <a:gdLst>
                  <a:gd name="T0" fmla="*/ 2592 w 4530"/>
                  <a:gd name="T1" fmla="*/ 0 h 2805"/>
                  <a:gd name="T2" fmla="*/ 0 w 4530"/>
                  <a:gd name="T3" fmla="*/ 865 h 2805"/>
                  <a:gd name="T4" fmla="*/ 2558 w 4530"/>
                  <a:gd name="T5" fmla="*/ 2804 h 2805"/>
                  <a:gd name="T6" fmla="*/ 4529 w 4530"/>
                  <a:gd name="T7" fmla="*/ 2354 h 2805"/>
                  <a:gd name="T8" fmla="*/ 4438 w 4530"/>
                  <a:gd name="T9" fmla="*/ 409 h 2805"/>
                  <a:gd name="T10" fmla="*/ 2592 w 4530"/>
                  <a:gd name="T11" fmla="*/ 0 h 28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30"/>
                  <a:gd name="T19" fmla="*/ 0 h 2805"/>
                  <a:gd name="T20" fmla="*/ 4530 w 4530"/>
                  <a:gd name="T21" fmla="*/ 2805 h 28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23" name="Google Shape;1189;p63"/>
              <p:cNvSpPr>
                <a:spLocks/>
              </p:cNvSpPr>
              <p:nvPr/>
            </p:nvSpPr>
            <p:spPr bwMode="auto">
              <a:xfrm>
                <a:off x="-1070213" y="1590284"/>
                <a:ext cx="274356" cy="146861"/>
              </a:xfrm>
              <a:custGeom>
                <a:avLst/>
                <a:gdLst>
                  <a:gd name="T0" fmla="*/ 2427 w 4590"/>
                  <a:gd name="T1" fmla="*/ 1 h 2457"/>
                  <a:gd name="T2" fmla="*/ 882 w 4590"/>
                  <a:gd name="T3" fmla="*/ 451 h 2457"/>
                  <a:gd name="T4" fmla="*/ 152 w 4590"/>
                  <a:gd name="T5" fmla="*/ 2457 h 2457"/>
                  <a:gd name="T6" fmla="*/ 2744 w 4590"/>
                  <a:gd name="T7" fmla="*/ 1592 h 2457"/>
                  <a:gd name="T8" fmla="*/ 4590 w 4590"/>
                  <a:gd name="T9" fmla="*/ 2001 h 2457"/>
                  <a:gd name="T10" fmla="*/ 4529 w 4590"/>
                  <a:gd name="T11" fmla="*/ 664 h 2457"/>
                  <a:gd name="T12" fmla="*/ 2427 w 4590"/>
                  <a:gd name="T13" fmla="*/ 1 h 24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90"/>
                  <a:gd name="T22" fmla="*/ 0 h 2457"/>
                  <a:gd name="T23" fmla="*/ 4590 w 4590"/>
                  <a:gd name="T24" fmla="*/ 2457 h 24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24" name="Google Shape;1190;p63"/>
              <p:cNvSpPr>
                <a:spLocks/>
              </p:cNvSpPr>
              <p:nvPr/>
            </p:nvSpPr>
            <p:spPr bwMode="auto">
              <a:xfrm>
                <a:off x="-983006" y="1697293"/>
                <a:ext cx="170830" cy="135923"/>
              </a:xfrm>
              <a:custGeom>
                <a:avLst/>
                <a:gdLst>
                  <a:gd name="T0" fmla="*/ 1290 w 2858"/>
                  <a:gd name="T1" fmla="*/ 0 h 2274"/>
                  <a:gd name="T2" fmla="*/ 31 w 2858"/>
                  <a:gd name="T3" fmla="*/ 237 h 2274"/>
                  <a:gd name="T4" fmla="*/ 31 w 2858"/>
                  <a:gd name="T5" fmla="*/ 298 h 2274"/>
                  <a:gd name="T6" fmla="*/ 1327 w 2858"/>
                  <a:gd name="T7" fmla="*/ 134 h 2274"/>
                  <a:gd name="T8" fmla="*/ 2250 w 2858"/>
                  <a:gd name="T9" fmla="*/ 480 h 2274"/>
                  <a:gd name="T10" fmla="*/ 2675 w 2858"/>
                  <a:gd name="T11" fmla="*/ 2183 h 2274"/>
                  <a:gd name="T12" fmla="*/ 2778 w 2858"/>
                  <a:gd name="T13" fmla="*/ 2274 h 2274"/>
                  <a:gd name="T14" fmla="*/ 2857 w 2858"/>
                  <a:gd name="T15" fmla="*/ 2183 h 2274"/>
                  <a:gd name="T16" fmla="*/ 2280 w 2858"/>
                  <a:gd name="T17" fmla="*/ 359 h 2274"/>
                  <a:gd name="T18" fmla="*/ 1290 w 2858"/>
                  <a:gd name="T19" fmla="*/ 0 h 22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58"/>
                  <a:gd name="T31" fmla="*/ 0 h 2274"/>
                  <a:gd name="T32" fmla="*/ 2858 w 2858"/>
                  <a:gd name="T33" fmla="*/ 2274 h 22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25" name="Google Shape;1191;p63"/>
              <p:cNvSpPr>
                <a:spLocks/>
              </p:cNvSpPr>
              <p:nvPr/>
            </p:nvSpPr>
            <p:spPr bwMode="auto">
              <a:xfrm>
                <a:off x="-911698" y="1733763"/>
                <a:ext cx="98445" cy="54991"/>
              </a:xfrm>
              <a:custGeom>
                <a:avLst/>
                <a:gdLst>
                  <a:gd name="T0" fmla="*/ 580 w 1647"/>
                  <a:gd name="T1" fmla="*/ 1 h 920"/>
                  <a:gd name="T2" fmla="*/ 53 w 1647"/>
                  <a:gd name="T3" fmla="*/ 213 h 920"/>
                  <a:gd name="T4" fmla="*/ 119 w 1647"/>
                  <a:gd name="T5" fmla="*/ 341 h 920"/>
                  <a:gd name="T6" fmla="*/ 145 w 1647"/>
                  <a:gd name="T7" fmla="*/ 335 h 920"/>
                  <a:gd name="T8" fmla="*/ 585 w 1647"/>
                  <a:gd name="T9" fmla="*/ 190 h 920"/>
                  <a:gd name="T10" fmla="*/ 1026 w 1647"/>
                  <a:gd name="T11" fmla="*/ 365 h 920"/>
                  <a:gd name="T12" fmla="*/ 1482 w 1647"/>
                  <a:gd name="T13" fmla="*/ 882 h 920"/>
                  <a:gd name="T14" fmla="*/ 1545 w 1647"/>
                  <a:gd name="T15" fmla="*/ 920 h 920"/>
                  <a:gd name="T16" fmla="*/ 1604 w 1647"/>
                  <a:gd name="T17" fmla="*/ 791 h 920"/>
                  <a:gd name="T18" fmla="*/ 580 w 1647"/>
                  <a:gd name="T19" fmla="*/ 1 h 9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47"/>
                  <a:gd name="T31" fmla="*/ 0 h 920"/>
                  <a:gd name="T32" fmla="*/ 1647 w 1647"/>
                  <a:gd name="T33" fmla="*/ 920 h 9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26" name="Google Shape;1192;p63"/>
              <p:cNvSpPr>
                <a:spLocks/>
              </p:cNvSpPr>
              <p:nvPr/>
            </p:nvSpPr>
            <p:spPr bwMode="auto">
              <a:xfrm>
                <a:off x="408664" y="1616687"/>
                <a:ext cx="265330" cy="168678"/>
              </a:xfrm>
              <a:custGeom>
                <a:avLst/>
                <a:gdLst>
                  <a:gd name="T0" fmla="*/ 2197 w 4439"/>
                  <a:gd name="T1" fmla="*/ 0 h 2822"/>
                  <a:gd name="T2" fmla="*/ 0 w 4439"/>
                  <a:gd name="T3" fmla="*/ 589 h 2822"/>
                  <a:gd name="T4" fmla="*/ 92 w 4439"/>
                  <a:gd name="T5" fmla="*/ 2534 h 2822"/>
                  <a:gd name="T6" fmla="*/ 1746 w 4439"/>
                  <a:gd name="T7" fmla="*/ 2822 h 2822"/>
                  <a:gd name="T8" fmla="*/ 4438 w 4439"/>
                  <a:gd name="T9" fmla="*/ 619 h 2822"/>
                  <a:gd name="T10" fmla="*/ 2197 w 4439"/>
                  <a:gd name="T11" fmla="*/ 0 h 28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39"/>
                  <a:gd name="T19" fmla="*/ 0 h 2822"/>
                  <a:gd name="T20" fmla="*/ 4439 w 4439"/>
                  <a:gd name="T21" fmla="*/ 2822 h 28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27" name="Google Shape;1193;p63"/>
              <p:cNvSpPr>
                <a:spLocks/>
              </p:cNvSpPr>
              <p:nvPr/>
            </p:nvSpPr>
            <p:spPr bwMode="auto">
              <a:xfrm>
                <a:off x="403225" y="1521229"/>
                <a:ext cx="276209" cy="133173"/>
              </a:xfrm>
              <a:custGeom>
                <a:avLst/>
                <a:gdLst>
                  <a:gd name="T0" fmla="*/ 2320 w 4621"/>
                  <a:gd name="T1" fmla="*/ 0 h 2228"/>
                  <a:gd name="T2" fmla="*/ 0 w 4621"/>
                  <a:gd name="T3" fmla="*/ 860 h 2228"/>
                  <a:gd name="T4" fmla="*/ 91 w 4621"/>
                  <a:gd name="T5" fmla="*/ 2197 h 2228"/>
                  <a:gd name="T6" fmla="*/ 2288 w 4621"/>
                  <a:gd name="T7" fmla="*/ 1608 h 2228"/>
                  <a:gd name="T8" fmla="*/ 4529 w 4621"/>
                  <a:gd name="T9" fmla="*/ 2227 h 2228"/>
                  <a:gd name="T10" fmla="*/ 3617 w 4621"/>
                  <a:gd name="T11" fmla="*/ 313 h 2228"/>
                  <a:gd name="T12" fmla="*/ 2320 w 4621"/>
                  <a:gd name="T13" fmla="*/ 0 h 22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21"/>
                  <a:gd name="T22" fmla="*/ 0 h 2228"/>
                  <a:gd name="T23" fmla="*/ 4621 w 4621"/>
                  <a:gd name="T24" fmla="*/ 2228 h 22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28" name="Google Shape;1194;p63"/>
              <p:cNvSpPr>
                <a:spLocks/>
              </p:cNvSpPr>
              <p:nvPr/>
            </p:nvSpPr>
            <p:spPr bwMode="auto">
              <a:xfrm>
                <a:off x="430481" y="1626823"/>
                <a:ext cx="163538" cy="144649"/>
              </a:xfrm>
              <a:custGeom>
                <a:avLst/>
                <a:gdLst>
                  <a:gd name="T0" fmla="*/ 1698 w 2736"/>
                  <a:gd name="T1" fmla="*/ 1 h 2420"/>
                  <a:gd name="T2" fmla="*/ 456 w 2736"/>
                  <a:gd name="T3" fmla="*/ 474 h 2420"/>
                  <a:gd name="T4" fmla="*/ 91 w 2736"/>
                  <a:gd name="T5" fmla="*/ 2328 h 2420"/>
                  <a:gd name="T6" fmla="*/ 167 w 2736"/>
                  <a:gd name="T7" fmla="*/ 2419 h 2420"/>
                  <a:gd name="T8" fmla="*/ 243 w 2736"/>
                  <a:gd name="T9" fmla="*/ 2328 h 2420"/>
                  <a:gd name="T10" fmla="*/ 456 w 2736"/>
                  <a:gd name="T11" fmla="*/ 687 h 2420"/>
                  <a:gd name="T12" fmla="*/ 1683 w 2736"/>
                  <a:gd name="T13" fmla="*/ 137 h 2420"/>
                  <a:gd name="T14" fmla="*/ 2587 w 2736"/>
                  <a:gd name="T15" fmla="*/ 172 h 2420"/>
                  <a:gd name="T16" fmla="*/ 2705 w 2736"/>
                  <a:gd name="T17" fmla="*/ 170 h 2420"/>
                  <a:gd name="T18" fmla="*/ 2705 w 2736"/>
                  <a:gd name="T19" fmla="*/ 109 h 2420"/>
                  <a:gd name="T20" fmla="*/ 1698 w 2736"/>
                  <a:gd name="T21" fmla="*/ 1 h 24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36"/>
                  <a:gd name="T34" fmla="*/ 0 h 2420"/>
                  <a:gd name="T35" fmla="*/ 2736 w 2736"/>
                  <a:gd name="T36" fmla="*/ 2420 h 24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29" name="Google Shape;1195;p63"/>
              <p:cNvSpPr>
                <a:spLocks/>
              </p:cNvSpPr>
              <p:nvPr/>
            </p:nvSpPr>
            <p:spPr bwMode="auto">
              <a:xfrm>
                <a:off x="431736" y="1665276"/>
                <a:ext cx="93006" cy="60071"/>
              </a:xfrm>
              <a:custGeom>
                <a:avLst/>
                <a:gdLst>
                  <a:gd name="T0" fmla="*/ 1029 w 1556"/>
                  <a:gd name="T1" fmla="*/ 1 h 1005"/>
                  <a:gd name="T2" fmla="*/ 40 w 1556"/>
                  <a:gd name="T3" fmla="*/ 912 h 1005"/>
                  <a:gd name="T4" fmla="*/ 106 w 1556"/>
                  <a:gd name="T5" fmla="*/ 1004 h 1005"/>
                  <a:gd name="T6" fmla="*/ 192 w 1556"/>
                  <a:gd name="T7" fmla="*/ 972 h 1005"/>
                  <a:gd name="T8" fmla="*/ 648 w 1556"/>
                  <a:gd name="T9" fmla="*/ 334 h 1005"/>
                  <a:gd name="T10" fmla="*/ 1054 w 1556"/>
                  <a:gd name="T11" fmla="*/ 178 h 1005"/>
                  <a:gd name="T12" fmla="*/ 1469 w 1556"/>
                  <a:gd name="T13" fmla="*/ 273 h 1005"/>
                  <a:gd name="T14" fmla="*/ 1492 w 1556"/>
                  <a:gd name="T15" fmla="*/ 279 h 1005"/>
                  <a:gd name="T16" fmla="*/ 1529 w 1556"/>
                  <a:gd name="T17" fmla="*/ 182 h 1005"/>
                  <a:gd name="T18" fmla="*/ 1029 w 1556"/>
                  <a:gd name="T19" fmla="*/ 1 h 10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56"/>
                  <a:gd name="T31" fmla="*/ 0 h 1005"/>
                  <a:gd name="T32" fmla="*/ 1556 w 1556"/>
                  <a:gd name="T33" fmla="*/ 1005 h 100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30" name="Google Shape;1196;p63"/>
              <p:cNvSpPr>
                <a:spLocks/>
              </p:cNvSpPr>
              <p:nvPr/>
            </p:nvSpPr>
            <p:spPr bwMode="auto">
              <a:xfrm>
                <a:off x="-859930" y="960743"/>
                <a:ext cx="1321054" cy="1205850"/>
              </a:xfrm>
              <a:custGeom>
                <a:avLst/>
                <a:gdLst>
                  <a:gd name="T0" fmla="*/ 8671 w 21991"/>
                  <a:gd name="T1" fmla="*/ 0 h 20174"/>
                  <a:gd name="T2" fmla="*/ 622 w 21991"/>
                  <a:gd name="T3" fmla="*/ 10585 h 20174"/>
                  <a:gd name="T4" fmla="*/ 1716 w 21991"/>
                  <a:gd name="T5" fmla="*/ 16208 h 20174"/>
                  <a:gd name="T6" fmla="*/ 9984 w 21991"/>
                  <a:gd name="T7" fmla="*/ 20159 h 20174"/>
                  <a:gd name="T8" fmla="*/ 10618 w 21991"/>
                  <a:gd name="T9" fmla="*/ 20173 h 20174"/>
                  <a:gd name="T10" fmla="*/ 20501 w 21991"/>
                  <a:gd name="T11" fmla="*/ 15721 h 20174"/>
                  <a:gd name="T12" fmla="*/ 21473 w 21991"/>
                  <a:gd name="T13" fmla="*/ 7667 h 20174"/>
                  <a:gd name="T14" fmla="*/ 17856 w 21991"/>
                  <a:gd name="T15" fmla="*/ 2135 h 20174"/>
                  <a:gd name="T16" fmla="*/ 8671 w 21991"/>
                  <a:gd name="T17" fmla="*/ 0 h 20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991"/>
                  <a:gd name="T28" fmla="*/ 0 h 20174"/>
                  <a:gd name="T29" fmla="*/ 21991 w 21991"/>
                  <a:gd name="T30" fmla="*/ 20174 h 201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31" name="Google Shape;1197;p63"/>
              <p:cNvSpPr>
                <a:spLocks/>
              </p:cNvSpPr>
              <p:nvPr/>
            </p:nvSpPr>
            <p:spPr bwMode="auto">
              <a:xfrm>
                <a:off x="-238128" y="1562929"/>
                <a:ext cx="92707" cy="152958"/>
              </a:xfrm>
              <a:custGeom>
                <a:avLst/>
                <a:gdLst>
                  <a:gd name="T0" fmla="*/ 259 w 1551"/>
                  <a:gd name="T1" fmla="*/ 0 h 2559"/>
                  <a:gd name="T2" fmla="*/ 213 w 1551"/>
                  <a:gd name="T3" fmla="*/ 23 h 2559"/>
                  <a:gd name="T4" fmla="*/ 61 w 1551"/>
                  <a:gd name="T5" fmla="*/ 1117 h 2559"/>
                  <a:gd name="T6" fmla="*/ 152 w 1551"/>
                  <a:gd name="T7" fmla="*/ 1817 h 2559"/>
                  <a:gd name="T8" fmla="*/ 472 w 1551"/>
                  <a:gd name="T9" fmla="*/ 2007 h 2559"/>
                  <a:gd name="T10" fmla="*/ 548 w 1551"/>
                  <a:gd name="T11" fmla="*/ 1999 h 2559"/>
                  <a:gd name="T12" fmla="*/ 791 w 1551"/>
                  <a:gd name="T13" fmla="*/ 1847 h 2559"/>
                  <a:gd name="T14" fmla="*/ 1034 w 1551"/>
                  <a:gd name="T15" fmla="*/ 1695 h 2559"/>
                  <a:gd name="T16" fmla="*/ 1277 w 1551"/>
                  <a:gd name="T17" fmla="*/ 2151 h 2559"/>
                  <a:gd name="T18" fmla="*/ 973 w 1551"/>
                  <a:gd name="T19" fmla="*/ 2394 h 2559"/>
                  <a:gd name="T20" fmla="*/ 1026 w 1551"/>
                  <a:gd name="T21" fmla="*/ 2558 h 2559"/>
                  <a:gd name="T22" fmla="*/ 1064 w 1551"/>
                  <a:gd name="T23" fmla="*/ 2546 h 2559"/>
                  <a:gd name="T24" fmla="*/ 1520 w 1551"/>
                  <a:gd name="T25" fmla="*/ 1877 h 2559"/>
                  <a:gd name="T26" fmla="*/ 1081 w 1551"/>
                  <a:gd name="T27" fmla="*/ 1530 h 2559"/>
                  <a:gd name="T28" fmla="*/ 973 w 1551"/>
                  <a:gd name="T29" fmla="*/ 1543 h 2559"/>
                  <a:gd name="T30" fmla="*/ 700 w 1551"/>
                  <a:gd name="T31" fmla="*/ 1725 h 2559"/>
                  <a:gd name="T32" fmla="*/ 485 w 1551"/>
                  <a:gd name="T33" fmla="*/ 1773 h 2559"/>
                  <a:gd name="T34" fmla="*/ 244 w 1551"/>
                  <a:gd name="T35" fmla="*/ 1026 h 2559"/>
                  <a:gd name="T36" fmla="*/ 304 w 1551"/>
                  <a:gd name="T37" fmla="*/ 23 h 2559"/>
                  <a:gd name="T38" fmla="*/ 259 w 1551"/>
                  <a:gd name="T39" fmla="*/ 0 h 25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51"/>
                  <a:gd name="T61" fmla="*/ 0 h 2559"/>
                  <a:gd name="T62" fmla="*/ 1551 w 1551"/>
                  <a:gd name="T63" fmla="*/ 2559 h 25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32" name="Google Shape;1198;p63"/>
              <p:cNvSpPr>
                <a:spLocks/>
              </p:cNvSpPr>
              <p:nvPr/>
            </p:nvSpPr>
            <p:spPr bwMode="auto">
              <a:xfrm>
                <a:off x="-630531" y="1389893"/>
                <a:ext cx="116317" cy="91034"/>
              </a:xfrm>
              <a:custGeom>
                <a:avLst/>
                <a:gdLst>
                  <a:gd name="T0" fmla="*/ 1824 w 1946"/>
                  <a:gd name="T1" fmla="*/ 0 h 1523"/>
                  <a:gd name="T2" fmla="*/ 0 w 1946"/>
                  <a:gd name="T3" fmla="*/ 1459 h 1523"/>
                  <a:gd name="T4" fmla="*/ 48 w 1946"/>
                  <a:gd name="T5" fmla="*/ 1523 h 1523"/>
                  <a:gd name="T6" fmla="*/ 91 w 1946"/>
                  <a:gd name="T7" fmla="*/ 1490 h 1523"/>
                  <a:gd name="T8" fmla="*/ 1854 w 1946"/>
                  <a:gd name="T9" fmla="*/ 183 h 1523"/>
                  <a:gd name="T10" fmla="*/ 1824 w 1946"/>
                  <a:gd name="T11" fmla="*/ 0 h 15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46"/>
                  <a:gd name="T19" fmla="*/ 0 h 1523"/>
                  <a:gd name="T20" fmla="*/ 1946 w 1946"/>
                  <a:gd name="T21" fmla="*/ 1523 h 15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33" name="Google Shape;1199;p63"/>
              <p:cNvSpPr>
                <a:spLocks/>
              </p:cNvSpPr>
              <p:nvPr/>
            </p:nvSpPr>
            <p:spPr bwMode="auto">
              <a:xfrm>
                <a:off x="81652" y="1345722"/>
                <a:ext cx="133293" cy="53138"/>
              </a:xfrm>
              <a:custGeom>
                <a:avLst/>
                <a:gdLst>
                  <a:gd name="T0" fmla="*/ 435 w 2230"/>
                  <a:gd name="T1" fmla="*/ 1 h 889"/>
                  <a:gd name="T2" fmla="*/ 61 w 2230"/>
                  <a:gd name="T3" fmla="*/ 40 h 889"/>
                  <a:gd name="T4" fmla="*/ 61 w 2230"/>
                  <a:gd name="T5" fmla="*/ 162 h 889"/>
                  <a:gd name="T6" fmla="*/ 1976 w 2230"/>
                  <a:gd name="T7" fmla="*/ 861 h 889"/>
                  <a:gd name="T8" fmla="*/ 2056 w 2230"/>
                  <a:gd name="T9" fmla="*/ 889 h 889"/>
                  <a:gd name="T10" fmla="*/ 2158 w 2230"/>
                  <a:gd name="T11" fmla="*/ 709 h 889"/>
                  <a:gd name="T12" fmla="*/ 435 w 2230"/>
                  <a:gd name="T13" fmla="*/ 1 h 8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30"/>
                  <a:gd name="T22" fmla="*/ 0 h 889"/>
                  <a:gd name="T23" fmla="*/ 2230 w 2230"/>
                  <a:gd name="T24" fmla="*/ 889 h 8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34" name="Google Shape;1200;p63"/>
              <p:cNvSpPr>
                <a:spLocks/>
              </p:cNvSpPr>
              <p:nvPr/>
            </p:nvSpPr>
            <p:spPr bwMode="auto">
              <a:xfrm>
                <a:off x="-653294" y="1750149"/>
                <a:ext cx="287196" cy="264020"/>
              </a:xfrm>
              <a:custGeom>
                <a:avLst/>
                <a:gdLst>
                  <a:gd name="T0" fmla="*/ 2063 w 4105"/>
                  <a:gd name="T1" fmla="*/ 1 h 3774"/>
                  <a:gd name="T2" fmla="*/ 1946 w 4105"/>
                  <a:gd name="T3" fmla="*/ 4 h 3774"/>
                  <a:gd name="T4" fmla="*/ 61 w 4105"/>
                  <a:gd name="T5" fmla="*/ 1980 h 3774"/>
                  <a:gd name="T6" fmla="*/ 2067 w 4105"/>
                  <a:gd name="T7" fmla="*/ 3774 h 3774"/>
                  <a:gd name="T8" fmla="*/ 2128 w 4105"/>
                  <a:gd name="T9" fmla="*/ 3773 h 3774"/>
                  <a:gd name="T10" fmla="*/ 4043 w 4105"/>
                  <a:gd name="T11" fmla="*/ 1797 h 3774"/>
                  <a:gd name="T12" fmla="*/ 2063 w 4105"/>
                  <a:gd name="T13" fmla="*/ 1 h 37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05"/>
                  <a:gd name="T22" fmla="*/ 0 h 3774"/>
                  <a:gd name="T23" fmla="*/ 4105 w 4105"/>
                  <a:gd name="T24" fmla="*/ 3774 h 37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35" name="Google Shape;1201;p63"/>
              <p:cNvSpPr>
                <a:spLocks/>
              </p:cNvSpPr>
              <p:nvPr/>
            </p:nvSpPr>
            <p:spPr bwMode="auto">
              <a:xfrm>
                <a:off x="-13510" y="1706137"/>
                <a:ext cx="313902" cy="288697"/>
              </a:xfrm>
              <a:custGeom>
                <a:avLst/>
                <a:gdLst>
                  <a:gd name="T0" fmla="*/ 2064 w 4074"/>
                  <a:gd name="T1" fmla="*/ 1 h 3747"/>
                  <a:gd name="T2" fmla="*/ 1945 w 4074"/>
                  <a:gd name="T3" fmla="*/ 4 h 3747"/>
                  <a:gd name="T4" fmla="*/ 30 w 4074"/>
                  <a:gd name="T5" fmla="*/ 1980 h 3747"/>
                  <a:gd name="T6" fmla="*/ 2010 w 4074"/>
                  <a:gd name="T7" fmla="*/ 3746 h 3747"/>
                  <a:gd name="T8" fmla="*/ 2128 w 4074"/>
                  <a:gd name="T9" fmla="*/ 3743 h 3747"/>
                  <a:gd name="T10" fmla="*/ 4043 w 4074"/>
                  <a:gd name="T11" fmla="*/ 1767 h 3747"/>
                  <a:gd name="T12" fmla="*/ 2064 w 4074"/>
                  <a:gd name="T13" fmla="*/ 1 h 37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74"/>
                  <a:gd name="T22" fmla="*/ 0 h 3747"/>
                  <a:gd name="T23" fmla="*/ 4074 w 4074"/>
                  <a:gd name="T24" fmla="*/ 3747 h 37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36" name="Google Shape;1202;p63"/>
              <p:cNvSpPr>
                <a:spLocks/>
              </p:cNvSpPr>
              <p:nvPr/>
            </p:nvSpPr>
            <p:spPr bwMode="auto">
              <a:xfrm>
                <a:off x="-516127" y="1598671"/>
                <a:ext cx="67304" cy="78302"/>
              </a:xfrm>
              <a:custGeom>
                <a:avLst/>
                <a:gdLst>
                  <a:gd name="T0" fmla="*/ 564 w 1126"/>
                  <a:gd name="T1" fmla="*/ 0 h 1310"/>
                  <a:gd name="T2" fmla="*/ 518 w 1126"/>
                  <a:gd name="T3" fmla="*/ 3 h 1310"/>
                  <a:gd name="T4" fmla="*/ 1 w 1126"/>
                  <a:gd name="T5" fmla="*/ 702 h 1310"/>
                  <a:gd name="T6" fmla="*/ 609 w 1126"/>
                  <a:gd name="T7" fmla="*/ 1310 h 1310"/>
                  <a:gd name="T8" fmla="*/ 1095 w 1126"/>
                  <a:gd name="T9" fmla="*/ 611 h 1310"/>
                  <a:gd name="T10" fmla="*/ 564 w 1126"/>
                  <a:gd name="T11" fmla="*/ 0 h 13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6"/>
                  <a:gd name="T19" fmla="*/ 0 h 1310"/>
                  <a:gd name="T20" fmla="*/ 1126 w 1126"/>
                  <a:gd name="T21" fmla="*/ 1310 h 13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37" name="Google Shape;1203;p63"/>
              <p:cNvSpPr>
                <a:spLocks/>
              </p:cNvSpPr>
              <p:nvPr/>
            </p:nvSpPr>
            <p:spPr bwMode="auto">
              <a:xfrm>
                <a:off x="16201" y="1562331"/>
                <a:ext cx="67304" cy="78302"/>
              </a:xfrm>
              <a:custGeom>
                <a:avLst/>
                <a:gdLst>
                  <a:gd name="T0" fmla="*/ 559 w 1126"/>
                  <a:gd name="T1" fmla="*/ 1 h 1310"/>
                  <a:gd name="T2" fmla="*/ 518 w 1126"/>
                  <a:gd name="T3" fmla="*/ 3 h 1310"/>
                  <a:gd name="T4" fmla="*/ 1 w 1126"/>
                  <a:gd name="T5" fmla="*/ 702 h 1310"/>
                  <a:gd name="T6" fmla="*/ 609 w 1126"/>
                  <a:gd name="T7" fmla="*/ 1310 h 1310"/>
                  <a:gd name="T8" fmla="*/ 1095 w 1126"/>
                  <a:gd name="T9" fmla="*/ 611 h 1310"/>
                  <a:gd name="T10" fmla="*/ 559 w 1126"/>
                  <a:gd name="T11" fmla="*/ 1 h 13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6"/>
                  <a:gd name="T19" fmla="*/ 0 h 1310"/>
                  <a:gd name="T20" fmla="*/ 1126 w 1126"/>
                  <a:gd name="T21" fmla="*/ 1310 h 13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38" name="Google Shape;1204;p63"/>
              <p:cNvSpPr>
                <a:spLocks/>
              </p:cNvSpPr>
              <p:nvPr/>
            </p:nvSpPr>
            <p:spPr bwMode="auto">
              <a:xfrm>
                <a:off x="-944705" y="978696"/>
                <a:ext cx="316197" cy="640621"/>
              </a:xfrm>
              <a:custGeom>
                <a:avLst/>
                <a:gdLst>
                  <a:gd name="T0" fmla="*/ 5289 w 5290"/>
                  <a:gd name="T1" fmla="*/ 1 h 10719"/>
                  <a:gd name="T2" fmla="*/ 5289 w 5290"/>
                  <a:gd name="T3" fmla="*/ 1 h 10719"/>
                  <a:gd name="T4" fmla="*/ 973 w 5290"/>
                  <a:gd name="T5" fmla="*/ 4165 h 10719"/>
                  <a:gd name="T6" fmla="*/ 547 w 5290"/>
                  <a:gd name="T7" fmla="*/ 10244 h 10719"/>
                  <a:gd name="T8" fmla="*/ 2158 w 5290"/>
                  <a:gd name="T9" fmla="*/ 10700 h 10719"/>
                  <a:gd name="T10" fmla="*/ 2209 w 5290"/>
                  <a:gd name="T11" fmla="*/ 10718 h 10719"/>
                  <a:gd name="T12" fmla="*/ 2189 w 5290"/>
                  <a:gd name="T13" fmla="*/ 9514 h 10719"/>
                  <a:gd name="T14" fmla="*/ 4195 w 5290"/>
                  <a:gd name="T15" fmla="*/ 8998 h 10719"/>
                  <a:gd name="T16" fmla="*/ 4894 w 5290"/>
                  <a:gd name="T17" fmla="*/ 1460 h 10719"/>
                  <a:gd name="T18" fmla="*/ 5289 w 5290"/>
                  <a:gd name="T19" fmla="*/ 1 h 107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290"/>
                  <a:gd name="T31" fmla="*/ 0 h 10719"/>
                  <a:gd name="T32" fmla="*/ 5290 w 5290"/>
                  <a:gd name="T33" fmla="*/ 10719 h 107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39" name="Google Shape;1205;p63"/>
              <p:cNvSpPr>
                <a:spLocks/>
              </p:cNvSpPr>
              <p:nvPr/>
            </p:nvSpPr>
            <p:spPr bwMode="auto">
              <a:xfrm>
                <a:off x="-724621" y="949286"/>
                <a:ext cx="206611" cy="570154"/>
              </a:xfrm>
              <a:custGeom>
                <a:avLst/>
                <a:gdLst>
                  <a:gd name="T0" fmla="*/ 3040 w 3222"/>
                  <a:gd name="T1" fmla="*/ 0 h 9484"/>
                  <a:gd name="T2" fmla="*/ 1489 w 3222"/>
                  <a:gd name="T3" fmla="*/ 487 h 9484"/>
                  <a:gd name="T4" fmla="*/ 1094 w 3222"/>
                  <a:gd name="T5" fmla="*/ 1946 h 9484"/>
                  <a:gd name="T6" fmla="*/ 365 w 3222"/>
                  <a:gd name="T7" fmla="*/ 9484 h 9484"/>
                  <a:gd name="T8" fmla="*/ 3222 w 3222"/>
                  <a:gd name="T9" fmla="*/ 8997 h 9484"/>
                  <a:gd name="T10" fmla="*/ 3040 w 3222"/>
                  <a:gd name="T11" fmla="*/ 0 h 94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2"/>
                  <a:gd name="T19" fmla="*/ 0 h 9484"/>
                  <a:gd name="T20" fmla="*/ 3222 w 3222"/>
                  <a:gd name="T21" fmla="*/ 9484 h 94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40" name="Google Shape;1206;p63"/>
              <p:cNvSpPr>
                <a:spLocks/>
              </p:cNvSpPr>
              <p:nvPr/>
            </p:nvSpPr>
            <p:spPr bwMode="auto">
              <a:xfrm>
                <a:off x="-576698" y="804804"/>
                <a:ext cx="831620" cy="695991"/>
              </a:xfrm>
              <a:custGeom>
                <a:avLst/>
                <a:gdLst>
                  <a:gd name="T0" fmla="*/ 6538 w 13588"/>
                  <a:gd name="T1" fmla="*/ 1 h 11644"/>
                  <a:gd name="T2" fmla="*/ 6506 w 13588"/>
                  <a:gd name="T3" fmla="*/ 2 h 11644"/>
                  <a:gd name="T4" fmla="*/ 5138 w 13588"/>
                  <a:gd name="T5" fmla="*/ 2525 h 11644"/>
                  <a:gd name="T6" fmla="*/ 3954 w 13588"/>
                  <a:gd name="T7" fmla="*/ 839 h 11644"/>
                  <a:gd name="T8" fmla="*/ 3709 w 13588"/>
                  <a:gd name="T9" fmla="*/ 883 h 11644"/>
                  <a:gd name="T10" fmla="*/ 4135 w 13588"/>
                  <a:gd name="T11" fmla="*/ 2616 h 11644"/>
                  <a:gd name="T12" fmla="*/ 2083 w 13588"/>
                  <a:gd name="T13" fmla="*/ 2297 h 11644"/>
                  <a:gd name="T14" fmla="*/ 518 w 13588"/>
                  <a:gd name="T15" fmla="*/ 2464 h 11644"/>
                  <a:gd name="T16" fmla="*/ 700 w 13588"/>
                  <a:gd name="T17" fmla="*/ 11491 h 11644"/>
                  <a:gd name="T18" fmla="*/ 5490 w 13588"/>
                  <a:gd name="T19" fmla="*/ 11237 h 11644"/>
                  <a:gd name="T20" fmla="*/ 7326 w 13588"/>
                  <a:gd name="T21" fmla="*/ 11279 h 11644"/>
                  <a:gd name="T22" fmla="*/ 7396 w 13588"/>
                  <a:gd name="T23" fmla="*/ 8376 h 11644"/>
                  <a:gd name="T24" fmla="*/ 7509 w 13588"/>
                  <a:gd name="T25" fmla="*/ 8482 h 11644"/>
                  <a:gd name="T26" fmla="*/ 8208 w 13588"/>
                  <a:gd name="T27" fmla="*/ 11339 h 11644"/>
                  <a:gd name="T28" fmla="*/ 11035 w 13588"/>
                  <a:gd name="T29" fmla="*/ 11309 h 11644"/>
                  <a:gd name="T30" fmla="*/ 10852 w 13588"/>
                  <a:gd name="T31" fmla="*/ 7449 h 11644"/>
                  <a:gd name="T32" fmla="*/ 10852 w 13588"/>
                  <a:gd name="T33" fmla="*/ 7449 h 11644"/>
                  <a:gd name="T34" fmla="*/ 12220 w 13588"/>
                  <a:gd name="T35" fmla="*/ 11431 h 11644"/>
                  <a:gd name="T36" fmla="*/ 13588 w 13588"/>
                  <a:gd name="T37" fmla="*/ 11643 h 11644"/>
                  <a:gd name="T38" fmla="*/ 9180 w 13588"/>
                  <a:gd name="T39" fmla="*/ 2008 h 11644"/>
                  <a:gd name="T40" fmla="*/ 5928 w 13588"/>
                  <a:gd name="T41" fmla="*/ 2494 h 11644"/>
                  <a:gd name="T42" fmla="*/ 6538 w 13588"/>
                  <a:gd name="T43" fmla="*/ 1 h 1164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588"/>
                  <a:gd name="T67" fmla="*/ 0 h 11644"/>
                  <a:gd name="T68" fmla="*/ 13588 w 13588"/>
                  <a:gd name="T69" fmla="*/ 11644 h 1164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41" name="Google Shape;1207;p63"/>
              <p:cNvSpPr>
                <a:spLocks/>
              </p:cNvSpPr>
              <p:nvPr/>
            </p:nvSpPr>
            <p:spPr bwMode="auto">
              <a:xfrm>
                <a:off x="-27600" y="924907"/>
                <a:ext cx="438386" cy="594543"/>
              </a:xfrm>
              <a:custGeom>
                <a:avLst/>
                <a:gdLst>
                  <a:gd name="T0" fmla="*/ 617 w 6961"/>
                  <a:gd name="T1" fmla="*/ 1 h 9981"/>
                  <a:gd name="T2" fmla="*/ 0 w 6961"/>
                  <a:gd name="T3" fmla="*/ 11 h 9981"/>
                  <a:gd name="T4" fmla="*/ 4408 w 6961"/>
                  <a:gd name="T5" fmla="*/ 9646 h 9981"/>
                  <a:gd name="T6" fmla="*/ 6961 w 6961"/>
                  <a:gd name="T7" fmla="*/ 9981 h 9981"/>
                  <a:gd name="T8" fmla="*/ 2949 w 6961"/>
                  <a:gd name="T9" fmla="*/ 193 h 9981"/>
                  <a:gd name="T10" fmla="*/ 617 w 6961"/>
                  <a:gd name="T11" fmla="*/ 1 h 99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61"/>
                  <a:gd name="T19" fmla="*/ 0 h 9981"/>
                  <a:gd name="T20" fmla="*/ 6961 w 6961"/>
                  <a:gd name="T21" fmla="*/ 9981 h 99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42" name="Google Shape;1208;p63"/>
              <p:cNvSpPr>
                <a:spLocks/>
              </p:cNvSpPr>
              <p:nvPr/>
            </p:nvSpPr>
            <p:spPr bwMode="auto">
              <a:xfrm>
                <a:off x="157272" y="935691"/>
                <a:ext cx="336161" cy="614384"/>
              </a:xfrm>
              <a:custGeom>
                <a:avLst/>
                <a:gdLst>
                  <a:gd name="T0" fmla="*/ 1 w 5624"/>
                  <a:gd name="T1" fmla="*/ 0 h 10305"/>
                  <a:gd name="T2" fmla="*/ 4013 w 5624"/>
                  <a:gd name="T3" fmla="*/ 9788 h 10305"/>
                  <a:gd name="T4" fmla="*/ 4560 w 5624"/>
                  <a:gd name="T5" fmla="*/ 9849 h 10305"/>
                  <a:gd name="T6" fmla="*/ 4712 w 5624"/>
                  <a:gd name="T7" fmla="*/ 10304 h 10305"/>
                  <a:gd name="T8" fmla="*/ 5594 w 5624"/>
                  <a:gd name="T9" fmla="*/ 9940 h 10305"/>
                  <a:gd name="T10" fmla="*/ 3739 w 5624"/>
                  <a:gd name="T11" fmla="*/ 2797 h 10305"/>
                  <a:gd name="T12" fmla="*/ 1 w 5624"/>
                  <a:gd name="T13" fmla="*/ 0 h 1030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24"/>
                  <a:gd name="T22" fmla="*/ 0 h 10305"/>
                  <a:gd name="T23" fmla="*/ 5624 w 5624"/>
                  <a:gd name="T24" fmla="*/ 10305 h 1030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43" name="Google Shape;1209;p63"/>
              <p:cNvSpPr>
                <a:spLocks/>
              </p:cNvSpPr>
              <p:nvPr/>
            </p:nvSpPr>
            <p:spPr bwMode="auto">
              <a:xfrm>
                <a:off x="-1108407" y="2605269"/>
                <a:ext cx="394319" cy="383620"/>
              </a:xfrm>
              <a:custGeom>
                <a:avLst/>
                <a:gdLst>
                  <a:gd name="T0" fmla="*/ 3648 w 6597"/>
                  <a:gd name="T1" fmla="*/ 1 h 6418"/>
                  <a:gd name="T2" fmla="*/ 31 w 6597"/>
                  <a:gd name="T3" fmla="*/ 5624 h 6418"/>
                  <a:gd name="T4" fmla="*/ 1379 w 6597"/>
                  <a:gd name="T5" fmla="*/ 6418 h 6418"/>
                  <a:gd name="T6" fmla="*/ 3648 w 6597"/>
                  <a:gd name="T7" fmla="*/ 6050 h 6418"/>
                  <a:gd name="T8" fmla="*/ 6597 w 6597"/>
                  <a:gd name="T9" fmla="*/ 1551 h 6418"/>
                  <a:gd name="T10" fmla="*/ 3648 w 6597"/>
                  <a:gd name="T11" fmla="*/ 1 h 64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597"/>
                  <a:gd name="T19" fmla="*/ 0 h 6418"/>
                  <a:gd name="T20" fmla="*/ 6597 w 6597"/>
                  <a:gd name="T21" fmla="*/ 6418 h 64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44" name="Google Shape;1210;p63"/>
              <p:cNvSpPr>
                <a:spLocks/>
              </p:cNvSpPr>
              <p:nvPr/>
            </p:nvSpPr>
            <p:spPr bwMode="auto">
              <a:xfrm>
                <a:off x="-681456" y="2174741"/>
                <a:ext cx="461563" cy="804896"/>
              </a:xfrm>
              <a:custGeom>
                <a:avLst/>
                <a:gdLst>
                  <a:gd name="T0" fmla="*/ 1278 w 7722"/>
                  <a:gd name="T1" fmla="*/ 0 h 13466"/>
                  <a:gd name="T2" fmla="*/ 882 w 7722"/>
                  <a:gd name="T3" fmla="*/ 2067 h 13466"/>
                  <a:gd name="T4" fmla="*/ 1 w 7722"/>
                  <a:gd name="T5" fmla="*/ 10031 h 13466"/>
                  <a:gd name="T6" fmla="*/ 7721 w 7722"/>
                  <a:gd name="T7" fmla="*/ 13465 h 13466"/>
                  <a:gd name="T8" fmla="*/ 7721 w 7722"/>
                  <a:gd name="T9" fmla="*/ 4073 h 13466"/>
                  <a:gd name="T10" fmla="*/ 1278 w 7722"/>
                  <a:gd name="T11" fmla="*/ 0 h 134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22"/>
                  <a:gd name="T19" fmla="*/ 0 h 13466"/>
                  <a:gd name="T20" fmla="*/ 7722 w 7722"/>
                  <a:gd name="T21" fmla="*/ 13466 h 134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45" name="Google Shape;1211;p63"/>
              <p:cNvSpPr>
                <a:spLocks/>
              </p:cNvSpPr>
              <p:nvPr/>
            </p:nvSpPr>
            <p:spPr bwMode="auto">
              <a:xfrm>
                <a:off x="-570580" y="2154718"/>
                <a:ext cx="370649" cy="804956"/>
              </a:xfrm>
              <a:custGeom>
                <a:avLst/>
                <a:gdLst>
                  <a:gd name="T0" fmla="*/ 1034 w 6201"/>
                  <a:gd name="T1" fmla="*/ 1 h 13467"/>
                  <a:gd name="T2" fmla="*/ 699 w 6201"/>
                  <a:gd name="T3" fmla="*/ 2068 h 13467"/>
                  <a:gd name="T4" fmla="*/ 0 w 6201"/>
                  <a:gd name="T5" fmla="*/ 10031 h 13467"/>
                  <a:gd name="T6" fmla="*/ 6201 w 6201"/>
                  <a:gd name="T7" fmla="*/ 13466 h 13467"/>
                  <a:gd name="T8" fmla="*/ 6201 w 6201"/>
                  <a:gd name="T9" fmla="*/ 4074 h 13467"/>
                  <a:gd name="T10" fmla="*/ 1034 w 6201"/>
                  <a:gd name="T11" fmla="*/ 1 h 134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01"/>
                  <a:gd name="T19" fmla="*/ 0 h 13467"/>
                  <a:gd name="T20" fmla="*/ 6201 w 6201"/>
                  <a:gd name="T21" fmla="*/ 13467 h 134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46" name="Google Shape;1212;p63"/>
              <p:cNvSpPr>
                <a:spLocks/>
              </p:cNvSpPr>
              <p:nvPr/>
            </p:nvSpPr>
            <p:spPr bwMode="auto">
              <a:xfrm>
                <a:off x="-450677" y="2140194"/>
                <a:ext cx="252599" cy="804896"/>
              </a:xfrm>
              <a:custGeom>
                <a:avLst/>
                <a:gdLst>
                  <a:gd name="T0" fmla="*/ 699 w 4226"/>
                  <a:gd name="T1" fmla="*/ 1 h 13466"/>
                  <a:gd name="T2" fmla="*/ 456 w 4226"/>
                  <a:gd name="T3" fmla="*/ 2068 h 13466"/>
                  <a:gd name="T4" fmla="*/ 0 w 4226"/>
                  <a:gd name="T5" fmla="*/ 10031 h 13466"/>
                  <a:gd name="T6" fmla="*/ 4225 w 4226"/>
                  <a:gd name="T7" fmla="*/ 13466 h 13466"/>
                  <a:gd name="T8" fmla="*/ 4225 w 4226"/>
                  <a:gd name="T9" fmla="*/ 4074 h 13466"/>
                  <a:gd name="T10" fmla="*/ 699 w 4226"/>
                  <a:gd name="T11" fmla="*/ 1 h 134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26"/>
                  <a:gd name="T19" fmla="*/ 0 h 13466"/>
                  <a:gd name="T20" fmla="*/ 4226 w 4226"/>
                  <a:gd name="T21" fmla="*/ 13466 h 134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47" name="Google Shape;1213;p63"/>
              <p:cNvSpPr>
                <a:spLocks/>
              </p:cNvSpPr>
              <p:nvPr/>
            </p:nvSpPr>
            <p:spPr bwMode="auto">
              <a:xfrm>
                <a:off x="-196348" y="2171095"/>
                <a:ext cx="461563" cy="804896"/>
              </a:xfrm>
              <a:custGeom>
                <a:avLst/>
                <a:gdLst>
                  <a:gd name="T0" fmla="*/ 6444 w 7722"/>
                  <a:gd name="T1" fmla="*/ 0 h 13466"/>
                  <a:gd name="T2" fmla="*/ 1 w 7722"/>
                  <a:gd name="T3" fmla="*/ 4104 h 13466"/>
                  <a:gd name="T4" fmla="*/ 1 w 7722"/>
                  <a:gd name="T5" fmla="*/ 13466 h 13466"/>
                  <a:gd name="T6" fmla="*/ 7721 w 7722"/>
                  <a:gd name="T7" fmla="*/ 10061 h 13466"/>
                  <a:gd name="T8" fmla="*/ 6870 w 7722"/>
                  <a:gd name="T9" fmla="*/ 2067 h 13466"/>
                  <a:gd name="T10" fmla="*/ 6444 w 7722"/>
                  <a:gd name="T11" fmla="*/ 0 h 134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22"/>
                  <a:gd name="T19" fmla="*/ 0 h 13466"/>
                  <a:gd name="T20" fmla="*/ 7722 w 7722"/>
                  <a:gd name="T21" fmla="*/ 13466 h 134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48" name="Google Shape;1214;p63"/>
              <p:cNvSpPr>
                <a:spLocks/>
              </p:cNvSpPr>
              <p:nvPr/>
            </p:nvSpPr>
            <p:spPr bwMode="auto">
              <a:xfrm>
                <a:off x="-216311" y="2151132"/>
                <a:ext cx="370649" cy="804896"/>
              </a:xfrm>
              <a:custGeom>
                <a:avLst/>
                <a:gdLst>
                  <a:gd name="T0" fmla="*/ 5168 w 6201"/>
                  <a:gd name="T1" fmla="*/ 0 h 13466"/>
                  <a:gd name="T2" fmla="*/ 0 w 6201"/>
                  <a:gd name="T3" fmla="*/ 4103 h 13466"/>
                  <a:gd name="T4" fmla="*/ 0 w 6201"/>
                  <a:gd name="T5" fmla="*/ 13465 h 13466"/>
                  <a:gd name="T6" fmla="*/ 6201 w 6201"/>
                  <a:gd name="T7" fmla="*/ 10061 h 13466"/>
                  <a:gd name="T8" fmla="*/ 5502 w 6201"/>
                  <a:gd name="T9" fmla="*/ 2067 h 13466"/>
                  <a:gd name="T10" fmla="*/ 5168 w 6201"/>
                  <a:gd name="T11" fmla="*/ 0 h 134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01"/>
                  <a:gd name="T19" fmla="*/ 0 h 13466"/>
                  <a:gd name="T20" fmla="*/ 6201 w 6201"/>
                  <a:gd name="T21" fmla="*/ 13466 h 134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49" name="Google Shape;1215;p63"/>
              <p:cNvSpPr>
                <a:spLocks/>
              </p:cNvSpPr>
              <p:nvPr/>
            </p:nvSpPr>
            <p:spPr bwMode="auto">
              <a:xfrm>
                <a:off x="-218164" y="2138400"/>
                <a:ext cx="254452" cy="803103"/>
              </a:xfrm>
              <a:custGeom>
                <a:avLst/>
                <a:gdLst>
                  <a:gd name="T0" fmla="*/ 3557 w 4257"/>
                  <a:gd name="T1" fmla="*/ 0 h 13436"/>
                  <a:gd name="T2" fmla="*/ 1 w 4257"/>
                  <a:gd name="T3" fmla="*/ 4073 h 13436"/>
                  <a:gd name="T4" fmla="*/ 1 w 4257"/>
                  <a:gd name="T5" fmla="*/ 13435 h 13436"/>
                  <a:gd name="T6" fmla="*/ 4256 w 4257"/>
                  <a:gd name="T7" fmla="*/ 10031 h 13436"/>
                  <a:gd name="T8" fmla="*/ 3770 w 4257"/>
                  <a:gd name="T9" fmla="*/ 2037 h 13436"/>
                  <a:gd name="T10" fmla="*/ 3557 w 4257"/>
                  <a:gd name="T11" fmla="*/ 0 h 134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57"/>
                  <a:gd name="T19" fmla="*/ 0 h 13436"/>
                  <a:gd name="T20" fmla="*/ 4257 w 4257"/>
                  <a:gd name="T21" fmla="*/ 13436 h 134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50" name="Google Shape;1216;p63"/>
              <p:cNvSpPr>
                <a:spLocks/>
              </p:cNvSpPr>
              <p:nvPr/>
            </p:nvSpPr>
            <p:spPr bwMode="auto">
              <a:xfrm>
                <a:off x="-746608" y="2223335"/>
                <a:ext cx="499459" cy="778118"/>
              </a:xfrm>
              <a:custGeom>
                <a:avLst/>
                <a:gdLst>
                  <a:gd name="T0" fmla="*/ 1182 w 8356"/>
                  <a:gd name="T1" fmla="*/ 1 h 13018"/>
                  <a:gd name="T2" fmla="*/ 179 w 8356"/>
                  <a:gd name="T3" fmla="*/ 1376 h 13018"/>
                  <a:gd name="T4" fmla="*/ 453 w 8356"/>
                  <a:gd name="T5" fmla="*/ 9704 h 13018"/>
                  <a:gd name="T6" fmla="*/ 8356 w 8356"/>
                  <a:gd name="T7" fmla="*/ 13017 h 13018"/>
                  <a:gd name="T8" fmla="*/ 8356 w 8356"/>
                  <a:gd name="T9" fmla="*/ 3199 h 13018"/>
                  <a:gd name="T10" fmla="*/ 1547 w 8356"/>
                  <a:gd name="T11" fmla="*/ 38 h 13018"/>
                  <a:gd name="T12" fmla="*/ 1182 w 8356"/>
                  <a:gd name="T13" fmla="*/ 1 h 130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56"/>
                  <a:gd name="T22" fmla="*/ 0 h 13018"/>
                  <a:gd name="T23" fmla="*/ 8356 w 8356"/>
                  <a:gd name="T24" fmla="*/ 13018 h 130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51" name="Google Shape;1217;p63"/>
              <p:cNvSpPr>
                <a:spLocks/>
              </p:cNvSpPr>
              <p:nvPr/>
            </p:nvSpPr>
            <p:spPr bwMode="auto">
              <a:xfrm>
                <a:off x="-149128" y="2212456"/>
                <a:ext cx="499459" cy="778059"/>
              </a:xfrm>
              <a:custGeom>
                <a:avLst/>
                <a:gdLst>
                  <a:gd name="T0" fmla="*/ 7174 w 8356"/>
                  <a:gd name="T1" fmla="*/ 0 h 13017"/>
                  <a:gd name="T2" fmla="*/ 6810 w 8356"/>
                  <a:gd name="T3" fmla="*/ 38 h 13017"/>
                  <a:gd name="T4" fmla="*/ 1 w 8356"/>
                  <a:gd name="T5" fmla="*/ 3321 h 13017"/>
                  <a:gd name="T6" fmla="*/ 1 w 8356"/>
                  <a:gd name="T7" fmla="*/ 13017 h 13017"/>
                  <a:gd name="T8" fmla="*/ 7904 w 8356"/>
                  <a:gd name="T9" fmla="*/ 9673 h 13017"/>
                  <a:gd name="T10" fmla="*/ 8177 w 8356"/>
                  <a:gd name="T11" fmla="*/ 1375 h 13017"/>
                  <a:gd name="T12" fmla="*/ 7174 w 8356"/>
                  <a:gd name="T13" fmla="*/ 0 h 130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56"/>
                  <a:gd name="T22" fmla="*/ 0 h 13017"/>
                  <a:gd name="T23" fmla="*/ 8356 w 8356"/>
                  <a:gd name="T24" fmla="*/ 13017 h 130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52" name="Google Shape;1218;p63"/>
              <p:cNvSpPr>
                <a:spLocks/>
              </p:cNvSpPr>
              <p:nvPr/>
            </p:nvSpPr>
            <p:spPr bwMode="auto">
              <a:xfrm>
                <a:off x="-247213" y="2396430"/>
                <a:ext cx="98146" cy="611712"/>
              </a:xfrm>
              <a:custGeom>
                <a:avLst/>
                <a:gdLst>
                  <a:gd name="T0" fmla="*/ 1008 w 1642"/>
                  <a:gd name="T1" fmla="*/ 1 h 10234"/>
                  <a:gd name="T2" fmla="*/ 1 w 1642"/>
                  <a:gd name="T3" fmla="*/ 303 h 10234"/>
                  <a:gd name="T4" fmla="*/ 1 w 1642"/>
                  <a:gd name="T5" fmla="*/ 10121 h 10234"/>
                  <a:gd name="T6" fmla="*/ 832 w 1642"/>
                  <a:gd name="T7" fmla="*/ 10234 h 10234"/>
                  <a:gd name="T8" fmla="*/ 1642 w 1642"/>
                  <a:gd name="T9" fmla="*/ 9939 h 10234"/>
                  <a:gd name="T10" fmla="*/ 1642 w 1642"/>
                  <a:gd name="T11" fmla="*/ 243 h 10234"/>
                  <a:gd name="T12" fmla="*/ 1008 w 1642"/>
                  <a:gd name="T13" fmla="*/ 1 h 102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42"/>
                  <a:gd name="T22" fmla="*/ 0 h 10234"/>
                  <a:gd name="T23" fmla="*/ 1642 w 1642"/>
                  <a:gd name="T24" fmla="*/ 10234 h 102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53" name="Google Shape;1219;p63"/>
              <p:cNvSpPr>
                <a:spLocks/>
              </p:cNvSpPr>
              <p:nvPr/>
            </p:nvSpPr>
            <p:spPr bwMode="auto">
              <a:xfrm>
                <a:off x="-1122992" y="2570961"/>
                <a:ext cx="632393" cy="553732"/>
              </a:xfrm>
              <a:custGeom>
                <a:avLst/>
                <a:gdLst>
                  <a:gd name="T0" fmla="*/ 8803 w 10580"/>
                  <a:gd name="T1" fmla="*/ 1 h 9264"/>
                  <a:gd name="T2" fmla="*/ 6962 w 10580"/>
                  <a:gd name="T3" fmla="*/ 1639 h 9264"/>
                  <a:gd name="T4" fmla="*/ 5975 w 10580"/>
                  <a:gd name="T5" fmla="*/ 31 h 9264"/>
                  <a:gd name="T6" fmla="*/ 5807 w 10580"/>
                  <a:gd name="T7" fmla="*/ 58 h 9264"/>
                  <a:gd name="T8" fmla="*/ 5807 w 10580"/>
                  <a:gd name="T9" fmla="*/ 2642 h 9264"/>
                  <a:gd name="T10" fmla="*/ 1400 w 10580"/>
                  <a:gd name="T11" fmla="*/ 5134 h 9264"/>
                  <a:gd name="T12" fmla="*/ 245 w 10580"/>
                  <a:gd name="T13" fmla="*/ 6198 h 9264"/>
                  <a:gd name="T14" fmla="*/ 3832 w 10580"/>
                  <a:gd name="T15" fmla="*/ 9264 h 9264"/>
                  <a:gd name="T16" fmla="*/ 5017 w 10580"/>
                  <a:gd name="T17" fmla="*/ 8903 h 9264"/>
                  <a:gd name="T18" fmla="*/ 10549 w 10580"/>
                  <a:gd name="T19" fmla="*/ 2368 h 9264"/>
                  <a:gd name="T20" fmla="*/ 10222 w 10580"/>
                  <a:gd name="T21" fmla="*/ 2019 h 9264"/>
                  <a:gd name="T22" fmla="*/ 9283 w 10580"/>
                  <a:gd name="T23" fmla="*/ 2360 h 9264"/>
                  <a:gd name="T24" fmla="*/ 9283 w 10580"/>
                  <a:gd name="T25" fmla="*/ 2360 h 9264"/>
                  <a:gd name="T26" fmla="*/ 10002 w 10580"/>
                  <a:gd name="T27" fmla="*/ 1152 h 9264"/>
                  <a:gd name="T28" fmla="*/ 9700 w 10580"/>
                  <a:gd name="T29" fmla="*/ 1069 h 9264"/>
                  <a:gd name="T30" fmla="*/ 8548 w 10580"/>
                  <a:gd name="T31" fmla="*/ 1773 h 9264"/>
                  <a:gd name="T32" fmla="*/ 8548 w 10580"/>
                  <a:gd name="T33" fmla="*/ 1773 h 9264"/>
                  <a:gd name="T34" fmla="*/ 8969 w 10580"/>
                  <a:gd name="T35" fmla="*/ 28 h 9264"/>
                  <a:gd name="T36" fmla="*/ 8803 w 10580"/>
                  <a:gd name="T37" fmla="*/ 1 h 92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580"/>
                  <a:gd name="T58" fmla="*/ 0 h 9264"/>
                  <a:gd name="T59" fmla="*/ 10580 w 10580"/>
                  <a:gd name="T60" fmla="*/ 9264 h 926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54" name="Google Shape;1220;p63"/>
              <p:cNvSpPr>
                <a:spLocks/>
              </p:cNvSpPr>
              <p:nvPr/>
            </p:nvSpPr>
            <p:spPr bwMode="auto">
              <a:xfrm>
                <a:off x="314164" y="2605269"/>
                <a:ext cx="396172" cy="383620"/>
              </a:xfrm>
              <a:custGeom>
                <a:avLst/>
                <a:gdLst>
                  <a:gd name="T0" fmla="*/ 2980 w 6628"/>
                  <a:gd name="T1" fmla="*/ 1 h 6418"/>
                  <a:gd name="T2" fmla="*/ 1 w 6628"/>
                  <a:gd name="T3" fmla="*/ 1551 h 6418"/>
                  <a:gd name="T4" fmla="*/ 2980 w 6628"/>
                  <a:gd name="T5" fmla="*/ 6050 h 6418"/>
                  <a:gd name="T6" fmla="*/ 5249 w 6628"/>
                  <a:gd name="T7" fmla="*/ 6418 h 6418"/>
                  <a:gd name="T8" fmla="*/ 6597 w 6628"/>
                  <a:gd name="T9" fmla="*/ 5624 h 6418"/>
                  <a:gd name="T10" fmla="*/ 2980 w 6628"/>
                  <a:gd name="T11" fmla="*/ 1 h 64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28"/>
                  <a:gd name="T19" fmla="*/ 0 h 6418"/>
                  <a:gd name="T20" fmla="*/ 6628 w 6628"/>
                  <a:gd name="T21" fmla="*/ 6418 h 64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3555" name="Google Shape;1221;p63"/>
              <p:cNvSpPr>
                <a:spLocks/>
              </p:cNvSpPr>
              <p:nvPr/>
            </p:nvSpPr>
            <p:spPr bwMode="auto">
              <a:xfrm>
                <a:off x="92530" y="2570961"/>
                <a:ext cx="630540" cy="553732"/>
              </a:xfrm>
              <a:custGeom>
                <a:avLst/>
                <a:gdLst>
                  <a:gd name="T0" fmla="*/ 1777 w 10549"/>
                  <a:gd name="T1" fmla="*/ 1 h 9264"/>
                  <a:gd name="T2" fmla="*/ 1611 w 10549"/>
                  <a:gd name="T3" fmla="*/ 28 h 9264"/>
                  <a:gd name="T4" fmla="*/ 2067 w 10549"/>
                  <a:gd name="T5" fmla="*/ 1821 h 9264"/>
                  <a:gd name="T6" fmla="*/ 2250 w 10549"/>
                  <a:gd name="T7" fmla="*/ 2064 h 9264"/>
                  <a:gd name="T8" fmla="*/ 878 w 10549"/>
                  <a:gd name="T9" fmla="*/ 1069 h 9264"/>
                  <a:gd name="T10" fmla="*/ 578 w 10549"/>
                  <a:gd name="T11" fmla="*/ 1152 h 9264"/>
                  <a:gd name="T12" fmla="*/ 1302 w 10549"/>
                  <a:gd name="T13" fmla="*/ 2363 h 9264"/>
                  <a:gd name="T14" fmla="*/ 1302 w 10549"/>
                  <a:gd name="T15" fmla="*/ 2363 h 9264"/>
                  <a:gd name="T16" fmla="*/ 348 w 10549"/>
                  <a:gd name="T17" fmla="*/ 2019 h 9264"/>
                  <a:gd name="T18" fmla="*/ 1 w 10549"/>
                  <a:gd name="T19" fmla="*/ 2368 h 9264"/>
                  <a:gd name="T20" fmla="*/ 5563 w 10549"/>
                  <a:gd name="T21" fmla="*/ 8903 h 9264"/>
                  <a:gd name="T22" fmla="*/ 6745 w 10549"/>
                  <a:gd name="T23" fmla="*/ 9264 h 9264"/>
                  <a:gd name="T24" fmla="*/ 10305 w 10549"/>
                  <a:gd name="T25" fmla="*/ 6198 h 9264"/>
                  <a:gd name="T26" fmla="*/ 9150 w 10549"/>
                  <a:gd name="T27" fmla="*/ 5134 h 9264"/>
                  <a:gd name="T28" fmla="*/ 4773 w 10549"/>
                  <a:gd name="T29" fmla="*/ 2642 h 9264"/>
                  <a:gd name="T30" fmla="*/ 4773 w 10549"/>
                  <a:gd name="T31" fmla="*/ 58 h 9264"/>
                  <a:gd name="T32" fmla="*/ 4599 w 10549"/>
                  <a:gd name="T33" fmla="*/ 31 h 9264"/>
                  <a:gd name="T34" fmla="*/ 3587 w 10549"/>
                  <a:gd name="T35" fmla="*/ 1639 h 9264"/>
                  <a:gd name="T36" fmla="*/ 1777 w 10549"/>
                  <a:gd name="T37" fmla="*/ 1 h 92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549"/>
                  <a:gd name="T58" fmla="*/ 0 h 9264"/>
                  <a:gd name="T59" fmla="*/ 10549 w 10549"/>
                  <a:gd name="T60" fmla="*/ 9264 h 926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03519" name="Google Shape;1222;p63"/>
            <p:cNvSpPr>
              <a:spLocks/>
            </p:cNvSpPr>
            <p:nvPr/>
          </p:nvSpPr>
          <p:spPr bwMode="auto">
            <a:xfrm>
              <a:off x="2888352" y="1644281"/>
              <a:ext cx="152775" cy="140503"/>
            </a:xfrm>
            <a:custGeom>
              <a:avLst/>
              <a:gdLst>
                <a:gd name="T0" fmla="*/ 2064 w 4074"/>
                <a:gd name="T1" fmla="*/ 1 h 3747"/>
                <a:gd name="T2" fmla="*/ 1945 w 4074"/>
                <a:gd name="T3" fmla="*/ 4 h 3747"/>
                <a:gd name="T4" fmla="*/ 30 w 4074"/>
                <a:gd name="T5" fmla="*/ 1980 h 3747"/>
                <a:gd name="T6" fmla="*/ 2010 w 4074"/>
                <a:gd name="T7" fmla="*/ 3746 h 3747"/>
                <a:gd name="T8" fmla="*/ 2128 w 4074"/>
                <a:gd name="T9" fmla="*/ 3743 h 3747"/>
                <a:gd name="T10" fmla="*/ 4043 w 4074"/>
                <a:gd name="T11" fmla="*/ 1767 h 3747"/>
                <a:gd name="T12" fmla="*/ 2064 w 4074"/>
                <a:gd name="T13" fmla="*/ 1 h 37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74"/>
                <a:gd name="T22" fmla="*/ 0 h 3747"/>
                <a:gd name="T23" fmla="*/ 4074 w 4074"/>
                <a:gd name="T24" fmla="*/ 3747 h 37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tx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57" name="Google Shape;1608;p70"/>
          <p:cNvGrpSpPr>
            <a:grpSpLocks/>
          </p:cNvGrpSpPr>
          <p:nvPr/>
        </p:nvGrpSpPr>
        <p:grpSpPr bwMode="auto">
          <a:xfrm flipH="1">
            <a:off x="7056438" y="2720975"/>
            <a:ext cx="2155825" cy="2593975"/>
            <a:chOff x="1862899" y="1669750"/>
            <a:chExt cx="2709114" cy="4593105"/>
          </a:xfrm>
        </p:grpSpPr>
        <p:sp>
          <p:nvSpPr>
            <p:cNvPr id="103434" name="Google Shape;1609;p70"/>
            <p:cNvSpPr>
              <a:spLocks/>
            </p:cNvSpPr>
            <p:nvPr/>
          </p:nvSpPr>
          <p:spPr bwMode="auto">
            <a:xfrm>
              <a:off x="1894306" y="5659175"/>
              <a:ext cx="2598422" cy="603680"/>
            </a:xfrm>
            <a:custGeom>
              <a:avLst/>
              <a:gdLst>
                <a:gd name="T0" fmla="*/ 20426 w 40822"/>
                <a:gd name="T1" fmla="*/ 0 h 9484"/>
                <a:gd name="T2" fmla="*/ 0 w 40822"/>
                <a:gd name="T3" fmla="*/ 4742 h 9484"/>
                <a:gd name="T4" fmla="*/ 20426 w 40822"/>
                <a:gd name="T5" fmla="*/ 9483 h 9484"/>
                <a:gd name="T6" fmla="*/ 40821 w 40822"/>
                <a:gd name="T7" fmla="*/ 4742 h 9484"/>
                <a:gd name="T8" fmla="*/ 20426 w 40822"/>
                <a:gd name="T9" fmla="*/ 0 h 94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822"/>
                <a:gd name="T16" fmla="*/ 0 h 9484"/>
                <a:gd name="T17" fmla="*/ 40822 w 40822"/>
                <a:gd name="T18" fmla="*/ 9484 h 94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35" name="Google Shape;1610;p70"/>
            <p:cNvSpPr>
              <a:spLocks/>
            </p:cNvSpPr>
            <p:nvPr/>
          </p:nvSpPr>
          <p:spPr bwMode="auto">
            <a:xfrm>
              <a:off x="2103210" y="3029857"/>
              <a:ext cx="416033" cy="483759"/>
            </a:xfrm>
            <a:custGeom>
              <a:avLst/>
              <a:gdLst>
                <a:gd name="T0" fmla="*/ 1 w 6536"/>
                <a:gd name="T1" fmla="*/ 0 h 7600"/>
                <a:gd name="T2" fmla="*/ 6110 w 6536"/>
                <a:gd name="T3" fmla="*/ 7599 h 7600"/>
                <a:gd name="T4" fmla="*/ 6536 w 6536"/>
                <a:gd name="T5" fmla="*/ 791 h 7600"/>
                <a:gd name="T6" fmla="*/ 6536 w 6536"/>
                <a:gd name="T7" fmla="*/ 791 h 7600"/>
                <a:gd name="T8" fmla="*/ 4401 w 6536"/>
                <a:gd name="T9" fmla="*/ 1059 h 7600"/>
                <a:gd name="T10" fmla="*/ 1 w 6536"/>
                <a:gd name="T11" fmla="*/ 0 h 7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36"/>
                <a:gd name="T19" fmla="*/ 0 h 7600"/>
                <a:gd name="T20" fmla="*/ 6536 w 6536"/>
                <a:gd name="T21" fmla="*/ 7600 h 7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36" name="Google Shape;1611;p70"/>
            <p:cNvSpPr>
              <a:spLocks/>
            </p:cNvSpPr>
            <p:nvPr/>
          </p:nvSpPr>
          <p:spPr bwMode="auto">
            <a:xfrm>
              <a:off x="1862899" y="2185683"/>
              <a:ext cx="663705" cy="915132"/>
            </a:xfrm>
            <a:custGeom>
              <a:avLst/>
              <a:gdLst>
                <a:gd name="T0" fmla="*/ 3233 w 10427"/>
                <a:gd name="T1" fmla="*/ 0 h 14377"/>
                <a:gd name="T2" fmla="*/ 3192 w 10427"/>
                <a:gd name="T3" fmla="*/ 4 h 14377"/>
                <a:gd name="T4" fmla="*/ 3192 w 10427"/>
                <a:gd name="T5" fmla="*/ 2375 h 14377"/>
                <a:gd name="T6" fmla="*/ 1953 w 10427"/>
                <a:gd name="T7" fmla="*/ 146 h 14377"/>
                <a:gd name="T8" fmla="*/ 1885 w 10427"/>
                <a:gd name="T9" fmla="*/ 156 h 14377"/>
                <a:gd name="T10" fmla="*/ 1977 w 10427"/>
                <a:gd name="T11" fmla="*/ 2770 h 14377"/>
                <a:gd name="T12" fmla="*/ 887 w 10427"/>
                <a:gd name="T13" fmla="*/ 670 h 14377"/>
                <a:gd name="T14" fmla="*/ 852 w 10427"/>
                <a:gd name="T15" fmla="*/ 673 h 14377"/>
                <a:gd name="T16" fmla="*/ 1855 w 10427"/>
                <a:gd name="T17" fmla="*/ 9244 h 14377"/>
                <a:gd name="T18" fmla="*/ 3831 w 10427"/>
                <a:gd name="T19" fmla="*/ 13317 h 14377"/>
                <a:gd name="T20" fmla="*/ 8247 w 10427"/>
                <a:gd name="T21" fmla="*/ 14376 h 14377"/>
                <a:gd name="T22" fmla="*/ 10396 w 10427"/>
                <a:gd name="T23" fmla="*/ 14108 h 14377"/>
                <a:gd name="T24" fmla="*/ 10427 w 10427"/>
                <a:gd name="T25" fmla="*/ 13591 h 14377"/>
                <a:gd name="T26" fmla="*/ 5472 w 10427"/>
                <a:gd name="T27" fmla="*/ 6934 h 14377"/>
                <a:gd name="T28" fmla="*/ 4591 w 10427"/>
                <a:gd name="T29" fmla="*/ 4533 h 14377"/>
                <a:gd name="T30" fmla="*/ 4955 w 10427"/>
                <a:gd name="T31" fmla="*/ 1767 h 14377"/>
                <a:gd name="T32" fmla="*/ 4676 w 10427"/>
                <a:gd name="T33" fmla="*/ 1677 h 14377"/>
                <a:gd name="T34" fmla="*/ 4226 w 10427"/>
                <a:gd name="T35" fmla="*/ 2557 h 14377"/>
                <a:gd name="T36" fmla="*/ 3233 w 10427"/>
                <a:gd name="T37" fmla="*/ 0 h 1437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27"/>
                <a:gd name="T58" fmla="*/ 0 h 14377"/>
                <a:gd name="T59" fmla="*/ 10427 w 10427"/>
                <a:gd name="T60" fmla="*/ 14377 h 1437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37" name="Google Shape;1612;p70"/>
            <p:cNvSpPr>
              <a:spLocks/>
            </p:cNvSpPr>
            <p:nvPr/>
          </p:nvSpPr>
          <p:spPr bwMode="auto">
            <a:xfrm>
              <a:off x="2933225" y="3040373"/>
              <a:ext cx="323164" cy="134360"/>
            </a:xfrm>
            <a:custGeom>
              <a:avLst/>
              <a:gdLst>
                <a:gd name="T0" fmla="*/ 915 w 5077"/>
                <a:gd name="T1" fmla="*/ 1 h 2081"/>
                <a:gd name="T2" fmla="*/ 1 w 5077"/>
                <a:gd name="T3" fmla="*/ 18 h 2081"/>
                <a:gd name="T4" fmla="*/ 213 w 5077"/>
                <a:gd name="T5" fmla="*/ 1781 h 2081"/>
                <a:gd name="T6" fmla="*/ 2132 w 5077"/>
                <a:gd name="T7" fmla="*/ 2080 h 2081"/>
                <a:gd name="T8" fmla="*/ 5077 w 5077"/>
                <a:gd name="T9" fmla="*/ 839 h 2081"/>
                <a:gd name="T10" fmla="*/ 4833 w 5077"/>
                <a:gd name="T11" fmla="*/ 383 h 2081"/>
                <a:gd name="T12" fmla="*/ 915 w 5077"/>
                <a:gd name="T13" fmla="*/ 1 h 20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77"/>
                <a:gd name="T22" fmla="*/ 0 h 2081"/>
                <a:gd name="T23" fmla="*/ 5077 w 5077"/>
                <a:gd name="T24" fmla="*/ 2081 h 20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38" name="Google Shape;1613;p70"/>
            <p:cNvSpPr>
              <a:spLocks/>
            </p:cNvSpPr>
            <p:nvPr/>
          </p:nvSpPr>
          <p:spPr bwMode="auto">
            <a:xfrm>
              <a:off x="2896500" y="2917639"/>
              <a:ext cx="344424" cy="149011"/>
            </a:xfrm>
            <a:custGeom>
              <a:avLst/>
              <a:gdLst>
                <a:gd name="T0" fmla="*/ 5319 w 5411"/>
                <a:gd name="T1" fmla="*/ 1 h 2341"/>
                <a:gd name="T2" fmla="*/ 0 w 5411"/>
                <a:gd name="T3" fmla="*/ 183 h 2341"/>
                <a:gd name="T4" fmla="*/ 578 w 5411"/>
                <a:gd name="T5" fmla="*/ 1976 h 2341"/>
                <a:gd name="T6" fmla="*/ 1492 w 5411"/>
                <a:gd name="T7" fmla="*/ 1959 h 2341"/>
                <a:gd name="T8" fmla="*/ 5410 w 5411"/>
                <a:gd name="T9" fmla="*/ 2341 h 2341"/>
                <a:gd name="T10" fmla="*/ 5319 w 5411"/>
                <a:gd name="T11" fmla="*/ 1 h 2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11"/>
                <a:gd name="T19" fmla="*/ 0 h 2341"/>
                <a:gd name="T20" fmla="*/ 5411 w 5411"/>
                <a:gd name="T21" fmla="*/ 2341 h 23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39" name="Google Shape;1614;p70"/>
            <p:cNvSpPr>
              <a:spLocks/>
            </p:cNvSpPr>
            <p:nvPr/>
          </p:nvSpPr>
          <p:spPr bwMode="auto">
            <a:xfrm>
              <a:off x="2499823" y="3033739"/>
              <a:ext cx="1298320" cy="489551"/>
            </a:xfrm>
            <a:custGeom>
              <a:avLst/>
              <a:gdLst>
                <a:gd name="T0" fmla="*/ 396 w 20397"/>
                <a:gd name="T1" fmla="*/ 0 h 7691"/>
                <a:gd name="T2" fmla="*/ 62 w 20397"/>
                <a:gd name="T3" fmla="*/ 2250 h 7691"/>
                <a:gd name="T4" fmla="*/ 1 w 20397"/>
                <a:gd name="T5" fmla="*/ 2827 h 7691"/>
                <a:gd name="T6" fmla="*/ 19454 w 20397"/>
                <a:gd name="T7" fmla="*/ 7690 h 7691"/>
                <a:gd name="T8" fmla="*/ 20396 w 20397"/>
                <a:gd name="T9" fmla="*/ 6991 h 7691"/>
                <a:gd name="T10" fmla="*/ 19849 w 20397"/>
                <a:gd name="T11" fmla="*/ 6079 h 7691"/>
                <a:gd name="T12" fmla="*/ 18086 w 20397"/>
                <a:gd name="T13" fmla="*/ 3800 h 7691"/>
                <a:gd name="T14" fmla="*/ 16779 w 20397"/>
                <a:gd name="T15" fmla="*/ 2462 h 7691"/>
                <a:gd name="T16" fmla="*/ 15715 w 20397"/>
                <a:gd name="T17" fmla="*/ 1672 h 7691"/>
                <a:gd name="T18" fmla="*/ 12890 w 20397"/>
                <a:gd name="T19" fmla="*/ 843 h 7691"/>
                <a:gd name="T20" fmla="*/ 11886 w 20397"/>
                <a:gd name="T21" fmla="*/ 973 h 7691"/>
                <a:gd name="T22" fmla="*/ 9003 w 20397"/>
                <a:gd name="T23" fmla="*/ 2078 h 7691"/>
                <a:gd name="T24" fmla="*/ 7022 w 20397"/>
                <a:gd name="T25" fmla="*/ 1733 h 7691"/>
                <a:gd name="T26" fmla="*/ 4864 w 20397"/>
                <a:gd name="T27" fmla="*/ 1550 h 7691"/>
                <a:gd name="T28" fmla="*/ 396 w 20397"/>
                <a:gd name="T29" fmla="*/ 0 h 769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397"/>
                <a:gd name="T46" fmla="*/ 0 h 7691"/>
                <a:gd name="T47" fmla="*/ 20397 w 20397"/>
                <a:gd name="T48" fmla="*/ 7691 h 769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" name="Google Shape;1615;p70">
              <a:extLst/>
            </p:cNvPr>
            <p:cNvSpPr/>
            <p:nvPr/>
          </p:nvSpPr>
          <p:spPr>
            <a:xfrm>
              <a:off x="2483323" y="3210155"/>
              <a:ext cx="1256805" cy="728039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3441" name="Google Shape;1616;p70"/>
            <p:cNvSpPr>
              <a:spLocks/>
            </p:cNvSpPr>
            <p:nvPr/>
          </p:nvSpPr>
          <p:spPr bwMode="auto">
            <a:xfrm>
              <a:off x="2213519" y="2588115"/>
              <a:ext cx="417051" cy="586176"/>
            </a:xfrm>
            <a:custGeom>
              <a:avLst/>
              <a:gdLst>
                <a:gd name="T0" fmla="*/ 3403 w 6552"/>
                <a:gd name="T1" fmla="*/ 0 h 9209"/>
                <a:gd name="T2" fmla="*/ 3253 w 6552"/>
                <a:gd name="T3" fmla="*/ 10 h 9209"/>
                <a:gd name="T4" fmla="*/ 4256 w 6552"/>
                <a:gd name="T5" fmla="*/ 2746 h 9209"/>
                <a:gd name="T6" fmla="*/ 0 w 6552"/>
                <a:gd name="T7" fmla="*/ 4600 h 9209"/>
                <a:gd name="T8" fmla="*/ 1551 w 6552"/>
                <a:gd name="T9" fmla="*/ 6576 h 9209"/>
                <a:gd name="T10" fmla="*/ 2523 w 6552"/>
                <a:gd name="T11" fmla="*/ 5846 h 9209"/>
                <a:gd name="T12" fmla="*/ 2609 w 6552"/>
                <a:gd name="T13" fmla="*/ 5782 h 9209"/>
                <a:gd name="T14" fmla="*/ 2219 w 6552"/>
                <a:gd name="T15" fmla="*/ 7518 h 9209"/>
                <a:gd name="T16" fmla="*/ 3952 w 6552"/>
                <a:gd name="T17" fmla="*/ 9038 h 9209"/>
                <a:gd name="T18" fmla="*/ 4721 w 6552"/>
                <a:gd name="T19" fmla="*/ 9209 h 9209"/>
                <a:gd name="T20" fmla="*/ 5776 w 6552"/>
                <a:gd name="T21" fmla="*/ 8734 h 9209"/>
                <a:gd name="T22" fmla="*/ 6171 w 6552"/>
                <a:gd name="T23" fmla="*/ 3840 h 9209"/>
                <a:gd name="T24" fmla="*/ 3403 w 6552"/>
                <a:gd name="T25" fmla="*/ 0 h 92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52"/>
                <a:gd name="T40" fmla="*/ 0 h 9209"/>
                <a:gd name="T41" fmla="*/ 6552 w 6552"/>
                <a:gd name="T42" fmla="*/ 9209 h 92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42" name="Google Shape;1617;p70"/>
            <p:cNvSpPr>
              <a:spLocks/>
            </p:cNvSpPr>
            <p:nvPr/>
          </p:nvSpPr>
          <p:spPr bwMode="auto">
            <a:xfrm>
              <a:off x="2432162" y="2695177"/>
              <a:ext cx="222529" cy="175172"/>
            </a:xfrm>
            <a:custGeom>
              <a:avLst/>
              <a:gdLst>
                <a:gd name="T0" fmla="*/ 882 w 3496"/>
                <a:gd name="T1" fmla="*/ 0 h 2752"/>
                <a:gd name="T2" fmla="*/ 1125 w 3496"/>
                <a:gd name="T3" fmla="*/ 1611 h 2752"/>
                <a:gd name="T4" fmla="*/ 2855 w 3496"/>
                <a:gd name="T5" fmla="*/ 2751 h 2752"/>
                <a:gd name="T6" fmla="*/ 3404 w 3496"/>
                <a:gd name="T7" fmla="*/ 2310 h 2752"/>
                <a:gd name="T8" fmla="*/ 882 w 3496"/>
                <a:gd name="T9" fmla="*/ 0 h 27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96"/>
                <a:gd name="T16" fmla="*/ 0 h 2752"/>
                <a:gd name="T17" fmla="*/ 3496 w 3496"/>
                <a:gd name="T18" fmla="*/ 2752 h 27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43" name="Google Shape;1618;p70"/>
            <p:cNvSpPr>
              <a:spLocks/>
            </p:cNvSpPr>
            <p:nvPr/>
          </p:nvSpPr>
          <p:spPr bwMode="auto">
            <a:xfrm>
              <a:off x="3446768" y="2588115"/>
              <a:ext cx="417115" cy="586176"/>
            </a:xfrm>
            <a:custGeom>
              <a:avLst/>
              <a:gdLst>
                <a:gd name="T0" fmla="*/ 3150 w 6553"/>
                <a:gd name="T1" fmla="*/ 0 h 9209"/>
                <a:gd name="T2" fmla="*/ 352 w 6553"/>
                <a:gd name="T3" fmla="*/ 3840 h 9209"/>
                <a:gd name="T4" fmla="*/ 778 w 6553"/>
                <a:gd name="T5" fmla="*/ 8734 h 9209"/>
                <a:gd name="T6" fmla="*/ 1833 w 6553"/>
                <a:gd name="T7" fmla="*/ 9209 h 9209"/>
                <a:gd name="T8" fmla="*/ 2601 w 6553"/>
                <a:gd name="T9" fmla="*/ 9038 h 9209"/>
                <a:gd name="T10" fmla="*/ 4304 w 6553"/>
                <a:gd name="T11" fmla="*/ 7518 h 9209"/>
                <a:gd name="T12" fmla="*/ 3921 w 6553"/>
                <a:gd name="T13" fmla="*/ 5782 h 9209"/>
                <a:gd name="T14" fmla="*/ 4000 w 6553"/>
                <a:gd name="T15" fmla="*/ 5846 h 9209"/>
                <a:gd name="T16" fmla="*/ 5003 w 6553"/>
                <a:gd name="T17" fmla="*/ 6576 h 9209"/>
                <a:gd name="T18" fmla="*/ 6553 w 6553"/>
                <a:gd name="T19" fmla="*/ 4600 h 9209"/>
                <a:gd name="T20" fmla="*/ 2267 w 6553"/>
                <a:gd name="T21" fmla="*/ 2746 h 9209"/>
                <a:gd name="T22" fmla="*/ 3301 w 6553"/>
                <a:gd name="T23" fmla="*/ 10 h 9209"/>
                <a:gd name="T24" fmla="*/ 3150 w 6553"/>
                <a:gd name="T25" fmla="*/ 0 h 92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53"/>
                <a:gd name="T40" fmla="*/ 0 h 9209"/>
                <a:gd name="T41" fmla="*/ 6553 w 6553"/>
                <a:gd name="T42" fmla="*/ 9209 h 92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44" name="Google Shape;1619;p70"/>
            <p:cNvSpPr>
              <a:spLocks/>
            </p:cNvSpPr>
            <p:nvPr/>
          </p:nvSpPr>
          <p:spPr bwMode="auto">
            <a:xfrm>
              <a:off x="3422707" y="2695177"/>
              <a:ext cx="222593" cy="175172"/>
            </a:xfrm>
            <a:custGeom>
              <a:avLst/>
              <a:gdLst>
                <a:gd name="T0" fmla="*/ 2615 w 3497"/>
                <a:gd name="T1" fmla="*/ 0 h 2752"/>
                <a:gd name="T2" fmla="*/ 92 w 3497"/>
                <a:gd name="T3" fmla="*/ 2310 h 2752"/>
                <a:gd name="T4" fmla="*/ 641 w 3497"/>
                <a:gd name="T5" fmla="*/ 2751 h 2752"/>
                <a:gd name="T6" fmla="*/ 2372 w 3497"/>
                <a:gd name="T7" fmla="*/ 1611 h 2752"/>
                <a:gd name="T8" fmla="*/ 2615 w 3497"/>
                <a:gd name="T9" fmla="*/ 0 h 27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97"/>
                <a:gd name="T16" fmla="*/ 0 h 2752"/>
                <a:gd name="T17" fmla="*/ 3497 w 3497"/>
                <a:gd name="T18" fmla="*/ 2752 h 27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45" name="Google Shape;1620;p70"/>
            <p:cNvSpPr>
              <a:spLocks/>
            </p:cNvSpPr>
            <p:nvPr/>
          </p:nvSpPr>
          <p:spPr bwMode="auto">
            <a:xfrm>
              <a:off x="2213519" y="2471850"/>
              <a:ext cx="251555" cy="160850"/>
            </a:xfrm>
            <a:custGeom>
              <a:avLst/>
              <a:gdLst>
                <a:gd name="T0" fmla="*/ 2186 w 3952"/>
                <a:gd name="T1" fmla="*/ 1 h 2527"/>
                <a:gd name="T2" fmla="*/ 0 w 3952"/>
                <a:gd name="T3" fmla="*/ 688 h 2527"/>
                <a:gd name="T4" fmla="*/ 2342 w 3952"/>
                <a:gd name="T5" fmla="*/ 2526 h 2527"/>
                <a:gd name="T6" fmla="*/ 3952 w 3952"/>
                <a:gd name="T7" fmla="*/ 2208 h 2527"/>
                <a:gd name="T8" fmla="*/ 3952 w 3952"/>
                <a:gd name="T9" fmla="*/ 445 h 2527"/>
                <a:gd name="T10" fmla="*/ 2186 w 3952"/>
                <a:gd name="T11" fmla="*/ 1 h 25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52"/>
                <a:gd name="T19" fmla="*/ 0 h 2527"/>
                <a:gd name="T20" fmla="*/ 3952 w 3952"/>
                <a:gd name="T21" fmla="*/ 2527 h 25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46" name="Google Shape;1621;p70"/>
            <p:cNvSpPr>
              <a:spLocks/>
            </p:cNvSpPr>
            <p:nvPr/>
          </p:nvSpPr>
          <p:spPr bwMode="auto">
            <a:xfrm>
              <a:off x="2205753" y="2381337"/>
              <a:ext cx="259320" cy="134370"/>
            </a:xfrm>
            <a:custGeom>
              <a:avLst/>
              <a:gdLst>
                <a:gd name="T0" fmla="*/ 2123 w 4074"/>
                <a:gd name="T1" fmla="*/ 0 h 2111"/>
                <a:gd name="T2" fmla="*/ 852 w 4074"/>
                <a:gd name="T3" fmla="*/ 347 h 2111"/>
                <a:gd name="T4" fmla="*/ 122 w 4074"/>
                <a:gd name="T5" fmla="*/ 2110 h 2111"/>
                <a:gd name="T6" fmla="*/ 2295 w 4074"/>
                <a:gd name="T7" fmla="*/ 1423 h 2111"/>
                <a:gd name="T8" fmla="*/ 4074 w 4074"/>
                <a:gd name="T9" fmla="*/ 1867 h 2111"/>
                <a:gd name="T10" fmla="*/ 4074 w 4074"/>
                <a:gd name="T11" fmla="*/ 681 h 2111"/>
                <a:gd name="T12" fmla="*/ 2123 w 4074"/>
                <a:gd name="T13" fmla="*/ 0 h 2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74"/>
                <a:gd name="T22" fmla="*/ 0 h 2111"/>
                <a:gd name="T23" fmla="*/ 4074 w 4074"/>
                <a:gd name="T24" fmla="*/ 2111 h 21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47" name="Google Shape;1622;p70"/>
            <p:cNvSpPr>
              <a:spLocks/>
            </p:cNvSpPr>
            <p:nvPr/>
          </p:nvSpPr>
          <p:spPr bwMode="auto">
            <a:xfrm>
              <a:off x="2288946" y="2481817"/>
              <a:ext cx="156776" cy="132652"/>
            </a:xfrm>
            <a:custGeom>
              <a:avLst/>
              <a:gdLst>
                <a:gd name="T0" fmla="*/ 1049 w 2463"/>
                <a:gd name="T1" fmla="*/ 1 h 2084"/>
                <a:gd name="T2" fmla="*/ 1 w 2463"/>
                <a:gd name="T3" fmla="*/ 161 h 2084"/>
                <a:gd name="T4" fmla="*/ 31 w 2463"/>
                <a:gd name="T5" fmla="*/ 191 h 2084"/>
                <a:gd name="T6" fmla="*/ 120 w 2463"/>
                <a:gd name="T7" fmla="*/ 193 h 2084"/>
                <a:gd name="T8" fmla="*/ 1065 w 2463"/>
                <a:gd name="T9" fmla="*/ 134 h 2084"/>
                <a:gd name="T10" fmla="*/ 2037 w 2463"/>
                <a:gd name="T11" fmla="*/ 556 h 2084"/>
                <a:gd name="T12" fmla="*/ 2280 w 2463"/>
                <a:gd name="T13" fmla="*/ 2015 h 2084"/>
                <a:gd name="T14" fmla="*/ 2368 w 2463"/>
                <a:gd name="T15" fmla="*/ 2083 h 2084"/>
                <a:gd name="T16" fmla="*/ 2432 w 2463"/>
                <a:gd name="T17" fmla="*/ 2015 h 2084"/>
                <a:gd name="T18" fmla="*/ 2007 w 2463"/>
                <a:gd name="T19" fmla="*/ 343 h 2084"/>
                <a:gd name="T20" fmla="*/ 1049 w 2463"/>
                <a:gd name="T21" fmla="*/ 1 h 20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63"/>
                <a:gd name="T34" fmla="*/ 0 h 2084"/>
                <a:gd name="T35" fmla="*/ 2463 w 2463"/>
                <a:gd name="T36" fmla="*/ 2084 h 20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48" name="Google Shape;1623;p70"/>
            <p:cNvSpPr>
              <a:spLocks/>
            </p:cNvSpPr>
            <p:nvPr/>
          </p:nvSpPr>
          <p:spPr bwMode="auto">
            <a:xfrm>
              <a:off x="2355016" y="2520008"/>
              <a:ext cx="90259" cy="54550"/>
            </a:xfrm>
            <a:custGeom>
              <a:avLst/>
              <a:gdLst>
                <a:gd name="T0" fmla="*/ 481 w 1418"/>
                <a:gd name="T1" fmla="*/ 0 h 857"/>
                <a:gd name="T2" fmla="*/ 27 w 1418"/>
                <a:gd name="T3" fmla="*/ 168 h 857"/>
                <a:gd name="T4" fmla="*/ 73 w 1418"/>
                <a:gd name="T5" fmla="*/ 266 h 857"/>
                <a:gd name="T6" fmla="*/ 87 w 1418"/>
                <a:gd name="T7" fmla="*/ 260 h 857"/>
                <a:gd name="T8" fmla="*/ 473 w 1418"/>
                <a:gd name="T9" fmla="*/ 152 h 857"/>
                <a:gd name="T10" fmla="*/ 878 w 1418"/>
                <a:gd name="T11" fmla="*/ 320 h 857"/>
                <a:gd name="T12" fmla="*/ 1273 w 1418"/>
                <a:gd name="T13" fmla="*/ 837 h 857"/>
                <a:gd name="T14" fmla="*/ 1317 w 1418"/>
                <a:gd name="T15" fmla="*/ 857 h 857"/>
                <a:gd name="T16" fmla="*/ 1394 w 1418"/>
                <a:gd name="T17" fmla="*/ 716 h 857"/>
                <a:gd name="T18" fmla="*/ 481 w 1418"/>
                <a:gd name="T19" fmla="*/ 0 h 8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18"/>
                <a:gd name="T31" fmla="*/ 0 h 857"/>
                <a:gd name="T32" fmla="*/ 1418 w 1418"/>
                <a:gd name="T33" fmla="*/ 857 h 8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49" name="Google Shape;1624;p70"/>
            <p:cNvSpPr>
              <a:spLocks/>
            </p:cNvSpPr>
            <p:nvPr/>
          </p:nvSpPr>
          <p:spPr bwMode="auto">
            <a:xfrm>
              <a:off x="3610416" y="2475324"/>
              <a:ext cx="253464" cy="160850"/>
            </a:xfrm>
            <a:custGeom>
              <a:avLst/>
              <a:gdLst>
                <a:gd name="T0" fmla="*/ 1781 w 3982"/>
                <a:gd name="T1" fmla="*/ 1 h 2527"/>
                <a:gd name="T2" fmla="*/ 0 w 3982"/>
                <a:gd name="T3" fmla="*/ 445 h 2527"/>
                <a:gd name="T4" fmla="*/ 0 w 3982"/>
                <a:gd name="T5" fmla="*/ 2208 h 2527"/>
                <a:gd name="T6" fmla="*/ 1614 w 3982"/>
                <a:gd name="T7" fmla="*/ 2526 h 2527"/>
                <a:gd name="T8" fmla="*/ 3982 w 3982"/>
                <a:gd name="T9" fmla="*/ 688 h 2527"/>
                <a:gd name="T10" fmla="*/ 1781 w 3982"/>
                <a:gd name="T11" fmla="*/ 1 h 25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2"/>
                <a:gd name="T19" fmla="*/ 0 h 2527"/>
                <a:gd name="T20" fmla="*/ 3982 w 3982"/>
                <a:gd name="T21" fmla="*/ 2527 h 25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50" name="Google Shape;1625;p70"/>
            <p:cNvSpPr>
              <a:spLocks/>
            </p:cNvSpPr>
            <p:nvPr/>
          </p:nvSpPr>
          <p:spPr bwMode="auto">
            <a:xfrm>
              <a:off x="3610416" y="2384812"/>
              <a:ext cx="259320" cy="134370"/>
            </a:xfrm>
            <a:custGeom>
              <a:avLst/>
              <a:gdLst>
                <a:gd name="T0" fmla="*/ 1963 w 4074"/>
                <a:gd name="T1" fmla="*/ 0 h 2111"/>
                <a:gd name="T2" fmla="*/ 0 w 4074"/>
                <a:gd name="T3" fmla="*/ 681 h 2111"/>
                <a:gd name="T4" fmla="*/ 0 w 4074"/>
                <a:gd name="T5" fmla="*/ 1867 h 2111"/>
                <a:gd name="T6" fmla="*/ 1781 w 4074"/>
                <a:gd name="T7" fmla="*/ 1423 h 2111"/>
                <a:gd name="T8" fmla="*/ 3982 w 4074"/>
                <a:gd name="T9" fmla="*/ 2110 h 2111"/>
                <a:gd name="T10" fmla="*/ 3252 w 4074"/>
                <a:gd name="T11" fmla="*/ 347 h 2111"/>
                <a:gd name="T12" fmla="*/ 1963 w 4074"/>
                <a:gd name="T13" fmla="*/ 0 h 2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74"/>
                <a:gd name="T22" fmla="*/ 0 h 2111"/>
                <a:gd name="T23" fmla="*/ 4074 w 4074"/>
                <a:gd name="T24" fmla="*/ 2111 h 21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51" name="Google Shape;1626;p70"/>
            <p:cNvSpPr>
              <a:spLocks/>
            </p:cNvSpPr>
            <p:nvPr/>
          </p:nvSpPr>
          <p:spPr bwMode="auto">
            <a:xfrm>
              <a:off x="3631675" y="2481817"/>
              <a:ext cx="156776" cy="132652"/>
            </a:xfrm>
            <a:custGeom>
              <a:avLst/>
              <a:gdLst>
                <a:gd name="T0" fmla="*/ 1383 w 2463"/>
                <a:gd name="T1" fmla="*/ 1 h 2084"/>
                <a:gd name="T2" fmla="*/ 426 w 2463"/>
                <a:gd name="T3" fmla="*/ 343 h 2084"/>
                <a:gd name="T4" fmla="*/ 0 w 2463"/>
                <a:gd name="T5" fmla="*/ 2015 h 2084"/>
                <a:gd name="T6" fmla="*/ 76 w 2463"/>
                <a:gd name="T7" fmla="*/ 2083 h 2084"/>
                <a:gd name="T8" fmla="*/ 152 w 2463"/>
                <a:gd name="T9" fmla="*/ 2015 h 2084"/>
                <a:gd name="T10" fmla="*/ 426 w 2463"/>
                <a:gd name="T11" fmla="*/ 556 h 2084"/>
                <a:gd name="T12" fmla="*/ 1349 w 2463"/>
                <a:gd name="T13" fmla="*/ 138 h 2084"/>
                <a:gd name="T14" fmla="*/ 2432 w 2463"/>
                <a:gd name="T15" fmla="*/ 221 h 2084"/>
                <a:gd name="T16" fmla="*/ 2432 w 2463"/>
                <a:gd name="T17" fmla="*/ 161 h 2084"/>
                <a:gd name="T18" fmla="*/ 1383 w 2463"/>
                <a:gd name="T19" fmla="*/ 1 h 20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63"/>
                <a:gd name="T31" fmla="*/ 0 h 2084"/>
                <a:gd name="T32" fmla="*/ 2463 w 2463"/>
                <a:gd name="T33" fmla="*/ 2084 h 20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52" name="Google Shape;1627;p70"/>
            <p:cNvSpPr>
              <a:spLocks/>
            </p:cNvSpPr>
            <p:nvPr/>
          </p:nvSpPr>
          <p:spPr bwMode="auto">
            <a:xfrm>
              <a:off x="3630211" y="2520008"/>
              <a:ext cx="91914" cy="54614"/>
            </a:xfrm>
            <a:custGeom>
              <a:avLst/>
              <a:gdLst>
                <a:gd name="T0" fmla="*/ 945 w 1444"/>
                <a:gd name="T1" fmla="*/ 1 h 858"/>
                <a:gd name="T2" fmla="*/ 23 w 1444"/>
                <a:gd name="T3" fmla="*/ 746 h 858"/>
                <a:gd name="T4" fmla="*/ 100 w 1444"/>
                <a:gd name="T5" fmla="*/ 857 h 858"/>
                <a:gd name="T6" fmla="*/ 145 w 1444"/>
                <a:gd name="T7" fmla="*/ 837 h 858"/>
                <a:gd name="T8" fmla="*/ 540 w 1444"/>
                <a:gd name="T9" fmla="*/ 320 h 858"/>
                <a:gd name="T10" fmla="*/ 942 w 1444"/>
                <a:gd name="T11" fmla="*/ 164 h 858"/>
                <a:gd name="T12" fmla="*/ 1330 w 1444"/>
                <a:gd name="T13" fmla="*/ 260 h 858"/>
                <a:gd name="T14" fmla="*/ 1356 w 1444"/>
                <a:gd name="T15" fmla="*/ 266 h 858"/>
                <a:gd name="T16" fmla="*/ 1391 w 1444"/>
                <a:gd name="T17" fmla="*/ 168 h 858"/>
                <a:gd name="T18" fmla="*/ 945 w 1444"/>
                <a:gd name="T19" fmla="*/ 1 h 8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4"/>
                <a:gd name="T31" fmla="*/ 0 h 858"/>
                <a:gd name="T32" fmla="*/ 1444 w 1444"/>
                <a:gd name="T33" fmla="*/ 858 h 8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53" name="Google Shape;1628;p70"/>
            <p:cNvSpPr>
              <a:spLocks/>
            </p:cNvSpPr>
            <p:nvPr/>
          </p:nvSpPr>
          <p:spPr bwMode="auto">
            <a:xfrm>
              <a:off x="2438654" y="1808128"/>
              <a:ext cx="1222128" cy="1153702"/>
            </a:xfrm>
            <a:custGeom>
              <a:avLst/>
              <a:gdLst>
                <a:gd name="T0" fmla="*/ 7226 w 19200"/>
                <a:gd name="T1" fmla="*/ 0 h 18125"/>
                <a:gd name="T2" fmla="*/ 172 w 19200"/>
                <a:gd name="T3" fmla="*/ 9103 h 18125"/>
                <a:gd name="T4" fmla="*/ 871 w 19200"/>
                <a:gd name="T5" fmla="*/ 14179 h 18125"/>
                <a:gd name="T6" fmla="*/ 8075 w 19200"/>
                <a:gd name="T7" fmla="*/ 18070 h 18125"/>
                <a:gd name="T8" fmla="*/ 9295 w 19200"/>
                <a:gd name="T9" fmla="*/ 18124 h 18125"/>
                <a:gd name="T10" fmla="*/ 17649 w 19200"/>
                <a:gd name="T11" fmla="*/ 14544 h 18125"/>
                <a:gd name="T12" fmla="*/ 18865 w 19200"/>
                <a:gd name="T13" fmla="*/ 7401 h 18125"/>
                <a:gd name="T14" fmla="*/ 15886 w 19200"/>
                <a:gd name="T15" fmla="*/ 2325 h 18125"/>
                <a:gd name="T16" fmla="*/ 7226 w 19200"/>
                <a:gd name="T17" fmla="*/ 0 h 181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200"/>
                <a:gd name="T28" fmla="*/ 0 h 18125"/>
                <a:gd name="T29" fmla="*/ 19200 w 19200"/>
                <a:gd name="T30" fmla="*/ 18125 h 181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54" name="Google Shape;1629;p70"/>
            <p:cNvSpPr>
              <a:spLocks/>
            </p:cNvSpPr>
            <p:nvPr/>
          </p:nvSpPr>
          <p:spPr bwMode="auto">
            <a:xfrm>
              <a:off x="2997069" y="2386721"/>
              <a:ext cx="87140" cy="148183"/>
            </a:xfrm>
            <a:custGeom>
              <a:avLst/>
              <a:gdLst>
                <a:gd name="T0" fmla="*/ 322 w 1369"/>
                <a:gd name="T1" fmla="*/ 1 h 2328"/>
                <a:gd name="T2" fmla="*/ 274 w 1369"/>
                <a:gd name="T3" fmla="*/ 44 h 2328"/>
                <a:gd name="T4" fmla="*/ 92 w 1369"/>
                <a:gd name="T5" fmla="*/ 925 h 2328"/>
                <a:gd name="T6" fmla="*/ 92 w 1369"/>
                <a:gd name="T7" fmla="*/ 1563 h 2328"/>
                <a:gd name="T8" fmla="*/ 457 w 1369"/>
                <a:gd name="T9" fmla="*/ 1806 h 2328"/>
                <a:gd name="T10" fmla="*/ 669 w 1369"/>
                <a:gd name="T11" fmla="*/ 1685 h 2328"/>
                <a:gd name="T12" fmla="*/ 791 w 1369"/>
                <a:gd name="T13" fmla="*/ 1624 h 2328"/>
                <a:gd name="T14" fmla="*/ 892 w 1369"/>
                <a:gd name="T15" fmla="*/ 1563 h 2328"/>
                <a:gd name="T16" fmla="*/ 973 w 1369"/>
                <a:gd name="T17" fmla="*/ 1806 h 2328"/>
                <a:gd name="T18" fmla="*/ 852 w 1369"/>
                <a:gd name="T19" fmla="*/ 2141 h 2328"/>
                <a:gd name="T20" fmla="*/ 882 w 1369"/>
                <a:gd name="T21" fmla="*/ 2327 h 2328"/>
                <a:gd name="T22" fmla="*/ 912 w 1369"/>
                <a:gd name="T23" fmla="*/ 2323 h 2328"/>
                <a:gd name="T24" fmla="*/ 1338 w 1369"/>
                <a:gd name="T25" fmla="*/ 1746 h 2328"/>
                <a:gd name="T26" fmla="*/ 912 w 1369"/>
                <a:gd name="T27" fmla="*/ 1381 h 2328"/>
                <a:gd name="T28" fmla="*/ 578 w 1369"/>
                <a:gd name="T29" fmla="*/ 1563 h 2328"/>
                <a:gd name="T30" fmla="*/ 401 w 1369"/>
                <a:gd name="T31" fmla="*/ 1608 h 2328"/>
                <a:gd name="T32" fmla="*/ 244 w 1369"/>
                <a:gd name="T33" fmla="*/ 925 h 2328"/>
                <a:gd name="T34" fmla="*/ 335 w 1369"/>
                <a:gd name="T35" fmla="*/ 13 h 2328"/>
                <a:gd name="T36" fmla="*/ 322 w 1369"/>
                <a:gd name="T37" fmla="*/ 1 h 23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69"/>
                <a:gd name="T58" fmla="*/ 0 h 2328"/>
                <a:gd name="T59" fmla="*/ 1369 w 1369"/>
                <a:gd name="T60" fmla="*/ 2328 h 23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55" name="Google Shape;1630;p70"/>
            <p:cNvSpPr>
              <a:spLocks/>
            </p:cNvSpPr>
            <p:nvPr/>
          </p:nvSpPr>
          <p:spPr bwMode="auto">
            <a:xfrm>
              <a:off x="2633364" y="2209261"/>
              <a:ext cx="114193" cy="80457"/>
            </a:xfrm>
            <a:custGeom>
              <a:avLst/>
              <a:gdLst>
                <a:gd name="T0" fmla="*/ 1616 w 1794"/>
                <a:gd name="T1" fmla="*/ 1 h 1264"/>
                <a:gd name="T2" fmla="*/ 0 w 1794"/>
                <a:gd name="T3" fmla="*/ 1221 h 1264"/>
                <a:gd name="T4" fmla="*/ 35 w 1794"/>
                <a:gd name="T5" fmla="*/ 1264 h 1264"/>
                <a:gd name="T6" fmla="*/ 61 w 1794"/>
                <a:gd name="T7" fmla="*/ 1251 h 1264"/>
                <a:gd name="T8" fmla="*/ 1702 w 1794"/>
                <a:gd name="T9" fmla="*/ 157 h 1264"/>
                <a:gd name="T10" fmla="*/ 1702 w 1794"/>
                <a:gd name="T11" fmla="*/ 5 h 1264"/>
                <a:gd name="T12" fmla="*/ 1616 w 1794"/>
                <a:gd name="T13" fmla="*/ 1 h 12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94"/>
                <a:gd name="T22" fmla="*/ 0 h 1264"/>
                <a:gd name="T23" fmla="*/ 1794 w 1794"/>
                <a:gd name="T24" fmla="*/ 1264 h 12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56" name="Google Shape;1631;p70"/>
            <p:cNvSpPr>
              <a:spLocks/>
            </p:cNvSpPr>
            <p:nvPr/>
          </p:nvSpPr>
          <p:spPr bwMode="auto">
            <a:xfrm>
              <a:off x="3314372" y="2196212"/>
              <a:ext cx="124568" cy="55823"/>
            </a:xfrm>
            <a:custGeom>
              <a:avLst/>
              <a:gdLst>
                <a:gd name="T0" fmla="*/ 347 w 1957"/>
                <a:gd name="T1" fmla="*/ 1 h 877"/>
                <a:gd name="T2" fmla="*/ 61 w 1957"/>
                <a:gd name="T3" fmla="*/ 27 h 877"/>
                <a:gd name="T4" fmla="*/ 61 w 1957"/>
                <a:gd name="T5" fmla="*/ 119 h 877"/>
                <a:gd name="T6" fmla="*/ 1763 w 1957"/>
                <a:gd name="T7" fmla="*/ 848 h 877"/>
                <a:gd name="T8" fmla="*/ 1825 w 1957"/>
                <a:gd name="T9" fmla="*/ 876 h 877"/>
                <a:gd name="T10" fmla="*/ 1885 w 1957"/>
                <a:gd name="T11" fmla="*/ 696 h 877"/>
                <a:gd name="T12" fmla="*/ 347 w 1957"/>
                <a:gd name="T13" fmla="*/ 1 h 8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57"/>
                <a:gd name="T22" fmla="*/ 0 h 877"/>
                <a:gd name="T23" fmla="*/ 1957 w 1957"/>
                <a:gd name="T24" fmla="*/ 877 h 8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57" name="Google Shape;1632;p70"/>
            <p:cNvSpPr>
              <a:spLocks/>
            </p:cNvSpPr>
            <p:nvPr/>
          </p:nvSpPr>
          <p:spPr bwMode="auto">
            <a:xfrm>
              <a:off x="2615924" y="2569401"/>
              <a:ext cx="226412" cy="212854"/>
            </a:xfrm>
            <a:custGeom>
              <a:avLst/>
              <a:gdLst>
                <a:gd name="T0" fmla="*/ 1764 w 3557"/>
                <a:gd name="T1" fmla="*/ 0 h 3344"/>
                <a:gd name="T2" fmla="*/ 1 w 3557"/>
                <a:gd name="T3" fmla="*/ 1672 h 3344"/>
                <a:gd name="T4" fmla="*/ 1764 w 3557"/>
                <a:gd name="T5" fmla="*/ 3344 h 3344"/>
                <a:gd name="T6" fmla="*/ 3557 w 3557"/>
                <a:gd name="T7" fmla="*/ 1672 h 3344"/>
                <a:gd name="T8" fmla="*/ 1764 w 3557"/>
                <a:gd name="T9" fmla="*/ 0 h 33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57"/>
                <a:gd name="T16" fmla="*/ 0 h 3344"/>
                <a:gd name="T17" fmla="*/ 3557 w 3557"/>
                <a:gd name="T18" fmla="*/ 3344 h 33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58" name="Google Shape;1633;p70"/>
            <p:cNvSpPr>
              <a:spLocks/>
            </p:cNvSpPr>
            <p:nvPr/>
          </p:nvSpPr>
          <p:spPr bwMode="auto">
            <a:xfrm>
              <a:off x="3236972" y="2569401"/>
              <a:ext cx="228385" cy="212854"/>
            </a:xfrm>
            <a:custGeom>
              <a:avLst/>
              <a:gdLst>
                <a:gd name="T0" fmla="*/ 1794 w 3588"/>
                <a:gd name="T1" fmla="*/ 0 h 3344"/>
                <a:gd name="T2" fmla="*/ 1 w 3588"/>
                <a:gd name="T3" fmla="*/ 1672 h 3344"/>
                <a:gd name="T4" fmla="*/ 1794 w 3588"/>
                <a:gd name="T5" fmla="*/ 3344 h 3344"/>
                <a:gd name="T6" fmla="*/ 3587 w 3588"/>
                <a:gd name="T7" fmla="*/ 1672 h 3344"/>
                <a:gd name="T8" fmla="*/ 1794 w 3588"/>
                <a:gd name="T9" fmla="*/ 0 h 33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88"/>
                <a:gd name="T16" fmla="*/ 0 h 3344"/>
                <a:gd name="T17" fmla="*/ 3588 w 3588"/>
                <a:gd name="T18" fmla="*/ 3344 h 33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59" name="Google Shape;1634;p70"/>
            <p:cNvSpPr>
              <a:spLocks/>
            </p:cNvSpPr>
            <p:nvPr/>
          </p:nvSpPr>
          <p:spPr bwMode="auto">
            <a:xfrm>
              <a:off x="3206037" y="2354068"/>
              <a:ext cx="170334" cy="132652"/>
            </a:xfrm>
            <a:custGeom>
              <a:avLst/>
              <a:gdLst>
                <a:gd name="T0" fmla="*/ 1451 w 2676"/>
                <a:gd name="T1" fmla="*/ 1 h 2084"/>
                <a:gd name="T2" fmla="*/ 1307 w 2676"/>
                <a:gd name="T3" fmla="*/ 9 h 2084"/>
                <a:gd name="T4" fmla="*/ 31 w 2676"/>
                <a:gd name="T5" fmla="*/ 2016 h 2084"/>
                <a:gd name="T6" fmla="*/ 76 w 2676"/>
                <a:gd name="T7" fmla="*/ 2084 h 2084"/>
                <a:gd name="T8" fmla="*/ 122 w 2676"/>
                <a:gd name="T9" fmla="*/ 2016 h 2084"/>
                <a:gd name="T10" fmla="*/ 1307 w 2676"/>
                <a:gd name="T11" fmla="*/ 161 h 2084"/>
                <a:gd name="T12" fmla="*/ 1417 w 2676"/>
                <a:gd name="T13" fmla="*/ 156 h 2084"/>
                <a:gd name="T14" fmla="*/ 2493 w 2676"/>
                <a:gd name="T15" fmla="*/ 1955 h 2084"/>
                <a:gd name="T16" fmla="*/ 2575 w 2676"/>
                <a:gd name="T17" fmla="*/ 2010 h 2084"/>
                <a:gd name="T18" fmla="*/ 2675 w 2676"/>
                <a:gd name="T19" fmla="*/ 1924 h 2084"/>
                <a:gd name="T20" fmla="*/ 1451 w 2676"/>
                <a:gd name="T21" fmla="*/ 1 h 20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76"/>
                <a:gd name="T34" fmla="*/ 0 h 2084"/>
                <a:gd name="T35" fmla="*/ 2676 w 2676"/>
                <a:gd name="T36" fmla="*/ 2084 h 20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60" name="Google Shape;1635;p70"/>
            <p:cNvSpPr>
              <a:spLocks/>
            </p:cNvSpPr>
            <p:nvPr/>
          </p:nvSpPr>
          <p:spPr bwMode="auto">
            <a:xfrm>
              <a:off x="2720440" y="2354068"/>
              <a:ext cx="168361" cy="132652"/>
            </a:xfrm>
            <a:custGeom>
              <a:avLst/>
              <a:gdLst>
                <a:gd name="T0" fmla="*/ 1220 w 2645"/>
                <a:gd name="T1" fmla="*/ 1 h 2084"/>
                <a:gd name="T2" fmla="*/ 0 w 2645"/>
                <a:gd name="T3" fmla="*/ 1924 h 2084"/>
                <a:gd name="T4" fmla="*/ 100 w 2645"/>
                <a:gd name="T5" fmla="*/ 2010 h 2084"/>
                <a:gd name="T6" fmla="*/ 182 w 2645"/>
                <a:gd name="T7" fmla="*/ 1955 h 2084"/>
                <a:gd name="T8" fmla="*/ 1255 w 2645"/>
                <a:gd name="T9" fmla="*/ 156 h 2084"/>
                <a:gd name="T10" fmla="*/ 1368 w 2645"/>
                <a:gd name="T11" fmla="*/ 161 h 2084"/>
                <a:gd name="T12" fmla="*/ 2523 w 2645"/>
                <a:gd name="T13" fmla="*/ 2016 h 2084"/>
                <a:gd name="T14" fmla="*/ 2595 w 2645"/>
                <a:gd name="T15" fmla="*/ 2084 h 2084"/>
                <a:gd name="T16" fmla="*/ 2644 w 2645"/>
                <a:gd name="T17" fmla="*/ 2016 h 2084"/>
                <a:gd name="T18" fmla="*/ 1368 w 2645"/>
                <a:gd name="T19" fmla="*/ 9 h 2084"/>
                <a:gd name="T20" fmla="*/ 1220 w 2645"/>
                <a:gd name="T21" fmla="*/ 1 h 20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45"/>
                <a:gd name="T34" fmla="*/ 0 h 2084"/>
                <a:gd name="T35" fmla="*/ 2645 w 2645"/>
                <a:gd name="T36" fmla="*/ 2084 h 20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61" name="Google Shape;1636;p70"/>
            <p:cNvSpPr>
              <a:spLocks/>
            </p:cNvSpPr>
            <p:nvPr/>
          </p:nvSpPr>
          <p:spPr bwMode="auto">
            <a:xfrm>
              <a:off x="2954486" y="2585823"/>
              <a:ext cx="106491" cy="78420"/>
            </a:xfrm>
            <a:custGeom>
              <a:avLst/>
              <a:gdLst>
                <a:gd name="T0" fmla="*/ 179 w 1673"/>
                <a:gd name="T1" fmla="*/ 1 h 1232"/>
                <a:gd name="T2" fmla="*/ 122 w 1673"/>
                <a:gd name="T3" fmla="*/ 46 h 1232"/>
                <a:gd name="T4" fmla="*/ 1551 w 1673"/>
                <a:gd name="T5" fmla="*/ 1232 h 1232"/>
                <a:gd name="T6" fmla="*/ 1612 w 1673"/>
                <a:gd name="T7" fmla="*/ 1080 h 1232"/>
                <a:gd name="T8" fmla="*/ 730 w 1673"/>
                <a:gd name="T9" fmla="*/ 776 h 1232"/>
                <a:gd name="T10" fmla="*/ 214 w 1673"/>
                <a:gd name="T11" fmla="*/ 46 h 1232"/>
                <a:gd name="T12" fmla="*/ 179 w 1673"/>
                <a:gd name="T13" fmla="*/ 1 h 12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73"/>
                <a:gd name="T22" fmla="*/ 0 h 1232"/>
                <a:gd name="T23" fmla="*/ 1673 w 1673"/>
                <a:gd name="T24" fmla="*/ 1232 h 12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62" name="Google Shape;1637;p70"/>
            <p:cNvSpPr>
              <a:spLocks/>
            </p:cNvSpPr>
            <p:nvPr/>
          </p:nvSpPr>
          <p:spPr bwMode="auto">
            <a:xfrm>
              <a:off x="3136403" y="4424781"/>
              <a:ext cx="5856" cy="64"/>
            </a:xfrm>
            <a:custGeom>
              <a:avLst/>
              <a:gdLst>
                <a:gd name="T0" fmla="*/ 0 w 92"/>
                <a:gd name="T1" fmla="*/ 1 h 1"/>
                <a:gd name="T2" fmla="*/ 91 w 92"/>
                <a:gd name="T3" fmla="*/ 1 h 1"/>
                <a:gd name="T4" fmla="*/ 0 60000 65536"/>
                <a:gd name="T5" fmla="*/ 0 60000 65536"/>
                <a:gd name="T6" fmla="*/ 0 w 92"/>
                <a:gd name="T7" fmla="*/ 0 h 1"/>
                <a:gd name="T8" fmla="*/ 92 w 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63" name="Google Shape;1638;p70"/>
            <p:cNvSpPr>
              <a:spLocks/>
            </p:cNvSpPr>
            <p:nvPr/>
          </p:nvSpPr>
          <p:spPr bwMode="auto">
            <a:xfrm>
              <a:off x="2737817" y="5059387"/>
              <a:ext cx="398656" cy="170843"/>
            </a:xfrm>
            <a:custGeom>
              <a:avLst/>
              <a:gdLst>
                <a:gd name="T0" fmla="*/ 6262 w 6263"/>
                <a:gd name="T1" fmla="*/ 0 h 2684"/>
                <a:gd name="T2" fmla="*/ 6262 w 6263"/>
                <a:gd name="T3" fmla="*/ 0 h 2684"/>
                <a:gd name="T4" fmla="*/ 1 w 6263"/>
                <a:gd name="T5" fmla="*/ 2189 h 2684"/>
                <a:gd name="T6" fmla="*/ 1 w 6263"/>
                <a:gd name="T7" fmla="*/ 2341 h 2684"/>
                <a:gd name="T8" fmla="*/ 4199 w 6263"/>
                <a:gd name="T9" fmla="*/ 2683 h 2684"/>
                <a:gd name="T10" fmla="*/ 6201 w 6263"/>
                <a:gd name="T11" fmla="*/ 2584 h 2684"/>
                <a:gd name="T12" fmla="*/ 6262 w 6263"/>
                <a:gd name="T13" fmla="*/ 0 h 26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63"/>
                <a:gd name="T22" fmla="*/ 0 h 2684"/>
                <a:gd name="T23" fmla="*/ 6263 w 6263"/>
                <a:gd name="T24" fmla="*/ 2684 h 26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64" name="Google Shape;1639;p70"/>
            <p:cNvSpPr>
              <a:spLocks/>
            </p:cNvSpPr>
            <p:nvPr/>
          </p:nvSpPr>
          <p:spPr bwMode="auto">
            <a:xfrm>
              <a:off x="2737817" y="5204512"/>
              <a:ext cx="396682" cy="664087"/>
            </a:xfrm>
            <a:custGeom>
              <a:avLst/>
              <a:gdLst>
                <a:gd name="T0" fmla="*/ 1 w 6232"/>
                <a:gd name="T1" fmla="*/ 0 h 10433"/>
                <a:gd name="T2" fmla="*/ 1 w 6232"/>
                <a:gd name="T3" fmla="*/ 0 h 10433"/>
                <a:gd name="T4" fmla="*/ 669 w 6232"/>
                <a:gd name="T5" fmla="*/ 10091 h 10433"/>
                <a:gd name="T6" fmla="*/ 3164 w 6232"/>
                <a:gd name="T7" fmla="*/ 10433 h 10433"/>
                <a:gd name="T8" fmla="*/ 5958 w 6232"/>
                <a:gd name="T9" fmla="*/ 9787 h 10433"/>
                <a:gd name="T10" fmla="*/ 6232 w 6232"/>
                <a:gd name="T11" fmla="*/ 304 h 10433"/>
                <a:gd name="T12" fmla="*/ 6232 w 6232"/>
                <a:gd name="T13" fmla="*/ 304 h 10433"/>
                <a:gd name="T14" fmla="*/ 4491 w 6232"/>
                <a:gd name="T15" fmla="*/ 390 h 10433"/>
                <a:gd name="T16" fmla="*/ 1 w 6232"/>
                <a:gd name="T17" fmla="*/ 0 h 104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232"/>
                <a:gd name="T28" fmla="*/ 0 h 10433"/>
                <a:gd name="T29" fmla="*/ 6232 w 6232"/>
                <a:gd name="T30" fmla="*/ 10433 h 104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65" name="Google Shape;1640;p70"/>
            <p:cNvSpPr>
              <a:spLocks/>
            </p:cNvSpPr>
            <p:nvPr/>
          </p:nvSpPr>
          <p:spPr bwMode="auto">
            <a:xfrm>
              <a:off x="2745582" y="5287705"/>
              <a:ext cx="387007" cy="40738"/>
            </a:xfrm>
            <a:custGeom>
              <a:avLst/>
              <a:gdLst>
                <a:gd name="T0" fmla="*/ 61 w 6080"/>
                <a:gd name="T1" fmla="*/ 0 h 640"/>
                <a:gd name="T2" fmla="*/ 31 w 6080"/>
                <a:gd name="T3" fmla="*/ 61 h 640"/>
                <a:gd name="T4" fmla="*/ 3128 w 6080"/>
                <a:gd name="T5" fmla="*/ 639 h 640"/>
                <a:gd name="T6" fmla="*/ 5988 w 6080"/>
                <a:gd name="T7" fmla="*/ 213 h 640"/>
                <a:gd name="T8" fmla="*/ 5958 w 6080"/>
                <a:gd name="T9" fmla="*/ 61 h 640"/>
                <a:gd name="T10" fmla="*/ 3042 w 6080"/>
                <a:gd name="T11" fmla="*/ 407 h 640"/>
                <a:gd name="T12" fmla="*/ 61 w 6080"/>
                <a:gd name="T13" fmla="*/ 0 h 6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80"/>
                <a:gd name="T22" fmla="*/ 0 h 640"/>
                <a:gd name="T23" fmla="*/ 6080 w 6080"/>
                <a:gd name="T24" fmla="*/ 640 h 6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66" name="Google Shape;1641;p70"/>
            <p:cNvSpPr>
              <a:spLocks/>
            </p:cNvSpPr>
            <p:nvPr/>
          </p:nvSpPr>
          <p:spPr bwMode="auto">
            <a:xfrm>
              <a:off x="2757167" y="5210750"/>
              <a:ext cx="15531" cy="83257"/>
            </a:xfrm>
            <a:custGeom>
              <a:avLst/>
              <a:gdLst>
                <a:gd name="T0" fmla="*/ 122 w 244"/>
                <a:gd name="T1" fmla="*/ 1 h 1308"/>
                <a:gd name="T2" fmla="*/ 92 w 244"/>
                <a:gd name="T3" fmla="*/ 24 h 1308"/>
                <a:gd name="T4" fmla="*/ 31 w 244"/>
                <a:gd name="T5" fmla="*/ 480 h 1308"/>
                <a:gd name="T6" fmla="*/ 61 w 244"/>
                <a:gd name="T7" fmla="*/ 1240 h 1308"/>
                <a:gd name="T8" fmla="*/ 126 w 244"/>
                <a:gd name="T9" fmla="*/ 1308 h 1308"/>
                <a:gd name="T10" fmla="*/ 213 w 244"/>
                <a:gd name="T11" fmla="*/ 1240 h 1308"/>
                <a:gd name="T12" fmla="*/ 183 w 244"/>
                <a:gd name="T13" fmla="*/ 480 h 1308"/>
                <a:gd name="T14" fmla="*/ 153 w 244"/>
                <a:gd name="T15" fmla="*/ 24 h 1308"/>
                <a:gd name="T16" fmla="*/ 122 w 244"/>
                <a:gd name="T17" fmla="*/ 1 h 13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4"/>
                <a:gd name="T28" fmla="*/ 0 h 1308"/>
                <a:gd name="T29" fmla="*/ 244 w 244"/>
                <a:gd name="T30" fmla="*/ 1308 h 13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67" name="Google Shape;1642;p70"/>
            <p:cNvSpPr>
              <a:spLocks/>
            </p:cNvSpPr>
            <p:nvPr/>
          </p:nvSpPr>
          <p:spPr bwMode="auto">
            <a:xfrm>
              <a:off x="2817126" y="5219980"/>
              <a:ext cx="11712" cy="90005"/>
            </a:xfrm>
            <a:custGeom>
              <a:avLst/>
              <a:gdLst>
                <a:gd name="T0" fmla="*/ 92 w 184"/>
                <a:gd name="T1" fmla="*/ 0 h 1414"/>
                <a:gd name="T2" fmla="*/ 1 w 184"/>
                <a:gd name="T3" fmla="*/ 91 h 1414"/>
                <a:gd name="T4" fmla="*/ 31 w 184"/>
                <a:gd name="T5" fmla="*/ 1368 h 1414"/>
                <a:gd name="T6" fmla="*/ 92 w 184"/>
                <a:gd name="T7" fmla="*/ 1414 h 1414"/>
                <a:gd name="T8" fmla="*/ 153 w 184"/>
                <a:gd name="T9" fmla="*/ 1368 h 1414"/>
                <a:gd name="T10" fmla="*/ 183 w 184"/>
                <a:gd name="T11" fmla="*/ 91 h 1414"/>
                <a:gd name="T12" fmla="*/ 92 w 184"/>
                <a:gd name="T13" fmla="*/ 0 h 14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4"/>
                <a:gd name="T22" fmla="*/ 0 h 1414"/>
                <a:gd name="T23" fmla="*/ 184 w 184"/>
                <a:gd name="T24" fmla="*/ 1414 h 14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68" name="Google Shape;1643;p70"/>
            <p:cNvSpPr>
              <a:spLocks/>
            </p:cNvSpPr>
            <p:nvPr/>
          </p:nvSpPr>
          <p:spPr bwMode="auto">
            <a:xfrm>
              <a:off x="2877150" y="5225263"/>
              <a:ext cx="15531" cy="91978"/>
            </a:xfrm>
            <a:custGeom>
              <a:avLst/>
              <a:gdLst>
                <a:gd name="T0" fmla="*/ 125 w 244"/>
                <a:gd name="T1" fmla="*/ 1 h 1445"/>
                <a:gd name="T2" fmla="*/ 61 w 244"/>
                <a:gd name="T3" fmla="*/ 69 h 1445"/>
                <a:gd name="T4" fmla="*/ 61 w 244"/>
                <a:gd name="T5" fmla="*/ 1376 h 1445"/>
                <a:gd name="T6" fmla="*/ 122 w 244"/>
                <a:gd name="T7" fmla="*/ 1445 h 1445"/>
                <a:gd name="T8" fmla="*/ 182 w 244"/>
                <a:gd name="T9" fmla="*/ 1376 h 1445"/>
                <a:gd name="T10" fmla="*/ 213 w 244"/>
                <a:gd name="T11" fmla="*/ 69 h 1445"/>
                <a:gd name="T12" fmla="*/ 125 w 244"/>
                <a:gd name="T13" fmla="*/ 1 h 1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4"/>
                <a:gd name="T22" fmla="*/ 0 h 1445"/>
                <a:gd name="T23" fmla="*/ 244 w 244"/>
                <a:gd name="T24" fmla="*/ 1445 h 14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69" name="Google Shape;1644;p70"/>
            <p:cNvSpPr>
              <a:spLocks/>
            </p:cNvSpPr>
            <p:nvPr/>
          </p:nvSpPr>
          <p:spPr bwMode="auto">
            <a:xfrm>
              <a:off x="2940992" y="5228191"/>
              <a:ext cx="19414" cy="93315"/>
            </a:xfrm>
            <a:custGeom>
              <a:avLst/>
              <a:gdLst>
                <a:gd name="T0" fmla="*/ 167 w 305"/>
                <a:gd name="T1" fmla="*/ 0 h 1466"/>
                <a:gd name="T2" fmla="*/ 61 w 305"/>
                <a:gd name="T3" fmla="*/ 114 h 1466"/>
                <a:gd name="T4" fmla="*/ 61 w 305"/>
                <a:gd name="T5" fmla="*/ 1452 h 1466"/>
                <a:gd name="T6" fmla="*/ 98 w 305"/>
                <a:gd name="T7" fmla="*/ 1465 h 1466"/>
                <a:gd name="T8" fmla="*/ 152 w 305"/>
                <a:gd name="T9" fmla="*/ 1452 h 1466"/>
                <a:gd name="T10" fmla="*/ 274 w 305"/>
                <a:gd name="T11" fmla="*/ 114 h 1466"/>
                <a:gd name="T12" fmla="*/ 167 w 305"/>
                <a:gd name="T13" fmla="*/ 0 h 14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5"/>
                <a:gd name="T22" fmla="*/ 0 h 1466"/>
                <a:gd name="T23" fmla="*/ 305 w 305"/>
                <a:gd name="T24" fmla="*/ 1466 h 14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70" name="Google Shape;1645;p70"/>
            <p:cNvSpPr>
              <a:spLocks/>
            </p:cNvSpPr>
            <p:nvPr/>
          </p:nvSpPr>
          <p:spPr bwMode="auto">
            <a:xfrm>
              <a:off x="3012537" y="5231564"/>
              <a:ext cx="15531" cy="85358"/>
            </a:xfrm>
            <a:custGeom>
              <a:avLst/>
              <a:gdLst>
                <a:gd name="T0" fmla="*/ 92 w 244"/>
                <a:gd name="T1" fmla="*/ 1 h 1341"/>
                <a:gd name="T2" fmla="*/ 1 w 244"/>
                <a:gd name="T3" fmla="*/ 92 h 1341"/>
                <a:gd name="T4" fmla="*/ 92 w 244"/>
                <a:gd name="T5" fmla="*/ 1277 h 1341"/>
                <a:gd name="T6" fmla="*/ 161 w 244"/>
                <a:gd name="T7" fmla="*/ 1341 h 1341"/>
                <a:gd name="T8" fmla="*/ 214 w 244"/>
                <a:gd name="T9" fmla="*/ 1308 h 1341"/>
                <a:gd name="T10" fmla="*/ 183 w 244"/>
                <a:gd name="T11" fmla="*/ 92 h 1341"/>
                <a:gd name="T12" fmla="*/ 92 w 244"/>
                <a:gd name="T13" fmla="*/ 1 h 1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4"/>
                <a:gd name="T22" fmla="*/ 0 h 1341"/>
                <a:gd name="T23" fmla="*/ 244 w 244"/>
                <a:gd name="T24" fmla="*/ 1341 h 13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71" name="Google Shape;1646;p70"/>
            <p:cNvSpPr>
              <a:spLocks/>
            </p:cNvSpPr>
            <p:nvPr/>
          </p:nvSpPr>
          <p:spPr bwMode="auto">
            <a:xfrm>
              <a:off x="3066704" y="5228763"/>
              <a:ext cx="23297" cy="77338"/>
            </a:xfrm>
            <a:custGeom>
              <a:avLst/>
              <a:gdLst>
                <a:gd name="T0" fmla="*/ 214 w 366"/>
                <a:gd name="T1" fmla="*/ 1 h 1215"/>
                <a:gd name="T2" fmla="*/ 153 w 366"/>
                <a:gd name="T3" fmla="*/ 45 h 1215"/>
                <a:gd name="T4" fmla="*/ 153 w 366"/>
                <a:gd name="T5" fmla="*/ 1169 h 1215"/>
                <a:gd name="T6" fmla="*/ 198 w 366"/>
                <a:gd name="T7" fmla="*/ 1215 h 1215"/>
                <a:gd name="T8" fmla="*/ 244 w 366"/>
                <a:gd name="T9" fmla="*/ 1169 h 1215"/>
                <a:gd name="T10" fmla="*/ 335 w 366"/>
                <a:gd name="T11" fmla="*/ 136 h 1215"/>
                <a:gd name="T12" fmla="*/ 214 w 366"/>
                <a:gd name="T13" fmla="*/ 1 h 12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6"/>
                <a:gd name="T22" fmla="*/ 0 h 1215"/>
                <a:gd name="T23" fmla="*/ 366 w 366"/>
                <a:gd name="T24" fmla="*/ 1215 h 12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72" name="Google Shape;1647;p70"/>
            <p:cNvSpPr>
              <a:spLocks/>
            </p:cNvSpPr>
            <p:nvPr/>
          </p:nvSpPr>
          <p:spPr bwMode="auto">
            <a:xfrm>
              <a:off x="2732024" y="5198656"/>
              <a:ext cx="408267" cy="38764"/>
            </a:xfrm>
            <a:custGeom>
              <a:avLst/>
              <a:gdLst>
                <a:gd name="T0" fmla="*/ 122 w 6414"/>
                <a:gd name="T1" fmla="*/ 1 h 609"/>
                <a:gd name="T2" fmla="*/ 92 w 6414"/>
                <a:gd name="T3" fmla="*/ 123 h 609"/>
                <a:gd name="T4" fmla="*/ 3694 w 6414"/>
                <a:gd name="T5" fmla="*/ 609 h 609"/>
                <a:gd name="T6" fmla="*/ 6292 w 6414"/>
                <a:gd name="T7" fmla="*/ 487 h 609"/>
                <a:gd name="T8" fmla="*/ 6315 w 6414"/>
                <a:gd name="T9" fmla="*/ 302 h 609"/>
                <a:gd name="T10" fmla="*/ 6292 w 6414"/>
                <a:gd name="T11" fmla="*/ 305 h 609"/>
                <a:gd name="T12" fmla="*/ 4267 w 6414"/>
                <a:gd name="T13" fmla="*/ 368 h 609"/>
                <a:gd name="T14" fmla="*/ 122 w 6414"/>
                <a:gd name="T15" fmla="*/ 1 h 6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14"/>
                <a:gd name="T25" fmla="*/ 0 h 609"/>
                <a:gd name="T26" fmla="*/ 6414 w 6414"/>
                <a:gd name="T27" fmla="*/ 609 h 6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73" name="Google Shape;1648;p70"/>
            <p:cNvSpPr>
              <a:spLocks/>
            </p:cNvSpPr>
            <p:nvPr/>
          </p:nvSpPr>
          <p:spPr bwMode="auto">
            <a:xfrm>
              <a:off x="2722349" y="4854301"/>
              <a:ext cx="419916" cy="344424"/>
            </a:xfrm>
            <a:custGeom>
              <a:avLst/>
              <a:gdLst>
                <a:gd name="T0" fmla="*/ 6596 w 6597"/>
                <a:gd name="T1" fmla="*/ 1 h 5411"/>
                <a:gd name="T2" fmla="*/ 0 w 6597"/>
                <a:gd name="T3" fmla="*/ 122 h 5411"/>
                <a:gd name="T4" fmla="*/ 244 w 6597"/>
                <a:gd name="T5" fmla="*/ 5411 h 5411"/>
                <a:gd name="T6" fmla="*/ 6505 w 6597"/>
                <a:gd name="T7" fmla="*/ 3222 h 5411"/>
                <a:gd name="T8" fmla="*/ 6596 w 6597"/>
                <a:gd name="T9" fmla="*/ 1 h 54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97"/>
                <a:gd name="T16" fmla="*/ 0 h 5411"/>
                <a:gd name="T17" fmla="*/ 6597 w 6597"/>
                <a:gd name="T18" fmla="*/ 5411 h 54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74" name="Google Shape;1649;p70"/>
            <p:cNvSpPr>
              <a:spLocks/>
            </p:cNvSpPr>
            <p:nvPr/>
          </p:nvSpPr>
          <p:spPr bwMode="auto">
            <a:xfrm>
              <a:off x="2536614" y="5952163"/>
              <a:ext cx="583693" cy="104199"/>
            </a:xfrm>
            <a:custGeom>
              <a:avLst/>
              <a:gdLst>
                <a:gd name="T0" fmla="*/ 6828 w 9170"/>
                <a:gd name="T1" fmla="*/ 0 h 1637"/>
                <a:gd name="T2" fmla="*/ 92 w 9170"/>
                <a:gd name="T3" fmla="*/ 230 h 1637"/>
                <a:gd name="T4" fmla="*/ 1186 w 9170"/>
                <a:gd name="T5" fmla="*/ 1263 h 1637"/>
                <a:gd name="T6" fmla="*/ 4713 w 9170"/>
                <a:gd name="T7" fmla="*/ 1637 h 1637"/>
                <a:gd name="T8" fmla="*/ 6353 w 9170"/>
                <a:gd name="T9" fmla="*/ 1537 h 1637"/>
                <a:gd name="T10" fmla="*/ 9028 w 9170"/>
                <a:gd name="T11" fmla="*/ 1081 h 1637"/>
                <a:gd name="T12" fmla="*/ 9150 w 9170"/>
                <a:gd name="T13" fmla="*/ 230 h 1637"/>
                <a:gd name="T14" fmla="*/ 6828 w 9170"/>
                <a:gd name="T15" fmla="*/ 0 h 16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170"/>
                <a:gd name="T25" fmla="*/ 0 h 1637"/>
                <a:gd name="T26" fmla="*/ 9170 w 9170"/>
                <a:gd name="T27" fmla="*/ 1637 h 16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75" name="Google Shape;1650;p70"/>
            <p:cNvSpPr>
              <a:spLocks/>
            </p:cNvSpPr>
            <p:nvPr/>
          </p:nvSpPr>
          <p:spPr bwMode="auto">
            <a:xfrm>
              <a:off x="2534704" y="5877755"/>
              <a:ext cx="218646" cy="152893"/>
            </a:xfrm>
            <a:custGeom>
              <a:avLst/>
              <a:gdLst>
                <a:gd name="T0" fmla="*/ 2158 w 3435"/>
                <a:gd name="T1" fmla="*/ 1 h 2402"/>
                <a:gd name="T2" fmla="*/ 122 w 3435"/>
                <a:gd name="T3" fmla="*/ 1399 h 2402"/>
                <a:gd name="T4" fmla="*/ 3435 w 3435"/>
                <a:gd name="T5" fmla="*/ 2402 h 2402"/>
                <a:gd name="T6" fmla="*/ 2158 w 3435"/>
                <a:gd name="T7" fmla="*/ 1 h 24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35"/>
                <a:gd name="T13" fmla="*/ 0 h 2402"/>
                <a:gd name="T14" fmla="*/ 3435 w 3435"/>
                <a:gd name="T15" fmla="*/ 2402 h 24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76" name="Google Shape;1651;p70"/>
            <p:cNvSpPr>
              <a:spLocks/>
            </p:cNvSpPr>
            <p:nvPr/>
          </p:nvSpPr>
          <p:spPr bwMode="auto">
            <a:xfrm>
              <a:off x="2673974" y="5827470"/>
              <a:ext cx="458616" cy="204834"/>
            </a:xfrm>
            <a:custGeom>
              <a:avLst/>
              <a:gdLst>
                <a:gd name="T0" fmla="*/ 6931 w 7205"/>
                <a:gd name="T1" fmla="*/ 0 h 3218"/>
                <a:gd name="T2" fmla="*/ 3828 w 7205"/>
                <a:gd name="T3" fmla="*/ 591 h 3218"/>
                <a:gd name="T4" fmla="*/ 1642 w 7205"/>
                <a:gd name="T5" fmla="*/ 304 h 3218"/>
                <a:gd name="T6" fmla="*/ 1 w 7205"/>
                <a:gd name="T7" fmla="*/ 791 h 3218"/>
                <a:gd name="T8" fmla="*/ 1247 w 7205"/>
                <a:gd name="T9" fmla="*/ 3192 h 3218"/>
                <a:gd name="T10" fmla="*/ 2348 w 7205"/>
                <a:gd name="T11" fmla="*/ 3217 h 3218"/>
                <a:gd name="T12" fmla="*/ 6931 w 7205"/>
                <a:gd name="T13" fmla="*/ 2675 h 3218"/>
                <a:gd name="T14" fmla="*/ 6931 w 7205"/>
                <a:gd name="T15" fmla="*/ 0 h 32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5"/>
                <a:gd name="T25" fmla="*/ 0 h 3218"/>
                <a:gd name="T26" fmla="*/ 7205 w 7205"/>
                <a:gd name="T27" fmla="*/ 3218 h 32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77" name="Google Shape;1652;p70"/>
            <p:cNvSpPr>
              <a:spLocks/>
            </p:cNvSpPr>
            <p:nvPr/>
          </p:nvSpPr>
          <p:spPr bwMode="auto">
            <a:xfrm>
              <a:off x="2653987" y="5750070"/>
              <a:ext cx="118585" cy="127305"/>
            </a:xfrm>
            <a:custGeom>
              <a:avLst/>
              <a:gdLst>
                <a:gd name="T0" fmla="*/ 1156 w 1863"/>
                <a:gd name="T1" fmla="*/ 184 h 2000"/>
                <a:gd name="T2" fmla="*/ 1257 w 1863"/>
                <a:gd name="T3" fmla="*/ 213 h 2000"/>
                <a:gd name="T4" fmla="*/ 1500 w 1863"/>
                <a:gd name="T5" fmla="*/ 1095 h 2000"/>
                <a:gd name="T6" fmla="*/ 1496 w 1863"/>
                <a:gd name="T7" fmla="*/ 1484 h 2000"/>
                <a:gd name="T8" fmla="*/ 1496 w 1863"/>
                <a:gd name="T9" fmla="*/ 1484 h 2000"/>
                <a:gd name="T10" fmla="*/ 1287 w 1863"/>
                <a:gd name="T11" fmla="*/ 1095 h 2000"/>
                <a:gd name="T12" fmla="*/ 1156 w 1863"/>
                <a:gd name="T13" fmla="*/ 184 h 2000"/>
                <a:gd name="T14" fmla="*/ 611 w 1863"/>
                <a:gd name="T15" fmla="*/ 961 h 2000"/>
                <a:gd name="T16" fmla="*/ 679 w 1863"/>
                <a:gd name="T17" fmla="*/ 973 h 2000"/>
                <a:gd name="T18" fmla="*/ 1014 w 1863"/>
                <a:gd name="T19" fmla="*/ 1247 h 2000"/>
                <a:gd name="T20" fmla="*/ 1243 w 1863"/>
                <a:gd name="T21" fmla="*/ 1501 h 2000"/>
                <a:gd name="T22" fmla="*/ 1243 w 1863"/>
                <a:gd name="T23" fmla="*/ 1501 h 2000"/>
                <a:gd name="T24" fmla="*/ 1397 w 1863"/>
                <a:gd name="T25" fmla="*/ 1770 h 2000"/>
                <a:gd name="T26" fmla="*/ 1397 w 1863"/>
                <a:gd name="T27" fmla="*/ 1770 h 2000"/>
                <a:gd name="T28" fmla="*/ 527 w 1863"/>
                <a:gd name="T29" fmla="*/ 1247 h 2000"/>
                <a:gd name="T30" fmla="*/ 611 w 1863"/>
                <a:gd name="T31" fmla="*/ 961 h 2000"/>
                <a:gd name="T32" fmla="*/ 1187 w 1863"/>
                <a:gd name="T33" fmla="*/ 0 h 2000"/>
                <a:gd name="T34" fmla="*/ 1166 w 1863"/>
                <a:gd name="T35" fmla="*/ 1 h 2000"/>
                <a:gd name="T36" fmla="*/ 953 w 1863"/>
                <a:gd name="T37" fmla="*/ 903 h 2000"/>
                <a:gd name="T38" fmla="*/ 953 w 1863"/>
                <a:gd name="T39" fmla="*/ 903 h 2000"/>
                <a:gd name="T40" fmla="*/ 831 w 1863"/>
                <a:gd name="T41" fmla="*/ 821 h 2000"/>
                <a:gd name="T42" fmla="*/ 543 w 1863"/>
                <a:gd name="T43" fmla="*/ 752 h 2000"/>
                <a:gd name="T44" fmla="*/ 254 w 1863"/>
                <a:gd name="T45" fmla="*/ 913 h 2000"/>
                <a:gd name="T46" fmla="*/ 1481 w 1863"/>
                <a:gd name="T47" fmla="*/ 1935 h 2000"/>
                <a:gd name="T48" fmla="*/ 1481 w 1863"/>
                <a:gd name="T49" fmla="*/ 1935 h 2000"/>
                <a:gd name="T50" fmla="*/ 1606 w 1863"/>
                <a:gd name="T51" fmla="*/ 1999 h 2000"/>
                <a:gd name="T52" fmla="*/ 1743 w 1863"/>
                <a:gd name="T53" fmla="*/ 1885 h 2000"/>
                <a:gd name="T54" fmla="*/ 1187 w 1863"/>
                <a:gd name="T55" fmla="*/ 0 h 20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63"/>
                <a:gd name="T85" fmla="*/ 0 h 2000"/>
                <a:gd name="T86" fmla="*/ 1863 w 1863"/>
                <a:gd name="T87" fmla="*/ 2000 h 20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cubicBezTo>
                    <a:pt x="1299" y="1602"/>
                    <a:pt x="1352" y="1694"/>
                    <a:pt x="1397" y="1770"/>
                  </a:cubicBez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78" name="Google Shape;1653;p70"/>
            <p:cNvSpPr>
              <a:spLocks/>
            </p:cNvSpPr>
            <p:nvPr/>
          </p:nvSpPr>
          <p:spPr bwMode="auto">
            <a:xfrm>
              <a:off x="3325957" y="4991661"/>
              <a:ext cx="406358" cy="242452"/>
            </a:xfrm>
            <a:custGeom>
              <a:avLst/>
              <a:gdLst>
                <a:gd name="T0" fmla="*/ 5898 w 6384"/>
                <a:gd name="T1" fmla="*/ 1 h 3809"/>
                <a:gd name="T2" fmla="*/ 1 w 6384"/>
                <a:gd name="T3" fmla="*/ 3131 h 3809"/>
                <a:gd name="T4" fmla="*/ 122 w 6384"/>
                <a:gd name="T5" fmla="*/ 3709 h 3809"/>
                <a:gd name="T6" fmla="*/ 2167 w 6384"/>
                <a:gd name="T7" fmla="*/ 3808 h 3809"/>
                <a:gd name="T8" fmla="*/ 6384 w 6384"/>
                <a:gd name="T9" fmla="*/ 3466 h 3809"/>
                <a:gd name="T10" fmla="*/ 6354 w 6384"/>
                <a:gd name="T11" fmla="*/ 3314 h 3809"/>
                <a:gd name="T12" fmla="*/ 5898 w 6384"/>
                <a:gd name="T13" fmla="*/ 1 h 38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84"/>
                <a:gd name="T22" fmla="*/ 0 h 3809"/>
                <a:gd name="T23" fmla="*/ 6384 w 6384"/>
                <a:gd name="T24" fmla="*/ 3809 h 380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79" name="Google Shape;1654;p70"/>
            <p:cNvSpPr>
              <a:spLocks/>
            </p:cNvSpPr>
            <p:nvPr/>
          </p:nvSpPr>
          <p:spPr bwMode="auto">
            <a:xfrm>
              <a:off x="3256322" y="4863976"/>
              <a:ext cx="445058" cy="327047"/>
            </a:xfrm>
            <a:custGeom>
              <a:avLst/>
              <a:gdLst>
                <a:gd name="T0" fmla="*/ 1 w 6992"/>
                <a:gd name="T1" fmla="*/ 0 h 5138"/>
                <a:gd name="T2" fmla="*/ 669 w 6992"/>
                <a:gd name="T3" fmla="*/ 3162 h 5138"/>
                <a:gd name="T4" fmla="*/ 1095 w 6992"/>
                <a:gd name="T5" fmla="*/ 5137 h 5138"/>
                <a:gd name="T6" fmla="*/ 6992 w 6992"/>
                <a:gd name="T7" fmla="*/ 2007 h 5138"/>
                <a:gd name="T8" fmla="*/ 6718 w 6992"/>
                <a:gd name="T9" fmla="*/ 122 h 5138"/>
                <a:gd name="T10" fmla="*/ 1 w 6992"/>
                <a:gd name="T11" fmla="*/ 0 h 5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92"/>
                <a:gd name="T19" fmla="*/ 0 h 5138"/>
                <a:gd name="T20" fmla="*/ 6992 w 6992"/>
                <a:gd name="T21" fmla="*/ 5138 h 5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80" name="Google Shape;1655;p70"/>
            <p:cNvSpPr>
              <a:spLocks/>
            </p:cNvSpPr>
            <p:nvPr/>
          </p:nvSpPr>
          <p:spPr bwMode="auto">
            <a:xfrm>
              <a:off x="3331813" y="5208331"/>
              <a:ext cx="477903" cy="654921"/>
            </a:xfrm>
            <a:custGeom>
              <a:avLst/>
              <a:gdLst>
                <a:gd name="T0" fmla="*/ 6292 w 7508"/>
                <a:gd name="T1" fmla="*/ 1 h 10289"/>
                <a:gd name="T2" fmla="*/ 1792 w 7508"/>
                <a:gd name="T3" fmla="*/ 391 h 10289"/>
                <a:gd name="T4" fmla="*/ 0 w 7508"/>
                <a:gd name="T5" fmla="*/ 305 h 10289"/>
                <a:gd name="T6" fmla="*/ 0 w 7508"/>
                <a:gd name="T7" fmla="*/ 305 h 10289"/>
                <a:gd name="T8" fmla="*/ 2006 w 7508"/>
                <a:gd name="T9" fmla="*/ 9667 h 10289"/>
                <a:gd name="T10" fmla="*/ 4920 w 7508"/>
                <a:gd name="T11" fmla="*/ 10288 h 10289"/>
                <a:gd name="T12" fmla="*/ 7417 w 7508"/>
                <a:gd name="T13" fmla="*/ 9940 h 10289"/>
                <a:gd name="T14" fmla="*/ 6292 w 7508"/>
                <a:gd name="T15" fmla="*/ 1 h 102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508"/>
                <a:gd name="T25" fmla="*/ 0 h 10289"/>
                <a:gd name="T26" fmla="*/ 7508 w 7508"/>
                <a:gd name="T27" fmla="*/ 10289 h 102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81" name="Google Shape;1656;p70"/>
            <p:cNvSpPr>
              <a:spLocks/>
            </p:cNvSpPr>
            <p:nvPr/>
          </p:nvSpPr>
          <p:spPr bwMode="auto">
            <a:xfrm>
              <a:off x="3347789" y="5289614"/>
              <a:ext cx="392290" cy="41883"/>
            </a:xfrm>
            <a:custGeom>
              <a:avLst/>
              <a:gdLst>
                <a:gd name="T0" fmla="*/ 6071 w 6163"/>
                <a:gd name="T1" fmla="*/ 1 h 658"/>
                <a:gd name="T2" fmla="*/ 3104 w 6163"/>
                <a:gd name="T3" fmla="*/ 411 h 658"/>
                <a:gd name="T4" fmla="*/ 114 w 6163"/>
                <a:gd name="T5" fmla="*/ 92 h 658"/>
                <a:gd name="T6" fmla="*/ 91 w 6163"/>
                <a:gd name="T7" fmla="*/ 88 h 658"/>
                <a:gd name="T8" fmla="*/ 83 w 6163"/>
                <a:gd name="T9" fmla="*/ 244 h 658"/>
                <a:gd name="T10" fmla="*/ 3079 w 6163"/>
                <a:gd name="T11" fmla="*/ 658 h 658"/>
                <a:gd name="T12" fmla="*/ 6102 w 6163"/>
                <a:gd name="T13" fmla="*/ 92 h 658"/>
                <a:gd name="T14" fmla="*/ 6071 w 6163"/>
                <a:gd name="T15" fmla="*/ 1 h 6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3"/>
                <a:gd name="T25" fmla="*/ 0 h 658"/>
                <a:gd name="T26" fmla="*/ 6163 w 6163"/>
                <a:gd name="T27" fmla="*/ 658 h 65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82" name="Google Shape;1657;p70"/>
            <p:cNvSpPr>
              <a:spLocks/>
            </p:cNvSpPr>
            <p:nvPr/>
          </p:nvSpPr>
          <p:spPr bwMode="auto">
            <a:xfrm>
              <a:off x="3701310" y="5214187"/>
              <a:ext cx="23297" cy="81793"/>
            </a:xfrm>
            <a:custGeom>
              <a:avLst/>
              <a:gdLst>
                <a:gd name="T0" fmla="*/ 92 w 366"/>
                <a:gd name="T1" fmla="*/ 0 h 1285"/>
                <a:gd name="T2" fmla="*/ 31 w 366"/>
                <a:gd name="T3" fmla="*/ 30 h 1285"/>
                <a:gd name="T4" fmla="*/ 61 w 366"/>
                <a:gd name="T5" fmla="*/ 456 h 1285"/>
                <a:gd name="T6" fmla="*/ 183 w 366"/>
                <a:gd name="T7" fmla="*/ 1216 h 1285"/>
                <a:gd name="T8" fmla="*/ 270 w 366"/>
                <a:gd name="T9" fmla="*/ 1284 h 1285"/>
                <a:gd name="T10" fmla="*/ 335 w 366"/>
                <a:gd name="T11" fmla="*/ 1216 h 1285"/>
                <a:gd name="T12" fmla="*/ 213 w 366"/>
                <a:gd name="T13" fmla="*/ 456 h 1285"/>
                <a:gd name="T14" fmla="*/ 92 w 366"/>
                <a:gd name="T15" fmla="*/ 0 h 12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6"/>
                <a:gd name="T25" fmla="*/ 0 h 1285"/>
                <a:gd name="T26" fmla="*/ 366 w 366"/>
                <a:gd name="T27" fmla="*/ 1285 h 128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83" name="Google Shape;1658;p70"/>
            <p:cNvSpPr>
              <a:spLocks/>
            </p:cNvSpPr>
            <p:nvPr/>
          </p:nvSpPr>
          <p:spPr bwMode="auto">
            <a:xfrm>
              <a:off x="3640141" y="5223480"/>
              <a:ext cx="27562" cy="89050"/>
            </a:xfrm>
            <a:custGeom>
              <a:avLst/>
              <a:gdLst>
                <a:gd name="T0" fmla="*/ 134 w 433"/>
                <a:gd name="T1" fmla="*/ 1 h 1399"/>
                <a:gd name="T2" fmla="*/ 19 w 433"/>
                <a:gd name="T3" fmla="*/ 128 h 1399"/>
                <a:gd name="T4" fmla="*/ 293 w 433"/>
                <a:gd name="T5" fmla="*/ 1343 h 1399"/>
                <a:gd name="T6" fmla="*/ 361 w 433"/>
                <a:gd name="T7" fmla="*/ 1399 h 1399"/>
                <a:gd name="T8" fmla="*/ 415 w 433"/>
                <a:gd name="T9" fmla="*/ 1313 h 1399"/>
                <a:gd name="T10" fmla="*/ 202 w 433"/>
                <a:gd name="T11" fmla="*/ 67 h 1399"/>
                <a:gd name="T12" fmla="*/ 134 w 433"/>
                <a:gd name="T13" fmla="*/ 1 h 13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3"/>
                <a:gd name="T22" fmla="*/ 0 h 1399"/>
                <a:gd name="T23" fmla="*/ 433 w 433"/>
                <a:gd name="T24" fmla="*/ 1399 h 139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84" name="Google Shape;1659;p70"/>
            <p:cNvSpPr>
              <a:spLocks/>
            </p:cNvSpPr>
            <p:nvPr/>
          </p:nvSpPr>
          <p:spPr bwMode="auto">
            <a:xfrm>
              <a:off x="3581391" y="5228891"/>
              <a:ext cx="24315" cy="90578"/>
            </a:xfrm>
            <a:custGeom>
              <a:avLst/>
              <a:gdLst>
                <a:gd name="T0" fmla="*/ 75 w 382"/>
                <a:gd name="T1" fmla="*/ 0 h 1423"/>
                <a:gd name="T2" fmla="*/ 0 w 382"/>
                <a:gd name="T3" fmla="*/ 73 h 1423"/>
                <a:gd name="T4" fmla="*/ 243 w 382"/>
                <a:gd name="T5" fmla="*/ 1380 h 1423"/>
                <a:gd name="T6" fmla="*/ 317 w 382"/>
                <a:gd name="T7" fmla="*/ 1422 h 1423"/>
                <a:gd name="T8" fmla="*/ 365 w 382"/>
                <a:gd name="T9" fmla="*/ 1350 h 1423"/>
                <a:gd name="T10" fmla="*/ 152 w 382"/>
                <a:gd name="T11" fmla="*/ 43 h 1423"/>
                <a:gd name="T12" fmla="*/ 75 w 382"/>
                <a:gd name="T13" fmla="*/ 0 h 14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2"/>
                <a:gd name="T22" fmla="*/ 0 h 1423"/>
                <a:gd name="T23" fmla="*/ 382 w 382"/>
                <a:gd name="T24" fmla="*/ 1423 h 14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85" name="Google Shape;1660;p70"/>
            <p:cNvSpPr>
              <a:spLocks/>
            </p:cNvSpPr>
            <p:nvPr/>
          </p:nvSpPr>
          <p:spPr bwMode="auto">
            <a:xfrm>
              <a:off x="3511692" y="5231246"/>
              <a:ext cx="29089" cy="92614"/>
            </a:xfrm>
            <a:custGeom>
              <a:avLst/>
              <a:gdLst>
                <a:gd name="T0" fmla="*/ 131 w 457"/>
                <a:gd name="T1" fmla="*/ 0 h 1455"/>
                <a:gd name="T2" fmla="*/ 1 w 457"/>
                <a:gd name="T3" fmla="*/ 127 h 1455"/>
                <a:gd name="T4" fmla="*/ 396 w 457"/>
                <a:gd name="T5" fmla="*/ 1434 h 1455"/>
                <a:gd name="T6" fmla="*/ 419 w 457"/>
                <a:gd name="T7" fmla="*/ 1454 h 1455"/>
                <a:gd name="T8" fmla="*/ 457 w 457"/>
                <a:gd name="T9" fmla="*/ 1404 h 1455"/>
                <a:gd name="T10" fmla="*/ 214 w 457"/>
                <a:gd name="T11" fmla="*/ 66 h 1455"/>
                <a:gd name="T12" fmla="*/ 131 w 457"/>
                <a:gd name="T13" fmla="*/ 0 h 14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7"/>
                <a:gd name="T22" fmla="*/ 0 h 1455"/>
                <a:gd name="T23" fmla="*/ 457 w 457"/>
                <a:gd name="T24" fmla="*/ 1455 h 14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86" name="Google Shape;1661;p70"/>
            <p:cNvSpPr>
              <a:spLocks/>
            </p:cNvSpPr>
            <p:nvPr/>
          </p:nvSpPr>
          <p:spPr bwMode="auto">
            <a:xfrm>
              <a:off x="3445940" y="5235956"/>
              <a:ext cx="21324" cy="83703"/>
            </a:xfrm>
            <a:custGeom>
              <a:avLst/>
              <a:gdLst>
                <a:gd name="T0" fmla="*/ 107 w 335"/>
                <a:gd name="T1" fmla="*/ 0 h 1315"/>
                <a:gd name="T2" fmla="*/ 0 w 335"/>
                <a:gd name="T3" fmla="*/ 114 h 1315"/>
                <a:gd name="T4" fmla="*/ 213 w 335"/>
                <a:gd name="T5" fmla="*/ 1269 h 1315"/>
                <a:gd name="T6" fmla="*/ 285 w 335"/>
                <a:gd name="T7" fmla="*/ 1315 h 1315"/>
                <a:gd name="T8" fmla="*/ 335 w 335"/>
                <a:gd name="T9" fmla="*/ 1269 h 1315"/>
                <a:gd name="T10" fmla="*/ 183 w 335"/>
                <a:gd name="T11" fmla="*/ 53 h 1315"/>
                <a:gd name="T12" fmla="*/ 107 w 335"/>
                <a:gd name="T13" fmla="*/ 0 h 13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5"/>
                <a:gd name="T22" fmla="*/ 0 h 1315"/>
                <a:gd name="T23" fmla="*/ 335 w 335"/>
                <a:gd name="T24" fmla="*/ 1315 h 13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87" name="Google Shape;1662;p70"/>
            <p:cNvSpPr>
              <a:spLocks/>
            </p:cNvSpPr>
            <p:nvPr/>
          </p:nvSpPr>
          <p:spPr bwMode="auto">
            <a:xfrm>
              <a:off x="3380697" y="5233028"/>
              <a:ext cx="26607" cy="76192"/>
            </a:xfrm>
            <a:custGeom>
              <a:avLst/>
              <a:gdLst>
                <a:gd name="T0" fmla="*/ 121 w 418"/>
                <a:gd name="T1" fmla="*/ 1 h 1197"/>
                <a:gd name="T2" fmla="*/ 22 w 418"/>
                <a:gd name="T3" fmla="*/ 130 h 1197"/>
                <a:gd name="T4" fmla="*/ 296 w 418"/>
                <a:gd name="T5" fmla="*/ 1163 h 1197"/>
                <a:gd name="T6" fmla="*/ 339 w 418"/>
                <a:gd name="T7" fmla="*/ 1196 h 1197"/>
                <a:gd name="T8" fmla="*/ 387 w 418"/>
                <a:gd name="T9" fmla="*/ 1133 h 1197"/>
                <a:gd name="T10" fmla="*/ 205 w 418"/>
                <a:gd name="T11" fmla="*/ 38 h 1197"/>
                <a:gd name="T12" fmla="*/ 121 w 418"/>
                <a:gd name="T13" fmla="*/ 1 h 11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8"/>
                <a:gd name="T22" fmla="*/ 0 h 1197"/>
                <a:gd name="T23" fmla="*/ 418 w 418"/>
                <a:gd name="T24" fmla="*/ 1197 h 11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88" name="Google Shape;1663;p70"/>
            <p:cNvSpPr>
              <a:spLocks/>
            </p:cNvSpPr>
            <p:nvPr/>
          </p:nvSpPr>
          <p:spPr bwMode="auto">
            <a:xfrm>
              <a:off x="3326021" y="5202539"/>
              <a:ext cx="410177" cy="39337"/>
            </a:xfrm>
            <a:custGeom>
              <a:avLst/>
              <a:gdLst>
                <a:gd name="T0" fmla="*/ 6322 w 6444"/>
                <a:gd name="T1" fmla="*/ 1 h 618"/>
                <a:gd name="T2" fmla="*/ 2295 w 6444"/>
                <a:gd name="T3" fmla="*/ 375 h 618"/>
                <a:gd name="T4" fmla="*/ 121 w 6444"/>
                <a:gd name="T5" fmla="*/ 305 h 618"/>
                <a:gd name="T6" fmla="*/ 99 w 6444"/>
                <a:gd name="T7" fmla="*/ 302 h 618"/>
                <a:gd name="T8" fmla="*/ 121 w 6444"/>
                <a:gd name="T9" fmla="*/ 487 h 618"/>
                <a:gd name="T10" fmla="*/ 2831 w 6444"/>
                <a:gd name="T11" fmla="*/ 618 h 618"/>
                <a:gd name="T12" fmla="*/ 6353 w 6444"/>
                <a:gd name="T13" fmla="*/ 122 h 618"/>
                <a:gd name="T14" fmla="*/ 6322 w 6444"/>
                <a:gd name="T15" fmla="*/ 1 h 6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44"/>
                <a:gd name="T25" fmla="*/ 0 h 618"/>
                <a:gd name="T26" fmla="*/ 6444 w 6444"/>
                <a:gd name="T27" fmla="*/ 618 h 6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89" name="Google Shape;1664;p70"/>
            <p:cNvSpPr>
              <a:spLocks/>
            </p:cNvSpPr>
            <p:nvPr/>
          </p:nvSpPr>
          <p:spPr bwMode="auto">
            <a:xfrm>
              <a:off x="3481394" y="5945289"/>
              <a:ext cx="601134" cy="101398"/>
            </a:xfrm>
            <a:custGeom>
              <a:avLst/>
              <a:gdLst>
                <a:gd name="T0" fmla="*/ 2364 w 9444"/>
                <a:gd name="T1" fmla="*/ 0 h 1593"/>
                <a:gd name="T2" fmla="*/ 51 w 9444"/>
                <a:gd name="T3" fmla="*/ 216 h 1593"/>
                <a:gd name="T4" fmla="*/ 325 w 9444"/>
                <a:gd name="T5" fmla="*/ 1067 h 1593"/>
                <a:gd name="T6" fmla="*/ 3091 w 9444"/>
                <a:gd name="T7" fmla="*/ 1493 h 1593"/>
                <a:gd name="T8" fmla="*/ 4789 w 9444"/>
                <a:gd name="T9" fmla="*/ 1593 h 1593"/>
                <a:gd name="T10" fmla="*/ 8319 w 9444"/>
                <a:gd name="T11" fmla="*/ 1219 h 1593"/>
                <a:gd name="T12" fmla="*/ 9231 w 9444"/>
                <a:gd name="T13" fmla="*/ 216 h 1593"/>
                <a:gd name="T14" fmla="*/ 2364 w 9444"/>
                <a:gd name="T15" fmla="*/ 0 h 15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444"/>
                <a:gd name="T25" fmla="*/ 0 h 1593"/>
                <a:gd name="T26" fmla="*/ 9444 w 9444"/>
                <a:gd name="T27" fmla="*/ 1593 h 159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90" name="Google Shape;1665;p70"/>
            <p:cNvSpPr>
              <a:spLocks/>
            </p:cNvSpPr>
            <p:nvPr/>
          </p:nvSpPr>
          <p:spPr bwMode="auto">
            <a:xfrm>
              <a:off x="3865786" y="5870053"/>
              <a:ext cx="216737" cy="150984"/>
            </a:xfrm>
            <a:custGeom>
              <a:avLst/>
              <a:gdLst>
                <a:gd name="T0" fmla="*/ 851 w 3405"/>
                <a:gd name="T1" fmla="*/ 0 h 2372"/>
                <a:gd name="T2" fmla="*/ 0 w 3405"/>
                <a:gd name="T3" fmla="*/ 2371 h 2372"/>
                <a:gd name="T4" fmla="*/ 3192 w 3405"/>
                <a:gd name="T5" fmla="*/ 1398 h 2372"/>
                <a:gd name="T6" fmla="*/ 851 w 3405"/>
                <a:gd name="T7" fmla="*/ 0 h 23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05"/>
                <a:gd name="T13" fmla="*/ 0 h 2372"/>
                <a:gd name="T14" fmla="*/ 3405 w 3405"/>
                <a:gd name="T15" fmla="*/ 2372 h 23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91" name="Google Shape;1666;p70"/>
            <p:cNvSpPr>
              <a:spLocks/>
            </p:cNvSpPr>
            <p:nvPr/>
          </p:nvSpPr>
          <p:spPr bwMode="auto">
            <a:xfrm>
              <a:off x="3457525" y="5823587"/>
              <a:ext cx="462499" cy="199041"/>
            </a:xfrm>
            <a:custGeom>
              <a:avLst/>
              <a:gdLst>
                <a:gd name="T0" fmla="*/ 92 w 7266"/>
                <a:gd name="T1" fmla="*/ 1 h 3127"/>
                <a:gd name="T2" fmla="*/ 92 w 7266"/>
                <a:gd name="T3" fmla="*/ 1 h 3127"/>
                <a:gd name="T4" fmla="*/ 578 w 7266"/>
                <a:gd name="T5" fmla="*/ 2615 h 3127"/>
                <a:gd name="T6" fmla="*/ 5294 w 7266"/>
                <a:gd name="T7" fmla="*/ 3126 h 3127"/>
                <a:gd name="T8" fmla="*/ 6414 w 7266"/>
                <a:gd name="T9" fmla="*/ 3101 h 3127"/>
                <a:gd name="T10" fmla="*/ 7265 w 7266"/>
                <a:gd name="T11" fmla="*/ 730 h 3127"/>
                <a:gd name="T12" fmla="*/ 5472 w 7266"/>
                <a:gd name="T13" fmla="*/ 244 h 3127"/>
                <a:gd name="T14" fmla="*/ 3251 w 7266"/>
                <a:gd name="T15" fmla="*/ 542 h 3127"/>
                <a:gd name="T16" fmla="*/ 92 w 7266"/>
                <a:gd name="T17" fmla="*/ 1 h 31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266"/>
                <a:gd name="T28" fmla="*/ 0 h 3127"/>
                <a:gd name="T29" fmla="*/ 7266 w 7266"/>
                <a:gd name="T30" fmla="*/ 3127 h 31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92" name="Google Shape;1667;p70"/>
            <p:cNvSpPr>
              <a:spLocks/>
            </p:cNvSpPr>
            <p:nvPr/>
          </p:nvSpPr>
          <p:spPr bwMode="auto">
            <a:xfrm>
              <a:off x="3794687" y="5744277"/>
              <a:ext cx="138571" cy="127241"/>
            </a:xfrm>
            <a:custGeom>
              <a:avLst/>
              <a:gdLst>
                <a:gd name="T0" fmla="*/ 769 w 2177"/>
                <a:gd name="T1" fmla="*/ 206 h 1999"/>
                <a:gd name="T2" fmla="*/ 813 w 2177"/>
                <a:gd name="T3" fmla="*/ 1095 h 1999"/>
                <a:gd name="T4" fmla="*/ 664 w 2177"/>
                <a:gd name="T5" fmla="*/ 1482 h 1999"/>
                <a:gd name="T6" fmla="*/ 664 w 2177"/>
                <a:gd name="T7" fmla="*/ 1482 h 1999"/>
                <a:gd name="T8" fmla="*/ 601 w 2177"/>
                <a:gd name="T9" fmla="*/ 1095 h 1999"/>
                <a:gd name="T10" fmla="*/ 661 w 2177"/>
                <a:gd name="T11" fmla="*/ 244 h 1999"/>
                <a:gd name="T12" fmla="*/ 769 w 2177"/>
                <a:gd name="T13" fmla="*/ 206 h 1999"/>
                <a:gd name="T14" fmla="*/ 1461 w 2177"/>
                <a:gd name="T15" fmla="*/ 961 h 1999"/>
                <a:gd name="T16" fmla="*/ 1604 w 2177"/>
                <a:gd name="T17" fmla="*/ 1247 h 1999"/>
                <a:gd name="T18" fmla="*/ 796 w 2177"/>
                <a:gd name="T19" fmla="*/ 1774 h 1999"/>
                <a:gd name="T20" fmla="*/ 796 w 2177"/>
                <a:gd name="T21" fmla="*/ 1774 h 1999"/>
                <a:gd name="T22" fmla="*/ 1087 w 2177"/>
                <a:gd name="T23" fmla="*/ 1247 h 1999"/>
                <a:gd name="T24" fmla="*/ 1391 w 2177"/>
                <a:gd name="T25" fmla="*/ 973 h 1999"/>
                <a:gd name="T26" fmla="*/ 1461 w 2177"/>
                <a:gd name="T27" fmla="*/ 961 h 1999"/>
                <a:gd name="T28" fmla="*/ 700 w 2177"/>
                <a:gd name="T29" fmla="*/ 0 h 1999"/>
                <a:gd name="T30" fmla="*/ 479 w 2177"/>
                <a:gd name="T31" fmla="*/ 1885 h 1999"/>
                <a:gd name="T32" fmla="*/ 650 w 2177"/>
                <a:gd name="T33" fmla="*/ 1999 h 1999"/>
                <a:gd name="T34" fmla="*/ 755 w 2177"/>
                <a:gd name="T35" fmla="*/ 1909 h 1999"/>
                <a:gd name="T36" fmla="*/ 755 w 2177"/>
                <a:gd name="T37" fmla="*/ 1909 h 1999"/>
                <a:gd name="T38" fmla="*/ 1786 w 2177"/>
                <a:gd name="T39" fmla="*/ 912 h 1999"/>
                <a:gd name="T40" fmla="*/ 1474 w 2177"/>
                <a:gd name="T41" fmla="*/ 752 h 1999"/>
                <a:gd name="T42" fmla="*/ 1208 w 2177"/>
                <a:gd name="T43" fmla="*/ 821 h 1999"/>
                <a:gd name="T44" fmla="*/ 1103 w 2177"/>
                <a:gd name="T45" fmla="*/ 906 h 1999"/>
                <a:gd name="T46" fmla="*/ 1103 w 2177"/>
                <a:gd name="T47" fmla="*/ 906 h 1999"/>
                <a:gd name="T48" fmla="*/ 722 w 2177"/>
                <a:gd name="T49" fmla="*/ 0 h 1999"/>
                <a:gd name="T50" fmla="*/ 700 w 2177"/>
                <a:gd name="T51" fmla="*/ 0 h 19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77"/>
                <a:gd name="T79" fmla="*/ 0 h 1999"/>
                <a:gd name="T80" fmla="*/ 2177 w 2177"/>
                <a:gd name="T81" fmla="*/ 1999 h 19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93" name="Google Shape;1668;p70"/>
            <p:cNvSpPr>
              <a:spLocks/>
            </p:cNvSpPr>
            <p:nvPr/>
          </p:nvSpPr>
          <p:spPr bwMode="auto">
            <a:xfrm>
              <a:off x="2639157" y="3087907"/>
              <a:ext cx="1062233" cy="1801302"/>
            </a:xfrm>
            <a:custGeom>
              <a:avLst/>
              <a:gdLst>
                <a:gd name="T0" fmla="*/ 9697 w 16688"/>
                <a:gd name="T1" fmla="*/ 0 h 28299"/>
                <a:gd name="T2" fmla="*/ 9697 w 16688"/>
                <a:gd name="T3" fmla="*/ 5593 h 28299"/>
                <a:gd name="T4" fmla="*/ 5137 w 16688"/>
                <a:gd name="T5" fmla="*/ 5532 h 28299"/>
                <a:gd name="T6" fmla="*/ 4347 w 16688"/>
                <a:gd name="T7" fmla="*/ 821 h 28299"/>
                <a:gd name="T8" fmla="*/ 2675 w 16688"/>
                <a:gd name="T9" fmla="*/ 699 h 28299"/>
                <a:gd name="T10" fmla="*/ 2675 w 16688"/>
                <a:gd name="T11" fmla="*/ 699 h 28299"/>
                <a:gd name="T12" fmla="*/ 274 w 16688"/>
                <a:gd name="T13" fmla="*/ 11946 h 28299"/>
                <a:gd name="T14" fmla="*/ 0 w 16688"/>
                <a:gd name="T15" fmla="*/ 16961 h 28299"/>
                <a:gd name="T16" fmla="*/ 13982 w 16688"/>
                <a:gd name="T17" fmla="*/ 28299 h 28299"/>
                <a:gd name="T18" fmla="*/ 16323 w 16688"/>
                <a:gd name="T19" fmla="*/ 27843 h 28299"/>
                <a:gd name="T20" fmla="*/ 16688 w 16688"/>
                <a:gd name="T21" fmla="*/ 27752 h 28299"/>
                <a:gd name="T22" fmla="*/ 14134 w 16688"/>
                <a:gd name="T23" fmla="*/ 11581 h 28299"/>
                <a:gd name="T24" fmla="*/ 11764 w 16688"/>
                <a:gd name="T25" fmla="*/ 5897 h 28299"/>
                <a:gd name="T26" fmla="*/ 11490 w 16688"/>
                <a:gd name="T27" fmla="*/ 0 h 2829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688"/>
                <a:gd name="T43" fmla="*/ 0 h 28299"/>
                <a:gd name="T44" fmla="*/ 16688 w 16688"/>
                <a:gd name="T45" fmla="*/ 28299 h 2829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1669;p70">
              <a:extLst/>
            </p:cNvPr>
            <p:cNvSpPr/>
            <p:nvPr/>
          </p:nvSpPr>
          <p:spPr>
            <a:xfrm>
              <a:off x="2609003" y="4168692"/>
              <a:ext cx="919663" cy="744903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19" name="Google Shape;1670;p70">
              <a:extLst/>
            </p:cNvPr>
            <p:cNvSpPr/>
            <p:nvPr/>
          </p:nvSpPr>
          <p:spPr>
            <a:xfrm>
              <a:off x="2952130" y="3572769"/>
              <a:ext cx="339138" cy="317637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3496" name="Google Shape;1671;p70"/>
            <p:cNvSpPr>
              <a:spLocks/>
            </p:cNvSpPr>
            <p:nvPr/>
          </p:nvSpPr>
          <p:spPr bwMode="auto">
            <a:xfrm>
              <a:off x="2344270" y="1816785"/>
              <a:ext cx="319281" cy="600752"/>
            </a:xfrm>
            <a:custGeom>
              <a:avLst/>
              <a:gdLst>
                <a:gd name="T0" fmla="*/ 5016 w 5016"/>
                <a:gd name="T1" fmla="*/ 0 h 9438"/>
                <a:gd name="T2" fmla="*/ 973 w 5016"/>
                <a:gd name="T3" fmla="*/ 3557 h 9438"/>
                <a:gd name="T4" fmla="*/ 365 w 5016"/>
                <a:gd name="T5" fmla="*/ 8937 h 9438"/>
                <a:gd name="T6" fmla="*/ 1764 w 5016"/>
                <a:gd name="T7" fmla="*/ 9423 h 9438"/>
                <a:gd name="T8" fmla="*/ 1802 w 5016"/>
                <a:gd name="T9" fmla="*/ 9437 h 9438"/>
                <a:gd name="T10" fmla="*/ 1855 w 5016"/>
                <a:gd name="T11" fmla="*/ 8359 h 9438"/>
                <a:gd name="T12" fmla="*/ 3648 w 5016"/>
                <a:gd name="T13" fmla="*/ 7964 h 9438"/>
                <a:gd name="T14" fmla="*/ 4621 w 5016"/>
                <a:gd name="T15" fmla="*/ 1277 h 9438"/>
                <a:gd name="T16" fmla="*/ 5016 w 5016"/>
                <a:gd name="T17" fmla="*/ 0 h 94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16"/>
                <a:gd name="T28" fmla="*/ 0 h 9438"/>
                <a:gd name="T29" fmla="*/ 5016 w 5016"/>
                <a:gd name="T30" fmla="*/ 9438 h 94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97" name="Google Shape;1672;p70"/>
            <p:cNvSpPr>
              <a:spLocks/>
            </p:cNvSpPr>
            <p:nvPr/>
          </p:nvSpPr>
          <p:spPr bwMode="auto">
            <a:xfrm>
              <a:off x="2559438" y="1793552"/>
              <a:ext cx="191594" cy="530225"/>
            </a:xfrm>
            <a:custGeom>
              <a:avLst/>
              <a:gdLst>
                <a:gd name="T0" fmla="*/ 3010 w 3010"/>
                <a:gd name="T1" fmla="*/ 1 h 8330"/>
                <a:gd name="T2" fmla="*/ 3010 w 3010"/>
                <a:gd name="T3" fmla="*/ 1 h 8330"/>
                <a:gd name="T4" fmla="*/ 1581 w 3010"/>
                <a:gd name="T5" fmla="*/ 365 h 8330"/>
                <a:gd name="T6" fmla="*/ 1186 w 3010"/>
                <a:gd name="T7" fmla="*/ 1642 h 8330"/>
                <a:gd name="T8" fmla="*/ 213 w 3010"/>
                <a:gd name="T9" fmla="*/ 8329 h 8330"/>
                <a:gd name="T10" fmla="*/ 2766 w 3010"/>
                <a:gd name="T11" fmla="*/ 8025 h 8330"/>
                <a:gd name="T12" fmla="*/ 3010 w 3010"/>
                <a:gd name="T13" fmla="*/ 1 h 83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10"/>
                <a:gd name="T22" fmla="*/ 0 h 8330"/>
                <a:gd name="T23" fmla="*/ 3010 w 3010"/>
                <a:gd name="T24" fmla="*/ 8330 h 83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98" name="Google Shape;1673;p70"/>
            <p:cNvSpPr>
              <a:spLocks/>
            </p:cNvSpPr>
            <p:nvPr/>
          </p:nvSpPr>
          <p:spPr bwMode="auto">
            <a:xfrm>
              <a:off x="2702999" y="1669750"/>
              <a:ext cx="760393" cy="679172"/>
            </a:xfrm>
            <a:custGeom>
              <a:avLst/>
              <a:gdLst>
                <a:gd name="T0" fmla="*/ 6140 w 11946"/>
                <a:gd name="T1" fmla="*/ 0 h 10670"/>
                <a:gd name="T2" fmla="*/ 4833 w 11946"/>
                <a:gd name="T3" fmla="*/ 2189 h 10670"/>
                <a:gd name="T4" fmla="*/ 3800 w 11946"/>
                <a:gd name="T5" fmla="*/ 611 h 10670"/>
                <a:gd name="T6" fmla="*/ 3618 w 11946"/>
                <a:gd name="T7" fmla="*/ 639 h 10670"/>
                <a:gd name="T8" fmla="*/ 3922 w 11946"/>
                <a:gd name="T9" fmla="*/ 2219 h 10670"/>
                <a:gd name="T10" fmla="*/ 1831 w 11946"/>
                <a:gd name="T11" fmla="*/ 1847 h 10670"/>
                <a:gd name="T12" fmla="*/ 700 w 11946"/>
                <a:gd name="T13" fmla="*/ 1946 h 10670"/>
                <a:gd name="T14" fmla="*/ 456 w 11946"/>
                <a:gd name="T15" fmla="*/ 9970 h 10670"/>
                <a:gd name="T16" fmla="*/ 2565 w 11946"/>
                <a:gd name="T17" fmla="*/ 9912 h 10670"/>
                <a:gd name="T18" fmla="*/ 6384 w 11946"/>
                <a:gd name="T19" fmla="*/ 10092 h 10670"/>
                <a:gd name="T20" fmla="*/ 6562 w 11946"/>
                <a:gd name="T21" fmla="*/ 7499 h 10670"/>
                <a:gd name="T22" fmla="*/ 6657 w 11946"/>
                <a:gd name="T23" fmla="*/ 7599 h 10670"/>
                <a:gd name="T24" fmla="*/ 7174 w 11946"/>
                <a:gd name="T25" fmla="*/ 10183 h 10670"/>
                <a:gd name="T26" fmla="*/ 9666 w 11946"/>
                <a:gd name="T27" fmla="*/ 10244 h 10670"/>
                <a:gd name="T28" fmla="*/ 9666 w 11946"/>
                <a:gd name="T29" fmla="*/ 6809 h 10670"/>
                <a:gd name="T30" fmla="*/ 9666 w 11946"/>
                <a:gd name="T31" fmla="*/ 6809 h 10670"/>
                <a:gd name="T32" fmla="*/ 10730 w 11946"/>
                <a:gd name="T33" fmla="*/ 10426 h 10670"/>
                <a:gd name="T34" fmla="*/ 11946 w 11946"/>
                <a:gd name="T35" fmla="*/ 10669 h 10670"/>
                <a:gd name="T36" fmla="*/ 8450 w 11946"/>
                <a:gd name="T37" fmla="*/ 1885 h 10670"/>
                <a:gd name="T38" fmla="*/ 5532 w 11946"/>
                <a:gd name="T39" fmla="*/ 2189 h 10670"/>
                <a:gd name="T40" fmla="*/ 6140 w 11946"/>
                <a:gd name="T41" fmla="*/ 0 h 106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946"/>
                <a:gd name="T64" fmla="*/ 0 h 10670"/>
                <a:gd name="T65" fmla="*/ 11946 w 11946"/>
                <a:gd name="T66" fmla="*/ 10670 h 106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499" name="Google Shape;1674;p70"/>
            <p:cNvSpPr>
              <a:spLocks/>
            </p:cNvSpPr>
            <p:nvPr/>
          </p:nvSpPr>
          <p:spPr bwMode="auto">
            <a:xfrm>
              <a:off x="3216698" y="1789665"/>
              <a:ext cx="407176" cy="586303"/>
            </a:xfrm>
            <a:custGeom>
              <a:avLst/>
              <a:gdLst>
                <a:gd name="T0" fmla="*/ 0 w 5746"/>
                <a:gd name="T1" fmla="*/ 1 h 9211"/>
                <a:gd name="T2" fmla="*/ 3496 w 5746"/>
                <a:gd name="T3" fmla="*/ 8785 h 9211"/>
                <a:gd name="T4" fmla="*/ 5745 w 5746"/>
                <a:gd name="T5" fmla="*/ 9211 h 9211"/>
                <a:gd name="T6" fmla="*/ 2615 w 5746"/>
                <a:gd name="T7" fmla="*/ 305 h 9211"/>
                <a:gd name="T8" fmla="*/ 0 w 5746"/>
                <a:gd name="T9" fmla="*/ 1 h 9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46"/>
                <a:gd name="T16" fmla="*/ 0 h 9211"/>
                <a:gd name="T17" fmla="*/ 5746 w 5746"/>
                <a:gd name="T18" fmla="*/ 9211 h 9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500" name="Google Shape;1675;p70"/>
            <p:cNvSpPr>
              <a:spLocks/>
            </p:cNvSpPr>
            <p:nvPr/>
          </p:nvSpPr>
          <p:spPr bwMode="auto">
            <a:xfrm>
              <a:off x="3385994" y="1809013"/>
              <a:ext cx="319277" cy="598079"/>
            </a:xfrm>
            <a:custGeom>
              <a:avLst/>
              <a:gdLst>
                <a:gd name="T0" fmla="*/ 1 w 4682"/>
                <a:gd name="T1" fmla="*/ 1 h 9396"/>
                <a:gd name="T2" fmla="*/ 3131 w 4682"/>
                <a:gd name="T3" fmla="*/ 8907 h 9396"/>
                <a:gd name="T4" fmla="*/ 3618 w 4682"/>
                <a:gd name="T5" fmla="*/ 8968 h 9396"/>
                <a:gd name="T6" fmla="*/ 3739 w 4682"/>
                <a:gd name="T7" fmla="*/ 9393 h 9396"/>
                <a:gd name="T8" fmla="*/ 3772 w 4682"/>
                <a:gd name="T9" fmla="*/ 9395 h 9396"/>
                <a:gd name="T10" fmla="*/ 4529 w 4682"/>
                <a:gd name="T11" fmla="*/ 9120 h 9396"/>
                <a:gd name="T12" fmla="*/ 3192 w 4682"/>
                <a:gd name="T13" fmla="*/ 2676 h 9396"/>
                <a:gd name="T14" fmla="*/ 1 w 4682"/>
                <a:gd name="T15" fmla="*/ 1 h 93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82"/>
                <a:gd name="T25" fmla="*/ 0 h 9396"/>
                <a:gd name="T26" fmla="*/ 4682 w 4682"/>
                <a:gd name="T27" fmla="*/ 9396 h 93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501" name="Google Shape;1676;p70"/>
            <p:cNvSpPr>
              <a:spLocks/>
            </p:cNvSpPr>
            <p:nvPr/>
          </p:nvSpPr>
          <p:spPr bwMode="auto">
            <a:xfrm>
              <a:off x="3678077" y="4412559"/>
              <a:ext cx="418006" cy="145764"/>
            </a:xfrm>
            <a:custGeom>
              <a:avLst/>
              <a:gdLst>
                <a:gd name="T0" fmla="*/ 3323 w 6567"/>
                <a:gd name="T1" fmla="*/ 0 h 2290"/>
                <a:gd name="T2" fmla="*/ 3010 w 6567"/>
                <a:gd name="T3" fmla="*/ 10 h 2290"/>
                <a:gd name="T4" fmla="*/ 1 w 6567"/>
                <a:gd name="T5" fmla="*/ 2290 h 2290"/>
                <a:gd name="T6" fmla="*/ 670 w 6567"/>
                <a:gd name="T7" fmla="*/ 2138 h 2290"/>
                <a:gd name="T8" fmla="*/ 2858 w 6567"/>
                <a:gd name="T9" fmla="*/ 922 h 2290"/>
                <a:gd name="T10" fmla="*/ 3547 w 6567"/>
                <a:gd name="T11" fmla="*/ 876 h 2290"/>
                <a:gd name="T12" fmla="*/ 5381 w 6567"/>
                <a:gd name="T13" fmla="*/ 1469 h 2290"/>
                <a:gd name="T14" fmla="*/ 6566 w 6567"/>
                <a:gd name="T15" fmla="*/ 1469 h 2290"/>
                <a:gd name="T16" fmla="*/ 3323 w 6567"/>
                <a:gd name="T17" fmla="*/ 0 h 22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567"/>
                <a:gd name="T28" fmla="*/ 0 h 2290"/>
                <a:gd name="T29" fmla="*/ 6567 w 6567"/>
                <a:gd name="T30" fmla="*/ 2290 h 22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502" name="Google Shape;1677;p70"/>
            <p:cNvSpPr>
              <a:spLocks/>
            </p:cNvSpPr>
            <p:nvPr/>
          </p:nvSpPr>
          <p:spPr bwMode="auto">
            <a:xfrm>
              <a:off x="3465290" y="3513545"/>
              <a:ext cx="524369" cy="1124167"/>
            </a:xfrm>
            <a:custGeom>
              <a:avLst/>
              <a:gdLst>
                <a:gd name="T0" fmla="*/ 4317 w 8238"/>
                <a:gd name="T1" fmla="*/ 0 h 17661"/>
                <a:gd name="T2" fmla="*/ 0 w 8238"/>
                <a:gd name="T3" fmla="*/ 2402 h 17661"/>
                <a:gd name="T4" fmla="*/ 2493 w 8238"/>
                <a:gd name="T5" fmla="*/ 7782 h 17661"/>
                <a:gd name="T6" fmla="*/ 4317 w 8238"/>
                <a:gd name="T7" fmla="*/ 13952 h 17661"/>
                <a:gd name="T8" fmla="*/ 3739 w 8238"/>
                <a:gd name="T9" fmla="*/ 15654 h 17661"/>
                <a:gd name="T10" fmla="*/ 3978 w 8238"/>
                <a:gd name="T11" fmla="*/ 15687 h 17661"/>
                <a:gd name="T12" fmla="*/ 4864 w 8238"/>
                <a:gd name="T13" fmla="*/ 15381 h 17661"/>
                <a:gd name="T14" fmla="*/ 5441 w 8238"/>
                <a:gd name="T15" fmla="*/ 17630 h 17661"/>
                <a:gd name="T16" fmla="*/ 5512 w 8238"/>
                <a:gd name="T17" fmla="*/ 17639 h 17661"/>
                <a:gd name="T18" fmla="*/ 5928 w 8238"/>
                <a:gd name="T19" fmla="*/ 16080 h 17661"/>
                <a:gd name="T20" fmla="*/ 5928 w 8238"/>
                <a:gd name="T21" fmla="*/ 16080 h 17661"/>
                <a:gd name="T22" fmla="*/ 6583 w 8238"/>
                <a:gd name="T23" fmla="*/ 17661 h 17661"/>
                <a:gd name="T24" fmla="*/ 6596 w 8238"/>
                <a:gd name="T25" fmla="*/ 17660 h 17661"/>
                <a:gd name="T26" fmla="*/ 6900 w 8238"/>
                <a:gd name="T27" fmla="*/ 15958 h 17661"/>
                <a:gd name="T28" fmla="*/ 6900 w 8238"/>
                <a:gd name="T29" fmla="*/ 15958 h 17661"/>
                <a:gd name="T30" fmla="*/ 7729 w 8238"/>
                <a:gd name="T31" fmla="*/ 17273 h 17661"/>
                <a:gd name="T32" fmla="*/ 7842 w 8238"/>
                <a:gd name="T33" fmla="*/ 17235 h 17661"/>
                <a:gd name="T34" fmla="*/ 7721 w 8238"/>
                <a:gd name="T35" fmla="*/ 15016 h 17661"/>
                <a:gd name="T36" fmla="*/ 5228 w 8238"/>
                <a:gd name="T37" fmla="*/ 3192 h 17661"/>
                <a:gd name="T38" fmla="*/ 4317 w 8238"/>
                <a:gd name="T39" fmla="*/ 0 h 1766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238"/>
                <a:gd name="T61" fmla="*/ 0 h 17661"/>
                <a:gd name="T62" fmla="*/ 8238 w 8238"/>
                <a:gd name="T63" fmla="*/ 17661 h 1766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503" name="Google Shape;1678;p70"/>
            <p:cNvSpPr>
              <a:spLocks/>
            </p:cNvSpPr>
            <p:nvPr/>
          </p:nvSpPr>
          <p:spPr bwMode="auto">
            <a:xfrm>
              <a:off x="3471083" y="4465136"/>
              <a:ext cx="1040973" cy="1299657"/>
            </a:xfrm>
            <a:custGeom>
              <a:avLst/>
              <a:gdLst>
                <a:gd name="T0" fmla="*/ 9271 w 16354"/>
                <a:gd name="T1" fmla="*/ 1 h 20418"/>
                <a:gd name="T2" fmla="*/ 5989 w 16354"/>
                <a:gd name="T3" fmla="*/ 370 h 20418"/>
                <a:gd name="T4" fmla="*/ 639 w 16354"/>
                <a:gd name="T5" fmla="*/ 5081 h 20418"/>
                <a:gd name="T6" fmla="*/ 3800 w 16354"/>
                <a:gd name="T7" fmla="*/ 19914 h 20418"/>
                <a:gd name="T8" fmla="*/ 5844 w 16354"/>
                <a:gd name="T9" fmla="*/ 20418 h 20418"/>
                <a:gd name="T10" fmla="*/ 13831 w 16354"/>
                <a:gd name="T11" fmla="*/ 18911 h 20418"/>
                <a:gd name="T12" fmla="*/ 15776 w 16354"/>
                <a:gd name="T13" fmla="*/ 13045 h 20418"/>
                <a:gd name="T14" fmla="*/ 12949 w 16354"/>
                <a:gd name="T15" fmla="*/ 2193 h 20418"/>
                <a:gd name="T16" fmla="*/ 9271 w 16354"/>
                <a:gd name="T17" fmla="*/ 1 h 204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354"/>
                <a:gd name="T28" fmla="*/ 0 h 20418"/>
                <a:gd name="T29" fmla="*/ 16354 w 16354"/>
                <a:gd name="T30" fmla="*/ 20418 h 204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504" name="Google Shape;1679;p70"/>
            <p:cNvSpPr>
              <a:spLocks/>
            </p:cNvSpPr>
            <p:nvPr/>
          </p:nvSpPr>
          <p:spPr bwMode="auto">
            <a:xfrm>
              <a:off x="3513665" y="4460107"/>
              <a:ext cx="1040973" cy="1299211"/>
            </a:xfrm>
            <a:custGeom>
              <a:avLst/>
              <a:gdLst>
                <a:gd name="T0" fmla="*/ 9314 w 16354"/>
                <a:gd name="T1" fmla="*/ 1 h 20411"/>
                <a:gd name="T2" fmla="*/ 5988 w 16354"/>
                <a:gd name="T3" fmla="*/ 388 h 20411"/>
                <a:gd name="T4" fmla="*/ 639 w 16354"/>
                <a:gd name="T5" fmla="*/ 5069 h 20411"/>
                <a:gd name="T6" fmla="*/ 3800 w 16354"/>
                <a:gd name="T7" fmla="*/ 19902 h 20411"/>
                <a:gd name="T8" fmla="*/ 5870 w 16354"/>
                <a:gd name="T9" fmla="*/ 20411 h 20411"/>
                <a:gd name="T10" fmla="*/ 13830 w 16354"/>
                <a:gd name="T11" fmla="*/ 18899 h 20411"/>
                <a:gd name="T12" fmla="*/ 15745 w 16354"/>
                <a:gd name="T13" fmla="*/ 13033 h 20411"/>
                <a:gd name="T14" fmla="*/ 12918 w 16354"/>
                <a:gd name="T15" fmla="*/ 2181 h 20411"/>
                <a:gd name="T16" fmla="*/ 9314 w 16354"/>
                <a:gd name="T17" fmla="*/ 1 h 204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354"/>
                <a:gd name="T28" fmla="*/ 0 h 20411"/>
                <a:gd name="T29" fmla="*/ 16354 w 16354"/>
                <a:gd name="T30" fmla="*/ 20411 h 204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505" name="Google Shape;1680;p70"/>
            <p:cNvSpPr>
              <a:spLocks/>
            </p:cNvSpPr>
            <p:nvPr/>
          </p:nvSpPr>
          <p:spPr bwMode="auto">
            <a:xfrm>
              <a:off x="3668402" y="5074154"/>
              <a:ext cx="812715" cy="235196"/>
            </a:xfrm>
            <a:custGeom>
              <a:avLst/>
              <a:gdLst>
                <a:gd name="T0" fmla="*/ 9729 w 12768"/>
                <a:gd name="T1" fmla="*/ 1 h 3695"/>
                <a:gd name="T2" fmla="*/ 5016 w 12768"/>
                <a:gd name="T3" fmla="*/ 498 h 3695"/>
                <a:gd name="T4" fmla="*/ 1 w 12768"/>
                <a:gd name="T5" fmla="*/ 3325 h 3695"/>
                <a:gd name="T6" fmla="*/ 3987 w 12768"/>
                <a:gd name="T7" fmla="*/ 3694 h 3695"/>
                <a:gd name="T8" fmla="*/ 12767 w 12768"/>
                <a:gd name="T9" fmla="*/ 2109 h 3695"/>
                <a:gd name="T10" fmla="*/ 12159 w 12768"/>
                <a:gd name="T11" fmla="*/ 802 h 3695"/>
                <a:gd name="T12" fmla="*/ 9729 w 12768"/>
                <a:gd name="T13" fmla="*/ 1 h 36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768"/>
                <a:gd name="T22" fmla="*/ 0 h 3695"/>
                <a:gd name="T23" fmla="*/ 12768 w 12768"/>
                <a:gd name="T24" fmla="*/ 3695 h 36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506" name="Google Shape;1681;p70"/>
            <p:cNvSpPr>
              <a:spLocks/>
            </p:cNvSpPr>
            <p:nvPr/>
          </p:nvSpPr>
          <p:spPr bwMode="auto">
            <a:xfrm>
              <a:off x="3662610" y="5208331"/>
              <a:ext cx="833975" cy="181601"/>
            </a:xfrm>
            <a:custGeom>
              <a:avLst/>
              <a:gdLst>
                <a:gd name="T0" fmla="*/ 12858 w 13102"/>
                <a:gd name="T1" fmla="*/ 1 h 2853"/>
                <a:gd name="T2" fmla="*/ 4078 w 13102"/>
                <a:gd name="T3" fmla="*/ 1586 h 2853"/>
                <a:gd name="T4" fmla="*/ 92 w 13102"/>
                <a:gd name="T5" fmla="*/ 1217 h 2853"/>
                <a:gd name="T6" fmla="*/ 62 w 13102"/>
                <a:gd name="T7" fmla="*/ 1460 h 2853"/>
                <a:gd name="T8" fmla="*/ 1 w 13102"/>
                <a:gd name="T9" fmla="*/ 2767 h 2853"/>
                <a:gd name="T10" fmla="*/ 2216 w 13102"/>
                <a:gd name="T11" fmla="*/ 2852 h 2853"/>
                <a:gd name="T12" fmla="*/ 13101 w 13102"/>
                <a:gd name="T13" fmla="*/ 670 h 2853"/>
                <a:gd name="T14" fmla="*/ 12858 w 13102"/>
                <a:gd name="T15" fmla="*/ 1 h 28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02"/>
                <a:gd name="T25" fmla="*/ 0 h 2853"/>
                <a:gd name="T26" fmla="*/ 13102 w 13102"/>
                <a:gd name="T27" fmla="*/ 2853 h 28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507" name="Google Shape;1682;p70"/>
            <p:cNvSpPr>
              <a:spLocks/>
            </p:cNvSpPr>
            <p:nvPr/>
          </p:nvSpPr>
          <p:spPr bwMode="auto">
            <a:xfrm>
              <a:off x="3662610" y="5250914"/>
              <a:ext cx="909403" cy="380833"/>
            </a:xfrm>
            <a:custGeom>
              <a:avLst/>
              <a:gdLst>
                <a:gd name="T0" fmla="*/ 13101 w 14287"/>
                <a:gd name="T1" fmla="*/ 1 h 5983"/>
                <a:gd name="T2" fmla="*/ 2216 w 14287"/>
                <a:gd name="T3" fmla="*/ 2183 h 5983"/>
                <a:gd name="T4" fmla="*/ 1 w 14287"/>
                <a:gd name="T5" fmla="*/ 2098 h 5983"/>
                <a:gd name="T6" fmla="*/ 1 w 14287"/>
                <a:gd name="T7" fmla="*/ 2675 h 5983"/>
                <a:gd name="T8" fmla="*/ 10810 w 14287"/>
                <a:gd name="T9" fmla="*/ 5983 h 5983"/>
                <a:gd name="T10" fmla="*/ 13861 w 14287"/>
                <a:gd name="T11" fmla="*/ 5806 h 5983"/>
                <a:gd name="T12" fmla="*/ 14044 w 14287"/>
                <a:gd name="T13" fmla="*/ 3770 h 5983"/>
                <a:gd name="T14" fmla="*/ 13101 w 14287"/>
                <a:gd name="T15" fmla="*/ 1 h 59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87"/>
                <a:gd name="T25" fmla="*/ 0 h 5983"/>
                <a:gd name="T26" fmla="*/ 14287 w 14287"/>
                <a:gd name="T27" fmla="*/ 5983 h 59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1683;p70">
              <a:extLst/>
            </p:cNvPr>
            <p:cNvSpPr/>
            <p:nvPr/>
          </p:nvSpPr>
          <p:spPr>
            <a:xfrm>
              <a:off x="3662325" y="5422380"/>
              <a:ext cx="879764" cy="356991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3509" name="Google Shape;1684;p70"/>
            <p:cNvSpPr>
              <a:spLocks/>
            </p:cNvSpPr>
            <p:nvPr/>
          </p:nvSpPr>
          <p:spPr bwMode="auto">
            <a:xfrm>
              <a:off x="3858020" y="4693645"/>
              <a:ext cx="238060" cy="233732"/>
            </a:xfrm>
            <a:custGeom>
              <a:avLst/>
              <a:gdLst>
                <a:gd name="T0" fmla="*/ 2201 w 3740"/>
                <a:gd name="T1" fmla="*/ 1003 h 3672"/>
                <a:gd name="T2" fmla="*/ 2493 w 3740"/>
                <a:gd name="T3" fmla="*/ 1734 h 3672"/>
                <a:gd name="T4" fmla="*/ 2372 w 3740"/>
                <a:gd name="T5" fmla="*/ 2555 h 3672"/>
                <a:gd name="T6" fmla="*/ 2068 w 3740"/>
                <a:gd name="T7" fmla="*/ 1795 h 3672"/>
                <a:gd name="T8" fmla="*/ 2189 w 3740"/>
                <a:gd name="T9" fmla="*/ 1005 h 3672"/>
                <a:gd name="T10" fmla="*/ 2201 w 3740"/>
                <a:gd name="T11" fmla="*/ 1003 h 3672"/>
                <a:gd name="T12" fmla="*/ 1277 w 3740"/>
                <a:gd name="T13" fmla="*/ 1248 h 3672"/>
                <a:gd name="T14" fmla="*/ 1581 w 3740"/>
                <a:gd name="T15" fmla="*/ 2008 h 3672"/>
                <a:gd name="T16" fmla="*/ 1460 w 3740"/>
                <a:gd name="T17" fmla="*/ 2798 h 3672"/>
                <a:gd name="T18" fmla="*/ 1444 w 3740"/>
                <a:gd name="T19" fmla="*/ 2800 h 3672"/>
                <a:gd name="T20" fmla="*/ 1156 w 3740"/>
                <a:gd name="T21" fmla="*/ 2069 h 3672"/>
                <a:gd name="T22" fmla="*/ 1277 w 3740"/>
                <a:gd name="T23" fmla="*/ 1248 h 3672"/>
                <a:gd name="T24" fmla="*/ 1588 w 3740"/>
                <a:gd name="T25" fmla="*/ 0 h 3672"/>
                <a:gd name="T26" fmla="*/ 1369 w 3740"/>
                <a:gd name="T27" fmla="*/ 93 h 3672"/>
                <a:gd name="T28" fmla="*/ 61 w 3740"/>
                <a:gd name="T29" fmla="*/ 2008 h 3672"/>
                <a:gd name="T30" fmla="*/ 122 w 3740"/>
                <a:gd name="T31" fmla="*/ 2342 h 3672"/>
                <a:gd name="T32" fmla="*/ 2037 w 3740"/>
                <a:gd name="T33" fmla="*/ 3619 h 3672"/>
                <a:gd name="T34" fmla="*/ 2164 w 3740"/>
                <a:gd name="T35" fmla="*/ 3672 h 3672"/>
                <a:gd name="T36" fmla="*/ 2341 w 3740"/>
                <a:gd name="T37" fmla="*/ 3558 h 3672"/>
                <a:gd name="T38" fmla="*/ 3648 w 3740"/>
                <a:gd name="T39" fmla="*/ 1643 h 3672"/>
                <a:gd name="T40" fmla="*/ 3587 w 3740"/>
                <a:gd name="T41" fmla="*/ 1309 h 3672"/>
                <a:gd name="T42" fmla="*/ 1703 w 3740"/>
                <a:gd name="T43" fmla="*/ 32 h 3672"/>
                <a:gd name="T44" fmla="*/ 1588 w 3740"/>
                <a:gd name="T45" fmla="*/ 0 h 367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0"/>
                <a:gd name="T70" fmla="*/ 0 h 3672"/>
                <a:gd name="T71" fmla="*/ 3740 w 3740"/>
                <a:gd name="T72" fmla="*/ 3672 h 367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510" name="Google Shape;1685;p70"/>
            <p:cNvSpPr>
              <a:spLocks/>
            </p:cNvSpPr>
            <p:nvPr/>
          </p:nvSpPr>
          <p:spPr bwMode="auto">
            <a:xfrm>
              <a:off x="3863813" y="4683970"/>
              <a:ext cx="238060" cy="233732"/>
            </a:xfrm>
            <a:custGeom>
              <a:avLst/>
              <a:gdLst>
                <a:gd name="T0" fmla="*/ 2205 w 3740"/>
                <a:gd name="T1" fmla="*/ 1003 h 3672"/>
                <a:gd name="T2" fmla="*/ 2493 w 3740"/>
                <a:gd name="T3" fmla="*/ 1734 h 3672"/>
                <a:gd name="T4" fmla="*/ 2372 w 3740"/>
                <a:gd name="T5" fmla="*/ 2555 h 3672"/>
                <a:gd name="T6" fmla="*/ 2068 w 3740"/>
                <a:gd name="T7" fmla="*/ 1795 h 3672"/>
                <a:gd name="T8" fmla="*/ 2189 w 3740"/>
                <a:gd name="T9" fmla="*/ 1005 h 3672"/>
                <a:gd name="T10" fmla="*/ 2205 w 3740"/>
                <a:gd name="T11" fmla="*/ 1003 h 3672"/>
                <a:gd name="T12" fmla="*/ 1293 w 3740"/>
                <a:gd name="T13" fmla="*/ 1276 h 3672"/>
                <a:gd name="T14" fmla="*/ 1581 w 3740"/>
                <a:gd name="T15" fmla="*/ 2008 h 3672"/>
                <a:gd name="T16" fmla="*/ 1490 w 3740"/>
                <a:gd name="T17" fmla="*/ 2828 h 3672"/>
                <a:gd name="T18" fmla="*/ 1186 w 3740"/>
                <a:gd name="T19" fmla="*/ 2069 h 3672"/>
                <a:gd name="T20" fmla="*/ 1278 w 3740"/>
                <a:gd name="T21" fmla="*/ 1278 h 3672"/>
                <a:gd name="T22" fmla="*/ 1293 w 3740"/>
                <a:gd name="T23" fmla="*/ 1276 h 3672"/>
                <a:gd name="T24" fmla="*/ 1590 w 3740"/>
                <a:gd name="T25" fmla="*/ 0 h 3672"/>
                <a:gd name="T26" fmla="*/ 1399 w 3740"/>
                <a:gd name="T27" fmla="*/ 93 h 3672"/>
                <a:gd name="T28" fmla="*/ 62 w 3740"/>
                <a:gd name="T29" fmla="*/ 2008 h 3672"/>
                <a:gd name="T30" fmla="*/ 153 w 3740"/>
                <a:gd name="T31" fmla="*/ 2342 h 3672"/>
                <a:gd name="T32" fmla="*/ 2037 w 3740"/>
                <a:gd name="T33" fmla="*/ 3619 h 3672"/>
                <a:gd name="T34" fmla="*/ 2164 w 3740"/>
                <a:gd name="T35" fmla="*/ 3672 h 3672"/>
                <a:gd name="T36" fmla="*/ 2341 w 3740"/>
                <a:gd name="T37" fmla="*/ 3558 h 3672"/>
                <a:gd name="T38" fmla="*/ 3648 w 3740"/>
                <a:gd name="T39" fmla="*/ 1643 h 3672"/>
                <a:gd name="T40" fmla="*/ 3588 w 3740"/>
                <a:gd name="T41" fmla="*/ 1309 h 3672"/>
                <a:gd name="T42" fmla="*/ 1703 w 3740"/>
                <a:gd name="T43" fmla="*/ 32 h 3672"/>
                <a:gd name="T44" fmla="*/ 1590 w 3740"/>
                <a:gd name="T45" fmla="*/ 0 h 367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0"/>
                <a:gd name="T70" fmla="*/ 0 h 3672"/>
                <a:gd name="T71" fmla="*/ 3740 w 3740"/>
                <a:gd name="T72" fmla="*/ 3672 h 367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511" name="Google Shape;1686;p70"/>
            <p:cNvSpPr>
              <a:spLocks/>
            </p:cNvSpPr>
            <p:nvPr/>
          </p:nvSpPr>
          <p:spPr bwMode="auto">
            <a:xfrm>
              <a:off x="2956460" y="3608004"/>
              <a:ext cx="332839" cy="25525"/>
            </a:xfrm>
            <a:custGeom>
              <a:avLst/>
              <a:gdLst>
                <a:gd name="T0" fmla="*/ 1428 w 5229"/>
                <a:gd name="T1" fmla="*/ 0 h 401"/>
                <a:gd name="T2" fmla="*/ 91 w 5229"/>
                <a:gd name="T3" fmla="*/ 36 h 401"/>
                <a:gd name="T4" fmla="*/ 61 w 5229"/>
                <a:gd name="T5" fmla="*/ 158 h 401"/>
                <a:gd name="T6" fmla="*/ 5107 w 5229"/>
                <a:gd name="T7" fmla="*/ 401 h 401"/>
                <a:gd name="T8" fmla="*/ 5137 w 5229"/>
                <a:gd name="T9" fmla="*/ 219 h 401"/>
                <a:gd name="T10" fmla="*/ 1428 w 5229"/>
                <a:gd name="T11" fmla="*/ 0 h 4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29"/>
                <a:gd name="T19" fmla="*/ 0 h 401"/>
                <a:gd name="T20" fmla="*/ 5229 w 5229"/>
                <a:gd name="T21" fmla="*/ 401 h 40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1687;p70">
              <a:extLst/>
            </p:cNvPr>
            <p:cNvSpPr/>
            <p:nvPr/>
          </p:nvSpPr>
          <p:spPr>
            <a:xfrm>
              <a:off x="2816475" y="3440653"/>
              <a:ext cx="149620" cy="8434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37" name="Google Shape;1688;p70">
              <a:extLst/>
            </p:cNvPr>
            <p:cNvSpPr/>
            <p:nvPr/>
          </p:nvSpPr>
          <p:spPr>
            <a:xfrm>
              <a:off x="2810491" y="3432221"/>
              <a:ext cx="159594" cy="2529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38" name="Google Shape;1689;p70">
              <a:extLst/>
            </p:cNvPr>
            <p:cNvSpPr/>
            <p:nvPr/>
          </p:nvSpPr>
          <p:spPr>
            <a:xfrm>
              <a:off x="3245386" y="3440653"/>
              <a:ext cx="147625" cy="8434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39" name="Google Shape;1690;p70">
              <a:extLst/>
            </p:cNvPr>
            <p:cNvSpPr/>
            <p:nvPr/>
          </p:nvSpPr>
          <p:spPr>
            <a:xfrm>
              <a:off x="3241396" y="3432221"/>
              <a:ext cx="157599" cy="2529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40" name="Google Shape;1691;p70">
              <a:extLst/>
            </p:cNvPr>
            <p:cNvSpPr/>
            <p:nvPr/>
          </p:nvSpPr>
          <p:spPr>
            <a:xfrm>
              <a:off x="2852384" y="3477197"/>
              <a:ext cx="81793" cy="7589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41" name="Google Shape;1692;p70">
              <a:extLst/>
            </p:cNvPr>
            <p:cNvSpPr/>
            <p:nvPr/>
          </p:nvSpPr>
          <p:spPr>
            <a:xfrm>
              <a:off x="3279299" y="3477197"/>
              <a:ext cx="81793" cy="7589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</p:grpSp>
      <p:pic>
        <p:nvPicPr>
          <p:cNvPr id="103432" name="Picture 1"/>
          <p:cNvPicPr>
            <a:picLocks noChangeAspect="1"/>
          </p:cNvPicPr>
          <p:nvPr/>
        </p:nvPicPr>
        <p:blipFill>
          <a:blip r:embed="rId2"/>
          <a:srcRect l="10841" t="11200" r="6029" b="10844"/>
          <a:stretch>
            <a:fillRect/>
          </a:stretch>
        </p:blipFill>
        <p:spPr bwMode="auto">
          <a:xfrm>
            <a:off x="0" y="512763"/>
            <a:ext cx="4592638" cy="465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3" name="TextBox 141"/>
          <p:cNvSpPr txBox="1">
            <a:spLocks noChangeArrowheads="1"/>
          </p:cNvSpPr>
          <p:nvPr/>
        </p:nvSpPr>
        <p:spPr bwMode="auto">
          <a:xfrm>
            <a:off x="544513" y="371475"/>
            <a:ext cx="2882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#9Slide03 Arima Madurai"/>
              </a:rPr>
              <a:t>Cùng vui chơi</a:t>
            </a:r>
            <a:endParaRPr lang="vi-VN" b="1">
              <a:solidFill>
                <a:srgbClr val="FF0000"/>
              </a:solidFill>
              <a:latin typeface="#9Slide03 Arima Madura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56" grpId="0" animBg="1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peech Bubble: Oval 148">
            <a:extLst/>
          </p:cNvPr>
          <p:cNvSpPr/>
          <p:nvPr/>
        </p:nvSpPr>
        <p:spPr>
          <a:xfrm>
            <a:off x="4983163" y="2332038"/>
            <a:ext cx="2370137" cy="2825750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7030A0"/>
              </a:solidFill>
            </a:endParaRPr>
          </a:p>
        </p:txBody>
      </p:sp>
      <p:sp>
        <p:nvSpPr>
          <p:cNvPr id="56" name="Speech Bubble: Oval 55">
            <a:extLst/>
          </p:cNvPr>
          <p:cNvSpPr/>
          <p:nvPr/>
        </p:nvSpPr>
        <p:spPr>
          <a:xfrm>
            <a:off x="6284913" y="307975"/>
            <a:ext cx="2689225" cy="2262188"/>
          </a:xfrm>
          <a:prstGeom prst="wedgeEllipseCallout">
            <a:avLst>
              <a:gd name="adj1" fmla="val -61029"/>
              <a:gd name="adj2" fmla="val -8606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256338" y="993775"/>
            <a:ext cx="2717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ctr"/>
            <a:r>
              <a:rPr lang="en-US" sz="2000">
                <a:latin typeface="#9Slide03 Arima Madurai"/>
              </a:rPr>
              <a:t>Bài thơ miêu tả quả cầu giấy bay lượn như thế nào?</a:t>
            </a:r>
            <a:endParaRPr lang="vi-VN" sz="2000">
              <a:latin typeface="#9Slide03 Arima Madurai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30788" y="2997200"/>
            <a:ext cx="23558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ctr"/>
            <a:r>
              <a:rPr lang="en-US" sz="2000">
                <a:latin typeface="#9Slide03 Arima Madurai"/>
              </a:rPr>
              <a:t>Bay qua lại trên chân những người chơi, bay lên, lộn xuống nhìn rất vui mắt…</a:t>
            </a:r>
            <a:endParaRPr lang="vi-VN" sz="2000">
              <a:latin typeface="#9Slide03 Arima Madurai"/>
            </a:endParaRPr>
          </a:p>
        </p:txBody>
      </p:sp>
      <p:cxnSp>
        <p:nvCxnSpPr>
          <p:cNvPr id="7" name="Straight Connector 6">
            <a:extLst/>
          </p:cNvPr>
          <p:cNvCxnSpPr>
            <a:cxnSpLocks/>
          </p:cNvCxnSpPr>
          <p:nvPr/>
        </p:nvCxnSpPr>
        <p:spPr>
          <a:xfrm>
            <a:off x="4968875" y="322263"/>
            <a:ext cx="0" cy="482123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54" name="Rectangle 7"/>
          <p:cNvSpPr>
            <a:spLocks noChangeArrowheads="1"/>
          </p:cNvSpPr>
          <p:nvPr/>
        </p:nvSpPr>
        <p:spPr bwMode="auto">
          <a:xfrm>
            <a:off x="41275" y="558800"/>
            <a:ext cx="26098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Ngày đẹp lắm bạn ơi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Nắng vàng trải khắp nơi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Chim ca trong bóng lá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Ra sân ta cùng chơi.</a:t>
            </a:r>
          </a:p>
        </p:txBody>
      </p:sp>
      <p:sp>
        <p:nvSpPr>
          <p:cNvPr id="104455" name="Rectangle 8"/>
          <p:cNvSpPr>
            <a:spLocks noChangeArrowheads="1"/>
          </p:cNvSpPr>
          <p:nvPr/>
        </p:nvSpPr>
        <p:spPr bwMode="auto">
          <a:xfrm>
            <a:off x="6350" y="2716213"/>
            <a:ext cx="439261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Anh nhìn cho tinh mắt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Tôi đá thật dẻo chân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Cho cầu bay trên sân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Đừng để rơi xuống đất.</a:t>
            </a:r>
          </a:p>
        </p:txBody>
      </p:sp>
      <p:sp>
        <p:nvSpPr>
          <p:cNvPr id="104456" name="TextBox 10"/>
          <p:cNvSpPr txBox="1">
            <a:spLocks noChangeArrowheads="1"/>
          </p:cNvSpPr>
          <p:nvPr/>
        </p:nvSpPr>
        <p:spPr bwMode="auto">
          <a:xfrm>
            <a:off x="-11113" y="1638300"/>
            <a:ext cx="2854326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Quả cầu giấy xanh xanh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Qua chân tôi, chân anh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Bay lên rồi lộn xuống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Đi từng vòng quanh quanh.</a:t>
            </a:r>
          </a:p>
        </p:txBody>
      </p:sp>
      <p:sp>
        <p:nvSpPr>
          <p:cNvPr id="104457" name="TextBox 11"/>
          <p:cNvSpPr txBox="1">
            <a:spLocks noChangeArrowheads="1"/>
          </p:cNvSpPr>
          <p:nvPr/>
        </p:nvSpPr>
        <p:spPr bwMode="auto">
          <a:xfrm>
            <a:off x="-22225" y="3867150"/>
            <a:ext cx="27368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Trong nắng vàng tươi mát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Cùng chơi cho khỏe người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Tiếng cười xen tiếng hát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Chơi vui học càng vui.</a:t>
            </a:r>
          </a:p>
        </p:txBody>
      </p:sp>
      <p:sp>
        <p:nvSpPr>
          <p:cNvPr id="104458" name="TextBox 13"/>
          <p:cNvSpPr txBox="1">
            <a:spLocks noChangeArrowheads="1"/>
          </p:cNvSpPr>
          <p:nvPr/>
        </p:nvSpPr>
        <p:spPr bwMode="auto">
          <a:xfrm>
            <a:off x="231775" y="300038"/>
            <a:ext cx="4044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#9Slide03 Arima Madurai"/>
              </a:rPr>
              <a:t>Cùng vui chơi</a:t>
            </a:r>
            <a:endParaRPr lang="vi-VN" sz="2000" b="1">
              <a:solidFill>
                <a:srgbClr val="FF0000"/>
              </a:solidFill>
              <a:latin typeface="#9Slide03 Arima Madurai"/>
            </a:endParaRPr>
          </a:p>
        </p:txBody>
      </p:sp>
      <p:grpSp>
        <p:nvGrpSpPr>
          <p:cNvPr id="17" name="Google Shape;1184;p63"/>
          <p:cNvGrpSpPr>
            <a:grpSpLocks/>
          </p:cNvGrpSpPr>
          <p:nvPr/>
        </p:nvGrpSpPr>
        <p:grpSpPr bwMode="auto">
          <a:xfrm rot="-406829">
            <a:off x="4851400" y="461963"/>
            <a:ext cx="1400175" cy="1714500"/>
            <a:chOff x="2039108" y="678179"/>
            <a:chExt cx="1846062" cy="2319889"/>
          </a:xfrm>
        </p:grpSpPr>
        <p:grpSp>
          <p:nvGrpSpPr>
            <p:cNvPr id="104547" name="Google Shape;1185;p63"/>
            <p:cNvGrpSpPr>
              <a:grpSpLocks/>
            </p:cNvGrpSpPr>
            <p:nvPr/>
          </p:nvGrpSpPr>
          <p:grpSpPr bwMode="auto"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104549" name="Google Shape;1186;p63"/>
              <p:cNvSpPr>
                <a:spLocks/>
              </p:cNvSpPr>
              <p:nvPr/>
            </p:nvSpPr>
            <p:spPr bwMode="auto">
              <a:xfrm>
                <a:off x="-901238" y="2245689"/>
                <a:ext cx="1402621" cy="655824"/>
              </a:xfrm>
              <a:custGeom>
                <a:avLst/>
                <a:gdLst>
                  <a:gd name="T0" fmla="*/ 15508 w 23466"/>
                  <a:gd name="T1" fmla="*/ 0 h 10972"/>
                  <a:gd name="T2" fmla="*/ 14408 w 23466"/>
                  <a:gd name="T3" fmla="*/ 90 h 10972"/>
                  <a:gd name="T4" fmla="*/ 14073 w 23466"/>
                  <a:gd name="T5" fmla="*/ 1123 h 10972"/>
                  <a:gd name="T6" fmla="*/ 11763 w 23466"/>
                  <a:gd name="T7" fmla="*/ 1518 h 10972"/>
                  <a:gd name="T8" fmla="*/ 11733 w 23466"/>
                  <a:gd name="T9" fmla="*/ 1518 h 10972"/>
                  <a:gd name="T10" fmla="*/ 9392 w 23466"/>
                  <a:gd name="T11" fmla="*/ 1123 h 10972"/>
                  <a:gd name="T12" fmla="*/ 9362 w 23466"/>
                  <a:gd name="T13" fmla="*/ 211 h 10972"/>
                  <a:gd name="T14" fmla="*/ 8060 w 23466"/>
                  <a:gd name="T15" fmla="*/ 99 h 10972"/>
                  <a:gd name="T16" fmla="*/ 0 w 23466"/>
                  <a:gd name="T17" fmla="*/ 5895 h 10972"/>
                  <a:gd name="T18" fmla="*/ 4590 w 23466"/>
                  <a:gd name="T19" fmla="*/ 8509 h 10972"/>
                  <a:gd name="T20" fmla="*/ 4833 w 23466"/>
                  <a:gd name="T21" fmla="*/ 10698 h 10972"/>
                  <a:gd name="T22" fmla="*/ 11398 w 23466"/>
                  <a:gd name="T23" fmla="*/ 10819 h 10972"/>
                  <a:gd name="T24" fmla="*/ 12098 w 23466"/>
                  <a:gd name="T25" fmla="*/ 10819 h 10972"/>
                  <a:gd name="T26" fmla="*/ 18693 w 23466"/>
                  <a:gd name="T27" fmla="*/ 10971 h 10972"/>
                  <a:gd name="T28" fmla="*/ 18876 w 23466"/>
                  <a:gd name="T29" fmla="*/ 8509 h 10972"/>
                  <a:gd name="T30" fmla="*/ 23466 w 23466"/>
                  <a:gd name="T31" fmla="*/ 5895 h 10972"/>
                  <a:gd name="T32" fmla="*/ 15508 w 23466"/>
                  <a:gd name="T33" fmla="*/ 0 h 109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466"/>
                  <a:gd name="T52" fmla="*/ 0 h 10972"/>
                  <a:gd name="T53" fmla="*/ 23466 w 23466"/>
                  <a:gd name="T54" fmla="*/ 10972 h 109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" name="Google Shape;1187;p63">
                <a:extLst/>
              </p:cNvPr>
              <p:cNvSpPr/>
              <p:nvPr/>
            </p:nvSpPr>
            <p:spPr>
              <a:xfrm>
                <a:off x="-374727" y="2080455"/>
                <a:ext cx="387212" cy="262062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91390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104551" name="Google Shape;1188;p63"/>
              <p:cNvSpPr>
                <a:spLocks/>
              </p:cNvSpPr>
              <p:nvPr/>
            </p:nvSpPr>
            <p:spPr bwMode="auto">
              <a:xfrm>
                <a:off x="-1061128" y="1684786"/>
                <a:ext cx="270769" cy="167662"/>
              </a:xfrm>
              <a:custGeom>
                <a:avLst/>
                <a:gdLst>
                  <a:gd name="T0" fmla="*/ 2592 w 4530"/>
                  <a:gd name="T1" fmla="*/ 0 h 2805"/>
                  <a:gd name="T2" fmla="*/ 0 w 4530"/>
                  <a:gd name="T3" fmla="*/ 865 h 2805"/>
                  <a:gd name="T4" fmla="*/ 2558 w 4530"/>
                  <a:gd name="T5" fmla="*/ 2804 h 2805"/>
                  <a:gd name="T6" fmla="*/ 4529 w 4530"/>
                  <a:gd name="T7" fmla="*/ 2354 h 2805"/>
                  <a:gd name="T8" fmla="*/ 4438 w 4530"/>
                  <a:gd name="T9" fmla="*/ 409 h 2805"/>
                  <a:gd name="T10" fmla="*/ 2592 w 4530"/>
                  <a:gd name="T11" fmla="*/ 0 h 28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30"/>
                  <a:gd name="T19" fmla="*/ 0 h 2805"/>
                  <a:gd name="T20" fmla="*/ 4530 w 4530"/>
                  <a:gd name="T21" fmla="*/ 2805 h 28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52" name="Google Shape;1189;p63"/>
              <p:cNvSpPr>
                <a:spLocks/>
              </p:cNvSpPr>
              <p:nvPr/>
            </p:nvSpPr>
            <p:spPr bwMode="auto">
              <a:xfrm>
                <a:off x="-1070213" y="1590284"/>
                <a:ext cx="274356" cy="146861"/>
              </a:xfrm>
              <a:custGeom>
                <a:avLst/>
                <a:gdLst>
                  <a:gd name="T0" fmla="*/ 2427 w 4590"/>
                  <a:gd name="T1" fmla="*/ 1 h 2457"/>
                  <a:gd name="T2" fmla="*/ 882 w 4590"/>
                  <a:gd name="T3" fmla="*/ 451 h 2457"/>
                  <a:gd name="T4" fmla="*/ 152 w 4590"/>
                  <a:gd name="T5" fmla="*/ 2457 h 2457"/>
                  <a:gd name="T6" fmla="*/ 2744 w 4590"/>
                  <a:gd name="T7" fmla="*/ 1592 h 2457"/>
                  <a:gd name="T8" fmla="*/ 4590 w 4590"/>
                  <a:gd name="T9" fmla="*/ 2001 h 2457"/>
                  <a:gd name="T10" fmla="*/ 4529 w 4590"/>
                  <a:gd name="T11" fmla="*/ 664 h 2457"/>
                  <a:gd name="T12" fmla="*/ 2427 w 4590"/>
                  <a:gd name="T13" fmla="*/ 1 h 24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90"/>
                  <a:gd name="T22" fmla="*/ 0 h 2457"/>
                  <a:gd name="T23" fmla="*/ 4590 w 4590"/>
                  <a:gd name="T24" fmla="*/ 2457 h 24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53" name="Google Shape;1190;p63"/>
              <p:cNvSpPr>
                <a:spLocks/>
              </p:cNvSpPr>
              <p:nvPr/>
            </p:nvSpPr>
            <p:spPr bwMode="auto">
              <a:xfrm>
                <a:off x="-983006" y="1697293"/>
                <a:ext cx="170830" cy="135923"/>
              </a:xfrm>
              <a:custGeom>
                <a:avLst/>
                <a:gdLst>
                  <a:gd name="T0" fmla="*/ 1290 w 2858"/>
                  <a:gd name="T1" fmla="*/ 0 h 2274"/>
                  <a:gd name="T2" fmla="*/ 31 w 2858"/>
                  <a:gd name="T3" fmla="*/ 237 h 2274"/>
                  <a:gd name="T4" fmla="*/ 31 w 2858"/>
                  <a:gd name="T5" fmla="*/ 298 h 2274"/>
                  <a:gd name="T6" fmla="*/ 1327 w 2858"/>
                  <a:gd name="T7" fmla="*/ 134 h 2274"/>
                  <a:gd name="T8" fmla="*/ 2250 w 2858"/>
                  <a:gd name="T9" fmla="*/ 480 h 2274"/>
                  <a:gd name="T10" fmla="*/ 2675 w 2858"/>
                  <a:gd name="T11" fmla="*/ 2183 h 2274"/>
                  <a:gd name="T12" fmla="*/ 2778 w 2858"/>
                  <a:gd name="T13" fmla="*/ 2274 h 2274"/>
                  <a:gd name="T14" fmla="*/ 2857 w 2858"/>
                  <a:gd name="T15" fmla="*/ 2183 h 2274"/>
                  <a:gd name="T16" fmla="*/ 2280 w 2858"/>
                  <a:gd name="T17" fmla="*/ 359 h 2274"/>
                  <a:gd name="T18" fmla="*/ 1290 w 2858"/>
                  <a:gd name="T19" fmla="*/ 0 h 22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58"/>
                  <a:gd name="T31" fmla="*/ 0 h 2274"/>
                  <a:gd name="T32" fmla="*/ 2858 w 2858"/>
                  <a:gd name="T33" fmla="*/ 2274 h 22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54" name="Google Shape;1191;p63"/>
              <p:cNvSpPr>
                <a:spLocks/>
              </p:cNvSpPr>
              <p:nvPr/>
            </p:nvSpPr>
            <p:spPr bwMode="auto">
              <a:xfrm>
                <a:off x="-911698" y="1733763"/>
                <a:ext cx="98445" cy="54991"/>
              </a:xfrm>
              <a:custGeom>
                <a:avLst/>
                <a:gdLst>
                  <a:gd name="T0" fmla="*/ 580 w 1647"/>
                  <a:gd name="T1" fmla="*/ 1 h 920"/>
                  <a:gd name="T2" fmla="*/ 53 w 1647"/>
                  <a:gd name="T3" fmla="*/ 213 h 920"/>
                  <a:gd name="T4" fmla="*/ 119 w 1647"/>
                  <a:gd name="T5" fmla="*/ 341 h 920"/>
                  <a:gd name="T6" fmla="*/ 145 w 1647"/>
                  <a:gd name="T7" fmla="*/ 335 h 920"/>
                  <a:gd name="T8" fmla="*/ 585 w 1647"/>
                  <a:gd name="T9" fmla="*/ 190 h 920"/>
                  <a:gd name="T10" fmla="*/ 1026 w 1647"/>
                  <a:gd name="T11" fmla="*/ 365 h 920"/>
                  <a:gd name="T12" fmla="*/ 1482 w 1647"/>
                  <a:gd name="T13" fmla="*/ 882 h 920"/>
                  <a:gd name="T14" fmla="*/ 1545 w 1647"/>
                  <a:gd name="T15" fmla="*/ 920 h 920"/>
                  <a:gd name="T16" fmla="*/ 1604 w 1647"/>
                  <a:gd name="T17" fmla="*/ 791 h 920"/>
                  <a:gd name="T18" fmla="*/ 580 w 1647"/>
                  <a:gd name="T19" fmla="*/ 1 h 9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47"/>
                  <a:gd name="T31" fmla="*/ 0 h 920"/>
                  <a:gd name="T32" fmla="*/ 1647 w 1647"/>
                  <a:gd name="T33" fmla="*/ 920 h 9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55" name="Google Shape;1192;p63"/>
              <p:cNvSpPr>
                <a:spLocks/>
              </p:cNvSpPr>
              <p:nvPr/>
            </p:nvSpPr>
            <p:spPr bwMode="auto">
              <a:xfrm>
                <a:off x="408664" y="1616687"/>
                <a:ext cx="265330" cy="168678"/>
              </a:xfrm>
              <a:custGeom>
                <a:avLst/>
                <a:gdLst>
                  <a:gd name="T0" fmla="*/ 2197 w 4439"/>
                  <a:gd name="T1" fmla="*/ 0 h 2822"/>
                  <a:gd name="T2" fmla="*/ 0 w 4439"/>
                  <a:gd name="T3" fmla="*/ 589 h 2822"/>
                  <a:gd name="T4" fmla="*/ 92 w 4439"/>
                  <a:gd name="T5" fmla="*/ 2534 h 2822"/>
                  <a:gd name="T6" fmla="*/ 1746 w 4439"/>
                  <a:gd name="T7" fmla="*/ 2822 h 2822"/>
                  <a:gd name="T8" fmla="*/ 4438 w 4439"/>
                  <a:gd name="T9" fmla="*/ 619 h 2822"/>
                  <a:gd name="T10" fmla="*/ 2197 w 4439"/>
                  <a:gd name="T11" fmla="*/ 0 h 28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39"/>
                  <a:gd name="T19" fmla="*/ 0 h 2822"/>
                  <a:gd name="T20" fmla="*/ 4439 w 4439"/>
                  <a:gd name="T21" fmla="*/ 2822 h 28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56" name="Google Shape;1193;p63"/>
              <p:cNvSpPr>
                <a:spLocks/>
              </p:cNvSpPr>
              <p:nvPr/>
            </p:nvSpPr>
            <p:spPr bwMode="auto">
              <a:xfrm>
                <a:off x="403225" y="1521229"/>
                <a:ext cx="276209" cy="133173"/>
              </a:xfrm>
              <a:custGeom>
                <a:avLst/>
                <a:gdLst>
                  <a:gd name="T0" fmla="*/ 2320 w 4621"/>
                  <a:gd name="T1" fmla="*/ 0 h 2228"/>
                  <a:gd name="T2" fmla="*/ 0 w 4621"/>
                  <a:gd name="T3" fmla="*/ 860 h 2228"/>
                  <a:gd name="T4" fmla="*/ 91 w 4621"/>
                  <a:gd name="T5" fmla="*/ 2197 h 2228"/>
                  <a:gd name="T6" fmla="*/ 2288 w 4621"/>
                  <a:gd name="T7" fmla="*/ 1608 h 2228"/>
                  <a:gd name="T8" fmla="*/ 4529 w 4621"/>
                  <a:gd name="T9" fmla="*/ 2227 h 2228"/>
                  <a:gd name="T10" fmla="*/ 3617 w 4621"/>
                  <a:gd name="T11" fmla="*/ 313 h 2228"/>
                  <a:gd name="T12" fmla="*/ 2320 w 4621"/>
                  <a:gd name="T13" fmla="*/ 0 h 22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21"/>
                  <a:gd name="T22" fmla="*/ 0 h 2228"/>
                  <a:gd name="T23" fmla="*/ 4621 w 4621"/>
                  <a:gd name="T24" fmla="*/ 2228 h 22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57" name="Google Shape;1194;p63"/>
              <p:cNvSpPr>
                <a:spLocks/>
              </p:cNvSpPr>
              <p:nvPr/>
            </p:nvSpPr>
            <p:spPr bwMode="auto">
              <a:xfrm>
                <a:off x="430481" y="1626823"/>
                <a:ext cx="163538" cy="144649"/>
              </a:xfrm>
              <a:custGeom>
                <a:avLst/>
                <a:gdLst>
                  <a:gd name="T0" fmla="*/ 1698 w 2736"/>
                  <a:gd name="T1" fmla="*/ 1 h 2420"/>
                  <a:gd name="T2" fmla="*/ 456 w 2736"/>
                  <a:gd name="T3" fmla="*/ 474 h 2420"/>
                  <a:gd name="T4" fmla="*/ 91 w 2736"/>
                  <a:gd name="T5" fmla="*/ 2328 h 2420"/>
                  <a:gd name="T6" fmla="*/ 167 w 2736"/>
                  <a:gd name="T7" fmla="*/ 2419 h 2420"/>
                  <a:gd name="T8" fmla="*/ 243 w 2736"/>
                  <a:gd name="T9" fmla="*/ 2328 h 2420"/>
                  <a:gd name="T10" fmla="*/ 456 w 2736"/>
                  <a:gd name="T11" fmla="*/ 687 h 2420"/>
                  <a:gd name="T12" fmla="*/ 1683 w 2736"/>
                  <a:gd name="T13" fmla="*/ 137 h 2420"/>
                  <a:gd name="T14" fmla="*/ 2587 w 2736"/>
                  <a:gd name="T15" fmla="*/ 172 h 2420"/>
                  <a:gd name="T16" fmla="*/ 2705 w 2736"/>
                  <a:gd name="T17" fmla="*/ 170 h 2420"/>
                  <a:gd name="T18" fmla="*/ 2705 w 2736"/>
                  <a:gd name="T19" fmla="*/ 109 h 2420"/>
                  <a:gd name="T20" fmla="*/ 1698 w 2736"/>
                  <a:gd name="T21" fmla="*/ 1 h 24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36"/>
                  <a:gd name="T34" fmla="*/ 0 h 2420"/>
                  <a:gd name="T35" fmla="*/ 2736 w 2736"/>
                  <a:gd name="T36" fmla="*/ 2420 h 24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58" name="Google Shape;1195;p63"/>
              <p:cNvSpPr>
                <a:spLocks/>
              </p:cNvSpPr>
              <p:nvPr/>
            </p:nvSpPr>
            <p:spPr bwMode="auto">
              <a:xfrm>
                <a:off x="431736" y="1665276"/>
                <a:ext cx="93006" cy="60071"/>
              </a:xfrm>
              <a:custGeom>
                <a:avLst/>
                <a:gdLst>
                  <a:gd name="T0" fmla="*/ 1029 w 1556"/>
                  <a:gd name="T1" fmla="*/ 1 h 1005"/>
                  <a:gd name="T2" fmla="*/ 40 w 1556"/>
                  <a:gd name="T3" fmla="*/ 912 h 1005"/>
                  <a:gd name="T4" fmla="*/ 106 w 1556"/>
                  <a:gd name="T5" fmla="*/ 1004 h 1005"/>
                  <a:gd name="T6" fmla="*/ 192 w 1556"/>
                  <a:gd name="T7" fmla="*/ 972 h 1005"/>
                  <a:gd name="T8" fmla="*/ 648 w 1556"/>
                  <a:gd name="T9" fmla="*/ 334 h 1005"/>
                  <a:gd name="T10" fmla="*/ 1054 w 1556"/>
                  <a:gd name="T11" fmla="*/ 178 h 1005"/>
                  <a:gd name="T12" fmla="*/ 1469 w 1556"/>
                  <a:gd name="T13" fmla="*/ 273 h 1005"/>
                  <a:gd name="T14" fmla="*/ 1492 w 1556"/>
                  <a:gd name="T15" fmla="*/ 279 h 1005"/>
                  <a:gd name="T16" fmla="*/ 1529 w 1556"/>
                  <a:gd name="T17" fmla="*/ 182 h 1005"/>
                  <a:gd name="T18" fmla="*/ 1029 w 1556"/>
                  <a:gd name="T19" fmla="*/ 1 h 10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56"/>
                  <a:gd name="T31" fmla="*/ 0 h 1005"/>
                  <a:gd name="T32" fmla="*/ 1556 w 1556"/>
                  <a:gd name="T33" fmla="*/ 1005 h 100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59" name="Google Shape;1196;p63"/>
              <p:cNvSpPr>
                <a:spLocks/>
              </p:cNvSpPr>
              <p:nvPr/>
            </p:nvSpPr>
            <p:spPr bwMode="auto">
              <a:xfrm>
                <a:off x="-859930" y="960743"/>
                <a:ext cx="1321054" cy="1205850"/>
              </a:xfrm>
              <a:custGeom>
                <a:avLst/>
                <a:gdLst>
                  <a:gd name="T0" fmla="*/ 8671 w 21991"/>
                  <a:gd name="T1" fmla="*/ 0 h 20174"/>
                  <a:gd name="T2" fmla="*/ 622 w 21991"/>
                  <a:gd name="T3" fmla="*/ 10585 h 20174"/>
                  <a:gd name="T4" fmla="*/ 1716 w 21991"/>
                  <a:gd name="T5" fmla="*/ 16208 h 20174"/>
                  <a:gd name="T6" fmla="*/ 9984 w 21991"/>
                  <a:gd name="T7" fmla="*/ 20159 h 20174"/>
                  <a:gd name="T8" fmla="*/ 10618 w 21991"/>
                  <a:gd name="T9" fmla="*/ 20173 h 20174"/>
                  <a:gd name="T10" fmla="*/ 20501 w 21991"/>
                  <a:gd name="T11" fmla="*/ 15721 h 20174"/>
                  <a:gd name="T12" fmla="*/ 21473 w 21991"/>
                  <a:gd name="T13" fmla="*/ 7667 h 20174"/>
                  <a:gd name="T14" fmla="*/ 17856 w 21991"/>
                  <a:gd name="T15" fmla="*/ 2135 h 20174"/>
                  <a:gd name="T16" fmla="*/ 8671 w 21991"/>
                  <a:gd name="T17" fmla="*/ 0 h 20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991"/>
                  <a:gd name="T28" fmla="*/ 0 h 20174"/>
                  <a:gd name="T29" fmla="*/ 21991 w 21991"/>
                  <a:gd name="T30" fmla="*/ 20174 h 201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60" name="Google Shape;1197;p63"/>
              <p:cNvSpPr>
                <a:spLocks/>
              </p:cNvSpPr>
              <p:nvPr/>
            </p:nvSpPr>
            <p:spPr bwMode="auto">
              <a:xfrm>
                <a:off x="-238128" y="1562929"/>
                <a:ext cx="92707" cy="152958"/>
              </a:xfrm>
              <a:custGeom>
                <a:avLst/>
                <a:gdLst>
                  <a:gd name="T0" fmla="*/ 259 w 1551"/>
                  <a:gd name="T1" fmla="*/ 0 h 2559"/>
                  <a:gd name="T2" fmla="*/ 213 w 1551"/>
                  <a:gd name="T3" fmla="*/ 23 h 2559"/>
                  <a:gd name="T4" fmla="*/ 61 w 1551"/>
                  <a:gd name="T5" fmla="*/ 1117 h 2559"/>
                  <a:gd name="T6" fmla="*/ 152 w 1551"/>
                  <a:gd name="T7" fmla="*/ 1817 h 2559"/>
                  <a:gd name="T8" fmla="*/ 472 w 1551"/>
                  <a:gd name="T9" fmla="*/ 2007 h 2559"/>
                  <a:gd name="T10" fmla="*/ 548 w 1551"/>
                  <a:gd name="T11" fmla="*/ 1999 h 2559"/>
                  <a:gd name="T12" fmla="*/ 791 w 1551"/>
                  <a:gd name="T13" fmla="*/ 1847 h 2559"/>
                  <a:gd name="T14" fmla="*/ 1034 w 1551"/>
                  <a:gd name="T15" fmla="*/ 1695 h 2559"/>
                  <a:gd name="T16" fmla="*/ 1277 w 1551"/>
                  <a:gd name="T17" fmla="*/ 2151 h 2559"/>
                  <a:gd name="T18" fmla="*/ 973 w 1551"/>
                  <a:gd name="T19" fmla="*/ 2394 h 2559"/>
                  <a:gd name="T20" fmla="*/ 1026 w 1551"/>
                  <a:gd name="T21" fmla="*/ 2558 h 2559"/>
                  <a:gd name="T22" fmla="*/ 1064 w 1551"/>
                  <a:gd name="T23" fmla="*/ 2546 h 2559"/>
                  <a:gd name="T24" fmla="*/ 1520 w 1551"/>
                  <a:gd name="T25" fmla="*/ 1877 h 2559"/>
                  <a:gd name="T26" fmla="*/ 1081 w 1551"/>
                  <a:gd name="T27" fmla="*/ 1530 h 2559"/>
                  <a:gd name="T28" fmla="*/ 973 w 1551"/>
                  <a:gd name="T29" fmla="*/ 1543 h 2559"/>
                  <a:gd name="T30" fmla="*/ 700 w 1551"/>
                  <a:gd name="T31" fmla="*/ 1725 h 2559"/>
                  <a:gd name="T32" fmla="*/ 485 w 1551"/>
                  <a:gd name="T33" fmla="*/ 1773 h 2559"/>
                  <a:gd name="T34" fmla="*/ 244 w 1551"/>
                  <a:gd name="T35" fmla="*/ 1026 h 2559"/>
                  <a:gd name="T36" fmla="*/ 304 w 1551"/>
                  <a:gd name="T37" fmla="*/ 23 h 2559"/>
                  <a:gd name="T38" fmla="*/ 259 w 1551"/>
                  <a:gd name="T39" fmla="*/ 0 h 25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51"/>
                  <a:gd name="T61" fmla="*/ 0 h 2559"/>
                  <a:gd name="T62" fmla="*/ 1551 w 1551"/>
                  <a:gd name="T63" fmla="*/ 2559 h 25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61" name="Google Shape;1198;p63"/>
              <p:cNvSpPr>
                <a:spLocks/>
              </p:cNvSpPr>
              <p:nvPr/>
            </p:nvSpPr>
            <p:spPr bwMode="auto">
              <a:xfrm>
                <a:off x="-630531" y="1389893"/>
                <a:ext cx="116317" cy="91034"/>
              </a:xfrm>
              <a:custGeom>
                <a:avLst/>
                <a:gdLst>
                  <a:gd name="T0" fmla="*/ 1824 w 1946"/>
                  <a:gd name="T1" fmla="*/ 0 h 1523"/>
                  <a:gd name="T2" fmla="*/ 0 w 1946"/>
                  <a:gd name="T3" fmla="*/ 1459 h 1523"/>
                  <a:gd name="T4" fmla="*/ 48 w 1946"/>
                  <a:gd name="T5" fmla="*/ 1523 h 1523"/>
                  <a:gd name="T6" fmla="*/ 91 w 1946"/>
                  <a:gd name="T7" fmla="*/ 1490 h 1523"/>
                  <a:gd name="T8" fmla="*/ 1854 w 1946"/>
                  <a:gd name="T9" fmla="*/ 183 h 1523"/>
                  <a:gd name="T10" fmla="*/ 1824 w 1946"/>
                  <a:gd name="T11" fmla="*/ 0 h 15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46"/>
                  <a:gd name="T19" fmla="*/ 0 h 1523"/>
                  <a:gd name="T20" fmla="*/ 1946 w 1946"/>
                  <a:gd name="T21" fmla="*/ 1523 h 15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62" name="Google Shape;1199;p63"/>
              <p:cNvSpPr>
                <a:spLocks/>
              </p:cNvSpPr>
              <p:nvPr/>
            </p:nvSpPr>
            <p:spPr bwMode="auto">
              <a:xfrm>
                <a:off x="81652" y="1345722"/>
                <a:ext cx="133293" cy="53138"/>
              </a:xfrm>
              <a:custGeom>
                <a:avLst/>
                <a:gdLst>
                  <a:gd name="T0" fmla="*/ 435 w 2230"/>
                  <a:gd name="T1" fmla="*/ 1 h 889"/>
                  <a:gd name="T2" fmla="*/ 61 w 2230"/>
                  <a:gd name="T3" fmla="*/ 40 h 889"/>
                  <a:gd name="T4" fmla="*/ 61 w 2230"/>
                  <a:gd name="T5" fmla="*/ 162 h 889"/>
                  <a:gd name="T6" fmla="*/ 1976 w 2230"/>
                  <a:gd name="T7" fmla="*/ 861 h 889"/>
                  <a:gd name="T8" fmla="*/ 2056 w 2230"/>
                  <a:gd name="T9" fmla="*/ 889 h 889"/>
                  <a:gd name="T10" fmla="*/ 2158 w 2230"/>
                  <a:gd name="T11" fmla="*/ 709 h 889"/>
                  <a:gd name="T12" fmla="*/ 435 w 2230"/>
                  <a:gd name="T13" fmla="*/ 1 h 8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30"/>
                  <a:gd name="T22" fmla="*/ 0 h 889"/>
                  <a:gd name="T23" fmla="*/ 2230 w 2230"/>
                  <a:gd name="T24" fmla="*/ 889 h 8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63" name="Google Shape;1200;p63"/>
              <p:cNvSpPr>
                <a:spLocks/>
              </p:cNvSpPr>
              <p:nvPr/>
            </p:nvSpPr>
            <p:spPr bwMode="auto">
              <a:xfrm>
                <a:off x="-653294" y="1750149"/>
                <a:ext cx="287196" cy="264020"/>
              </a:xfrm>
              <a:custGeom>
                <a:avLst/>
                <a:gdLst>
                  <a:gd name="T0" fmla="*/ 2063 w 4105"/>
                  <a:gd name="T1" fmla="*/ 1 h 3774"/>
                  <a:gd name="T2" fmla="*/ 1946 w 4105"/>
                  <a:gd name="T3" fmla="*/ 4 h 3774"/>
                  <a:gd name="T4" fmla="*/ 61 w 4105"/>
                  <a:gd name="T5" fmla="*/ 1980 h 3774"/>
                  <a:gd name="T6" fmla="*/ 2067 w 4105"/>
                  <a:gd name="T7" fmla="*/ 3774 h 3774"/>
                  <a:gd name="T8" fmla="*/ 2128 w 4105"/>
                  <a:gd name="T9" fmla="*/ 3773 h 3774"/>
                  <a:gd name="T10" fmla="*/ 4043 w 4105"/>
                  <a:gd name="T11" fmla="*/ 1797 h 3774"/>
                  <a:gd name="T12" fmla="*/ 2063 w 4105"/>
                  <a:gd name="T13" fmla="*/ 1 h 37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05"/>
                  <a:gd name="T22" fmla="*/ 0 h 3774"/>
                  <a:gd name="T23" fmla="*/ 4105 w 4105"/>
                  <a:gd name="T24" fmla="*/ 3774 h 37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64" name="Google Shape;1201;p63"/>
              <p:cNvSpPr>
                <a:spLocks/>
              </p:cNvSpPr>
              <p:nvPr/>
            </p:nvSpPr>
            <p:spPr bwMode="auto">
              <a:xfrm>
                <a:off x="-13510" y="1706137"/>
                <a:ext cx="313902" cy="288697"/>
              </a:xfrm>
              <a:custGeom>
                <a:avLst/>
                <a:gdLst>
                  <a:gd name="T0" fmla="*/ 2064 w 4074"/>
                  <a:gd name="T1" fmla="*/ 1 h 3747"/>
                  <a:gd name="T2" fmla="*/ 1945 w 4074"/>
                  <a:gd name="T3" fmla="*/ 4 h 3747"/>
                  <a:gd name="T4" fmla="*/ 30 w 4074"/>
                  <a:gd name="T5" fmla="*/ 1980 h 3747"/>
                  <a:gd name="T6" fmla="*/ 2010 w 4074"/>
                  <a:gd name="T7" fmla="*/ 3746 h 3747"/>
                  <a:gd name="T8" fmla="*/ 2128 w 4074"/>
                  <a:gd name="T9" fmla="*/ 3743 h 3747"/>
                  <a:gd name="T10" fmla="*/ 4043 w 4074"/>
                  <a:gd name="T11" fmla="*/ 1767 h 3747"/>
                  <a:gd name="T12" fmla="*/ 2064 w 4074"/>
                  <a:gd name="T13" fmla="*/ 1 h 37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74"/>
                  <a:gd name="T22" fmla="*/ 0 h 3747"/>
                  <a:gd name="T23" fmla="*/ 4074 w 4074"/>
                  <a:gd name="T24" fmla="*/ 3747 h 37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65" name="Google Shape;1202;p63"/>
              <p:cNvSpPr>
                <a:spLocks/>
              </p:cNvSpPr>
              <p:nvPr/>
            </p:nvSpPr>
            <p:spPr bwMode="auto">
              <a:xfrm>
                <a:off x="-516127" y="1598671"/>
                <a:ext cx="67304" cy="78302"/>
              </a:xfrm>
              <a:custGeom>
                <a:avLst/>
                <a:gdLst>
                  <a:gd name="T0" fmla="*/ 564 w 1126"/>
                  <a:gd name="T1" fmla="*/ 0 h 1310"/>
                  <a:gd name="T2" fmla="*/ 518 w 1126"/>
                  <a:gd name="T3" fmla="*/ 3 h 1310"/>
                  <a:gd name="T4" fmla="*/ 1 w 1126"/>
                  <a:gd name="T5" fmla="*/ 702 h 1310"/>
                  <a:gd name="T6" fmla="*/ 609 w 1126"/>
                  <a:gd name="T7" fmla="*/ 1310 h 1310"/>
                  <a:gd name="T8" fmla="*/ 1095 w 1126"/>
                  <a:gd name="T9" fmla="*/ 611 h 1310"/>
                  <a:gd name="T10" fmla="*/ 564 w 1126"/>
                  <a:gd name="T11" fmla="*/ 0 h 13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6"/>
                  <a:gd name="T19" fmla="*/ 0 h 1310"/>
                  <a:gd name="T20" fmla="*/ 1126 w 1126"/>
                  <a:gd name="T21" fmla="*/ 1310 h 13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66" name="Google Shape;1203;p63"/>
              <p:cNvSpPr>
                <a:spLocks/>
              </p:cNvSpPr>
              <p:nvPr/>
            </p:nvSpPr>
            <p:spPr bwMode="auto">
              <a:xfrm>
                <a:off x="16201" y="1562331"/>
                <a:ext cx="67304" cy="78302"/>
              </a:xfrm>
              <a:custGeom>
                <a:avLst/>
                <a:gdLst>
                  <a:gd name="T0" fmla="*/ 559 w 1126"/>
                  <a:gd name="T1" fmla="*/ 1 h 1310"/>
                  <a:gd name="T2" fmla="*/ 518 w 1126"/>
                  <a:gd name="T3" fmla="*/ 3 h 1310"/>
                  <a:gd name="T4" fmla="*/ 1 w 1126"/>
                  <a:gd name="T5" fmla="*/ 702 h 1310"/>
                  <a:gd name="T6" fmla="*/ 609 w 1126"/>
                  <a:gd name="T7" fmla="*/ 1310 h 1310"/>
                  <a:gd name="T8" fmla="*/ 1095 w 1126"/>
                  <a:gd name="T9" fmla="*/ 611 h 1310"/>
                  <a:gd name="T10" fmla="*/ 559 w 1126"/>
                  <a:gd name="T11" fmla="*/ 1 h 13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6"/>
                  <a:gd name="T19" fmla="*/ 0 h 1310"/>
                  <a:gd name="T20" fmla="*/ 1126 w 1126"/>
                  <a:gd name="T21" fmla="*/ 1310 h 13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67" name="Google Shape;1204;p63"/>
              <p:cNvSpPr>
                <a:spLocks/>
              </p:cNvSpPr>
              <p:nvPr/>
            </p:nvSpPr>
            <p:spPr bwMode="auto">
              <a:xfrm>
                <a:off x="-944705" y="978696"/>
                <a:ext cx="316197" cy="640621"/>
              </a:xfrm>
              <a:custGeom>
                <a:avLst/>
                <a:gdLst>
                  <a:gd name="T0" fmla="*/ 5289 w 5290"/>
                  <a:gd name="T1" fmla="*/ 1 h 10719"/>
                  <a:gd name="T2" fmla="*/ 5289 w 5290"/>
                  <a:gd name="T3" fmla="*/ 1 h 10719"/>
                  <a:gd name="T4" fmla="*/ 973 w 5290"/>
                  <a:gd name="T5" fmla="*/ 4165 h 10719"/>
                  <a:gd name="T6" fmla="*/ 547 w 5290"/>
                  <a:gd name="T7" fmla="*/ 10244 h 10719"/>
                  <a:gd name="T8" fmla="*/ 2158 w 5290"/>
                  <a:gd name="T9" fmla="*/ 10700 h 10719"/>
                  <a:gd name="T10" fmla="*/ 2209 w 5290"/>
                  <a:gd name="T11" fmla="*/ 10718 h 10719"/>
                  <a:gd name="T12" fmla="*/ 2189 w 5290"/>
                  <a:gd name="T13" fmla="*/ 9514 h 10719"/>
                  <a:gd name="T14" fmla="*/ 4195 w 5290"/>
                  <a:gd name="T15" fmla="*/ 8998 h 10719"/>
                  <a:gd name="T16" fmla="*/ 4894 w 5290"/>
                  <a:gd name="T17" fmla="*/ 1460 h 10719"/>
                  <a:gd name="T18" fmla="*/ 5289 w 5290"/>
                  <a:gd name="T19" fmla="*/ 1 h 107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290"/>
                  <a:gd name="T31" fmla="*/ 0 h 10719"/>
                  <a:gd name="T32" fmla="*/ 5290 w 5290"/>
                  <a:gd name="T33" fmla="*/ 10719 h 107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68" name="Google Shape;1205;p63"/>
              <p:cNvSpPr>
                <a:spLocks/>
              </p:cNvSpPr>
              <p:nvPr/>
            </p:nvSpPr>
            <p:spPr bwMode="auto">
              <a:xfrm>
                <a:off x="-724621" y="949286"/>
                <a:ext cx="206611" cy="570154"/>
              </a:xfrm>
              <a:custGeom>
                <a:avLst/>
                <a:gdLst>
                  <a:gd name="T0" fmla="*/ 3040 w 3222"/>
                  <a:gd name="T1" fmla="*/ 0 h 9484"/>
                  <a:gd name="T2" fmla="*/ 1489 w 3222"/>
                  <a:gd name="T3" fmla="*/ 487 h 9484"/>
                  <a:gd name="T4" fmla="*/ 1094 w 3222"/>
                  <a:gd name="T5" fmla="*/ 1946 h 9484"/>
                  <a:gd name="T6" fmla="*/ 365 w 3222"/>
                  <a:gd name="T7" fmla="*/ 9484 h 9484"/>
                  <a:gd name="T8" fmla="*/ 3222 w 3222"/>
                  <a:gd name="T9" fmla="*/ 8997 h 9484"/>
                  <a:gd name="T10" fmla="*/ 3040 w 3222"/>
                  <a:gd name="T11" fmla="*/ 0 h 94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2"/>
                  <a:gd name="T19" fmla="*/ 0 h 9484"/>
                  <a:gd name="T20" fmla="*/ 3222 w 3222"/>
                  <a:gd name="T21" fmla="*/ 9484 h 94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69" name="Google Shape;1206;p63"/>
              <p:cNvSpPr>
                <a:spLocks/>
              </p:cNvSpPr>
              <p:nvPr/>
            </p:nvSpPr>
            <p:spPr bwMode="auto">
              <a:xfrm>
                <a:off x="-576698" y="804804"/>
                <a:ext cx="831620" cy="695991"/>
              </a:xfrm>
              <a:custGeom>
                <a:avLst/>
                <a:gdLst>
                  <a:gd name="T0" fmla="*/ 6538 w 13588"/>
                  <a:gd name="T1" fmla="*/ 1 h 11644"/>
                  <a:gd name="T2" fmla="*/ 6506 w 13588"/>
                  <a:gd name="T3" fmla="*/ 2 h 11644"/>
                  <a:gd name="T4" fmla="*/ 5138 w 13588"/>
                  <a:gd name="T5" fmla="*/ 2525 h 11644"/>
                  <a:gd name="T6" fmla="*/ 3954 w 13588"/>
                  <a:gd name="T7" fmla="*/ 839 h 11644"/>
                  <a:gd name="T8" fmla="*/ 3709 w 13588"/>
                  <a:gd name="T9" fmla="*/ 883 h 11644"/>
                  <a:gd name="T10" fmla="*/ 4135 w 13588"/>
                  <a:gd name="T11" fmla="*/ 2616 h 11644"/>
                  <a:gd name="T12" fmla="*/ 2083 w 13588"/>
                  <a:gd name="T13" fmla="*/ 2297 h 11644"/>
                  <a:gd name="T14" fmla="*/ 518 w 13588"/>
                  <a:gd name="T15" fmla="*/ 2464 h 11644"/>
                  <a:gd name="T16" fmla="*/ 700 w 13588"/>
                  <a:gd name="T17" fmla="*/ 11491 h 11644"/>
                  <a:gd name="T18" fmla="*/ 5490 w 13588"/>
                  <a:gd name="T19" fmla="*/ 11237 h 11644"/>
                  <a:gd name="T20" fmla="*/ 7326 w 13588"/>
                  <a:gd name="T21" fmla="*/ 11279 h 11644"/>
                  <a:gd name="T22" fmla="*/ 7396 w 13588"/>
                  <a:gd name="T23" fmla="*/ 8376 h 11644"/>
                  <a:gd name="T24" fmla="*/ 7509 w 13588"/>
                  <a:gd name="T25" fmla="*/ 8482 h 11644"/>
                  <a:gd name="T26" fmla="*/ 8208 w 13588"/>
                  <a:gd name="T27" fmla="*/ 11339 h 11644"/>
                  <a:gd name="T28" fmla="*/ 11035 w 13588"/>
                  <a:gd name="T29" fmla="*/ 11309 h 11644"/>
                  <a:gd name="T30" fmla="*/ 10852 w 13588"/>
                  <a:gd name="T31" fmla="*/ 7449 h 11644"/>
                  <a:gd name="T32" fmla="*/ 10852 w 13588"/>
                  <a:gd name="T33" fmla="*/ 7449 h 11644"/>
                  <a:gd name="T34" fmla="*/ 12220 w 13588"/>
                  <a:gd name="T35" fmla="*/ 11431 h 11644"/>
                  <a:gd name="T36" fmla="*/ 13588 w 13588"/>
                  <a:gd name="T37" fmla="*/ 11643 h 11644"/>
                  <a:gd name="T38" fmla="*/ 9180 w 13588"/>
                  <a:gd name="T39" fmla="*/ 2008 h 11644"/>
                  <a:gd name="T40" fmla="*/ 5928 w 13588"/>
                  <a:gd name="T41" fmla="*/ 2494 h 11644"/>
                  <a:gd name="T42" fmla="*/ 6538 w 13588"/>
                  <a:gd name="T43" fmla="*/ 1 h 1164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588"/>
                  <a:gd name="T67" fmla="*/ 0 h 11644"/>
                  <a:gd name="T68" fmla="*/ 13588 w 13588"/>
                  <a:gd name="T69" fmla="*/ 11644 h 1164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70" name="Google Shape;1207;p63"/>
              <p:cNvSpPr>
                <a:spLocks/>
              </p:cNvSpPr>
              <p:nvPr/>
            </p:nvSpPr>
            <p:spPr bwMode="auto">
              <a:xfrm>
                <a:off x="-27600" y="924907"/>
                <a:ext cx="438386" cy="594543"/>
              </a:xfrm>
              <a:custGeom>
                <a:avLst/>
                <a:gdLst>
                  <a:gd name="T0" fmla="*/ 617 w 6961"/>
                  <a:gd name="T1" fmla="*/ 1 h 9981"/>
                  <a:gd name="T2" fmla="*/ 0 w 6961"/>
                  <a:gd name="T3" fmla="*/ 11 h 9981"/>
                  <a:gd name="T4" fmla="*/ 4408 w 6961"/>
                  <a:gd name="T5" fmla="*/ 9646 h 9981"/>
                  <a:gd name="T6" fmla="*/ 6961 w 6961"/>
                  <a:gd name="T7" fmla="*/ 9981 h 9981"/>
                  <a:gd name="T8" fmla="*/ 2949 w 6961"/>
                  <a:gd name="T9" fmla="*/ 193 h 9981"/>
                  <a:gd name="T10" fmla="*/ 617 w 6961"/>
                  <a:gd name="T11" fmla="*/ 1 h 99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61"/>
                  <a:gd name="T19" fmla="*/ 0 h 9981"/>
                  <a:gd name="T20" fmla="*/ 6961 w 6961"/>
                  <a:gd name="T21" fmla="*/ 9981 h 99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71" name="Google Shape;1208;p63"/>
              <p:cNvSpPr>
                <a:spLocks/>
              </p:cNvSpPr>
              <p:nvPr/>
            </p:nvSpPr>
            <p:spPr bwMode="auto">
              <a:xfrm>
                <a:off x="157272" y="935691"/>
                <a:ext cx="336161" cy="614384"/>
              </a:xfrm>
              <a:custGeom>
                <a:avLst/>
                <a:gdLst>
                  <a:gd name="T0" fmla="*/ 1 w 5624"/>
                  <a:gd name="T1" fmla="*/ 0 h 10305"/>
                  <a:gd name="T2" fmla="*/ 4013 w 5624"/>
                  <a:gd name="T3" fmla="*/ 9788 h 10305"/>
                  <a:gd name="T4" fmla="*/ 4560 w 5624"/>
                  <a:gd name="T5" fmla="*/ 9849 h 10305"/>
                  <a:gd name="T6" fmla="*/ 4712 w 5624"/>
                  <a:gd name="T7" fmla="*/ 10304 h 10305"/>
                  <a:gd name="T8" fmla="*/ 5594 w 5624"/>
                  <a:gd name="T9" fmla="*/ 9940 h 10305"/>
                  <a:gd name="T10" fmla="*/ 3739 w 5624"/>
                  <a:gd name="T11" fmla="*/ 2797 h 10305"/>
                  <a:gd name="T12" fmla="*/ 1 w 5624"/>
                  <a:gd name="T13" fmla="*/ 0 h 1030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24"/>
                  <a:gd name="T22" fmla="*/ 0 h 10305"/>
                  <a:gd name="T23" fmla="*/ 5624 w 5624"/>
                  <a:gd name="T24" fmla="*/ 10305 h 1030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72" name="Google Shape;1209;p63"/>
              <p:cNvSpPr>
                <a:spLocks/>
              </p:cNvSpPr>
              <p:nvPr/>
            </p:nvSpPr>
            <p:spPr bwMode="auto">
              <a:xfrm>
                <a:off x="-1108407" y="2605269"/>
                <a:ext cx="394319" cy="383620"/>
              </a:xfrm>
              <a:custGeom>
                <a:avLst/>
                <a:gdLst>
                  <a:gd name="T0" fmla="*/ 3648 w 6597"/>
                  <a:gd name="T1" fmla="*/ 1 h 6418"/>
                  <a:gd name="T2" fmla="*/ 31 w 6597"/>
                  <a:gd name="T3" fmla="*/ 5624 h 6418"/>
                  <a:gd name="T4" fmla="*/ 1379 w 6597"/>
                  <a:gd name="T5" fmla="*/ 6418 h 6418"/>
                  <a:gd name="T6" fmla="*/ 3648 w 6597"/>
                  <a:gd name="T7" fmla="*/ 6050 h 6418"/>
                  <a:gd name="T8" fmla="*/ 6597 w 6597"/>
                  <a:gd name="T9" fmla="*/ 1551 h 6418"/>
                  <a:gd name="T10" fmla="*/ 3648 w 6597"/>
                  <a:gd name="T11" fmla="*/ 1 h 64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597"/>
                  <a:gd name="T19" fmla="*/ 0 h 6418"/>
                  <a:gd name="T20" fmla="*/ 6597 w 6597"/>
                  <a:gd name="T21" fmla="*/ 6418 h 64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73" name="Google Shape;1210;p63"/>
              <p:cNvSpPr>
                <a:spLocks/>
              </p:cNvSpPr>
              <p:nvPr/>
            </p:nvSpPr>
            <p:spPr bwMode="auto">
              <a:xfrm>
                <a:off x="-681456" y="2174741"/>
                <a:ext cx="461563" cy="804896"/>
              </a:xfrm>
              <a:custGeom>
                <a:avLst/>
                <a:gdLst>
                  <a:gd name="T0" fmla="*/ 1278 w 7722"/>
                  <a:gd name="T1" fmla="*/ 0 h 13466"/>
                  <a:gd name="T2" fmla="*/ 882 w 7722"/>
                  <a:gd name="T3" fmla="*/ 2067 h 13466"/>
                  <a:gd name="T4" fmla="*/ 1 w 7722"/>
                  <a:gd name="T5" fmla="*/ 10031 h 13466"/>
                  <a:gd name="T6" fmla="*/ 7721 w 7722"/>
                  <a:gd name="T7" fmla="*/ 13465 h 13466"/>
                  <a:gd name="T8" fmla="*/ 7721 w 7722"/>
                  <a:gd name="T9" fmla="*/ 4073 h 13466"/>
                  <a:gd name="T10" fmla="*/ 1278 w 7722"/>
                  <a:gd name="T11" fmla="*/ 0 h 134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22"/>
                  <a:gd name="T19" fmla="*/ 0 h 13466"/>
                  <a:gd name="T20" fmla="*/ 7722 w 7722"/>
                  <a:gd name="T21" fmla="*/ 13466 h 134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74" name="Google Shape;1211;p63"/>
              <p:cNvSpPr>
                <a:spLocks/>
              </p:cNvSpPr>
              <p:nvPr/>
            </p:nvSpPr>
            <p:spPr bwMode="auto">
              <a:xfrm>
                <a:off x="-570580" y="2154718"/>
                <a:ext cx="370649" cy="804956"/>
              </a:xfrm>
              <a:custGeom>
                <a:avLst/>
                <a:gdLst>
                  <a:gd name="T0" fmla="*/ 1034 w 6201"/>
                  <a:gd name="T1" fmla="*/ 1 h 13467"/>
                  <a:gd name="T2" fmla="*/ 699 w 6201"/>
                  <a:gd name="T3" fmla="*/ 2068 h 13467"/>
                  <a:gd name="T4" fmla="*/ 0 w 6201"/>
                  <a:gd name="T5" fmla="*/ 10031 h 13467"/>
                  <a:gd name="T6" fmla="*/ 6201 w 6201"/>
                  <a:gd name="T7" fmla="*/ 13466 h 13467"/>
                  <a:gd name="T8" fmla="*/ 6201 w 6201"/>
                  <a:gd name="T9" fmla="*/ 4074 h 13467"/>
                  <a:gd name="T10" fmla="*/ 1034 w 6201"/>
                  <a:gd name="T11" fmla="*/ 1 h 134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01"/>
                  <a:gd name="T19" fmla="*/ 0 h 13467"/>
                  <a:gd name="T20" fmla="*/ 6201 w 6201"/>
                  <a:gd name="T21" fmla="*/ 13467 h 134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75" name="Google Shape;1212;p63"/>
              <p:cNvSpPr>
                <a:spLocks/>
              </p:cNvSpPr>
              <p:nvPr/>
            </p:nvSpPr>
            <p:spPr bwMode="auto">
              <a:xfrm>
                <a:off x="-450677" y="2140194"/>
                <a:ext cx="252599" cy="804896"/>
              </a:xfrm>
              <a:custGeom>
                <a:avLst/>
                <a:gdLst>
                  <a:gd name="T0" fmla="*/ 699 w 4226"/>
                  <a:gd name="T1" fmla="*/ 1 h 13466"/>
                  <a:gd name="T2" fmla="*/ 456 w 4226"/>
                  <a:gd name="T3" fmla="*/ 2068 h 13466"/>
                  <a:gd name="T4" fmla="*/ 0 w 4226"/>
                  <a:gd name="T5" fmla="*/ 10031 h 13466"/>
                  <a:gd name="T6" fmla="*/ 4225 w 4226"/>
                  <a:gd name="T7" fmla="*/ 13466 h 13466"/>
                  <a:gd name="T8" fmla="*/ 4225 w 4226"/>
                  <a:gd name="T9" fmla="*/ 4074 h 13466"/>
                  <a:gd name="T10" fmla="*/ 699 w 4226"/>
                  <a:gd name="T11" fmla="*/ 1 h 134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26"/>
                  <a:gd name="T19" fmla="*/ 0 h 13466"/>
                  <a:gd name="T20" fmla="*/ 4226 w 4226"/>
                  <a:gd name="T21" fmla="*/ 13466 h 134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76" name="Google Shape;1213;p63"/>
              <p:cNvSpPr>
                <a:spLocks/>
              </p:cNvSpPr>
              <p:nvPr/>
            </p:nvSpPr>
            <p:spPr bwMode="auto">
              <a:xfrm>
                <a:off x="-196348" y="2171095"/>
                <a:ext cx="461563" cy="804896"/>
              </a:xfrm>
              <a:custGeom>
                <a:avLst/>
                <a:gdLst>
                  <a:gd name="T0" fmla="*/ 6444 w 7722"/>
                  <a:gd name="T1" fmla="*/ 0 h 13466"/>
                  <a:gd name="T2" fmla="*/ 1 w 7722"/>
                  <a:gd name="T3" fmla="*/ 4104 h 13466"/>
                  <a:gd name="T4" fmla="*/ 1 w 7722"/>
                  <a:gd name="T5" fmla="*/ 13466 h 13466"/>
                  <a:gd name="T6" fmla="*/ 7721 w 7722"/>
                  <a:gd name="T7" fmla="*/ 10061 h 13466"/>
                  <a:gd name="T8" fmla="*/ 6870 w 7722"/>
                  <a:gd name="T9" fmla="*/ 2067 h 13466"/>
                  <a:gd name="T10" fmla="*/ 6444 w 7722"/>
                  <a:gd name="T11" fmla="*/ 0 h 134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22"/>
                  <a:gd name="T19" fmla="*/ 0 h 13466"/>
                  <a:gd name="T20" fmla="*/ 7722 w 7722"/>
                  <a:gd name="T21" fmla="*/ 13466 h 134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77" name="Google Shape;1214;p63"/>
              <p:cNvSpPr>
                <a:spLocks/>
              </p:cNvSpPr>
              <p:nvPr/>
            </p:nvSpPr>
            <p:spPr bwMode="auto">
              <a:xfrm>
                <a:off x="-216311" y="2151132"/>
                <a:ext cx="370649" cy="804896"/>
              </a:xfrm>
              <a:custGeom>
                <a:avLst/>
                <a:gdLst>
                  <a:gd name="T0" fmla="*/ 5168 w 6201"/>
                  <a:gd name="T1" fmla="*/ 0 h 13466"/>
                  <a:gd name="T2" fmla="*/ 0 w 6201"/>
                  <a:gd name="T3" fmla="*/ 4103 h 13466"/>
                  <a:gd name="T4" fmla="*/ 0 w 6201"/>
                  <a:gd name="T5" fmla="*/ 13465 h 13466"/>
                  <a:gd name="T6" fmla="*/ 6201 w 6201"/>
                  <a:gd name="T7" fmla="*/ 10061 h 13466"/>
                  <a:gd name="T8" fmla="*/ 5502 w 6201"/>
                  <a:gd name="T9" fmla="*/ 2067 h 13466"/>
                  <a:gd name="T10" fmla="*/ 5168 w 6201"/>
                  <a:gd name="T11" fmla="*/ 0 h 134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01"/>
                  <a:gd name="T19" fmla="*/ 0 h 13466"/>
                  <a:gd name="T20" fmla="*/ 6201 w 6201"/>
                  <a:gd name="T21" fmla="*/ 13466 h 134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78" name="Google Shape;1215;p63"/>
              <p:cNvSpPr>
                <a:spLocks/>
              </p:cNvSpPr>
              <p:nvPr/>
            </p:nvSpPr>
            <p:spPr bwMode="auto">
              <a:xfrm>
                <a:off x="-218164" y="2138400"/>
                <a:ext cx="254452" cy="803103"/>
              </a:xfrm>
              <a:custGeom>
                <a:avLst/>
                <a:gdLst>
                  <a:gd name="T0" fmla="*/ 3557 w 4257"/>
                  <a:gd name="T1" fmla="*/ 0 h 13436"/>
                  <a:gd name="T2" fmla="*/ 1 w 4257"/>
                  <a:gd name="T3" fmla="*/ 4073 h 13436"/>
                  <a:gd name="T4" fmla="*/ 1 w 4257"/>
                  <a:gd name="T5" fmla="*/ 13435 h 13436"/>
                  <a:gd name="T6" fmla="*/ 4256 w 4257"/>
                  <a:gd name="T7" fmla="*/ 10031 h 13436"/>
                  <a:gd name="T8" fmla="*/ 3770 w 4257"/>
                  <a:gd name="T9" fmla="*/ 2037 h 13436"/>
                  <a:gd name="T10" fmla="*/ 3557 w 4257"/>
                  <a:gd name="T11" fmla="*/ 0 h 134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57"/>
                  <a:gd name="T19" fmla="*/ 0 h 13436"/>
                  <a:gd name="T20" fmla="*/ 4257 w 4257"/>
                  <a:gd name="T21" fmla="*/ 13436 h 134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79" name="Google Shape;1216;p63"/>
              <p:cNvSpPr>
                <a:spLocks/>
              </p:cNvSpPr>
              <p:nvPr/>
            </p:nvSpPr>
            <p:spPr bwMode="auto">
              <a:xfrm>
                <a:off x="-746608" y="2223335"/>
                <a:ext cx="499459" cy="778118"/>
              </a:xfrm>
              <a:custGeom>
                <a:avLst/>
                <a:gdLst>
                  <a:gd name="T0" fmla="*/ 1182 w 8356"/>
                  <a:gd name="T1" fmla="*/ 1 h 13018"/>
                  <a:gd name="T2" fmla="*/ 179 w 8356"/>
                  <a:gd name="T3" fmla="*/ 1376 h 13018"/>
                  <a:gd name="T4" fmla="*/ 453 w 8356"/>
                  <a:gd name="T5" fmla="*/ 9704 h 13018"/>
                  <a:gd name="T6" fmla="*/ 8356 w 8356"/>
                  <a:gd name="T7" fmla="*/ 13017 h 13018"/>
                  <a:gd name="T8" fmla="*/ 8356 w 8356"/>
                  <a:gd name="T9" fmla="*/ 3199 h 13018"/>
                  <a:gd name="T10" fmla="*/ 1547 w 8356"/>
                  <a:gd name="T11" fmla="*/ 38 h 13018"/>
                  <a:gd name="T12" fmla="*/ 1182 w 8356"/>
                  <a:gd name="T13" fmla="*/ 1 h 130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56"/>
                  <a:gd name="T22" fmla="*/ 0 h 13018"/>
                  <a:gd name="T23" fmla="*/ 8356 w 8356"/>
                  <a:gd name="T24" fmla="*/ 13018 h 130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80" name="Google Shape;1217;p63"/>
              <p:cNvSpPr>
                <a:spLocks/>
              </p:cNvSpPr>
              <p:nvPr/>
            </p:nvSpPr>
            <p:spPr bwMode="auto">
              <a:xfrm>
                <a:off x="-149128" y="2212456"/>
                <a:ext cx="499459" cy="778059"/>
              </a:xfrm>
              <a:custGeom>
                <a:avLst/>
                <a:gdLst>
                  <a:gd name="T0" fmla="*/ 7174 w 8356"/>
                  <a:gd name="T1" fmla="*/ 0 h 13017"/>
                  <a:gd name="T2" fmla="*/ 6810 w 8356"/>
                  <a:gd name="T3" fmla="*/ 38 h 13017"/>
                  <a:gd name="T4" fmla="*/ 1 w 8356"/>
                  <a:gd name="T5" fmla="*/ 3321 h 13017"/>
                  <a:gd name="T6" fmla="*/ 1 w 8356"/>
                  <a:gd name="T7" fmla="*/ 13017 h 13017"/>
                  <a:gd name="T8" fmla="*/ 7904 w 8356"/>
                  <a:gd name="T9" fmla="*/ 9673 h 13017"/>
                  <a:gd name="T10" fmla="*/ 8177 w 8356"/>
                  <a:gd name="T11" fmla="*/ 1375 h 13017"/>
                  <a:gd name="T12" fmla="*/ 7174 w 8356"/>
                  <a:gd name="T13" fmla="*/ 0 h 130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56"/>
                  <a:gd name="T22" fmla="*/ 0 h 13017"/>
                  <a:gd name="T23" fmla="*/ 8356 w 8356"/>
                  <a:gd name="T24" fmla="*/ 13017 h 130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81" name="Google Shape;1218;p63"/>
              <p:cNvSpPr>
                <a:spLocks/>
              </p:cNvSpPr>
              <p:nvPr/>
            </p:nvSpPr>
            <p:spPr bwMode="auto">
              <a:xfrm>
                <a:off x="-247213" y="2396430"/>
                <a:ext cx="98146" cy="611712"/>
              </a:xfrm>
              <a:custGeom>
                <a:avLst/>
                <a:gdLst>
                  <a:gd name="T0" fmla="*/ 1008 w 1642"/>
                  <a:gd name="T1" fmla="*/ 1 h 10234"/>
                  <a:gd name="T2" fmla="*/ 1 w 1642"/>
                  <a:gd name="T3" fmla="*/ 303 h 10234"/>
                  <a:gd name="T4" fmla="*/ 1 w 1642"/>
                  <a:gd name="T5" fmla="*/ 10121 h 10234"/>
                  <a:gd name="T6" fmla="*/ 832 w 1642"/>
                  <a:gd name="T7" fmla="*/ 10234 h 10234"/>
                  <a:gd name="T8" fmla="*/ 1642 w 1642"/>
                  <a:gd name="T9" fmla="*/ 9939 h 10234"/>
                  <a:gd name="T10" fmla="*/ 1642 w 1642"/>
                  <a:gd name="T11" fmla="*/ 243 h 10234"/>
                  <a:gd name="T12" fmla="*/ 1008 w 1642"/>
                  <a:gd name="T13" fmla="*/ 1 h 102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42"/>
                  <a:gd name="T22" fmla="*/ 0 h 10234"/>
                  <a:gd name="T23" fmla="*/ 1642 w 1642"/>
                  <a:gd name="T24" fmla="*/ 10234 h 102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82" name="Google Shape;1219;p63"/>
              <p:cNvSpPr>
                <a:spLocks/>
              </p:cNvSpPr>
              <p:nvPr/>
            </p:nvSpPr>
            <p:spPr bwMode="auto">
              <a:xfrm>
                <a:off x="-1122992" y="2570961"/>
                <a:ext cx="632393" cy="553732"/>
              </a:xfrm>
              <a:custGeom>
                <a:avLst/>
                <a:gdLst>
                  <a:gd name="T0" fmla="*/ 8803 w 10580"/>
                  <a:gd name="T1" fmla="*/ 1 h 9264"/>
                  <a:gd name="T2" fmla="*/ 6962 w 10580"/>
                  <a:gd name="T3" fmla="*/ 1639 h 9264"/>
                  <a:gd name="T4" fmla="*/ 5975 w 10580"/>
                  <a:gd name="T5" fmla="*/ 31 h 9264"/>
                  <a:gd name="T6" fmla="*/ 5807 w 10580"/>
                  <a:gd name="T7" fmla="*/ 58 h 9264"/>
                  <a:gd name="T8" fmla="*/ 5807 w 10580"/>
                  <a:gd name="T9" fmla="*/ 2642 h 9264"/>
                  <a:gd name="T10" fmla="*/ 1400 w 10580"/>
                  <a:gd name="T11" fmla="*/ 5134 h 9264"/>
                  <a:gd name="T12" fmla="*/ 245 w 10580"/>
                  <a:gd name="T13" fmla="*/ 6198 h 9264"/>
                  <a:gd name="T14" fmla="*/ 3832 w 10580"/>
                  <a:gd name="T15" fmla="*/ 9264 h 9264"/>
                  <a:gd name="T16" fmla="*/ 5017 w 10580"/>
                  <a:gd name="T17" fmla="*/ 8903 h 9264"/>
                  <a:gd name="T18" fmla="*/ 10549 w 10580"/>
                  <a:gd name="T19" fmla="*/ 2368 h 9264"/>
                  <a:gd name="T20" fmla="*/ 10222 w 10580"/>
                  <a:gd name="T21" fmla="*/ 2019 h 9264"/>
                  <a:gd name="T22" fmla="*/ 9283 w 10580"/>
                  <a:gd name="T23" fmla="*/ 2360 h 9264"/>
                  <a:gd name="T24" fmla="*/ 9283 w 10580"/>
                  <a:gd name="T25" fmla="*/ 2360 h 9264"/>
                  <a:gd name="T26" fmla="*/ 10002 w 10580"/>
                  <a:gd name="T27" fmla="*/ 1152 h 9264"/>
                  <a:gd name="T28" fmla="*/ 9700 w 10580"/>
                  <a:gd name="T29" fmla="*/ 1069 h 9264"/>
                  <a:gd name="T30" fmla="*/ 8548 w 10580"/>
                  <a:gd name="T31" fmla="*/ 1773 h 9264"/>
                  <a:gd name="T32" fmla="*/ 8548 w 10580"/>
                  <a:gd name="T33" fmla="*/ 1773 h 9264"/>
                  <a:gd name="T34" fmla="*/ 8969 w 10580"/>
                  <a:gd name="T35" fmla="*/ 28 h 9264"/>
                  <a:gd name="T36" fmla="*/ 8803 w 10580"/>
                  <a:gd name="T37" fmla="*/ 1 h 92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580"/>
                  <a:gd name="T58" fmla="*/ 0 h 9264"/>
                  <a:gd name="T59" fmla="*/ 10580 w 10580"/>
                  <a:gd name="T60" fmla="*/ 9264 h 926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83" name="Google Shape;1220;p63"/>
              <p:cNvSpPr>
                <a:spLocks/>
              </p:cNvSpPr>
              <p:nvPr/>
            </p:nvSpPr>
            <p:spPr bwMode="auto">
              <a:xfrm>
                <a:off x="314164" y="2605269"/>
                <a:ext cx="396172" cy="383620"/>
              </a:xfrm>
              <a:custGeom>
                <a:avLst/>
                <a:gdLst>
                  <a:gd name="T0" fmla="*/ 2980 w 6628"/>
                  <a:gd name="T1" fmla="*/ 1 h 6418"/>
                  <a:gd name="T2" fmla="*/ 1 w 6628"/>
                  <a:gd name="T3" fmla="*/ 1551 h 6418"/>
                  <a:gd name="T4" fmla="*/ 2980 w 6628"/>
                  <a:gd name="T5" fmla="*/ 6050 h 6418"/>
                  <a:gd name="T6" fmla="*/ 5249 w 6628"/>
                  <a:gd name="T7" fmla="*/ 6418 h 6418"/>
                  <a:gd name="T8" fmla="*/ 6597 w 6628"/>
                  <a:gd name="T9" fmla="*/ 5624 h 6418"/>
                  <a:gd name="T10" fmla="*/ 2980 w 6628"/>
                  <a:gd name="T11" fmla="*/ 1 h 64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28"/>
                  <a:gd name="T19" fmla="*/ 0 h 6418"/>
                  <a:gd name="T20" fmla="*/ 6628 w 6628"/>
                  <a:gd name="T21" fmla="*/ 6418 h 64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4584" name="Google Shape;1221;p63"/>
              <p:cNvSpPr>
                <a:spLocks/>
              </p:cNvSpPr>
              <p:nvPr/>
            </p:nvSpPr>
            <p:spPr bwMode="auto">
              <a:xfrm>
                <a:off x="92530" y="2570961"/>
                <a:ext cx="630540" cy="553732"/>
              </a:xfrm>
              <a:custGeom>
                <a:avLst/>
                <a:gdLst>
                  <a:gd name="T0" fmla="*/ 1777 w 10549"/>
                  <a:gd name="T1" fmla="*/ 1 h 9264"/>
                  <a:gd name="T2" fmla="*/ 1611 w 10549"/>
                  <a:gd name="T3" fmla="*/ 28 h 9264"/>
                  <a:gd name="T4" fmla="*/ 2067 w 10549"/>
                  <a:gd name="T5" fmla="*/ 1821 h 9264"/>
                  <a:gd name="T6" fmla="*/ 2250 w 10549"/>
                  <a:gd name="T7" fmla="*/ 2064 h 9264"/>
                  <a:gd name="T8" fmla="*/ 878 w 10549"/>
                  <a:gd name="T9" fmla="*/ 1069 h 9264"/>
                  <a:gd name="T10" fmla="*/ 578 w 10549"/>
                  <a:gd name="T11" fmla="*/ 1152 h 9264"/>
                  <a:gd name="T12" fmla="*/ 1302 w 10549"/>
                  <a:gd name="T13" fmla="*/ 2363 h 9264"/>
                  <a:gd name="T14" fmla="*/ 1302 w 10549"/>
                  <a:gd name="T15" fmla="*/ 2363 h 9264"/>
                  <a:gd name="T16" fmla="*/ 348 w 10549"/>
                  <a:gd name="T17" fmla="*/ 2019 h 9264"/>
                  <a:gd name="T18" fmla="*/ 1 w 10549"/>
                  <a:gd name="T19" fmla="*/ 2368 h 9264"/>
                  <a:gd name="T20" fmla="*/ 5563 w 10549"/>
                  <a:gd name="T21" fmla="*/ 8903 h 9264"/>
                  <a:gd name="T22" fmla="*/ 6745 w 10549"/>
                  <a:gd name="T23" fmla="*/ 9264 h 9264"/>
                  <a:gd name="T24" fmla="*/ 10305 w 10549"/>
                  <a:gd name="T25" fmla="*/ 6198 h 9264"/>
                  <a:gd name="T26" fmla="*/ 9150 w 10549"/>
                  <a:gd name="T27" fmla="*/ 5134 h 9264"/>
                  <a:gd name="T28" fmla="*/ 4773 w 10549"/>
                  <a:gd name="T29" fmla="*/ 2642 h 9264"/>
                  <a:gd name="T30" fmla="*/ 4773 w 10549"/>
                  <a:gd name="T31" fmla="*/ 58 h 9264"/>
                  <a:gd name="T32" fmla="*/ 4599 w 10549"/>
                  <a:gd name="T33" fmla="*/ 31 h 9264"/>
                  <a:gd name="T34" fmla="*/ 3587 w 10549"/>
                  <a:gd name="T35" fmla="*/ 1639 h 9264"/>
                  <a:gd name="T36" fmla="*/ 1777 w 10549"/>
                  <a:gd name="T37" fmla="*/ 1 h 92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549"/>
                  <a:gd name="T58" fmla="*/ 0 h 9264"/>
                  <a:gd name="T59" fmla="*/ 10549 w 10549"/>
                  <a:gd name="T60" fmla="*/ 9264 h 926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04548" name="Google Shape;1222;p63"/>
            <p:cNvSpPr>
              <a:spLocks/>
            </p:cNvSpPr>
            <p:nvPr/>
          </p:nvSpPr>
          <p:spPr bwMode="auto">
            <a:xfrm>
              <a:off x="2888352" y="1644281"/>
              <a:ext cx="152775" cy="140503"/>
            </a:xfrm>
            <a:custGeom>
              <a:avLst/>
              <a:gdLst>
                <a:gd name="T0" fmla="*/ 2064 w 4074"/>
                <a:gd name="T1" fmla="*/ 1 h 3747"/>
                <a:gd name="T2" fmla="*/ 1945 w 4074"/>
                <a:gd name="T3" fmla="*/ 4 h 3747"/>
                <a:gd name="T4" fmla="*/ 30 w 4074"/>
                <a:gd name="T5" fmla="*/ 1980 h 3747"/>
                <a:gd name="T6" fmla="*/ 2010 w 4074"/>
                <a:gd name="T7" fmla="*/ 3746 h 3747"/>
                <a:gd name="T8" fmla="*/ 2128 w 4074"/>
                <a:gd name="T9" fmla="*/ 3743 h 3747"/>
                <a:gd name="T10" fmla="*/ 4043 w 4074"/>
                <a:gd name="T11" fmla="*/ 1767 h 3747"/>
                <a:gd name="T12" fmla="*/ 2064 w 4074"/>
                <a:gd name="T13" fmla="*/ 1 h 37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74"/>
                <a:gd name="T22" fmla="*/ 0 h 3747"/>
                <a:gd name="T23" fmla="*/ 4074 w 4074"/>
                <a:gd name="T24" fmla="*/ 3747 h 37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tx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57" name="Google Shape;1608;p70"/>
          <p:cNvGrpSpPr>
            <a:grpSpLocks/>
          </p:cNvGrpSpPr>
          <p:nvPr/>
        </p:nvGrpSpPr>
        <p:grpSpPr bwMode="auto">
          <a:xfrm flipH="1">
            <a:off x="7115175" y="2673350"/>
            <a:ext cx="2157413" cy="2593975"/>
            <a:chOff x="1862899" y="1669750"/>
            <a:chExt cx="2709114" cy="4593105"/>
          </a:xfrm>
        </p:grpSpPr>
        <p:sp>
          <p:nvSpPr>
            <p:cNvPr id="104463" name="Google Shape;1609;p70"/>
            <p:cNvSpPr>
              <a:spLocks/>
            </p:cNvSpPr>
            <p:nvPr/>
          </p:nvSpPr>
          <p:spPr bwMode="auto">
            <a:xfrm>
              <a:off x="1894306" y="5659175"/>
              <a:ext cx="2598422" cy="603680"/>
            </a:xfrm>
            <a:custGeom>
              <a:avLst/>
              <a:gdLst>
                <a:gd name="T0" fmla="*/ 20426 w 40822"/>
                <a:gd name="T1" fmla="*/ 0 h 9484"/>
                <a:gd name="T2" fmla="*/ 0 w 40822"/>
                <a:gd name="T3" fmla="*/ 4742 h 9484"/>
                <a:gd name="T4" fmla="*/ 20426 w 40822"/>
                <a:gd name="T5" fmla="*/ 9483 h 9484"/>
                <a:gd name="T6" fmla="*/ 40821 w 40822"/>
                <a:gd name="T7" fmla="*/ 4742 h 9484"/>
                <a:gd name="T8" fmla="*/ 20426 w 40822"/>
                <a:gd name="T9" fmla="*/ 0 h 94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822"/>
                <a:gd name="T16" fmla="*/ 0 h 9484"/>
                <a:gd name="T17" fmla="*/ 40822 w 40822"/>
                <a:gd name="T18" fmla="*/ 9484 h 94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64" name="Google Shape;1610;p70"/>
            <p:cNvSpPr>
              <a:spLocks/>
            </p:cNvSpPr>
            <p:nvPr/>
          </p:nvSpPr>
          <p:spPr bwMode="auto">
            <a:xfrm>
              <a:off x="2103210" y="3029857"/>
              <a:ext cx="416033" cy="483759"/>
            </a:xfrm>
            <a:custGeom>
              <a:avLst/>
              <a:gdLst>
                <a:gd name="T0" fmla="*/ 1 w 6536"/>
                <a:gd name="T1" fmla="*/ 0 h 7600"/>
                <a:gd name="T2" fmla="*/ 6110 w 6536"/>
                <a:gd name="T3" fmla="*/ 7599 h 7600"/>
                <a:gd name="T4" fmla="*/ 6536 w 6536"/>
                <a:gd name="T5" fmla="*/ 791 h 7600"/>
                <a:gd name="T6" fmla="*/ 6536 w 6536"/>
                <a:gd name="T7" fmla="*/ 791 h 7600"/>
                <a:gd name="T8" fmla="*/ 4401 w 6536"/>
                <a:gd name="T9" fmla="*/ 1059 h 7600"/>
                <a:gd name="T10" fmla="*/ 1 w 6536"/>
                <a:gd name="T11" fmla="*/ 0 h 7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36"/>
                <a:gd name="T19" fmla="*/ 0 h 7600"/>
                <a:gd name="T20" fmla="*/ 6536 w 6536"/>
                <a:gd name="T21" fmla="*/ 7600 h 7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65" name="Google Shape;1611;p70"/>
            <p:cNvSpPr>
              <a:spLocks/>
            </p:cNvSpPr>
            <p:nvPr/>
          </p:nvSpPr>
          <p:spPr bwMode="auto">
            <a:xfrm>
              <a:off x="1862899" y="2185683"/>
              <a:ext cx="663705" cy="915132"/>
            </a:xfrm>
            <a:custGeom>
              <a:avLst/>
              <a:gdLst>
                <a:gd name="T0" fmla="*/ 3233 w 10427"/>
                <a:gd name="T1" fmla="*/ 0 h 14377"/>
                <a:gd name="T2" fmla="*/ 3192 w 10427"/>
                <a:gd name="T3" fmla="*/ 4 h 14377"/>
                <a:gd name="T4" fmla="*/ 3192 w 10427"/>
                <a:gd name="T5" fmla="*/ 2375 h 14377"/>
                <a:gd name="T6" fmla="*/ 1953 w 10427"/>
                <a:gd name="T7" fmla="*/ 146 h 14377"/>
                <a:gd name="T8" fmla="*/ 1885 w 10427"/>
                <a:gd name="T9" fmla="*/ 156 h 14377"/>
                <a:gd name="T10" fmla="*/ 1977 w 10427"/>
                <a:gd name="T11" fmla="*/ 2770 h 14377"/>
                <a:gd name="T12" fmla="*/ 887 w 10427"/>
                <a:gd name="T13" fmla="*/ 670 h 14377"/>
                <a:gd name="T14" fmla="*/ 852 w 10427"/>
                <a:gd name="T15" fmla="*/ 673 h 14377"/>
                <a:gd name="T16" fmla="*/ 1855 w 10427"/>
                <a:gd name="T17" fmla="*/ 9244 h 14377"/>
                <a:gd name="T18" fmla="*/ 3831 w 10427"/>
                <a:gd name="T19" fmla="*/ 13317 h 14377"/>
                <a:gd name="T20" fmla="*/ 8247 w 10427"/>
                <a:gd name="T21" fmla="*/ 14376 h 14377"/>
                <a:gd name="T22" fmla="*/ 10396 w 10427"/>
                <a:gd name="T23" fmla="*/ 14108 h 14377"/>
                <a:gd name="T24" fmla="*/ 10427 w 10427"/>
                <a:gd name="T25" fmla="*/ 13591 h 14377"/>
                <a:gd name="T26" fmla="*/ 5472 w 10427"/>
                <a:gd name="T27" fmla="*/ 6934 h 14377"/>
                <a:gd name="T28" fmla="*/ 4591 w 10427"/>
                <a:gd name="T29" fmla="*/ 4533 h 14377"/>
                <a:gd name="T30" fmla="*/ 4955 w 10427"/>
                <a:gd name="T31" fmla="*/ 1767 h 14377"/>
                <a:gd name="T32" fmla="*/ 4676 w 10427"/>
                <a:gd name="T33" fmla="*/ 1677 h 14377"/>
                <a:gd name="T34" fmla="*/ 4226 w 10427"/>
                <a:gd name="T35" fmla="*/ 2557 h 14377"/>
                <a:gd name="T36" fmla="*/ 3233 w 10427"/>
                <a:gd name="T37" fmla="*/ 0 h 1437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27"/>
                <a:gd name="T58" fmla="*/ 0 h 14377"/>
                <a:gd name="T59" fmla="*/ 10427 w 10427"/>
                <a:gd name="T60" fmla="*/ 14377 h 1437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66" name="Google Shape;1612;p70"/>
            <p:cNvSpPr>
              <a:spLocks/>
            </p:cNvSpPr>
            <p:nvPr/>
          </p:nvSpPr>
          <p:spPr bwMode="auto">
            <a:xfrm>
              <a:off x="2933225" y="3040373"/>
              <a:ext cx="323164" cy="134360"/>
            </a:xfrm>
            <a:custGeom>
              <a:avLst/>
              <a:gdLst>
                <a:gd name="T0" fmla="*/ 915 w 5077"/>
                <a:gd name="T1" fmla="*/ 1 h 2081"/>
                <a:gd name="T2" fmla="*/ 1 w 5077"/>
                <a:gd name="T3" fmla="*/ 18 h 2081"/>
                <a:gd name="T4" fmla="*/ 213 w 5077"/>
                <a:gd name="T5" fmla="*/ 1781 h 2081"/>
                <a:gd name="T6" fmla="*/ 2132 w 5077"/>
                <a:gd name="T7" fmla="*/ 2080 h 2081"/>
                <a:gd name="T8" fmla="*/ 5077 w 5077"/>
                <a:gd name="T9" fmla="*/ 839 h 2081"/>
                <a:gd name="T10" fmla="*/ 4833 w 5077"/>
                <a:gd name="T11" fmla="*/ 383 h 2081"/>
                <a:gd name="T12" fmla="*/ 915 w 5077"/>
                <a:gd name="T13" fmla="*/ 1 h 20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77"/>
                <a:gd name="T22" fmla="*/ 0 h 2081"/>
                <a:gd name="T23" fmla="*/ 5077 w 5077"/>
                <a:gd name="T24" fmla="*/ 2081 h 20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67" name="Google Shape;1613;p70"/>
            <p:cNvSpPr>
              <a:spLocks/>
            </p:cNvSpPr>
            <p:nvPr/>
          </p:nvSpPr>
          <p:spPr bwMode="auto">
            <a:xfrm>
              <a:off x="2896500" y="2917639"/>
              <a:ext cx="344424" cy="149011"/>
            </a:xfrm>
            <a:custGeom>
              <a:avLst/>
              <a:gdLst>
                <a:gd name="T0" fmla="*/ 5319 w 5411"/>
                <a:gd name="T1" fmla="*/ 1 h 2341"/>
                <a:gd name="T2" fmla="*/ 0 w 5411"/>
                <a:gd name="T3" fmla="*/ 183 h 2341"/>
                <a:gd name="T4" fmla="*/ 578 w 5411"/>
                <a:gd name="T5" fmla="*/ 1976 h 2341"/>
                <a:gd name="T6" fmla="*/ 1492 w 5411"/>
                <a:gd name="T7" fmla="*/ 1959 h 2341"/>
                <a:gd name="T8" fmla="*/ 5410 w 5411"/>
                <a:gd name="T9" fmla="*/ 2341 h 2341"/>
                <a:gd name="T10" fmla="*/ 5319 w 5411"/>
                <a:gd name="T11" fmla="*/ 1 h 2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11"/>
                <a:gd name="T19" fmla="*/ 0 h 2341"/>
                <a:gd name="T20" fmla="*/ 5411 w 5411"/>
                <a:gd name="T21" fmla="*/ 2341 h 23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68" name="Google Shape;1614;p70"/>
            <p:cNvSpPr>
              <a:spLocks/>
            </p:cNvSpPr>
            <p:nvPr/>
          </p:nvSpPr>
          <p:spPr bwMode="auto">
            <a:xfrm>
              <a:off x="2499823" y="3033739"/>
              <a:ext cx="1298320" cy="489551"/>
            </a:xfrm>
            <a:custGeom>
              <a:avLst/>
              <a:gdLst>
                <a:gd name="T0" fmla="*/ 396 w 20397"/>
                <a:gd name="T1" fmla="*/ 0 h 7691"/>
                <a:gd name="T2" fmla="*/ 62 w 20397"/>
                <a:gd name="T3" fmla="*/ 2250 h 7691"/>
                <a:gd name="T4" fmla="*/ 1 w 20397"/>
                <a:gd name="T5" fmla="*/ 2827 h 7691"/>
                <a:gd name="T6" fmla="*/ 19454 w 20397"/>
                <a:gd name="T7" fmla="*/ 7690 h 7691"/>
                <a:gd name="T8" fmla="*/ 20396 w 20397"/>
                <a:gd name="T9" fmla="*/ 6991 h 7691"/>
                <a:gd name="T10" fmla="*/ 19849 w 20397"/>
                <a:gd name="T11" fmla="*/ 6079 h 7691"/>
                <a:gd name="T12" fmla="*/ 18086 w 20397"/>
                <a:gd name="T13" fmla="*/ 3800 h 7691"/>
                <a:gd name="T14" fmla="*/ 16779 w 20397"/>
                <a:gd name="T15" fmla="*/ 2462 h 7691"/>
                <a:gd name="T16" fmla="*/ 15715 w 20397"/>
                <a:gd name="T17" fmla="*/ 1672 h 7691"/>
                <a:gd name="T18" fmla="*/ 12890 w 20397"/>
                <a:gd name="T19" fmla="*/ 843 h 7691"/>
                <a:gd name="T20" fmla="*/ 11886 w 20397"/>
                <a:gd name="T21" fmla="*/ 973 h 7691"/>
                <a:gd name="T22" fmla="*/ 9003 w 20397"/>
                <a:gd name="T23" fmla="*/ 2078 h 7691"/>
                <a:gd name="T24" fmla="*/ 7022 w 20397"/>
                <a:gd name="T25" fmla="*/ 1733 h 7691"/>
                <a:gd name="T26" fmla="*/ 4864 w 20397"/>
                <a:gd name="T27" fmla="*/ 1550 h 7691"/>
                <a:gd name="T28" fmla="*/ 396 w 20397"/>
                <a:gd name="T29" fmla="*/ 0 h 769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397"/>
                <a:gd name="T46" fmla="*/ 0 h 7691"/>
                <a:gd name="T47" fmla="*/ 20397 w 20397"/>
                <a:gd name="T48" fmla="*/ 7691 h 769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" name="Google Shape;1615;p70">
              <a:extLst/>
            </p:cNvPr>
            <p:cNvSpPr/>
            <p:nvPr/>
          </p:nvSpPr>
          <p:spPr>
            <a:xfrm>
              <a:off x="2482866" y="3210155"/>
              <a:ext cx="1257873" cy="728039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4470" name="Google Shape;1616;p70"/>
            <p:cNvSpPr>
              <a:spLocks/>
            </p:cNvSpPr>
            <p:nvPr/>
          </p:nvSpPr>
          <p:spPr bwMode="auto">
            <a:xfrm>
              <a:off x="2213519" y="2588115"/>
              <a:ext cx="417051" cy="586176"/>
            </a:xfrm>
            <a:custGeom>
              <a:avLst/>
              <a:gdLst>
                <a:gd name="T0" fmla="*/ 3403 w 6552"/>
                <a:gd name="T1" fmla="*/ 0 h 9209"/>
                <a:gd name="T2" fmla="*/ 3253 w 6552"/>
                <a:gd name="T3" fmla="*/ 10 h 9209"/>
                <a:gd name="T4" fmla="*/ 4256 w 6552"/>
                <a:gd name="T5" fmla="*/ 2746 h 9209"/>
                <a:gd name="T6" fmla="*/ 0 w 6552"/>
                <a:gd name="T7" fmla="*/ 4600 h 9209"/>
                <a:gd name="T8" fmla="*/ 1551 w 6552"/>
                <a:gd name="T9" fmla="*/ 6576 h 9209"/>
                <a:gd name="T10" fmla="*/ 2523 w 6552"/>
                <a:gd name="T11" fmla="*/ 5846 h 9209"/>
                <a:gd name="T12" fmla="*/ 2609 w 6552"/>
                <a:gd name="T13" fmla="*/ 5782 h 9209"/>
                <a:gd name="T14" fmla="*/ 2219 w 6552"/>
                <a:gd name="T15" fmla="*/ 7518 h 9209"/>
                <a:gd name="T16" fmla="*/ 3952 w 6552"/>
                <a:gd name="T17" fmla="*/ 9038 h 9209"/>
                <a:gd name="T18" fmla="*/ 4721 w 6552"/>
                <a:gd name="T19" fmla="*/ 9209 h 9209"/>
                <a:gd name="T20" fmla="*/ 5776 w 6552"/>
                <a:gd name="T21" fmla="*/ 8734 h 9209"/>
                <a:gd name="T22" fmla="*/ 6171 w 6552"/>
                <a:gd name="T23" fmla="*/ 3840 h 9209"/>
                <a:gd name="T24" fmla="*/ 3403 w 6552"/>
                <a:gd name="T25" fmla="*/ 0 h 92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52"/>
                <a:gd name="T40" fmla="*/ 0 h 9209"/>
                <a:gd name="T41" fmla="*/ 6552 w 6552"/>
                <a:gd name="T42" fmla="*/ 9209 h 92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71" name="Google Shape;1617;p70"/>
            <p:cNvSpPr>
              <a:spLocks/>
            </p:cNvSpPr>
            <p:nvPr/>
          </p:nvSpPr>
          <p:spPr bwMode="auto">
            <a:xfrm>
              <a:off x="2432162" y="2695177"/>
              <a:ext cx="222529" cy="175172"/>
            </a:xfrm>
            <a:custGeom>
              <a:avLst/>
              <a:gdLst>
                <a:gd name="T0" fmla="*/ 882 w 3496"/>
                <a:gd name="T1" fmla="*/ 0 h 2752"/>
                <a:gd name="T2" fmla="*/ 1125 w 3496"/>
                <a:gd name="T3" fmla="*/ 1611 h 2752"/>
                <a:gd name="T4" fmla="*/ 2855 w 3496"/>
                <a:gd name="T5" fmla="*/ 2751 h 2752"/>
                <a:gd name="T6" fmla="*/ 3404 w 3496"/>
                <a:gd name="T7" fmla="*/ 2310 h 2752"/>
                <a:gd name="T8" fmla="*/ 882 w 3496"/>
                <a:gd name="T9" fmla="*/ 0 h 27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96"/>
                <a:gd name="T16" fmla="*/ 0 h 2752"/>
                <a:gd name="T17" fmla="*/ 3496 w 3496"/>
                <a:gd name="T18" fmla="*/ 2752 h 27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72" name="Google Shape;1618;p70"/>
            <p:cNvSpPr>
              <a:spLocks/>
            </p:cNvSpPr>
            <p:nvPr/>
          </p:nvSpPr>
          <p:spPr bwMode="auto">
            <a:xfrm>
              <a:off x="3446768" y="2588115"/>
              <a:ext cx="417115" cy="586176"/>
            </a:xfrm>
            <a:custGeom>
              <a:avLst/>
              <a:gdLst>
                <a:gd name="T0" fmla="*/ 3150 w 6553"/>
                <a:gd name="T1" fmla="*/ 0 h 9209"/>
                <a:gd name="T2" fmla="*/ 352 w 6553"/>
                <a:gd name="T3" fmla="*/ 3840 h 9209"/>
                <a:gd name="T4" fmla="*/ 778 w 6553"/>
                <a:gd name="T5" fmla="*/ 8734 h 9209"/>
                <a:gd name="T6" fmla="*/ 1833 w 6553"/>
                <a:gd name="T7" fmla="*/ 9209 h 9209"/>
                <a:gd name="T8" fmla="*/ 2601 w 6553"/>
                <a:gd name="T9" fmla="*/ 9038 h 9209"/>
                <a:gd name="T10" fmla="*/ 4304 w 6553"/>
                <a:gd name="T11" fmla="*/ 7518 h 9209"/>
                <a:gd name="T12" fmla="*/ 3921 w 6553"/>
                <a:gd name="T13" fmla="*/ 5782 h 9209"/>
                <a:gd name="T14" fmla="*/ 4000 w 6553"/>
                <a:gd name="T15" fmla="*/ 5846 h 9209"/>
                <a:gd name="T16" fmla="*/ 5003 w 6553"/>
                <a:gd name="T17" fmla="*/ 6576 h 9209"/>
                <a:gd name="T18" fmla="*/ 6553 w 6553"/>
                <a:gd name="T19" fmla="*/ 4600 h 9209"/>
                <a:gd name="T20" fmla="*/ 2267 w 6553"/>
                <a:gd name="T21" fmla="*/ 2746 h 9209"/>
                <a:gd name="T22" fmla="*/ 3301 w 6553"/>
                <a:gd name="T23" fmla="*/ 10 h 9209"/>
                <a:gd name="T24" fmla="*/ 3150 w 6553"/>
                <a:gd name="T25" fmla="*/ 0 h 92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53"/>
                <a:gd name="T40" fmla="*/ 0 h 9209"/>
                <a:gd name="T41" fmla="*/ 6553 w 6553"/>
                <a:gd name="T42" fmla="*/ 9209 h 92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73" name="Google Shape;1619;p70"/>
            <p:cNvSpPr>
              <a:spLocks/>
            </p:cNvSpPr>
            <p:nvPr/>
          </p:nvSpPr>
          <p:spPr bwMode="auto">
            <a:xfrm>
              <a:off x="3422707" y="2695177"/>
              <a:ext cx="222593" cy="175172"/>
            </a:xfrm>
            <a:custGeom>
              <a:avLst/>
              <a:gdLst>
                <a:gd name="T0" fmla="*/ 2615 w 3497"/>
                <a:gd name="T1" fmla="*/ 0 h 2752"/>
                <a:gd name="T2" fmla="*/ 92 w 3497"/>
                <a:gd name="T3" fmla="*/ 2310 h 2752"/>
                <a:gd name="T4" fmla="*/ 641 w 3497"/>
                <a:gd name="T5" fmla="*/ 2751 h 2752"/>
                <a:gd name="T6" fmla="*/ 2372 w 3497"/>
                <a:gd name="T7" fmla="*/ 1611 h 2752"/>
                <a:gd name="T8" fmla="*/ 2615 w 3497"/>
                <a:gd name="T9" fmla="*/ 0 h 27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97"/>
                <a:gd name="T16" fmla="*/ 0 h 2752"/>
                <a:gd name="T17" fmla="*/ 3497 w 3497"/>
                <a:gd name="T18" fmla="*/ 2752 h 27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74" name="Google Shape;1620;p70"/>
            <p:cNvSpPr>
              <a:spLocks/>
            </p:cNvSpPr>
            <p:nvPr/>
          </p:nvSpPr>
          <p:spPr bwMode="auto">
            <a:xfrm>
              <a:off x="2213519" y="2471850"/>
              <a:ext cx="251555" cy="160850"/>
            </a:xfrm>
            <a:custGeom>
              <a:avLst/>
              <a:gdLst>
                <a:gd name="T0" fmla="*/ 2186 w 3952"/>
                <a:gd name="T1" fmla="*/ 1 h 2527"/>
                <a:gd name="T2" fmla="*/ 0 w 3952"/>
                <a:gd name="T3" fmla="*/ 688 h 2527"/>
                <a:gd name="T4" fmla="*/ 2342 w 3952"/>
                <a:gd name="T5" fmla="*/ 2526 h 2527"/>
                <a:gd name="T6" fmla="*/ 3952 w 3952"/>
                <a:gd name="T7" fmla="*/ 2208 h 2527"/>
                <a:gd name="T8" fmla="*/ 3952 w 3952"/>
                <a:gd name="T9" fmla="*/ 445 h 2527"/>
                <a:gd name="T10" fmla="*/ 2186 w 3952"/>
                <a:gd name="T11" fmla="*/ 1 h 25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52"/>
                <a:gd name="T19" fmla="*/ 0 h 2527"/>
                <a:gd name="T20" fmla="*/ 3952 w 3952"/>
                <a:gd name="T21" fmla="*/ 2527 h 25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75" name="Google Shape;1621;p70"/>
            <p:cNvSpPr>
              <a:spLocks/>
            </p:cNvSpPr>
            <p:nvPr/>
          </p:nvSpPr>
          <p:spPr bwMode="auto">
            <a:xfrm>
              <a:off x="2205753" y="2381337"/>
              <a:ext cx="259320" cy="134370"/>
            </a:xfrm>
            <a:custGeom>
              <a:avLst/>
              <a:gdLst>
                <a:gd name="T0" fmla="*/ 2123 w 4074"/>
                <a:gd name="T1" fmla="*/ 0 h 2111"/>
                <a:gd name="T2" fmla="*/ 852 w 4074"/>
                <a:gd name="T3" fmla="*/ 347 h 2111"/>
                <a:gd name="T4" fmla="*/ 122 w 4074"/>
                <a:gd name="T5" fmla="*/ 2110 h 2111"/>
                <a:gd name="T6" fmla="*/ 2295 w 4074"/>
                <a:gd name="T7" fmla="*/ 1423 h 2111"/>
                <a:gd name="T8" fmla="*/ 4074 w 4074"/>
                <a:gd name="T9" fmla="*/ 1867 h 2111"/>
                <a:gd name="T10" fmla="*/ 4074 w 4074"/>
                <a:gd name="T11" fmla="*/ 681 h 2111"/>
                <a:gd name="T12" fmla="*/ 2123 w 4074"/>
                <a:gd name="T13" fmla="*/ 0 h 2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74"/>
                <a:gd name="T22" fmla="*/ 0 h 2111"/>
                <a:gd name="T23" fmla="*/ 4074 w 4074"/>
                <a:gd name="T24" fmla="*/ 2111 h 21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76" name="Google Shape;1622;p70"/>
            <p:cNvSpPr>
              <a:spLocks/>
            </p:cNvSpPr>
            <p:nvPr/>
          </p:nvSpPr>
          <p:spPr bwMode="auto">
            <a:xfrm>
              <a:off x="2288946" y="2481817"/>
              <a:ext cx="156776" cy="132652"/>
            </a:xfrm>
            <a:custGeom>
              <a:avLst/>
              <a:gdLst>
                <a:gd name="T0" fmla="*/ 1049 w 2463"/>
                <a:gd name="T1" fmla="*/ 1 h 2084"/>
                <a:gd name="T2" fmla="*/ 1 w 2463"/>
                <a:gd name="T3" fmla="*/ 161 h 2084"/>
                <a:gd name="T4" fmla="*/ 31 w 2463"/>
                <a:gd name="T5" fmla="*/ 191 h 2084"/>
                <a:gd name="T6" fmla="*/ 120 w 2463"/>
                <a:gd name="T7" fmla="*/ 193 h 2084"/>
                <a:gd name="T8" fmla="*/ 1065 w 2463"/>
                <a:gd name="T9" fmla="*/ 134 h 2084"/>
                <a:gd name="T10" fmla="*/ 2037 w 2463"/>
                <a:gd name="T11" fmla="*/ 556 h 2084"/>
                <a:gd name="T12" fmla="*/ 2280 w 2463"/>
                <a:gd name="T13" fmla="*/ 2015 h 2084"/>
                <a:gd name="T14" fmla="*/ 2368 w 2463"/>
                <a:gd name="T15" fmla="*/ 2083 h 2084"/>
                <a:gd name="T16" fmla="*/ 2432 w 2463"/>
                <a:gd name="T17" fmla="*/ 2015 h 2084"/>
                <a:gd name="T18" fmla="*/ 2007 w 2463"/>
                <a:gd name="T19" fmla="*/ 343 h 2084"/>
                <a:gd name="T20" fmla="*/ 1049 w 2463"/>
                <a:gd name="T21" fmla="*/ 1 h 20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63"/>
                <a:gd name="T34" fmla="*/ 0 h 2084"/>
                <a:gd name="T35" fmla="*/ 2463 w 2463"/>
                <a:gd name="T36" fmla="*/ 2084 h 20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77" name="Google Shape;1623;p70"/>
            <p:cNvSpPr>
              <a:spLocks/>
            </p:cNvSpPr>
            <p:nvPr/>
          </p:nvSpPr>
          <p:spPr bwMode="auto">
            <a:xfrm>
              <a:off x="2355016" y="2520008"/>
              <a:ext cx="90259" cy="54550"/>
            </a:xfrm>
            <a:custGeom>
              <a:avLst/>
              <a:gdLst>
                <a:gd name="T0" fmla="*/ 481 w 1418"/>
                <a:gd name="T1" fmla="*/ 0 h 857"/>
                <a:gd name="T2" fmla="*/ 27 w 1418"/>
                <a:gd name="T3" fmla="*/ 168 h 857"/>
                <a:gd name="T4" fmla="*/ 73 w 1418"/>
                <a:gd name="T5" fmla="*/ 266 h 857"/>
                <a:gd name="T6" fmla="*/ 87 w 1418"/>
                <a:gd name="T7" fmla="*/ 260 h 857"/>
                <a:gd name="T8" fmla="*/ 473 w 1418"/>
                <a:gd name="T9" fmla="*/ 152 h 857"/>
                <a:gd name="T10" fmla="*/ 878 w 1418"/>
                <a:gd name="T11" fmla="*/ 320 h 857"/>
                <a:gd name="T12" fmla="*/ 1273 w 1418"/>
                <a:gd name="T13" fmla="*/ 837 h 857"/>
                <a:gd name="T14" fmla="*/ 1317 w 1418"/>
                <a:gd name="T15" fmla="*/ 857 h 857"/>
                <a:gd name="T16" fmla="*/ 1394 w 1418"/>
                <a:gd name="T17" fmla="*/ 716 h 857"/>
                <a:gd name="T18" fmla="*/ 481 w 1418"/>
                <a:gd name="T19" fmla="*/ 0 h 8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18"/>
                <a:gd name="T31" fmla="*/ 0 h 857"/>
                <a:gd name="T32" fmla="*/ 1418 w 1418"/>
                <a:gd name="T33" fmla="*/ 857 h 8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78" name="Google Shape;1624;p70"/>
            <p:cNvSpPr>
              <a:spLocks/>
            </p:cNvSpPr>
            <p:nvPr/>
          </p:nvSpPr>
          <p:spPr bwMode="auto">
            <a:xfrm>
              <a:off x="3610416" y="2475324"/>
              <a:ext cx="253464" cy="160850"/>
            </a:xfrm>
            <a:custGeom>
              <a:avLst/>
              <a:gdLst>
                <a:gd name="T0" fmla="*/ 1781 w 3982"/>
                <a:gd name="T1" fmla="*/ 1 h 2527"/>
                <a:gd name="T2" fmla="*/ 0 w 3982"/>
                <a:gd name="T3" fmla="*/ 445 h 2527"/>
                <a:gd name="T4" fmla="*/ 0 w 3982"/>
                <a:gd name="T5" fmla="*/ 2208 h 2527"/>
                <a:gd name="T6" fmla="*/ 1614 w 3982"/>
                <a:gd name="T7" fmla="*/ 2526 h 2527"/>
                <a:gd name="T8" fmla="*/ 3982 w 3982"/>
                <a:gd name="T9" fmla="*/ 688 h 2527"/>
                <a:gd name="T10" fmla="*/ 1781 w 3982"/>
                <a:gd name="T11" fmla="*/ 1 h 25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2"/>
                <a:gd name="T19" fmla="*/ 0 h 2527"/>
                <a:gd name="T20" fmla="*/ 3982 w 3982"/>
                <a:gd name="T21" fmla="*/ 2527 h 25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79" name="Google Shape;1625;p70"/>
            <p:cNvSpPr>
              <a:spLocks/>
            </p:cNvSpPr>
            <p:nvPr/>
          </p:nvSpPr>
          <p:spPr bwMode="auto">
            <a:xfrm>
              <a:off x="3610416" y="2384812"/>
              <a:ext cx="259320" cy="134370"/>
            </a:xfrm>
            <a:custGeom>
              <a:avLst/>
              <a:gdLst>
                <a:gd name="T0" fmla="*/ 1963 w 4074"/>
                <a:gd name="T1" fmla="*/ 0 h 2111"/>
                <a:gd name="T2" fmla="*/ 0 w 4074"/>
                <a:gd name="T3" fmla="*/ 681 h 2111"/>
                <a:gd name="T4" fmla="*/ 0 w 4074"/>
                <a:gd name="T5" fmla="*/ 1867 h 2111"/>
                <a:gd name="T6" fmla="*/ 1781 w 4074"/>
                <a:gd name="T7" fmla="*/ 1423 h 2111"/>
                <a:gd name="T8" fmla="*/ 3982 w 4074"/>
                <a:gd name="T9" fmla="*/ 2110 h 2111"/>
                <a:gd name="T10" fmla="*/ 3252 w 4074"/>
                <a:gd name="T11" fmla="*/ 347 h 2111"/>
                <a:gd name="T12" fmla="*/ 1963 w 4074"/>
                <a:gd name="T13" fmla="*/ 0 h 2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74"/>
                <a:gd name="T22" fmla="*/ 0 h 2111"/>
                <a:gd name="T23" fmla="*/ 4074 w 4074"/>
                <a:gd name="T24" fmla="*/ 2111 h 21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80" name="Google Shape;1626;p70"/>
            <p:cNvSpPr>
              <a:spLocks/>
            </p:cNvSpPr>
            <p:nvPr/>
          </p:nvSpPr>
          <p:spPr bwMode="auto">
            <a:xfrm>
              <a:off x="3631675" y="2481817"/>
              <a:ext cx="156776" cy="132652"/>
            </a:xfrm>
            <a:custGeom>
              <a:avLst/>
              <a:gdLst>
                <a:gd name="T0" fmla="*/ 1383 w 2463"/>
                <a:gd name="T1" fmla="*/ 1 h 2084"/>
                <a:gd name="T2" fmla="*/ 426 w 2463"/>
                <a:gd name="T3" fmla="*/ 343 h 2084"/>
                <a:gd name="T4" fmla="*/ 0 w 2463"/>
                <a:gd name="T5" fmla="*/ 2015 h 2084"/>
                <a:gd name="T6" fmla="*/ 76 w 2463"/>
                <a:gd name="T7" fmla="*/ 2083 h 2084"/>
                <a:gd name="T8" fmla="*/ 152 w 2463"/>
                <a:gd name="T9" fmla="*/ 2015 h 2084"/>
                <a:gd name="T10" fmla="*/ 426 w 2463"/>
                <a:gd name="T11" fmla="*/ 556 h 2084"/>
                <a:gd name="T12" fmla="*/ 1349 w 2463"/>
                <a:gd name="T13" fmla="*/ 138 h 2084"/>
                <a:gd name="T14" fmla="*/ 2432 w 2463"/>
                <a:gd name="T15" fmla="*/ 221 h 2084"/>
                <a:gd name="T16" fmla="*/ 2432 w 2463"/>
                <a:gd name="T17" fmla="*/ 161 h 2084"/>
                <a:gd name="T18" fmla="*/ 1383 w 2463"/>
                <a:gd name="T19" fmla="*/ 1 h 20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63"/>
                <a:gd name="T31" fmla="*/ 0 h 2084"/>
                <a:gd name="T32" fmla="*/ 2463 w 2463"/>
                <a:gd name="T33" fmla="*/ 2084 h 20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81" name="Google Shape;1627;p70"/>
            <p:cNvSpPr>
              <a:spLocks/>
            </p:cNvSpPr>
            <p:nvPr/>
          </p:nvSpPr>
          <p:spPr bwMode="auto">
            <a:xfrm>
              <a:off x="3630211" y="2520008"/>
              <a:ext cx="91914" cy="54614"/>
            </a:xfrm>
            <a:custGeom>
              <a:avLst/>
              <a:gdLst>
                <a:gd name="T0" fmla="*/ 945 w 1444"/>
                <a:gd name="T1" fmla="*/ 1 h 858"/>
                <a:gd name="T2" fmla="*/ 23 w 1444"/>
                <a:gd name="T3" fmla="*/ 746 h 858"/>
                <a:gd name="T4" fmla="*/ 100 w 1444"/>
                <a:gd name="T5" fmla="*/ 857 h 858"/>
                <a:gd name="T6" fmla="*/ 145 w 1444"/>
                <a:gd name="T7" fmla="*/ 837 h 858"/>
                <a:gd name="T8" fmla="*/ 540 w 1444"/>
                <a:gd name="T9" fmla="*/ 320 h 858"/>
                <a:gd name="T10" fmla="*/ 942 w 1444"/>
                <a:gd name="T11" fmla="*/ 164 h 858"/>
                <a:gd name="T12" fmla="*/ 1330 w 1444"/>
                <a:gd name="T13" fmla="*/ 260 h 858"/>
                <a:gd name="T14" fmla="*/ 1356 w 1444"/>
                <a:gd name="T15" fmla="*/ 266 h 858"/>
                <a:gd name="T16" fmla="*/ 1391 w 1444"/>
                <a:gd name="T17" fmla="*/ 168 h 858"/>
                <a:gd name="T18" fmla="*/ 945 w 1444"/>
                <a:gd name="T19" fmla="*/ 1 h 8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4"/>
                <a:gd name="T31" fmla="*/ 0 h 858"/>
                <a:gd name="T32" fmla="*/ 1444 w 1444"/>
                <a:gd name="T33" fmla="*/ 858 h 8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82" name="Google Shape;1628;p70"/>
            <p:cNvSpPr>
              <a:spLocks/>
            </p:cNvSpPr>
            <p:nvPr/>
          </p:nvSpPr>
          <p:spPr bwMode="auto">
            <a:xfrm>
              <a:off x="2438654" y="1808128"/>
              <a:ext cx="1222128" cy="1153702"/>
            </a:xfrm>
            <a:custGeom>
              <a:avLst/>
              <a:gdLst>
                <a:gd name="T0" fmla="*/ 7226 w 19200"/>
                <a:gd name="T1" fmla="*/ 0 h 18125"/>
                <a:gd name="T2" fmla="*/ 172 w 19200"/>
                <a:gd name="T3" fmla="*/ 9103 h 18125"/>
                <a:gd name="T4" fmla="*/ 871 w 19200"/>
                <a:gd name="T5" fmla="*/ 14179 h 18125"/>
                <a:gd name="T6" fmla="*/ 8075 w 19200"/>
                <a:gd name="T7" fmla="*/ 18070 h 18125"/>
                <a:gd name="T8" fmla="*/ 9295 w 19200"/>
                <a:gd name="T9" fmla="*/ 18124 h 18125"/>
                <a:gd name="T10" fmla="*/ 17649 w 19200"/>
                <a:gd name="T11" fmla="*/ 14544 h 18125"/>
                <a:gd name="T12" fmla="*/ 18865 w 19200"/>
                <a:gd name="T13" fmla="*/ 7401 h 18125"/>
                <a:gd name="T14" fmla="*/ 15886 w 19200"/>
                <a:gd name="T15" fmla="*/ 2325 h 18125"/>
                <a:gd name="T16" fmla="*/ 7226 w 19200"/>
                <a:gd name="T17" fmla="*/ 0 h 181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200"/>
                <a:gd name="T28" fmla="*/ 0 h 18125"/>
                <a:gd name="T29" fmla="*/ 19200 w 19200"/>
                <a:gd name="T30" fmla="*/ 18125 h 181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83" name="Google Shape;1629;p70"/>
            <p:cNvSpPr>
              <a:spLocks/>
            </p:cNvSpPr>
            <p:nvPr/>
          </p:nvSpPr>
          <p:spPr bwMode="auto">
            <a:xfrm>
              <a:off x="2997069" y="2386721"/>
              <a:ext cx="87140" cy="148183"/>
            </a:xfrm>
            <a:custGeom>
              <a:avLst/>
              <a:gdLst>
                <a:gd name="T0" fmla="*/ 322 w 1369"/>
                <a:gd name="T1" fmla="*/ 1 h 2328"/>
                <a:gd name="T2" fmla="*/ 274 w 1369"/>
                <a:gd name="T3" fmla="*/ 44 h 2328"/>
                <a:gd name="T4" fmla="*/ 92 w 1369"/>
                <a:gd name="T5" fmla="*/ 925 h 2328"/>
                <a:gd name="T6" fmla="*/ 92 w 1369"/>
                <a:gd name="T7" fmla="*/ 1563 h 2328"/>
                <a:gd name="T8" fmla="*/ 457 w 1369"/>
                <a:gd name="T9" fmla="*/ 1806 h 2328"/>
                <a:gd name="T10" fmla="*/ 669 w 1369"/>
                <a:gd name="T11" fmla="*/ 1685 h 2328"/>
                <a:gd name="T12" fmla="*/ 791 w 1369"/>
                <a:gd name="T13" fmla="*/ 1624 h 2328"/>
                <a:gd name="T14" fmla="*/ 892 w 1369"/>
                <a:gd name="T15" fmla="*/ 1563 h 2328"/>
                <a:gd name="T16" fmla="*/ 973 w 1369"/>
                <a:gd name="T17" fmla="*/ 1806 h 2328"/>
                <a:gd name="T18" fmla="*/ 852 w 1369"/>
                <a:gd name="T19" fmla="*/ 2141 h 2328"/>
                <a:gd name="T20" fmla="*/ 882 w 1369"/>
                <a:gd name="T21" fmla="*/ 2327 h 2328"/>
                <a:gd name="T22" fmla="*/ 912 w 1369"/>
                <a:gd name="T23" fmla="*/ 2323 h 2328"/>
                <a:gd name="T24" fmla="*/ 1338 w 1369"/>
                <a:gd name="T25" fmla="*/ 1746 h 2328"/>
                <a:gd name="T26" fmla="*/ 912 w 1369"/>
                <a:gd name="T27" fmla="*/ 1381 h 2328"/>
                <a:gd name="T28" fmla="*/ 578 w 1369"/>
                <a:gd name="T29" fmla="*/ 1563 h 2328"/>
                <a:gd name="T30" fmla="*/ 401 w 1369"/>
                <a:gd name="T31" fmla="*/ 1608 h 2328"/>
                <a:gd name="T32" fmla="*/ 244 w 1369"/>
                <a:gd name="T33" fmla="*/ 925 h 2328"/>
                <a:gd name="T34" fmla="*/ 335 w 1369"/>
                <a:gd name="T35" fmla="*/ 13 h 2328"/>
                <a:gd name="T36" fmla="*/ 322 w 1369"/>
                <a:gd name="T37" fmla="*/ 1 h 23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69"/>
                <a:gd name="T58" fmla="*/ 0 h 2328"/>
                <a:gd name="T59" fmla="*/ 1369 w 1369"/>
                <a:gd name="T60" fmla="*/ 2328 h 23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84" name="Google Shape;1630;p70"/>
            <p:cNvSpPr>
              <a:spLocks/>
            </p:cNvSpPr>
            <p:nvPr/>
          </p:nvSpPr>
          <p:spPr bwMode="auto">
            <a:xfrm>
              <a:off x="2633364" y="2209261"/>
              <a:ext cx="114193" cy="80457"/>
            </a:xfrm>
            <a:custGeom>
              <a:avLst/>
              <a:gdLst>
                <a:gd name="T0" fmla="*/ 1616 w 1794"/>
                <a:gd name="T1" fmla="*/ 1 h 1264"/>
                <a:gd name="T2" fmla="*/ 0 w 1794"/>
                <a:gd name="T3" fmla="*/ 1221 h 1264"/>
                <a:gd name="T4" fmla="*/ 35 w 1794"/>
                <a:gd name="T5" fmla="*/ 1264 h 1264"/>
                <a:gd name="T6" fmla="*/ 61 w 1794"/>
                <a:gd name="T7" fmla="*/ 1251 h 1264"/>
                <a:gd name="T8" fmla="*/ 1702 w 1794"/>
                <a:gd name="T9" fmla="*/ 157 h 1264"/>
                <a:gd name="T10" fmla="*/ 1702 w 1794"/>
                <a:gd name="T11" fmla="*/ 5 h 1264"/>
                <a:gd name="T12" fmla="*/ 1616 w 1794"/>
                <a:gd name="T13" fmla="*/ 1 h 12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94"/>
                <a:gd name="T22" fmla="*/ 0 h 1264"/>
                <a:gd name="T23" fmla="*/ 1794 w 1794"/>
                <a:gd name="T24" fmla="*/ 1264 h 12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85" name="Google Shape;1631;p70"/>
            <p:cNvSpPr>
              <a:spLocks/>
            </p:cNvSpPr>
            <p:nvPr/>
          </p:nvSpPr>
          <p:spPr bwMode="auto">
            <a:xfrm>
              <a:off x="3314372" y="2196212"/>
              <a:ext cx="124568" cy="55823"/>
            </a:xfrm>
            <a:custGeom>
              <a:avLst/>
              <a:gdLst>
                <a:gd name="T0" fmla="*/ 347 w 1957"/>
                <a:gd name="T1" fmla="*/ 1 h 877"/>
                <a:gd name="T2" fmla="*/ 61 w 1957"/>
                <a:gd name="T3" fmla="*/ 27 h 877"/>
                <a:gd name="T4" fmla="*/ 61 w 1957"/>
                <a:gd name="T5" fmla="*/ 119 h 877"/>
                <a:gd name="T6" fmla="*/ 1763 w 1957"/>
                <a:gd name="T7" fmla="*/ 848 h 877"/>
                <a:gd name="T8" fmla="*/ 1825 w 1957"/>
                <a:gd name="T9" fmla="*/ 876 h 877"/>
                <a:gd name="T10" fmla="*/ 1885 w 1957"/>
                <a:gd name="T11" fmla="*/ 696 h 877"/>
                <a:gd name="T12" fmla="*/ 347 w 1957"/>
                <a:gd name="T13" fmla="*/ 1 h 8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57"/>
                <a:gd name="T22" fmla="*/ 0 h 877"/>
                <a:gd name="T23" fmla="*/ 1957 w 1957"/>
                <a:gd name="T24" fmla="*/ 877 h 8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86" name="Google Shape;1632;p70"/>
            <p:cNvSpPr>
              <a:spLocks/>
            </p:cNvSpPr>
            <p:nvPr/>
          </p:nvSpPr>
          <p:spPr bwMode="auto">
            <a:xfrm>
              <a:off x="2615924" y="2569401"/>
              <a:ext cx="226412" cy="212854"/>
            </a:xfrm>
            <a:custGeom>
              <a:avLst/>
              <a:gdLst>
                <a:gd name="T0" fmla="*/ 1764 w 3557"/>
                <a:gd name="T1" fmla="*/ 0 h 3344"/>
                <a:gd name="T2" fmla="*/ 1 w 3557"/>
                <a:gd name="T3" fmla="*/ 1672 h 3344"/>
                <a:gd name="T4" fmla="*/ 1764 w 3557"/>
                <a:gd name="T5" fmla="*/ 3344 h 3344"/>
                <a:gd name="T6" fmla="*/ 3557 w 3557"/>
                <a:gd name="T7" fmla="*/ 1672 h 3344"/>
                <a:gd name="T8" fmla="*/ 1764 w 3557"/>
                <a:gd name="T9" fmla="*/ 0 h 33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57"/>
                <a:gd name="T16" fmla="*/ 0 h 3344"/>
                <a:gd name="T17" fmla="*/ 3557 w 3557"/>
                <a:gd name="T18" fmla="*/ 3344 h 33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87" name="Google Shape;1633;p70"/>
            <p:cNvSpPr>
              <a:spLocks/>
            </p:cNvSpPr>
            <p:nvPr/>
          </p:nvSpPr>
          <p:spPr bwMode="auto">
            <a:xfrm>
              <a:off x="3236972" y="2569401"/>
              <a:ext cx="228385" cy="212854"/>
            </a:xfrm>
            <a:custGeom>
              <a:avLst/>
              <a:gdLst>
                <a:gd name="T0" fmla="*/ 1794 w 3588"/>
                <a:gd name="T1" fmla="*/ 0 h 3344"/>
                <a:gd name="T2" fmla="*/ 1 w 3588"/>
                <a:gd name="T3" fmla="*/ 1672 h 3344"/>
                <a:gd name="T4" fmla="*/ 1794 w 3588"/>
                <a:gd name="T5" fmla="*/ 3344 h 3344"/>
                <a:gd name="T6" fmla="*/ 3587 w 3588"/>
                <a:gd name="T7" fmla="*/ 1672 h 3344"/>
                <a:gd name="T8" fmla="*/ 1794 w 3588"/>
                <a:gd name="T9" fmla="*/ 0 h 33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88"/>
                <a:gd name="T16" fmla="*/ 0 h 3344"/>
                <a:gd name="T17" fmla="*/ 3588 w 3588"/>
                <a:gd name="T18" fmla="*/ 3344 h 33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88" name="Google Shape;1634;p70"/>
            <p:cNvSpPr>
              <a:spLocks/>
            </p:cNvSpPr>
            <p:nvPr/>
          </p:nvSpPr>
          <p:spPr bwMode="auto">
            <a:xfrm>
              <a:off x="3206037" y="2354068"/>
              <a:ext cx="170334" cy="132652"/>
            </a:xfrm>
            <a:custGeom>
              <a:avLst/>
              <a:gdLst>
                <a:gd name="T0" fmla="*/ 1451 w 2676"/>
                <a:gd name="T1" fmla="*/ 1 h 2084"/>
                <a:gd name="T2" fmla="*/ 1307 w 2676"/>
                <a:gd name="T3" fmla="*/ 9 h 2084"/>
                <a:gd name="T4" fmla="*/ 31 w 2676"/>
                <a:gd name="T5" fmla="*/ 2016 h 2084"/>
                <a:gd name="T6" fmla="*/ 76 w 2676"/>
                <a:gd name="T7" fmla="*/ 2084 h 2084"/>
                <a:gd name="T8" fmla="*/ 122 w 2676"/>
                <a:gd name="T9" fmla="*/ 2016 h 2084"/>
                <a:gd name="T10" fmla="*/ 1307 w 2676"/>
                <a:gd name="T11" fmla="*/ 161 h 2084"/>
                <a:gd name="T12" fmla="*/ 1417 w 2676"/>
                <a:gd name="T13" fmla="*/ 156 h 2084"/>
                <a:gd name="T14" fmla="*/ 2493 w 2676"/>
                <a:gd name="T15" fmla="*/ 1955 h 2084"/>
                <a:gd name="T16" fmla="*/ 2575 w 2676"/>
                <a:gd name="T17" fmla="*/ 2010 h 2084"/>
                <a:gd name="T18" fmla="*/ 2675 w 2676"/>
                <a:gd name="T19" fmla="*/ 1924 h 2084"/>
                <a:gd name="T20" fmla="*/ 1451 w 2676"/>
                <a:gd name="T21" fmla="*/ 1 h 20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76"/>
                <a:gd name="T34" fmla="*/ 0 h 2084"/>
                <a:gd name="T35" fmla="*/ 2676 w 2676"/>
                <a:gd name="T36" fmla="*/ 2084 h 20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89" name="Google Shape;1635;p70"/>
            <p:cNvSpPr>
              <a:spLocks/>
            </p:cNvSpPr>
            <p:nvPr/>
          </p:nvSpPr>
          <p:spPr bwMode="auto">
            <a:xfrm>
              <a:off x="2720440" y="2354068"/>
              <a:ext cx="168361" cy="132652"/>
            </a:xfrm>
            <a:custGeom>
              <a:avLst/>
              <a:gdLst>
                <a:gd name="T0" fmla="*/ 1220 w 2645"/>
                <a:gd name="T1" fmla="*/ 1 h 2084"/>
                <a:gd name="T2" fmla="*/ 0 w 2645"/>
                <a:gd name="T3" fmla="*/ 1924 h 2084"/>
                <a:gd name="T4" fmla="*/ 100 w 2645"/>
                <a:gd name="T5" fmla="*/ 2010 h 2084"/>
                <a:gd name="T6" fmla="*/ 182 w 2645"/>
                <a:gd name="T7" fmla="*/ 1955 h 2084"/>
                <a:gd name="T8" fmla="*/ 1255 w 2645"/>
                <a:gd name="T9" fmla="*/ 156 h 2084"/>
                <a:gd name="T10" fmla="*/ 1368 w 2645"/>
                <a:gd name="T11" fmla="*/ 161 h 2084"/>
                <a:gd name="T12" fmla="*/ 2523 w 2645"/>
                <a:gd name="T13" fmla="*/ 2016 h 2084"/>
                <a:gd name="T14" fmla="*/ 2595 w 2645"/>
                <a:gd name="T15" fmla="*/ 2084 h 2084"/>
                <a:gd name="T16" fmla="*/ 2644 w 2645"/>
                <a:gd name="T17" fmla="*/ 2016 h 2084"/>
                <a:gd name="T18" fmla="*/ 1368 w 2645"/>
                <a:gd name="T19" fmla="*/ 9 h 2084"/>
                <a:gd name="T20" fmla="*/ 1220 w 2645"/>
                <a:gd name="T21" fmla="*/ 1 h 20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45"/>
                <a:gd name="T34" fmla="*/ 0 h 2084"/>
                <a:gd name="T35" fmla="*/ 2645 w 2645"/>
                <a:gd name="T36" fmla="*/ 2084 h 20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90" name="Google Shape;1636;p70"/>
            <p:cNvSpPr>
              <a:spLocks/>
            </p:cNvSpPr>
            <p:nvPr/>
          </p:nvSpPr>
          <p:spPr bwMode="auto">
            <a:xfrm>
              <a:off x="2954486" y="2585823"/>
              <a:ext cx="106491" cy="78420"/>
            </a:xfrm>
            <a:custGeom>
              <a:avLst/>
              <a:gdLst>
                <a:gd name="T0" fmla="*/ 179 w 1673"/>
                <a:gd name="T1" fmla="*/ 1 h 1232"/>
                <a:gd name="T2" fmla="*/ 122 w 1673"/>
                <a:gd name="T3" fmla="*/ 46 h 1232"/>
                <a:gd name="T4" fmla="*/ 1551 w 1673"/>
                <a:gd name="T5" fmla="*/ 1232 h 1232"/>
                <a:gd name="T6" fmla="*/ 1612 w 1673"/>
                <a:gd name="T7" fmla="*/ 1080 h 1232"/>
                <a:gd name="T8" fmla="*/ 730 w 1673"/>
                <a:gd name="T9" fmla="*/ 776 h 1232"/>
                <a:gd name="T10" fmla="*/ 214 w 1673"/>
                <a:gd name="T11" fmla="*/ 46 h 1232"/>
                <a:gd name="T12" fmla="*/ 179 w 1673"/>
                <a:gd name="T13" fmla="*/ 1 h 12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73"/>
                <a:gd name="T22" fmla="*/ 0 h 1232"/>
                <a:gd name="T23" fmla="*/ 1673 w 1673"/>
                <a:gd name="T24" fmla="*/ 1232 h 12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91" name="Google Shape;1637;p70"/>
            <p:cNvSpPr>
              <a:spLocks/>
            </p:cNvSpPr>
            <p:nvPr/>
          </p:nvSpPr>
          <p:spPr bwMode="auto">
            <a:xfrm>
              <a:off x="3136403" y="4424781"/>
              <a:ext cx="5856" cy="64"/>
            </a:xfrm>
            <a:custGeom>
              <a:avLst/>
              <a:gdLst>
                <a:gd name="T0" fmla="*/ 0 w 92"/>
                <a:gd name="T1" fmla="*/ 1 h 1"/>
                <a:gd name="T2" fmla="*/ 91 w 92"/>
                <a:gd name="T3" fmla="*/ 1 h 1"/>
                <a:gd name="T4" fmla="*/ 0 60000 65536"/>
                <a:gd name="T5" fmla="*/ 0 60000 65536"/>
                <a:gd name="T6" fmla="*/ 0 w 92"/>
                <a:gd name="T7" fmla="*/ 0 h 1"/>
                <a:gd name="T8" fmla="*/ 92 w 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92" name="Google Shape;1638;p70"/>
            <p:cNvSpPr>
              <a:spLocks/>
            </p:cNvSpPr>
            <p:nvPr/>
          </p:nvSpPr>
          <p:spPr bwMode="auto">
            <a:xfrm>
              <a:off x="2737817" y="5059387"/>
              <a:ext cx="398656" cy="170843"/>
            </a:xfrm>
            <a:custGeom>
              <a:avLst/>
              <a:gdLst>
                <a:gd name="T0" fmla="*/ 6262 w 6263"/>
                <a:gd name="T1" fmla="*/ 0 h 2684"/>
                <a:gd name="T2" fmla="*/ 6262 w 6263"/>
                <a:gd name="T3" fmla="*/ 0 h 2684"/>
                <a:gd name="T4" fmla="*/ 1 w 6263"/>
                <a:gd name="T5" fmla="*/ 2189 h 2684"/>
                <a:gd name="T6" fmla="*/ 1 w 6263"/>
                <a:gd name="T7" fmla="*/ 2341 h 2684"/>
                <a:gd name="T8" fmla="*/ 4199 w 6263"/>
                <a:gd name="T9" fmla="*/ 2683 h 2684"/>
                <a:gd name="T10" fmla="*/ 6201 w 6263"/>
                <a:gd name="T11" fmla="*/ 2584 h 2684"/>
                <a:gd name="T12" fmla="*/ 6262 w 6263"/>
                <a:gd name="T13" fmla="*/ 0 h 26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63"/>
                <a:gd name="T22" fmla="*/ 0 h 2684"/>
                <a:gd name="T23" fmla="*/ 6263 w 6263"/>
                <a:gd name="T24" fmla="*/ 2684 h 26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93" name="Google Shape;1639;p70"/>
            <p:cNvSpPr>
              <a:spLocks/>
            </p:cNvSpPr>
            <p:nvPr/>
          </p:nvSpPr>
          <p:spPr bwMode="auto">
            <a:xfrm>
              <a:off x="2737817" y="5204512"/>
              <a:ext cx="396682" cy="664087"/>
            </a:xfrm>
            <a:custGeom>
              <a:avLst/>
              <a:gdLst>
                <a:gd name="T0" fmla="*/ 1 w 6232"/>
                <a:gd name="T1" fmla="*/ 0 h 10433"/>
                <a:gd name="T2" fmla="*/ 1 w 6232"/>
                <a:gd name="T3" fmla="*/ 0 h 10433"/>
                <a:gd name="T4" fmla="*/ 669 w 6232"/>
                <a:gd name="T5" fmla="*/ 10091 h 10433"/>
                <a:gd name="T6" fmla="*/ 3164 w 6232"/>
                <a:gd name="T7" fmla="*/ 10433 h 10433"/>
                <a:gd name="T8" fmla="*/ 5958 w 6232"/>
                <a:gd name="T9" fmla="*/ 9787 h 10433"/>
                <a:gd name="T10" fmla="*/ 6232 w 6232"/>
                <a:gd name="T11" fmla="*/ 304 h 10433"/>
                <a:gd name="T12" fmla="*/ 6232 w 6232"/>
                <a:gd name="T13" fmla="*/ 304 h 10433"/>
                <a:gd name="T14" fmla="*/ 4491 w 6232"/>
                <a:gd name="T15" fmla="*/ 390 h 10433"/>
                <a:gd name="T16" fmla="*/ 1 w 6232"/>
                <a:gd name="T17" fmla="*/ 0 h 104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232"/>
                <a:gd name="T28" fmla="*/ 0 h 10433"/>
                <a:gd name="T29" fmla="*/ 6232 w 6232"/>
                <a:gd name="T30" fmla="*/ 10433 h 104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94" name="Google Shape;1640;p70"/>
            <p:cNvSpPr>
              <a:spLocks/>
            </p:cNvSpPr>
            <p:nvPr/>
          </p:nvSpPr>
          <p:spPr bwMode="auto">
            <a:xfrm>
              <a:off x="2745582" y="5287705"/>
              <a:ext cx="387007" cy="40738"/>
            </a:xfrm>
            <a:custGeom>
              <a:avLst/>
              <a:gdLst>
                <a:gd name="T0" fmla="*/ 61 w 6080"/>
                <a:gd name="T1" fmla="*/ 0 h 640"/>
                <a:gd name="T2" fmla="*/ 31 w 6080"/>
                <a:gd name="T3" fmla="*/ 61 h 640"/>
                <a:gd name="T4" fmla="*/ 3128 w 6080"/>
                <a:gd name="T5" fmla="*/ 639 h 640"/>
                <a:gd name="T6" fmla="*/ 5988 w 6080"/>
                <a:gd name="T7" fmla="*/ 213 h 640"/>
                <a:gd name="T8" fmla="*/ 5958 w 6080"/>
                <a:gd name="T9" fmla="*/ 61 h 640"/>
                <a:gd name="T10" fmla="*/ 3042 w 6080"/>
                <a:gd name="T11" fmla="*/ 407 h 640"/>
                <a:gd name="T12" fmla="*/ 61 w 6080"/>
                <a:gd name="T13" fmla="*/ 0 h 6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80"/>
                <a:gd name="T22" fmla="*/ 0 h 640"/>
                <a:gd name="T23" fmla="*/ 6080 w 6080"/>
                <a:gd name="T24" fmla="*/ 640 h 6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95" name="Google Shape;1641;p70"/>
            <p:cNvSpPr>
              <a:spLocks/>
            </p:cNvSpPr>
            <p:nvPr/>
          </p:nvSpPr>
          <p:spPr bwMode="auto">
            <a:xfrm>
              <a:off x="2757167" y="5210750"/>
              <a:ext cx="15531" cy="83257"/>
            </a:xfrm>
            <a:custGeom>
              <a:avLst/>
              <a:gdLst>
                <a:gd name="T0" fmla="*/ 122 w 244"/>
                <a:gd name="T1" fmla="*/ 1 h 1308"/>
                <a:gd name="T2" fmla="*/ 92 w 244"/>
                <a:gd name="T3" fmla="*/ 24 h 1308"/>
                <a:gd name="T4" fmla="*/ 31 w 244"/>
                <a:gd name="T5" fmla="*/ 480 h 1308"/>
                <a:gd name="T6" fmla="*/ 61 w 244"/>
                <a:gd name="T7" fmla="*/ 1240 h 1308"/>
                <a:gd name="T8" fmla="*/ 126 w 244"/>
                <a:gd name="T9" fmla="*/ 1308 h 1308"/>
                <a:gd name="T10" fmla="*/ 213 w 244"/>
                <a:gd name="T11" fmla="*/ 1240 h 1308"/>
                <a:gd name="T12" fmla="*/ 183 w 244"/>
                <a:gd name="T13" fmla="*/ 480 h 1308"/>
                <a:gd name="T14" fmla="*/ 153 w 244"/>
                <a:gd name="T15" fmla="*/ 24 h 1308"/>
                <a:gd name="T16" fmla="*/ 122 w 244"/>
                <a:gd name="T17" fmla="*/ 1 h 13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4"/>
                <a:gd name="T28" fmla="*/ 0 h 1308"/>
                <a:gd name="T29" fmla="*/ 244 w 244"/>
                <a:gd name="T30" fmla="*/ 1308 h 13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96" name="Google Shape;1642;p70"/>
            <p:cNvSpPr>
              <a:spLocks/>
            </p:cNvSpPr>
            <p:nvPr/>
          </p:nvSpPr>
          <p:spPr bwMode="auto">
            <a:xfrm>
              <a:off x="2817126" y="5219980"/>
              <a:ext cx="11712" cy="90005"/>
            </a:xfrm>
            <a:custGeom>
              <a:avLst/>
              <a:gdLst>
                <a:gd name="T0" fmla="*/ 92 w 184"/>
                <a:gd name="T1" fmla="*/ 0 h 1414"/>
                <a:gd name="T2" fmla="*/ 1 w 184"/>
                <a:gd name="T3" fmla="*/ 91 h 1414"/>
                <a:gd name="T4" fmla="*/ 31 w 184"/>
                <a:gd name="T5" fmla="*/ 1368 h 1414"/>
                <a:gd name="T6" fmla="*/ 92 w 184"/>
                <a:gd name="T7" fmla="*/ 1414 h 1414"/>
                <a:gd name="T8" fmla="*/ 153 w 184"/>
                <a:gd name="T9" fmla="*/ 1368 h 1414"/>
                <a:gd name="T10" fmla="*/ 183 w 184"/>
                <a:gd name="T11" fmla="*/ 91 h 1414"/>
                <a:gd name="T12" fmla="*/ 92 w 184"/>
                <a:gd name="T13" fmla="*/ 0 h 14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4"/>
                <a:gd name="T22" fmla="*/ 0 h 1414"/>
                <a:gd name="T23" fmla="*/ 184 w 184"/>
                <a:gd name="T24" fmla="*/ 1414 h 14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97" name="Google Shape;1643;p70"/>
            <p:cNvSpPr>
              <a:spLocks/>
            </p:cNvSpPr>
            <p:nvPr/>
          </p:nvSpPr>
          <p:spPr bwMode="auto">
            <a:xfrm>
              <a:off x="2877150" y="5225263"/>
              <a:ext cx="15531" cy="91978"/>
            </a:xfrm>
            <a:custGeom>
              <a:avLst/>
              <a:gdLst>
                <a:gd name="T0" fmla="*/ 125 w 244"/>
                <a:gd name="T1" fmla="*/ 1 h 1445"/>
                <a:gd name="T2" fmla="*/ 61 w 244"/>
                <a:gd name="T3" fmla="*/ 69 h 1445"/>
                <a:gd name="T4" fmla="*/ 61 w 244"/>
                <a:gd name="T5" fmla="*/ 1376 h 1445"/>
                <a:gd name="T6" fmla="*/ 122 w 244"/>
                <a:gd name="T7" fmla="*/ 1445 h 1445"/>
                <a:gd name="T8" fmla="*/ 182 w 244"/>
                <a:gd name="T9" fmla="*/ 1376 h 1445"/>
                <a:gd name="T10" fmla="*/ 213 w 244"/>
                <a:gd name="T11" fmla="*/ 69 h 1445"/>
                <a:gd name="T12" fmla="*/ 125 w 244"/>
                <a:gd name="T13" fmla="*/ 1 h 1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4"/>
                <a:gd name="T22" fmla="*/ 0 h 1445"/>
                <a:gd name="T23" fmla="*/ 244 w 244"/>
                <a:gd name="T24" fmla="*/ 1445 h 14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98" name="Google Shape;1644;p70"/>
            <p:cNvSpPr>
              <a:spLocks/>
            </p:cNvSpPr>
            <p:nvPr/>
          </p:nvSpPr>
          <p:spPr bwMode="auto">
            <a:xfrm>
              <a:off x="2940992" y="5228191"/>
              <a:ext cx="19414" cy="93315"/>
            </a:xfrm>
            <a:custGeom>
              <a:avLst/>
              <a:gdLst>
                <a:gd name="T0" fmla="*/ 167 w 305"/>
                <a:gd name="T1" fmla="*/ 0 h 1466"/>
                <a:gd name="T2" fmla="*/ 61 w 305"/>
                <a:gd name="T3" fmla="*/ 114 h 1466"/>
                <a:gd name="T4" fmla="*/ 61 w 305"/>
                <a:gd name="T5" fmla="*/ 1452 h 1466"/>
                <a:gd name="T6" fmla="*/ 98 w 305"/>
                <a:gd name="T7" fmla="*/ 1465 h 1466"/>
                <a:gd name="T8" fmla="*/ 152 w 305"/>
                <a:gd name="T9" fmla="*/ 1452 h 1466"/>
                <a:gd name="T10" fmla="*/ 274 w 305"/>
                <a:gd name="T11" fmla="*/ 114 h 1466"/>
                <a:gd name="T12" fmla="*/ 167 w 305"/>
                <a:gd name="T13" fmla="*/ 0 h 14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5"/>
                <a:gd name="T22" fmla="*/ 0 h 1466"/>
                <a:gd name="T23" fmla="*/ 305 w 305"/>
                <a:gd name="T24" fmla="*/ 1466 h 14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499" name="Google Shape;1645;p70"/>
            <p:cNvSpPr>
              <a:spLocks/>
            </p:cNvSpPr>
            <p:nvPr/>
          </p:nvSpPr>
          <p:spPr bwMode="auto">
            <a:xfrm>
              <a:off x="3012537" y="5231564"/>
              <a:ext cx="15531" cy="85358"/>
            </a:xfrm>
            <a:custGeom>
              <a:avLst/>
              <a:gdLst>
                <a:gd name="T0" fmla="*/ 92 w 244"/>
                <a:gd name="T1" fmla="*/ 1 h 1341"/>
                <a:gd name="T2" fmla="*/ 1 w 244"/>
                <a:gd name="T3" fmla="*/ 92 h 1341"/>
                <a:gd name="T4" fmla="*/ 92 w 244"/>
                <a:gd name="T5" fmla="*/ 1277 h 1341"/>
                <a:gd name="T6" fmla="*/ 161 w 244"/>
                <a:gd name="T7" fmla="*/ 1341 h 1341"/>
                <a:gd name="T8" fmla="*/ 214 w 244"/>
                <a:gd name="T9" fmla="*/ 1308 h 1341"/>
                <a:gd name="T10" fmla="*/ 183 w 244"/>
                <a:gd name="T11" fmla="*/ 92 h 1341"/>
                <a:gd name="T12" fmla="*/ 92 w 244"/>
                <a:gd name="T13" fmla="*/ 1 h 1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4"/>
                <a:gd name="T22" fmla="*/ 0 h 1341"/>
                <a:gd name="T23" fmla="*/ 244 w 244"/>
                <a:gd name="T24" fmla="*/ 1341 h 13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00" name="Google Shape;1646;p70"/>
            <p:cNvSpPr>
              <a:spLocks/>
            </p:cNvSpPr>
            <p:nvPr/>
          </p:nvSpPr>
          <p:spPr bwMode="auto">
            <a:xfrm>
              <a:off x="3066704" y="5228763"/>
              <a:ext cx="23297" cy="77338"/>
            </a:xfrm>
            <a:custGeom>
              <a:avLst/>
              <a:gdLst>
                <a:gd name="T0" fmla="*/ 214 w 366"/>
                <a:gd name="T1" fmla="*/ 1 h 1215"/>
                <a:gd name="T2" fmla="*/ 153 w 366"/>
                <a:gd name="T3" fmla="*/ 45 h 1215"/>
                <a:gd name="T4" fmla="*/ 153 w 366"/>
                <a:gd name="T5" fmla="*/ 1169 h 1215"/>
                <a:gd name="T6" fmla="*/ 198 w 366"/>
                <a:gd name="T7" fmla="*/ 1215 h 1215"/>
                <a:gd name="T8" fmla="*/ 244 w 366"/>
                <a:gd name="T9" fmla="*/ 1169 h 1215"/>
                <a:gd name="T10" fmla="*/ 335 w 366"/>
                <a:gd name="T11" fmla="*/ 136 h 1215"/>
                <a:gd name="T12" fmla="*/ 214 w 366"/>
                <a:gd name="T13" fmla="*/ 1 h 12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6"/>
                <a:gd name="T22" fmla="*/ 0 h 1215"/>
                <a:gd name="T23" fmla="*/ 366 w 366"/>
                <a:gd name="T24" fmla="*/ 1215 h 12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01" name="Google Shape;1647;p70"/>
            <p:cNvSpPr>
              <a:spLocks/>
            </p:cNvSpPr>
            <p:nvPr/>
          </p:nvSpPr>
          <p:spPr bwMode="auto">
            <a:xfrm>
              <a:off x="2732024" y="5198656"/>
              <a:ext cx="408267" cy="38764"/>
            </a:xfrm>
            <a:custGeom>
              <a:avLst/>
              <a:gdLst>
                <a:gd name="T0" fmla="*/ 122 w 6414"/>
                <a:gd name="T1" fmla="*/ 1 h 609"/>
                <a:gd name="T2" fmla="*/ 92 w 6414"/>
                <a:gd name="T3" fmla="*/ 123 h 609"/>
                <a:gd name="T4" fmla="*/ 3694 w 6414"/>
                <a:gd name="T5" fmla="*/ 609 h 609"/>
                <a:gd name="T6" fmla="*/ 6292 w 6414"/>
                <a:gd name="T7" fmla="*/ 487 h 609"/>
                <a:gd name="T8" fmla="*/ 6315 w 6414"/>
                <a:gd name="T9" fmla="*/ 302 h 609"/>
                <a:gd name="T10" fmla="*/ 6292 w 6414"/>
                <a:gd name="T11" fmla="*/ 305 h 609"/>
                <a:gd name="T12" fmla="*/ 4267 w 6414"/>
                <a:gd name="T13" fmla="*/ 368 h 609"/>
                <a:gd name="T14" fmla="*/ 122 w 6414"/>
                <a:gd name="T15" fmla="*/ 1 h 6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14"/>
                <a:gd name="T25" fmla="*/ 0 h 609"/>
                <a:gd name="T26" fmla="*/ 6414 w 6414"/>
                <a:gd name="T27" fmla="*/ 609 h 6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02" name="Google Shape;1648;p70"/>
            <p:cNvSpPr>
              <a:spLocks/>
            </p:cNvSpPr>
            <p:nvPr/>
          </p:nvSpPr>
          <p:spPr bwMode="auto">
            <a:xfrm>
              <a:off x="2722349" y="4854301"/>
              <a:ext cx="419916" cy="344424"/>
            </a:xfrm>
            <a:custGeom>
              <a:avLst/>
              <a:gdLst>
                <a:gd name="T0" fmla="*/ 6596 w 6597"/>
                <a:gd name="T1" fmla="*/ 1 h 5411"/>
                <a:gd name="T2" fmla="*/ 0 w 6597"/>
                <a:gd name="T3" fmla="*/ 122 h 5411"/>
                <a:gd name="T4" fmla="*/ 244 w 6597"/>
                <a:gd name="T5" fmla="*/ 5411 h 5411"/>
                <a:gd name="T6" fmla="*/ 6505 w 6597"/>
                <a:gd name="T7" fmla="*/ 3222 h 5411"/>
                <a:gd name="T8" fmla="*/ 6596 w 6597"/>
                <a:gd name="T9" fmla="*/ 1 h 54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97"/>
                <a:gd name="T16" fmla="*/ 0 h 5411"/>
                <a:gd name="T17" fmla="*/ 6597 w 6597"/>
                <a:gd name="T18" fmla="*/ 5411 h 54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03" name="Google Shape;1649;p70"/>
            <p:cNvSpPr>
              <a:spLocks/>
            </p:cNvSpPr>
            <p:nvPr/>
          </p:nvSpPr>
          <p:spPr bwMode="auto">
            <a:xfrm>
              <a:off x="2536614" y="5952163"/>
              <a:ext cx="583693" cy="104199"/>
            </a:xfrm>
            <a:custGeom>
              <a:avLst/>
              <a:gdLst>
                <a:gd name="T0" fmla="*/ 6828 w 9170"/>
                <a:gd name="T1" fmla="*/ 0 h 1637"/>
                <a:gd name="T2" fmla="*/ 92 w 9170"/>
                <a:gd name="T3" fmla="*/ 230 h 1637"/>
                <a:gd name="T4" fmla="*/ 1186 w 9170"/>
                <a:gd name="T5" fmla="*/ 1263 h 1637"/>
                <a:gd name="T6" fmla="*/ 4713 w 9170"/>
                <a:gd name="T7" fmla="*/ 1637 h 1637"/>
                <a:gd name="T8" fmla="*/ 6353 w 9170"/>
                <a:gd name="T9" fmla="*/ 1537 h 1637"/>
                <a:gd name="T10" fmla="*/ 9028 w 9170"/>
                <a:gd name="T11" fmla="*/ 1081 h 1637"/>
                <a:gd name="T12" fmla="*/ 9150 w 9170"/>
                <a:gd name="T13" fmla="*/ 230 h 1637"/>
                <a:gd name="T14" fmla="*/ 6828 w 9170"/>
                <a:gd name="T15" fmla="*/ 0 h 16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170"/>
                <a:gd name="T25" fmla="*/ 0 h 1637"/>
                <a:gd name="T26" fmla="*/ 9170 w 9170"/>
                <a:gd name="T27" fmla="*/ 1637 h 16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04" name="Google Shape;1650;p70"/>
            <p:cNvSpPr>
              <a:spLocks/>
            </p:cNvSpPr>
            <p:nvPr/>
          </p:nvSpPr>
          <p:spPr bwMode="auto">
            <a:xfrm>
              <a:off x="2534704" y="5877755"/>
              <a:ext cx="218646" cy="152893"/>
            </a:xfrm>
            <a:custGeom>
              <a:avLst/>
              <a:gdLst>
                <a:gd name="T0" fmla="*/ 2158 w 3435"/>
                <a:gd name="T1" fmla="*/ 1 h 2402"/>
                <a:gd name="T2" fmla="*/ 122 w 3435"/>
                <a:gd name="T3" fmla="*/ 1399 h 2402"/>
                <a:gd name="T4" fmla="*/ 3435 w 3435"/>
                <a:gd name="T5" fmla="*/ 2402 h 2402"/>
                <a:gd name="T6" fmla="*/ 2158 w 3435"/>
                <a:gd name="T7" fmla="*/ 1 h 24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35"/>
                <a:gd name="T13" fmla="*/ 0 h 2402"/>
                <a:gd name="T14" fmla="*/ 3435 w 3435"/>
                <a:gd name="T15" fmla="*/ 2402 h 24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05" name="Google Shape;1651;p70"/>
            <p:cNvSpPr>
              <a:spLocks/>
            </p:cNvSpPr>
            <p:nvPr/>
          </p:nvSpPr>
          <p:spPr bwMode="auto">
            <a:xfrm>
              <a:off x="2673974" y="5827470"/>
              <a:ext cx="458616" cy="204834"/>
            </a:xfrm>
            <a:custGeom>
              <a:avLst/>
              <a:gdLst>
                <a:gd name="T0" fmla="*/ 6931 w 7205"/>
                <a:gd name="T1" fmla="*/ 0 h 3218"/>
                <a:gd name="T2" fmla="*/ 3828 w 7205"/>
                <a:gd name="T3" fmla="*/ 591 h 3218"/>
                <a:gd name="T4" fmla="*/ 1642 w 7205"/>
                <a:gd name="T5" fmla="*/ 304 h 3218"/>
                <a:gd name="T6" fmla="*/ 1 w 7205"/>
                <a:gd name="T7" fmla="*/ 791 h 3218"/>
                <a:gd name="T8" fmla="*/ 1247 w 7205"/>
                <a:gd name="T9" fmla="*/ 3192 h 3218"/>
                <a:gd name="T10" fmla="*/ 2348 w 7205"/>
                <a:gd name="T11" fmla="*/ 3217 h 3218"/>
                <a:gd name="T12" fmla="*/ 6931 w 7205"/>
                <a:gd name="T13" fmla="*/ 2675 h 3218"/>
                <a:gd name="T14" fmla="*/ 6931 w 7205"/>
                <a:gd name="T15" fmla="*/ 0 h 32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5"/>
                <a:gd name="T25" fmla="*/ 0 h 3218"/>
                <a:gd name="T26" fmla="*/ 7205 w 7205"/>
                <a:gd name="T27" fmla="*/ 3218 h 32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06" name="Google Shape;1652;p70"/>
            <p:cNvSpPr>
              <a:spLocks/>
            </p:cNvSpPr>
            <p:nvPr/>
          </p:nvSpPr>
          <p:spPr bwMode="auto">
            <a:xfrm>
              <a:off x="2653987" y="5750070"/>
              <a:ext cx="118585" cy="127305"/>
            </a:xfrm>
            <a:custGeom>
              <a:avLst/>
              <a:gdLst>
                <a:gd name="T0" fmla="*/ 1156 w 1863"/>
                <a:gd name="T1" fmla="*/ 184 h 2000"/>
                <a:gd name="T2" fmla="*/ 1257 w 1863"/>
                <a:gd name="T3" fmla="*/ 213 h 2000"/>
                <a:gd name="T4" fmla="*/ 1500 w 1863"/>
                <a:gd name="T5" fmla="*/ 1095 h 2000"/>
                <a:gd name="T6" fmla="*/ 1496 w 1863"/>
                <a:gd name="T7" fmla="*/ 1484 h 2000"/>
                <a:gd name="T8" fmla="*/ 1496 w 1863"/>
                <a:gd name="T9" fmla="*/ 1484 h 2000"/>
                <a:gd name="T10" fmla="*/ 1287 w 1863"/>
                <a:gd name="T11" fmla="*/ 1095 h 2000"/>
                <a:gd name="T12" fmla="*/ 1156 w 1863"/>
                <a:gd name="T13" fmla="*/ 184 h 2000"/>
                <a:gd name="T14" fmla="*/ 611 w 1863"/>
                <a:gd name="T15" fmla="*/ 961 h 2000"/>
                <a:gd name="T16" fmla="*/ 679 w 1863"/>
                <a:gd name="T17" fmla="*/ 973 h 2000"/>
                <a:gd name="T18" fmla="*/ 1014 w 1863"/>
                <a:gd name="T19" fmla="*/ 1247 h 2000"/>
                <a:gd name="T20" fmla="*/ 1243 w 1863"/>
                <a:gd name="T21" fmla="*/ 1501 h 2000"/>
                <a:gd name="T22" fmla="*/ 1243 w 1863"/>
                <a:gd name="T23" fmla="*/ 1501 h 2000"/>
                <a:gd name="T24" fmla="*/ 1397 w 1863"/>
                <a:gd name="T25" fmla="*/ 1770 h 2000"/>
                <a:gd name="T26" fmla="*/ 1397 w 1863"/>
                <a:gd name="T27" fmla="*/ 1770 h 2000"/>
                <a:gd name="T28" fmla="*/ 527 w 1863"/>
                <a:gd name="T29" fmla="*/ 1247 h 2000"/>
                <a:gd name="T30" fmla="*/ 611 w 1863"/>
                <a:gd name="T31" fmla="*/ 961 h 2000"/>
                <a:gd name="T32" fmla="*/ 1187 w 1863"/>
                <a:gd name="T33" fmla="*/ 0 h 2000"/>
                <a:gd name="T34" fmla="*/ 1166 w 1863"/>
                <a:gd name="T35" fmla="*/ 1 h 2000"/>
                <a:gd name="T36" fmla="*/ 953 w 1863"/>
                <a:gd name="T37" fmla="*/ 903 h 2000"/>
                <a:gd name="T38" fmla="*/ 953 w 1863"/>
                <a:gd name="T39" fmla="*/ 903 h 2000"/>
                <a:gd name="T40" fmla="*/ 831 w 1863"/>
                <a:gd name="T41" fmla="*/ 821 h 2000"/>
                <a:gd name="T42" fmla="*/ 543 w 1863"/>
                <a:gd name="T43" fmla="*/ 752 h 2000"/>
                <a:gd name="T44" fmla="*/ 254 w 1863"/>
                <a:gd name="T45" fmla="*/ 913 h 2000"/>
                <a:gd name="T46" fmla="*/ 1481 w 1863"/>
                <a:gd name="T47" fmla="*/ 1935 h 2000"/>
                <a:gd name="T48" fmla="*/ 1481 w 1863"/>
                <a:gd name="T49" fmla="*/ 1935 h 2000"/>
                <a:gd name="T50" fmla="*/ 1606 w 1863"/>
                <a:gd name="T51" fmla="*/ 1999 h 2000"/>
                <a:gd name="T52" fmla="*/ 1743 w 1863"/>
                <a:gd name="T53" fmla="*/ 1885 h 2000"/>
                <a:gd name="T54" fmla="*/ 1187 w 1863"/>
                <a:gd name="T55" fmla="*/ 0 h 20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63"/>
                <a:gd name="T85" fmla="*/ 0 h 2000"/>
                <a:gd name="T86" fmla="*/ 1863 w 1863"/>
                <a:gd name="T87" fmla="*/ 2000 h 20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cubicBezTo>
                    <a:pt x="1299" y="1602"/>
                    <a:pt x="1352" y="1694"/>
                    <a:pt x="1397" y="1770"/>
                  </a:cubicBez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07" name="Google Shape;1653;p70"/>
            <p:cNvSpPr>
              <a:spLocks/>
            </p:cNvSpPr>
            <p:nvPr/>
          </p:nvSpPr>
          <p:spPr bwMode="auto">
            <a:xfrm>
              <a:off x="3325957" y="4991661"/>
              <a:ext cx="406358" cy="242452"/>
            </a:xfrm>
            <a:custGeom>
              <a:avLst/>
              <a:gdLst>
                <a:gd name="T0" fmla="*/ 5898 w 6384"/>
                <a:gd name="T1" fmla="*/ 1 h 3809"/>
                <a:gd name="T2" fmla="*/ 1 w 6384"/>
                <a:gd name="T3" fmla="*/ 3131 h 3809"/>
                <a:gd name="T4" fmla="*/ 122 w 6384"/>
                <a:gd name="T5" fmla="*/ 3709 h 3809"/>
                <a:gd name="T6" fmla="*/ 2167 w 6384"/>
                <a:gd name="T7" fmla="*/ 3808 h 3809"/>
                <a:gd name="T8" fmla="*/ 6384 w 6384"/>
                <a:gd name="T9" fmla="*/ 3466 h 3809"/>
                <a:gd name="T10" fmla="*/ 6354 w 6384"/>
                <a:gd name="T11" fmla="*/ 3314 h 3809"/>
                <a:gd name="T12" fmla="*/ 5898 w 6384"/>
                <a:gd name="T13" fmla="*/ 1 h 38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84"/>
                <a:gd name="T22" fmla="*/ 0 h 3809"/>
                <a:gd name="T23" fmla="*/ 6384 w 6384"/>
                <a:gd name="T24" fmla="*/ 3809 h 380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08" name="Google Shape;1654;p70"/>
            <p:cNvSpPr>
              <a:spLocks/>
            </p:cNvSpPr>
            <p:nvPr/>
          </p:nvSpPr>
          <p:spPr bwMode="auto">
            <a:xfrm>
              <a:off x="3256322" y="4863976"/>
              <a:ext cx="445058" cy="327047"/>
            </a:xfrm>
            <a:custGeom>
              <a:avLst/>
              <a:gdLst>
                <a:gd name="T0" fmla="*/ 1 w 6992"/>
                <a:gd name="T1" fmla="*/ 0 h 5138"/>
                <a:gd name="T2" fmla="*/ 669 w 6992"/>
                <a:gd name="T3" fmla="*/ 3162 h 5138"/>
                <a:gd name="T4" fmla="*/ 1095 w 6992"/>
                <a:gd name="T5" fmla="*/ 5137 h 5138"/>
                <a:gd name="T6" fmla="*/ 6992 w 6992"/>
                <a:gd name="T7" fmla="*/ 2007 h 5138"/>
                <a:gd name="T8" fmla="*/ 6718 w 6992"/>
                <a:gd name="T9" fmla="*/ 122 h 5138"/>
                <a:gd name="T10" fmla="*/ 1 w 6992"/>
                <a:gd name="T11" fmla="*/ 0 h 5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92"/>
                <a:gd name="T19" fmla="*/ 0 h 5138"/>
                <a:gd name="T20" fmla="*/ 6992 w 6992"/>
                <a:gd name="T21" fmla="*/ 5138 h 5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09" name="Google Shape;1655;p70"/>
            <p:cNvSpPr>
              <a:spLocks/>
            </p:cNvSpPr>
            <p:nvPr/>
          </p:nvSpPr>
          <p:spPr bwMode="auto">
            <a:xfrm>
              <a:off x="3331813" y="5208331"/>
              <a:ext cx="477903" cy="654921"/>
            </a:xfrm>
            <a:custGeom>
              <a:avLst/>
              <a:gdLst>
                <a:gd name="T0" fmla="*/ 6292 w 7508"/>
                <a:gd name="T1" fmla="*/ 1 h 10289"/>
                <a:gd name="T2" fmla="*/ 1792 w 7508"/>
                <a:gd name="T3" fmla="*/ 391 h 10289"/>
                <a:gd name="T4" fmla="*/ 0 w 7508"/>
                <a:gd name="T5" fmla="*/ 305 h 10289"/>
                <a:gd name="T6" fmla="*/ 0 w 7508"/>
                <a:gd name="T7" fmla="*/ 305 h 10289"/>
                <a:gd name="T8" fmla="*/ 2006 w 7508"/>
                <a:gd name="T9" fmla="*/ 9667 h 10289"/>
                <a:gd name="T10" fmla="*/ 4920 w 7508"/>
                <a:gd name="T11" fmla="*/ 10288 h 10289"/>
                <a:gd name="T12" fmla="*/ 7417 w 7508"/>
                <a:gd name="T13" fmla="*/ 9940 h 10289"/>
                <a:gd name="T14" fmla="*/ 6292 w 7508"/>
                <a:gd name="T15" fmla="*/ 1 h 102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508"/>
                <a:gd name="T25" fmla="*/ 0 h 10289"/>
                <a:gd name="T26" fmla="*/ 7508 w 7508"/>
                <a:gd name="T27" fmla="*/ 10289 h 102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10" name="Google Shape;1656;p70"/>
            <p:cNvSpPr>
              <a:spLocks/>
            </p:cNvSpPr>
            <p:nvPr/>
          </p:nvSpPr>
          <p:spPr bwMode="auto">
            <a:xfrm>
              <a:off x="3347789" y="5289614"/>
              <a:ext cx="392290" cy="41883"/>
            </a:xfrm>
            <a:custGeom>
              <a:avLst/>
              <a:gdLst>
                <a:gd name="T0" fmla="*/ 6071 w 6163"/>
                <a:gd name="T1" fmla="*/ 1 h 658"/>
                <a:gd name="T2" fmla="*/ 3104 w 6163"/>
                <a:gd name="T3" fmla="*/ 411 h 658"/>
                <a:gd name="T4" fmla="*/ 114 w 6163"/>
                <a:gd name="T5" fmla="*/ 92 h 658"/>
                <a:gd name="T6" fmla="*/ 91 w 6163"/>
                <a:gd name="T7" fmla="*/ 88 h 658"/>
                <a:gd name="T8" fmla="*/ 83 w 6163"/>
                <a:gd name="T9" fmla="*/ 244 h 658"/>
                <a:gd name="T10" fmla="*/ 3079 w 6163"/>
                <a:gd name="T11" fmla="*/ 658 h 658"/>
                <a:gd name="T12" fmla="*/ 6102 w 6163"/>
                <a:gd name="T13" fmla="*/ 92 h 658"/>
                <a:gd name="T14" fmla="*/ 6071 w 6163"/>
                <a:gd name="T15" fmla="*/ 1 h 6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3"/>
                <a:gd name="T25" fmla="*/ 0 h 658"/>
                <a:gd name="T26" fmla="*/ 6163 w 6163"/>
                <a:gd name="T27" fmla="*/ 658 h 65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11" name="Google Shape;1657;p70"/>
            <p:cNvSpPr>
              <a:spLocks/>
            </p:cNvSpPr>
            <p:nvPr/>
          </p:nvSpPr>
          <p:spPr bwMode="auto">
            <a:xfrm>
              <a:off x="3701310" y="5214187"/>
              <a:ext cx="23297" cy="81793"/>
            </a:xfrm>
            <a:custGeom>
              <a:avLst/>
              <a:gdLst>
                <a:gd name="T0" fmla="*/ 92 w 366"/>
                <a:gd name="T1" fmla="*/ 0 h 1285"/>
                <a:gd name="T2" fmla="*/ 31 w 366"/>
                <a:gd name="T3" fmla="*/ 30 h 1285"/>
                <a:gd name="T4" fmla="*/ 61 w 366"/>
                <a:gd name="T5" fmla="*/ 456 h 1285"/>
                <a:gd name="T6" fmla="*/ 183 w 366"/>
                <a:gd name="T7" fmla="*/ 1216 h 1285"/>
                <a:gd name="T8" fmla="*/ 270 w 366"/>
                <a:gd name="T9" fmla="*/ 1284 h 1285"/>
                <a:gd name="T10" fmla="*/ 335 w 366"/>
                <a:gd name="T11" fmla="*/ 1216 h 1285"/>
                <a:gd name="T12" fmla="*/ 213 w 366"/>
                <a:gd name="T13" fmla="*/ 456 h 1285"/>
                <a:gd name="T14" fmla="*/ 92 w 366"/>
                <a:gd name="T15" fmla="*/ 0 h 12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6"/>
                <a:gd name="T25" fmla="*/ 0 h 1285"/>
                <a:gd name="T26" fmla="*/ 366 w 366"/>
                <a:gd name="T27" fmla="*/ 1285 h 128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12" name="Google Shape;1658;p70"/>
            <p:cNvSpPr>
              <a:spLocks/>
            </p:cNvSpPr>
            <p:nvPr/>
          </p:nvSpPr>
          <p:spPr bwMode="auto">
            <a:xfrm>
              <a:off x="3640141" y="5223480"/>
              <a:ext cx="27562" cy="89050"/>
            </a:xfrm>
            <a:custGeom>
              <a:avLst/>
              <a:gdLst>
                <a:gd name="T0" fmla="*/ 134 w 433"/>
                <a:gd name="T1" fmla="*/ 1 h 1399"/>
                <a:gd name="T2" fmla="*/ 19 w 433"/>
                <a:gd name="T3" fmla="*/ 128 h 1399"/>
                <a:gd name="T4" fmla="*/ 293 w 433"/>
                <a:gd name="T5" fmla="*/ 1343 h 1399"/>
                <a:gd name="T6" fmla="*/ 361 w 433"/>
                <a:gd name="T7" fmla="*/ 1399 h 1399"/>
                <a:gd name="T8" fmla="*/ 415 w 433"/>
                <a:gd name="T9" fmla="*/ 1313 h 1399"/>
                <a:gd name="T10" fmla="*/ 202 w 433"/>
                <a:gd name="T11" fmla="*/ 67 h 1399"/>
                <a:gd name="T12" fmla="*/ 134 w 433"/>
                <a:gd name="T13" fmla="*/ 1 h 13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3"/>
                <a:gd name="T22" fmla="*/ 0 h 1399"/>
                <a:gd name="T23" fmla="*/ 433 w 433"/>
                <a:gd name="T24" fmla="*/ 1399 h 139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13" name="Google Shape;1659;p70"/>
            <p:cNvSpPr>
              <a:spLocks/>
            </p:cNvSpPr>
            <p:nvPr/>
          </p:nvSpPr>
          <p:spPr bwMode="auto">
            <a:xfrm>
              <a:off x="3581391" y="5228891"/>
              <a:ext cx="24315" cy="90578"/>
            </a:xfrm>
            <a:custGeom>
              <a:avLst/>
              <a:gdLst>
                <a:gd name="T0" fmla="*/ 75 w 382"/>
                <a:gd name="T1" fmla="*/ 0 h 1423"/>
                <a:gd name="T2" fmla="*/ 0 w 382"/>
                <a:gd name="T3" fmla="*/ 73 h 1423"/>
                <a:gd name="T4" fmla="*/ 243 w 382"/>
                <a:gd name="T5" fmla="*/ 1380 h 1423"/>
                <a:gd name="T6" fmla="*/ 317 w 382"/>
                <a:gd name="T7" fmla="*/ 1422 h 1423"/>
                <a:gd name="T8" fmla="*/ 365 w 382"/>
                <a:gd name="T9" fmla="*/ 1350 h 1423"/>
                <a:gd name="T10" fmla="*/ 152 w 382"/>
                <a:gd name="T11" fmla="*/ 43 h 1423"/>
                <a:gd name="T12" fmla="*/ 75 w 382"/>
                <a:gd name="T13" fmla="*/ 0 h 14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2"/>
                <a:gd name="T22" fmla="*/ 0 h 1423"/>
                <a:gd name="T23" fmla="*/ 382 w 382"/>
                <a:gd name="T24" fmla="*/ 1423 h 14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14" name="Google Shape;1660;p70"/>
            <p:cNvSpPr>
              <a:spLocks/>
            </p:cNvSpPr>
            <p:nvPr/>
          </p:nvSpPr>
          <p:spPr bwMode="auto">
            <a:xfrm>
              <a:off x="3511692" y="5231246"/>
              <a:ext cx="29089" cy="92614"/>
            </a:xfrm>
            <a:custGeom>
              <a:avLst/>
              <a:gdLst>
                <a:gd name="T0" fmla="*/ 131 w 457"/>
                <a:gd name="T1" fmla="*/ 0 h 1455"/>
                <a:gd name="T2" fmla="*/ 1 w 457"/>
                <a:gd name="T3" fmla="*/ 127 h 1455"/>
                <a:gd name="T4" fmla="*/ 396 w 457"/>
                <a:gd name="T5" fmla="*/ 1434 h 1455"/>
                <a:gd name="T6" fmla="*/ 419 w 457"/>
                <a:gd name="T7" fmla="*/ 1454 h 1455"/>
                <a:gd name="T8" fmla="*/ 457 w 457"/>
                <a:gd name="T9" fmla="*/ 1404 h 1455"/>
                <a:gd name="T10" fmla="*/ 214 w 457"/>
                <a:gd name="T11" fmla="*/ 66 h 1455"/>
                <a:gd name="T12" fmla="*/ 131 w 457"/>
                <a:gd name="T13" fmla="*/ 0 h 14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7"/>
                <a:gd name="T22" fmla="*/ 0 h 1455"/>
                <a:gd name="T23" fmla="*/ 457 w 457"/>
                <a:gd name="T24" fmla="*/ 1455 h 14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15" name="Google Shape;1661;p70"/>
            <p:cNvSpPr>
              <a:spLocks/>
            </p:cNvSpPr>
            <p:nvPr/>
          </p:nvSpPr>
          <p:spPr bwMode="auto">
            <a:xfrm>
              <a:off x="3445940" y="5235956"/>
              <a:ext cx="21324" cy="83703"/>
            </a:xfrm>
            <a:custGeom>
              <a:avLst/>
              <a:gdLst>
                <a:gd name="T0" fmla="*/ 107 w 335"/>
                <a:gd name="T1" fmla="*/ 0 h 1315"/>
                <a:gd name="T2" fmla="*/ 0 w 335"/>
                <a:gd name="T3" fmla="*/ 114 h 1315"/>
                <a:gd name="T4" fmla="*/ 213 w 335"/>
                <a:gd name="T5" fmla="*/ 1269 h 1315"/>
                <a:gd name="T6" fmla="*/ 285 w 335"/>
                <a:gd name="T7" fmla="*/ 1315 h 1315"/>
                <a:gd name="T8" fmla="*/ 335 w 335"/>
                <a:gd name="T9" fmla="*/ 1269 h 1315"/>
                <a:gd name="T10" fmla="*/ 183 w 335"/>
                <a:gd name="T11" fmla="*/ 53 h 1315"/>
                <a:gd name="T12" fmla="*/ 107 w 335"/>
                <a:gd name="T13" fmla="*/ 0 h 13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5"/>
                <a:gd name="T22" fmla="*/ 0 h 1315"/>
                <a:gd name="T23" fmla="*/ 335 w 335"/>
                <a:gd name="T24" fmla="*/ 1315 h 13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16" name="Google Shape;1662;p70"/>
            <p:cNvSpPr>
              <a:spLocks/>
            </p:cNvSpPr>
            <p:nvPr/>
          </p:nvSpPr>
          <p:spPr bwMode="auto">
            <a:xfrm>
              <a:off x="3380697" y="5233028"/>
              <a:ext cx="26607" cy="76192"/>
            </a:xfrm>
            <a:custGeom>
              <a:avLst/>
              <a:gdLst>
                <a:gd name="T0" fmla="*/ 121 w 418"/>
                <a:gd name="T1" fmla="*/ 1 h 1197"/>
                <a:gd name="T2" fmla="*/ 22 w 418"/>
                <a:gd name="T3" fmla="*/ 130 h 1197"/>
                <a:gd name="T4" fmla="*/ 296 w 418"/>
                <a:gd name="T5" fmla="*/ 1163 h 1197"/>
                <a:gd name="T6" fmla="*/ 339 w 418"/>
                <a:gd name="T7" fmla="*/ 1196 h 1197"/>
                <a:gd name="T8" fmla="*/ 387 w 418"/>
                <a:gd name="T9" fmla="*/ 1133 h 1197"/>
                <a:gd name="T10" fmla="*/ 205 w 418"/>
                <a:gd name="T11" fmla="*/ 38 h 1197"/>
                <a:gd name="T12" fmla="*/ 121 w 418"/>
                <a:gd name="T13" fmla="*/ 1 h 11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8"/>
                <a:gd name="T22" fmla="*/ 0 h 1197"/>
                <a:gd name="T23" fmla="*/ 418 w 418"/>
                <a:gd name="T24" fmla="*/ 1197 h 11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17" name="Google Shape;1663;p70"/>
            <p:cNvSpPr>
              <a:spLocks/>
            </p:cNvSpPr>
            <p:nvPr/>
          </p:nvSpPr>
          <p:spPr bwMode="auto">
            <a:xfrm>
              <a:off x="3326021" y="5202539"/>
              <a:ext cx="410177" cy="39337"/>
            </a:xfrm>
            <a:custGeom>
              <a:avLst/>
              <a:gdLst>
                <a:gd name="T0" fmla="*/ 6322 w 6444"/>
                <a:gd name="T1" fmla="*/ 1 h 618"/>
                <a:gd name="T2" fmla="*/ 2295 w 6444"/>
                <a:gd name="T3" fmla="*/ 375 h 618"/>
                <a:gd name="T4" fmla="*/ 121 w 6444"/>
                <a:gd name="T5" fmla="*/ 305 h 618"/>
                <a:gd name="T6" fmla="*/ 99 w 6444"/>
                <a:gd name="T7" fmla="*/ 302 h 618"/>
                <a:gd name="T8" fmla="*/ 121 w 6444"/>
                <a:gd name="T9" fmla="*/ 487 h 618"/>
                <a:gd name="T10" fmla="*/ 2831 w 6444"/>
                <a:gd name="T11" fmla="*/ 618 h 618"/>
                <a:gd name="T12" fmla="*/ 6353 w 6444"/>
                <a:gd name="T13" fmla="*/ 122 h 618"/>
                <a:gd name="T14" fmla="*/ 6322 w 6444"/>
                <a:gd name="T15" fmla="*/ 1 h 6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44"/>
                <a:gd name="T25" fmla="*/ 0 h 618"/>
                <a:gd name="T26" fmla="*/ 6444 w 6444"/>
                <a:gd name="T27" fmla="*/ 618 h 6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18" name="Google Shape;1664;p70"/>
            <p:cNvSpPr>
              <a:spLocks/>
            </p:cNvSpPr>
            <p:nvPr/>
          </p:nvSpPr>
          <p:spPr bwMode="auto">
            <a:xfrm>
              <a:off x="3481394" y="5945289"/>
              <a:ext cx="601134" cy="101398"/>
            </a:xfrm>
            <a:custGeom>
              <a:avLst/>
              <a:gdLst>
                <a:gd name="T0" fmla="*/ 2364 w 9444"/>
                <a:gd name="T1" fmla="*/ 0 h 1593"/>
                <a:gd name="T2" fmla="*/ 51 w 9444"/>
                <a:gd name="T3" fmla="*/ 216 h 1593"/>
                <a:gd name="T4" fmla="*/ 325 w 9444"/>
                <a:gd name="T5" fmla="*/ 1067 h 1593"/>
                <a:gd name="T6" fmla="*/ 3091 w 9444"/>
                <a:gd name="T7" fmla="*/ 1493 h 1593"/>
                <a:gd name="T8" fmla="*/ 4789 w 9444"/>
                <a:gd name="T9" fmla="*/ 1593 h 1593"/>
                <a:gd name="T10" fmla="*/ 8319 w 9444"/>
                <a:gd name="T11" fmla="*/ 1219 h 1593"/>
                <a:gd name="T12" fmla="*/ 9231 w 9444"/>
                <a:gd name="T13" fmla="*/ 216 h 1593"/>
                <a:gd name="T14" fmla="*/ 2364 w 9444"/>
                <a:gd name="T15" fmla="*/ 0 h 15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444"/>
                <a:gd name="T25" fmla="*/ 0 h 1593"/>
                <a:gd name="T26" fmla="*/ 9444 w 9444"/>
                <a:gd name="T27" fmla="*/ 1593 h 159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19" name="Google Shape;1665;p70"/>
            <p:cNvSpPr>
              <a:spLocks/>
            </p:cNvSpPr>
            <p:nvPr/>
          </p:nvSpPr>
          <p:spPr bwMode="auto">
            <a:xfrm>
              <a:off x="3865786" y="5870053"/>
              <a:ext cx="216737" cy="150984"/>
            </a:xfrm>
            <a:custGeom>
              <a:avLst/>
              <a:gdLst>
                <a:gd name="T0" fmla="*/ 851 w 3405"/>
                <a:gd name="T1" fmla="*/ 0 h 2372"/>
                <a:gd name="T2" fmla="*/ 0 w 3405"/>
                <a:gd name="T3" fmla="*/ 2371 h 2372"/>
                <a:gd name="T4" fmla="*/ 3192 w 3405"/>
                <a:gd name="T5" fmla="*/ 1398 h 2372"/>
                <a:gd name="T6" fmla="*/ 851 w 3405"/>
                <a:gd name="T7" fmla="*/ 0 h 23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05"/>
                <a:gd name="T13" fmla="*/ 0 h 2372"/>
                <a:gd name="T14" fmla="*/ 3405 w 3405"/>
                <a:gd name="T15" fmla="*/ 2372 h 23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20" name="Google Shape;1666;p70"/>
            <p:cNvSpPr>
              <a:spLocks/>
            </p:cNvSpPr>
            <p:nvPr/>
          </p:nvSpPr>
          <p:spPr bwMode="auto">
            <a:xfrm>
              <a:off x="3457525" y="5823587"/>
              <a:ext cx="462499" cy="199041"/>
            </a:xfrm>
            <a:custGeom>
              <a:avLst/>
              <a:gdLst>
                <a:gd name="T0" fmla="*/ 92 w 7266"/>
                <a:gd name="T1" fmla="*/ 1 h 3127"/>
                <a:gd name="T2" fmla="*/ 92 w 7266"/>
                <a:gd name="T3" fmla="*/ 1 h 3127"/>
                <a:gd name="T4" fmla="*/ 578 w 7266"/>
                <a:gd name="T5" fmla="*/ 2615 h 3127"/>
                <a:gd name="T6" fmla="*/ 5294 w 7266"/>
                <a:gd name="T7" fmla="*/ 3126 h 3127"/>
                <a:gd name="T8" fmla="*/ 6414 w 7266"/>
                <a:gd name="T9" fmla="*/ 3101 h 3127"/>
                <a:gd name="T10" fmla="*/ 7265 w 7266"/>
                <a:gd name="T11" fmla="*/ 730 h 3127"/>
                <a:gd name="T12" fmla="*/ 5472 w 7266"/>
                <a:gd name="T13" fmla="*/ 244 h 3127"/>
                <a:gd name="T14" fmla="*/ 3251 w 7266"/>
                <a:gd name="T15" fmla="*/ 542 h 3127"/>
                <a:gd name="T16" fmla="*/ 92 w 7266"/>
                <a:gd name="T17" fmla="*/ 1 h 31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266"/>
                <a:gd name="T28" fmla="*/ 0 h 3127"/>
                <a:gd name="T29" fmla="*/ 7266 w 7266"/>
                <a:gd name="T30" fmla="*/ 3127 h 31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21" name="Google Shape;1667;p70"/>
            <p:cNvSpPr>
              <a:spLocks/>
            </p:cNvSpPr>
            <p:nvPr/>
          </p:nvSpPr>
          <p:spPr bwMode="auto">
            <a:xfrm>
              <a:off x="3794687" y="5744277"/>
              <a:ext cx="138571" cy="127241"/>
            </a:xfrm>
            <a:custGeom>
              <a:avLst/>
              <a:gdLst>
                <a:gd name="T0" fmla="*/ 769 w 2177"/>
                <a:gd name="T1" fmla="*/ 206 h 1999"/>
                <a:gd name="T2" fmla="*/ 813 w 2177"/>
                <a:gd name="T3" fmla="*/ 1095 h 1999"/>
                <a:gd name="T4" fmla="*/ 664 w 2177"/>
                <a:gd name="T5" fmla="*/ 1482 h 1999"/>
                <a:gd name="T6" fmla="*/ 664 w 2177"/>
                <a:gd name="T7" fmla="*/ 1482 h 1999"/>
                <a:gd name="T8" fmla="*/ 601 w 2177"/>
                <a:gd name="T9" fmla="*/ 1095 h 1999"/>
                <a:gd name="T10" fmla="*/ 661 w 2177"/>
                <a:gd name="T11" fmla="*/ 244 h 1999"/>
                <a:gd name="T12" fmla="*/ 769 w 2177"/>
                <a:gd name="T13" fmla="*/ 206 h 1999"/>
                <a:gd name="T14" fmla="*/ 1461 w 2177"/>
                <a:gd name="T15" fmla="*/ 961 h 1999"/>
                <a:gd name="T16" fmla="*/ 1604 w 2177"/>
                <a:gd name="T17" fmla="*/ 1247 h 1999"/>
                <a:gd name="T18" fmla="*/ 796 w 2177"/>
                <a:gd name="T19" fmla="*/ 1774 h 1999"/>
                <a:gd name="T20" fmla="*/ 796 w 2177"/>
                <a:gd name="T21" fmla="*/ 1774 h 1999"/>
                <a:gd name="T22" fmla="*/ 1087 w 2177"/>
                <a:gd name="T23" fmla="*/ 1247 h 1999"/>
                <a:gd name="T24" fmla="*/ 1391 w 2177"/>
                <a:gd name="T25" fmla="*/ 973 h 1999"/>
                <a:gd name="T26" fmla="*/ 1461 w 2177"/>
                <a:gd name="T27" fmla="*/ 961 h 1999"/>
                <a:gd name="T28" fmla="*/ 700 w 2177"/>
                <a:gd name="T29" fmla="*/ 0 h 1999"/>
                <a:gd name="T30" fmla="*/ 479 w 2177"/>
                <a:gd name="T31" fmla="*/ 1885 h 1999"/>
                <a:gd name="T32" fmla="*/ 650 w 2177"/>
                <a:gd name="T33" fmla="*/ 1999 h 1999"/>
                <a:gd name="T34" fmla="*/ 755 w 2177"/>
                <a:gd name="T35" fmla="*/ 1909 h 1999"/>
                <a:gd name="T36" fmla="*/ 755 w 2177"/>
                <a:gd name="T37" fmla="*/ 1909 h 1999"/>
                <a:gd name="T38" fmla="*/ 1786 w 2177"/>
                <a:gd name="T39" fmla="*/ 912 h 1999"/>
                <a:gd name="T40" fmla="*/ 1474 w 2177"/>
                <a:gd name="T41" fmla="*/ 752 h 1999"/>
                <a:gd name="T42" fmla="*/ 1208 w 2177"/>
                <a:gd name="T43" fmla="*/ 821 h 1999"/>
                <a:gd name="T44" fmla="*/ 1103 w 2177"/>
                <a:gd name="T45" fmla="*/ 906 h 1999"/>
                <a:gd name="T46" fmla="*/ 1103 w 2177"/>
                <a:gd name="T47" fmla="*/ 906 h 1999"/>
                <a:gd name="T48" fmla="*/ 722 w 2177"/>
                <a:gd name="T49" fmla="*/ 0 h 1999"/>
                <a:gd name="T50" fmla="*/ 700 w 2177"/>
                <a:gd name="T51" fmla="*/ 0 h 19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77"/>
                <a:gd name="T79" fmla="*/ 0 h 1999"/>
                <a:gd name="T80" fmla="*/ 2177 w 2177"/>
                <a:gd name="T81" fmla="*/ 1999 h 19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22" name="Google Shape;1668;p70"/>
            <p:cNvSpPr>
              <a:spLocks/>
            </p:cNvSpPr>
            <p:nvPr/>
          </p:nvSpPr>
          <p:spPr bwMode="auto">
            <a:xfrm>
              <a:off x="2639157" y="3087907"/>
              <a:ext cx="1062233" cy="1801302"/>
            </a:xfrm>
            <a:custGeom>
              <a:avLst/>
              <a:gdLst>
                <a:gd name="T0" fmla="*/ 9697 w 16688"/>
                <a:gd name="T1" fmla="*/ 0 h 28299"/>
                <a:gd name="T2" fmla="*/ 9697 w 16688"/>
                <a:gd name="T3" fmla="*/ 5593 h 28299"/>
                <a:gd name="T4" fmla="*/ 5137 w 16688"/>
                <a:gd name="T5" fmla="*/ 5532 h 28299"/>
                <a:gd name="T6" fmla="*/ 4347 w 16688"/>
                <a:gd name="T7" fmla="*/ 821 h 28299"/>
                <a:gd name="T8" fmla="*/ 2675 w 16688"/>
                <a:gd name="T9" fmla="*/ 699 h 28299"/>
                <a:gd name="T10" fmla="*/ 2675 w 16688"/>
                <a:gd name="T11" fmla="*/ 699 h 28299"/>
                <a:gd name="T12" fmla="*/ 274 w 16688"/>
                <a:gd name="T13" fmla="*/ 11946 h 28299"/>
                <a:gd name="T14" fmla="*/ 0 w 16688"/>
                <a:gd name="T15" fmla="*/ 16961 h 28299"/>
                <a:gd name="T16" fmla="*/ 13982 w 16688"/>
                <a:gd name="T17" fmla="*/ 28299 h 28299"/>
                <a:gd name="T18" fmla="*/ 16323 w 16688"/>
                <a:gd name="T19" fmla="*/ 27843 h 28299"/>
                <a:gd name="T20" fmla="*/ 16688 w 16688"/>
                <a:gd name="T21" fmla="*/ 27752 h 28299"/>
                <a:gd name="T22" fmla="*/ 14134 w 16688"/>
                <a:gd name="T23" fmla="*/ 11581 h 28299"/>
                <a:gd name="T24" fmla="*/ 11764 w 16688"/>
                <a:gd name="T25" fmla="*/ 5897 h 28299"/>
                <a:gd name="T26" fmla="*/ 11490 w 16688"/>
                <a:gd name="T27" fmla="*/ 0 h 2829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688"/>
                <a:gd name="T43" fmla="*/ 0 h 28299"/>
                <a:gd name="T44" fmla="*/ 16688 w 16688"/>
                <a:gd name="T45" fmla="*/ 28299 h 2829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1669;p70">
              <a:extLst/>
            </p:cNvPr>
            <p:cNvSpPr/>
            <p:nvPr/>
          </p:nvSpPr>
          <p:spPr>
            <a:xfrm>
              <a:off x="2608453" y="4168692"/>
              <a:ext cx="920979" cy="744903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19" name="Google Shape;1670;p70">
              <a:extLst/>
            </p:cNvPr>
            <p:cNvSpPr/>
            <p:nvPr/>
          </p:nvSpPr>
          <p:spPr>
            <a:xfrm>
              <a:off x="2953323" y="3572769"/>
              <a:ext cx="336894" cy="317637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4525" name="Google Shape;1671;p70"/>
            <p:cNvSpPr>
              <a:spLocks/>
            </p:cNvSpPr>
            <p:nvPr/>
          </p:nvSpPr>
          <p:spPr bwMode="auto">
            <a:xfrm>
              <a:off x="2344270" y="1816785"/>
              <a:ext cx="319281" cy="600752"/>
            </a:xfrm>
            <a:custGeom>
              <a:avLst/>
              <a:gdLst>
                <a:gd name="T0" fmla="*/ 5016 w 5016"/>
                <a:gd name="T1" fmla="*/ 0 h 9438"/>
                <a:gd name="T2" fmla="*/ 973 w 5016"/>
                <a:gd name="T3" fmla="*/ 3557 h 9438"/>
                <a:gd name="T4" fmla="*/ 365 w 5016"/>
                <a:gd name="T5" fmla="*/ 8937 h 9438"/>
                <a:gd name="T6" fmla="*/ 1764 w 5016"/>
                <a:gd name="T7" fmla="*/ 9423 h 9438"/>
                <a:gd name="T8" fmla="*/ 1802 w 5016"/>
                <a:gd name="T9" fmla="*/ 9437 h 9438"/>
                <a:gd name="T10" fmla="*/ 1855 w 5016"/>
                <a:gd name="T11" fmla="*/ 8359 h 9438"/>
                <a:gd name="T12" fmla="*/ 3648 w 5016"/>
                <a:gd name="T13" fmla="*/ 7964 h 9438"/>
                <a:gd name="T14" fmla="*/ 4621 w 5016"/>
                <a:gd name="T15" fmla="*/ 1277 h 9438"/>
                <a:gd name="T16" fmla="*/ 5016 w 5016"/>
                <a:gd name="T17" fmla="*/ 0 h 94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16"/>
                <a:gd name="T28" fmla="*/ 0 h 9438"/>
                <a:gd name="T29" fmla="*/ 5016 w 5016"/>
                <a:gd name="T30" fmla="*/ 9438 h 94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26" name="Google Shape;1672;p70"/>
            <p:cNvSpPr>
              <a:spLocks/>
            </p:cNvSpPr>
            <p:nvPr/>
          </p:nvSpPr>
          <p:spPr bwMode="auto">
            <a:xfrm>
              <a:off x="2559438" y="1793552"/>
              <a:ext cx="191594" cy="530225"/>
            </a:xfrm>
            <a:custGeom>
              <a:avLst/>
              <a:gdLst>
                <a:gd name="T0" fmla="*/ 3010 w 3010"/>
                <a:gd name="T1" fmla="*/ 1 h 8330"/>
                <a:gd name="T2" fmla="*/ 3010 w 3010"/>
                <a:gd name="T3" fmla="*/ 1 h 8330"/>
                <a:gd name="T4" fmla="*/ 1581 w 3010"/>
                <a:gd name="T5" fmla="*/ 365 h 8330"/>
                <a:gd name="T6" fmla="*/ 1186 w 3010"/>
                <a:gd name="T7" fmla="*/ 1642 h 8330"/>
                <a:gd name="T8" fmla="*/ 213 w 3010"/>
                <a:gd name="T9" fmla="*/ 8329 h 8330"/>
                <a:gd name="T10" fmla="*/ 2766 w 3010"/>
                <a:gd name="T11" fmla="*/ 8025 h 8330"/>
                <a:gd name="T12" fmla="*/ 3010 w 3010"/>
                <a:gd name="T13" fmla="*/ 1 h 83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10"/>
                <a:gd name="T22" fmla="*/ 0 h 8330"/>
                <a:gd name="T23" fmla="*/ 3010 w 3010"/>
                <a:gd name="T24" fmla="*/ 8330 h 83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27" name="Google Shape;1673;p70"/>
            <p:cNvSpPr>
              <a:spLocks/>
            </p:cNvSpPr>
            <p:nvPr/>
          </p:nvSpPr>
          <p:spPr bwMode="auto">
            <a:xfrm>
              <a:off x="2702999" y="1669750"/>
              <a:ext cx="760393" cy="679172"/>
            </a:xfrm>
            <a:custGeom>
              <a:avLst/>
              <a:gdLst>
                <a:gd name="T0" fmla="*/ 6140 w 11946"/>
                <a:gd name="T1" fmla="*/ 0 h 10670"/>
                <a:gd name="T2" fmla="*/ 4833 w 11946"/>
                <a:gd name="T3" fmla="*/ 2189 h 10670"/>
                <a:gd name="T4" fmla="*/ 3800 w 11946"/>
                <a:gd name="T5" fmla="*/ 611 h 10670"/>
                <a:gd name="T6" fmla="*/ 3618 w 11946"/>
                <a:gd name="T7" fmla="*/ 639 h 10670"/>
                <a:gd name="T8" fmla="*/ 3922 w 11946"/>
                <a:gd name="T9" fmla="*/ 2219 h 10670"/>
                <a:gd name="T10" fmla="*/ 1831 w 11946"/>
                <a:gd name="T11" fmla="*/ 1847 h 10670"/>
                <a:gd name="T12" fmla="*/ 700 w 11946"/>
                <a:gd name="T13" fmla="*/ 1946 h 10670"/>
                <a:gd name="T14" fmla="*/ 456 w 11946"/>
                <a:gd name="T15" fmla="*/ 9970 h 10670"/>
                <a:gd name="T16" fmla="*/ 2565 w 11946"/>
                <a:gd name="T17" fmla="*/ 9912 h 10670"/>
                <a:gd name="T18" fmla="*/ 6384 w 11946"/>
                <a:gd name="T19" fmla="*/ 10092 h 10670"/>
                <a:gd name="T20" fmla="*/ 6562 w 11946"/>
                <a:gd name="T21" fmla="*/ 7499 h 10670"/>
                <a:gd name="T22" fmla="*/ 6657 w 11946"/>
                <a:gd name="T23" fmla="*/ 7599 h 10670"/>
                <a:gd name="T24" fmla="*/ 7174 w 11946"/>
                <a:gd name="T25" fmla="*/ 10183 h 10670"/>
                <a:gd name="T26" fmla="*/ 9666 w 11946"/>
                <a:gd name="T27" fmla="*/ 10244 h 10670"/>
                <a:gd name="T28" fmla="*/ 9666 w 11946"/>
                <a:gd name="T29" fmla="*/ 6809 h 10670"/>
                <a:gd name="T30" fmla="*/ 9666 w 11946"/>
                <a:gd name="T31" fmla="*/ 6809 h 10670"/>
                <a:gd name="T32" fmla="*/ 10730 w 11946"/>
                <a:gd name="T33" fmla="*/ 10426 h 10670"/>
                <a:gd name="T34" fmla="*/ 11946 w 11946"/>
                <a:gd name="T35" fmla="*/ 10669 h 10670"/>
                <a:gd name="T36" fmla="*/ 8450 w 11946"/>
                <a:gd name="T37" fmla="*/ 1885 h 10670"/>
                <a:gd name="T38" fmla="*/ 5532 w 11946"/>
                <a:gd name="T39" fmla="*/ 2189 h 10670"/>
                <a:gd name="T40" fmla="*/ 6140 w 11946"/>
                <a:gd name="T41" fmla="*/ 0 h 106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946"/>
                <a:gd name="T64" fmla="*/ 0 h 10670"/>
                <a:gd name="T65" fmla="*/ 11946 w 11946"/>
                <a:gd name="T66" fmla="*/ 10670 h 106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28" name="Google Shape;1674;p70"/>
            <p:cNvSpPr>
              <a:spLocks/>
            </p:cNvSpPr>
            <p:nvPr/>
          </p:nvSpPr>
          <p:spPr bwMode="auto">
            <a:xfrm>
              <a:off x="3216698" y="1789665"/>
              <a:ext cx="407176" cy="586303"/>
            </a:xfrm>
            <a:custGeom>
              <a:avLst/>
              <a:gdLst>
                <a:gd name="T0" fmla="*/ 0 w 5746"/>
                <a:gd name="T1" fmla="*/ 1 h 9211"/>
                <a:gd name="T2" fmla="*/ 3496 w 5746"/>
                <a:gd name="T3" fmla="*/ 8785 h 9211"/>
                <a:gd name="T4" fmla="*/ 5745 w 5746"/>
                <a:gd name="T5" fmla="*/ 9211 h 9211"/>
                <a:gd name="T6" fmla="*/ 2615 w 5746"/>
                <a:gd name="T7" fmla="*/ 305 h 9211"/>
                <a:gd name="T8" fmla="*/ 0 w 5746"/>
                <a:gd name="T9" fmla="*/ 1 h 9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46"/>
                <a:gd name="T16" fmla="*/ 0 h 9211"/>
                <a:gd name="T17" fmla="*/ 5746 w 5746"/>
                <a:gd name="T18" fmla="*/ 9211 h 9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29" name="Google Shape;1675;p70"/>
            <p:cNvSpPr>
              <a:spLocks/>
            </p:cNvSpPr>
            <p:nvPr/>
          </p:nvSpPr>
          <p:spPr bwMode="auto">
            <a:xfrm>
              <a:off x="3385994" y="1809013"/>
              <a:ext cx="319277" cy="598079"/>
            </a:xfrm>
            <a:custGeom>
              <a:avLst/>
              <a:gdLst>
                <a:gd name="T0" fmla="*/ 1 w 4682"/>
                <a:gd name="T1" fmla="*/ 1 h 9396"/>
                <a:gd name="T2" fmla="*/ 3131 w 4682"/>
                <a:gd name="T3" fmla="*/ 8907 h 9396"/>
                <a:gd name="T4" fmla="*/ 3618 w 4682"/>
                <a:gd name="T5" fmla="*/ 8968 h 9396"/>
                <a:gd name="T6" fmla="*/ 3739 w 4682"/>
                <a:gd name="T7" fmla="*/ 9393 h 9396"/>
                <a:gd name="T8" fmla="*/ 3772 w 4682"/>
                <a:gd name="T9" fmla="*/ 9395 h 9396"/>
                <a:gd name="T10" fmla="*/ 4529 w 4682"/>
                <a:gd name="T11" fmla="*/ 9120 h 9396"/>
                <a:gd name="T12" fmla="*/ 3192 w 4682"/>
                <a:gd name="T13" fmla="*/ 2676 h 9396"/>
                <a:gd name="T14" fmla="*/ 1 w 4682"/>
                <a:gd name="T15" fmla="*/ 1 h 93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82"/>
                <a:gd name="T25" fmla="*/ 0 h 9396"/>
                <a:gd name="T26" fmla="*/ 4682 w 4682"/>
                <a:gd name="T27" fmla="*/ 9396 h 93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30" name="Google Shape;1676;p70"/>
            <p:cNvSpPr>
              <a:spLocks/>
            </p:cNvSpPr>
            <p:nvPr/>
          </p:nvSpPr>
          <p:spPr bwMode="auto">
            <a:xfrm>
              <a:off x="3678077" y="4412559"/>
              <a:ext cx="418006" cy="145764"/>
            </a:xfrm>
            <a:custGeom>
              <a:avLst/>
              <a:gdLst>
                <a:gd name="T0" fmla="*/ 3323 w 6567"/>
                <a:gd name="T1" fmla="*/ 0 h 2290"/>
                <a:gd name="T2" fmla="*/ 3010 w 6567"/>
                <a:gd name="T3" fmla="*/ 10 h 2290"/>
                <a:gd name="T4" fmla="*/ 1 w 6567"/>
                <a:gd name="T5" fmla="*/ 2290 h 2290"/>
                <a:gd name="T6" fmla="*/ 670 w 6567"/>
                <a:gd name="T7" fmla="*/ 2138 h 2290"/>
                <a:gd name="T8" fmla="*/ 2858 w 6567"/>
                <a:gd name="T9" fmla="*/ 922 h 2290"/>
                <a:gd name="T10" fmla="*/ 3547 w 6567"/>
                <a:gd name="T11" fmla="*/ 876 h 2290"/>
                <a:gd name="T12" fmla="*/ 5381 w 6567"/>
                <a:gd name="T13" fmla="*/ 1469 h 2290"/>
                <a:gd name="T14" fmla="*/ 6566 w 6567"/>
                <a:gd name="T15" fmla="*/ 1469 h 2290"/>
                <a:gd name="T16" fmla="*/ 3323 w 6567"/>
                <a:gd name="T17" fmla="*/ 0 h 22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567"/>
                <a:gd name="T28" fmla="*/ 0 h 2290"/>
                <a:gd name="T29" fmla="*/ 6567 w 6567"/>
                <a:gd name="T30" fmla="*/ 2290 h 22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31" name="Google Shape;1677;p70"/>
            <p:cNvSpPr>
              <a:spLocks/>
            </p:cNvSpPr>
            <p:nvPr/>
          </p:nvSpPr>
          <p:spPr bwMode="auto">
            <a:xfrm>
              <a:off x="3465290" y="3513545"/>
              <a:ext cx="524369" cy="1124167"/>
            </a:xfrm>
            <a:custGeom>
              <a:avLst/>
              <a:gdLst>
                <a:gd name="T0" fmla="*/ 4317 w 8238"/>
                <a:gd name="T1" fmla="*/ 0 h 17661"/>
                <a:gd name="T2" fmla="*/ 0 w 8238"/>
                <a:gd name="T3" fmla="*/ 2402 h 17661"/>
                <a:gd name="T4" fmla="*/ 2493 w 8238"/>
                <a:gd name="T5" fmla="*/ 7782 h 17661"/>
                <a:gd name="T6" fmla="*/ 4317 w 8238"/>
                <a:gd name="T7" fmla="*/ 13952 h 17661"/>
                <a:gd name="T8" fmla="*/ 3739 w 8238"/>
                <a:gd name="T9" fmla="*/ 15654 h 17661"/>
                <a:gd name="T10" fmla="*/ 3978 w 8238"/>
                <a:gd name="T11" fmla="*/ 15687 h 17661"/>
                <a:gd name="T12" fmla="*/ 4864 w 8238"/>
                <a:gd name="T13" fmla="*/ 15381 h 17661"/>
                <a:gd name="T14" fmla="*/ 5441 w 8238"/>
                <a:gd name="T15" fmla="*/ 17630 h 17661"/>
                <a:gd name="T16" fmla="*/ 5512 w 8238"/>
                <a:gd name="T17" fmla="*/ 17639 h 17661"/>
                <a:gd name="T18" fmla="*/ 5928 w 8238"/>
                <a:gd name="T19" fmla="*/ 16080 h 17661"/>
                <a:gd name="T20" fmla="*/ 5928 w 8238"/>
                <a:gd name="T21" fmla="*/ 16080 h 17661"/>
                <a:gd name="T22" fmla="*/ 6583 w 8238"/>
                <a:gd name="T23" fmla="*/ 17661 h 17661"/>
                <a:gd name="T24" fmla="*/ 6596 w 8238"/>
                <a:gd name="T25" fmla="*/ 17660 h 17661"/>
                <a:gd name="T26" fmla="*/ 6900 w 8238"/>
                <a:gd name="T27" fmla="*/ 15958 h 17661"/>
                <a:gd name="T28" fmla="*/ 6900 w 8238"/>
                <a:gd name="T29" fmla="*/ 15958 h 17661"/>
                <a:gd name="T30" fmla="*/ 7729 w 8238"/>
                <a:gd name="T31" fmla="*/ 17273 h 17661"/>
                <a:gd name="T32" fmla="*/ 7842 w 8238"/>
                <a:gd name="T33" fmla="*/ 17235 h 17661"/>
                <a:gd name="T34" fmla="*/ 7721 w 8238"/>
                <a:gd name="T35" fmla="*/ 15016 h 17661"/>
                <a:gd name="T36" fmla="*/ 5228 w 8238"/>
                <a:gd name="T37" fmla="*/ 3192 h 17661"/>
                <a:gd name="T38" fmla="*/ 4317 w 8238"/>
                <a:gd name="T39" fmla="*/ 0 h 1766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238"/>
                <a:gd name="T61" fmla="*/ 0 h 17661"/>
                <a:gd name="T62" fmla="*/ 8238 w 8238"/>
                <a:gd name="T63" fmla="*/ 17661 h 1766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32" name="Google Shape;1678;p70"/>
            <p:cNvSpPr>
              <a:spLocks/>
            </p:cNvSpPr>
            <p:nvPr/>
          </p:nvSpPr>
          <p:spPr bwMode="auto">
            <a:xfrm>
              <a:off x="3471083" y="4465136"/>
              <a:ext cx="1040973" cy="1299657"/>
            </a:xfrm>
            <a:custGeom>
              <a:avLst/>
              <a:gdLst>
                <a:gd name="T0" fmla="*/ 9271 w 16354"/>
                <a:gd name="T1" fmla="*/ 1 h 20418"/>
                <a:gd name="T2" fmla="*/ 5989 w 16354"/>
                <a:gd name="T3" fmla="*/ 370 h 20418"/>
                <a:gd name="T4" fmla="*/ 639 w 16354"/>
                <a:gd name="T5" fmla="*/ 5081 h 20418"/>
                <a:gd name="T6" fmla="*/ 3800 w 16354"/>
                <a:gd name="T7" fmla="*/ 19914 h 20418"/>
                <a:gd name="T8" fmla="*/ 5844 w 16354"/>
                <a:gd name="T9" fmla="*/ 20418 h 20418"/>
                <a:gd name="T10" fmla="*/ 13831 w 16354"/>
                <a:gd name="T11" fmla="*/ 18911 h 20418"/>
                <a:gd name="T12" fmla="*/ 15776 w 16354"/>
                <a:gd name="T13" fmla="*/ 13045 h 20418"/>
                <a:gd name="T14" fmla="*/ 12949 w 16354"/>
                <a:gd name="T15" fmla="*/ 2193 h 20418"/>
                <a:gd name="T16" fmla="*/ 9271 w 16354"/>
                <a:gd name="T17" fmla="*/ 1 h 204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354"/>
                <a:gd name="T28" fmla="*/ 0 h 20418"/>
                <a:gd name="T29" fmla="*/ 16354 w 16354"/>
                <a:gd name="T30" fmla="*/ 20418 h 204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33" name="Google Shape;1679;p70"/>
            <p:cNvSpPr>
              <a:spLocks/>
            </p:cNvSpPr>
            <p:nvPr/>
          </p:nvSpPr>
          <p:spPr bwMode="auto">
            <a:xfrm>
              <a:off x="3513665" y="4460107"/>
              <a:ext cx="1040973" cy="1299211"/>
            </a:xfrm>
            <a:custGeom>
              <a:avLst/>
              <a:gdLst>
                <a:gd name="T0" fmla="*/ 9314 w 16354"/>
                <a:gd name="T1" fmla="*/ 1 h 20411"/>
                <a:gd name="T2" fmla="*/ 5988 w 16354"/>
                <a:gd name="T3" fmla="*/ 388 h 20411"/>
                <a:gd name="T4" fmla="*/ 639 w 16354"/>
                <a:gd name="T5" fmla="*/ 5069 h 20411"/>
                <a:gd name="T6" fmla="*/ 3800 w 16354"/>
                <a:gd name="T7" fmla="*/ 19902 h 20411"/>
                <a:gd name="T8" fmla="*/ 5870 w 16354"/>
                <a:gd name="T9" fmla="*/ 20411 h 20411"/>
                <a:gd name="T10" fmla="*/ 13830 w 16354"/>
                <a:gd name="T11" fmla="*/ 18899 h 20411"/>
                <a:gd name="T12" fmla="*/ 15745 w 16354"/>
                <a:gd name="T13" fmla="*/ 13033 h 20411"/>
                <a:gd name="T14" fmla="*/ 12918 w 16354"/>
                <a:gd name="T15" fmla="*/ 2181 h 20411"/>
                <a:gd name="T16" fmla="*/ 9314 w 16354"/>
                <a:gd name="T17" fmla="*/ 1 h 204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354"/>
                <a:gd name="T28" fmla="*/ 0 h 20411"/>
                <a:gd name="T29" fmla="*/ 16354 w 16354"/>
                <a:gd name="T30" fmla="*/ 20411 h 204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34" name="Google Shape;1680;p70"/>
            <p:cNvSpPr>
              <a:spLocks/>
            </p:cNvSpPr>
            <p:nvPr/>
          </p:nvSpPr>
          <p:spPr bwMode="auto">
            <a:xfrm>
              <a:off x="3668402" y="5074154"/>
              <a:ext cx="812715" cy="235196"/>
            </a:xfrm>
            <a:custGeom>
              <a:avLst/>
              <a:gdLst>
                <a:gd name="T0" fmla="*/ 9729 w 12768"/>
                <a:gd name="T1" fmla="*/ 1 h 3695"/>
                <a:gd name="T2" fmla="*/ 5016 w 12768"/>
                <a:gd name="T3" fmla="*/ 498 h 3695"/>
                <a:gd name="T4" fmla="*/ 1 w 12768"/>
                <a:gd name="T5" fmla="*/ 3325 h 3695"/>
                <a:gd name="T6" fmla="*/ 3987 w 12768"/>
                <a:gd name="T7" fmla="*/ 3694 h 3695"/>
                <a:gd name="T8" fmla="*/ 12767 w 12768"/>
                <a:gd name="T9" fmla="*/ 2109 h 3695"/>
                <a:gd name="T10" fmla="*/ 12159 w 12768"/>
                <a:gd name="T11" fmla="*/ 802 h 3695"/>
                <a:gd name="T12" fmla="*/ 9729 w 12768"/>
                <a:gd name="T13" fmla="*/ 1 h 36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768"/>
                <a:gd name="T22" fmla="*/ 0 h 3695"/>
                <a:gd name="T23" fmla="*/ 12768 w 12768"/>
                <a:gd name="T24" fmla="*/ 3695 h 36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35" name="Google Shape;1681;p70"/>
            <p:cNvSpPr>
              <a:spLocks/>
            </p:cNvSpPr>
            <p:nvPr/>
          </p:nvSpPr>
          <p:spPr bwMode="auto">
            <a:xfrm>
              <a:off x="3662610" y="5208331"/>
              <a:ext cx="833975" cy="181601"/>
            </a:xfrm>
            <a:custGeom>
              <a:avLst/>
              <a:gdLst>
                <a:gd name="T0" fmla="*/ 12858 w 13102"/>
                <a:gd name="T1" fmla="*/ 1 h 2853"/>
                <a:gd name="T2" fmla="*/ 4078 w 13102"/>
                <a:gd name="T3" fmla="*/ 1586 h 2853"/>
                <a:gd name="T4" fmla="*/ 92 w 13102"/>
                <a:gd name="T5" fmla="*/ 1217 h 2853"/>
                <a:gd name="T6" fmla="*/ 62 w 13102"/>
                <a:gd name="T7" fmla="*/ 1460 h 2853"/>
                <a:gd name="T8" fmla="*/ 1 w 13102"/>
                <a:gd name="T9" fmla="*/ 2767 h 2853"/>
                <a:gd name="T10" fmla="*/ 2216 w 13102"/>
                <a:gd name="T11" fmla="*/ 2852 h 2853"/>
                <a:gd name="T12" fmla="*/ 13101 w 13102"/>
                <a:gd name="T13" fmla="*/ 670 h 2853"/>
                <a:gd name="T14" fmla="*/ 12858 w 13102"/>
                <a:gd name="T15" fmla="*/ 1 h 28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02"/>
                <a:gd name="T25" fmla="*/ 0 h 2853"/>
                <a:gd name="T26" fmla="*/ 13102 w 13102"/>
                <a:gd name="T27" fmla="*/ 2853 h 28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36" name="Google Shape;1682;p70"/>
            <p:cNvSpPr>
              <a:spLocks/>
            </p:cNvSpPr>
            <p:nvPr/>
          </p:nvSpPr>
          <p:spPr bwMode="auto">
            <a:xfrm>
              <a:off x="3662610" y="5250914"/>
              <a:ext cx="909403" cy="380833"/>
            </a:xfrm>
            <a:custGeom>
              <a:avLst/>
              <a:gdLst>
                <a:gd name="T0" fmla="*/ 13101 w 14287"/>
                <a:gd name="T1" fmla="*/ 1 h 5983"/>
                <a:gd name="T2" fmla="*/ 2216 w 14287"/>
                <a:gd name="T3" fmla="*/ 2183 h 5983"/>
                <a:gd name="T4" fmla="*/ 1 w 14287"/>
                <a:gd name="T5" fmla="*/ 2098 h 5983"/>
                <a:gd name="T6" fmla="*/ 1 w 14287"/>
                <a:gd name="T7" fmla="*/ 2675 h 5983"/>
                <a:gd name="T8" fmla="*/ 10810 w 14287"/>
                <a:gd name="T9" fmla="*/ 5983 h 5983"/>
                <a:gd name="T10" fmla="*/ 13861 w 14287"/>
                <a:gd name="T11" fmla="*/ 5806 h 5983"/>
                <a:gd name="T12" fmla="*/ 14044 w 14287"/>
                <a:gd name="T13" fmla="*/ 3770 h 5983"/>
                <a:gd name="T14" fmla="*/ 13101 w 14287"/>
                <a:gd name="T15" fmla="*/ 1 h 59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87"/>
                <a:gd name="T25" fmla="*/ 0 h 5983"/>
                <a:gd name="T26" fmla="*/ 14287 w 14287"/>
                <a:gd name="T27" fmla="*/ 5983 h 59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1683;p70">
              <a:extLst/>
            </p:cNvPr>
            <p:cNvSpPr/>
            <p:nvPr/>
          </p:nvSpPr>
          <p:spPr>
            <a:xfrm>
              <a:off x="3662995" y="5422380"/>
              <a:ext cx="879116" cy="356991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4538" name="Google Shape;1684;p70"/>
            <p:cNvSpPr>
              <a:spLocks/>
            </p:cNvSpPr>
            <p:nvPr/>
          </p:nvSpPr>
          <p:spPr bwMode="auto">
            <a:xfrm>
              <a:off x="3858020" y="4693645"/>
              <a:ext cx="238060" cy="233732"/>
            </a:xfrm>
            <a:custGeom>
              <a:avLst/>
              <a:gdLst>
                <a:gd name="T0" fmla="*/ 2201 w 3740"/>
                <a:gd name="T1" fmla="*/ 1003 h 3672"/>
                <a:gd name="T2" fmla="*/ 2493 w 3740"/>
                <a:gd name="T3" fmla="*/ 1734 h 3672"/>
                <a:gd name="T4" fmla="*/ 2372 w 3740"/>
                <a:gd name="T5" fmla="*/ 2555 h 3672"/>
                <a:gd name="T6" fmla="*/ 2068 w 3740"/>
                <a:gd name="T7" fmla="*/ 1795 h 3672"/>
                <a:gd name="T8" fmla="*/ 2189 w 3740"/>
                <a:gd name="T9" fmla="*/ 1005 h 3672"/>
                <a:gd name="T10" fmla="*/ 2201 w 3740"/>
                <a:gd name="T11" fmla="*/ 1003 h 3672"/>
                <a:gd name="T12" fmla="*/ 1277 w 3740"/>
                <a:gd name="T13" fmla="*/ 1248 h 3672"/>
                <a:gd name="T14" fmla="*/ 1581 w 3740"/>
                <a:gd name="T15" fmla="*/ 2008 h 3672"/>
                <a:gd name="T16" fmla="*/ 1460 w 3740"/>
                <a:gd name="T17" fmla="*/ 2798 h 3672"/>
                <a:gd name="T18" fmla="*/ 1444 w 3740"/>
                <a:gd name="T19" fmla="*/ 2800 h 3672"/>
                <a:gd name="T20" fmla="*/ 1156 w 3740"/>
                <a:gd name="T21" fmla="*/ 2069 h 3672"/>
                <a:gd name="T22" fmla="*/ 1277 w 3740"/>
                <a:gd name="T23" fmla="*/ 1248 h 3672"/>
                <a:gd name="T24" fmla="*/ 1588 w 3740"/>
                <a:gd name="T25" fmla="*/ 0 h 3672"/>
                <a:gd name="T26" fmla="*/ 1369 w 3740"/>
                <a:gd name="T27" fmla="*/ 93 h 3672"/>
                <a:gd name="T28" fmla="*/ 61 w 3740"/>
                <a:gd name="T29" fmla="*/ 2008 h 3672"/>
                <a:gd name="T30" fmla="*/ 122 w 3740"/>
                <a:gd name="T31" fmla="*/ 2342 h 3672"/>
                <a:gd name="T32" fmla="*/ 2037 w 3740"/>
                <a:gd name="T33" fmla="*/ 3619 h 3672"/>
                <a:gd name="T34" fmla="*/ 2164 w 3740"/>
                <a:gd name="T35" fmla="*/ 3672 h 3672"/>
                <a:gd name="T36" fmla="*/ 2341 w 3740"/>
                <a:gd name="T37" fmla="*/ 3558 h 3672"/>
                <a:gd name="T38" fmla="*/ 3648 w 3740"/>
                <a:gd name="T39" fmla="*/ 1643 h 3672"/>
                <a:gd name="T40" fmla="*/ 3587 w 3740"/>
                <a:gd name="T41" fmla="*/ 1309 h 3672"/>
                <a:gd name="T42" fmla="*/ 1703 w 3740"/>
                <a:gd name="T43" fmla="*/ 32 h 3672"/>
                <a:gd name="T44" fmla="*/ 1588 w 3740"/>
                <a:gd name="T45" fmla="*/ 0 h 367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0"/>
                <a:gd name="T70" fmla="*/ 0 h 3672"/>
                <a:gd name="T71" fmla="*/ 3740 w 3740"/>
                <a:gd name="T72" fmla="*/ 3672 h 367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39" name="Google Shape;1685;p70"/>
            <p:cNvSpPr>
              <a:spLocks/>
            </p:cNvSpPr>
            <p:nvPr/>
          </p:nvSpPr>
          <p:spPr bwMode="auto">
            <a:xfrm>
              <a:off x="3863813" y="4683970"/>
              <a:ext cx="238060" cy="233732"/>
            </a:xfrm>
            <a:custGeom>
              <a:avLst/>
              <a:gdLst>
                <a:gd name="T0" fmla="*/ 2205 w 3740"/>
                <a:gd name="T1" fmla="*/ 1003 h 3672"/>
                <a:gd name="T2" fmla="*/ 2493 w 3740"/>
                <a:gd name="T3" fmla="*/ 1734 h 3672"/>
                <a:gd name="T4" fmla="*/ 2372 w 3740"/>
                <a:gd name="T5" fmla="*/ 2555 h 3672"/>
                <a:gd name="T6" fmla="*/ 2068 w 3740"/>
                <a:gd name="T7" fmla="*/ 1795 h 3672"/>
                <a:gd name="T8" fmla="*/ 2189 w 3740"/>
                <a:gd name="T9" fmla="*/ 1005 h 3672"/>
                <a:gd name="T10" fmla="*/ 2205 w 3740"/>
                <a:gd name="T11" fmla="*/ 1003 h 3672"/>
                <a:gd name="T12" fmla="*/ 1293 w 3740"/>
                <a:gd name="T13" fmla="*/ 1276 h 3672"/>
                <a:gd name="T14" fmla="*/ 1581 w 3740"/>
                <a:gd name="T15" fmla="*/ 2008 h 3672"/>
                <a:gd name="T16" fmla="*/ 1490 w 3740"/>
                <a:gd name="T17" fmla="*/ 2828 h 3672"/>
                <a:gd name="T18" fmla="*/ 1186 w 3740"/>
                <a:gd name="T19" fmla="*/ 2069 h 3672"/>
                <a:gd name="T20" fmla="*/ 1278 w 3740"/>
                <a:gd name="T21" fmla="*/ 1278 h 3672"/>
                <a:gd name="T22" fmla="*/ 1293 w 3740"/>
                <a:gd name="T23" fmla="*/ 1276 h 3672"/>
                <a:gd name="T24" fmla="*/ 1590 w 3740"/>
                <a:gd name="T25" fmla="*/ 0 h 3672"/>
                <a:gd name="T26" fmla="*/ 1399 w 3740"/>
                <a:gd name="T27" fmla="*/ 93 h 3672"/>
                <a:gd name="T28" fmla="*/ 62 w 3740"/>
                <a:gd name="T29" fmla="*/ 2008 h 3672"/>
                <a:gd name="T30" fmla="*/ 153 w 3740"/>
                <a:gd name="T31" fmla="*/ 2342 h 3672"/>
                <a:gd name="T32" fmla="*/ 2037 w 3740"/>
                <a:gd name="T33" fmla="*/ 3619 h 3672"/>
                <a:gd name="T34" fmla="*/ 2164 w 3740"/>
                <a:gd name="T35" fmla="*/ 3672 h 3672"/>
                <a:gd name="T36" fmla="*/ 2341 w 3740"/>
                <a:gd name="T37" fmla="*/ 3558 h 3672"/>
                <a:gd name="T38" fmla="*/ 3648 w 3740"/>
                <a:gd name="T39" fmla="*/ 1643 h 3672"/>
                <a:gd name="T40" fmla="*/ 3588 w 3740"/>
                <a:gd name="T41" fmla="*/ 1309 h 3672"/>
                <a:gd name="T42" fmla="*/ 1703 w 3740"/>
                <a:gd name="T43" fmla="*/ 32 h 3672"/>
                <a:gd name="T44" fmla="*/ 1590 w 3740"/>
                <a:gd name="T45" fmla="*/ 0 h 367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0"/>
                <a:gd name="T70" fmla="*/ 0 h 3672"/>
                <a:gd name="T71" fmla="*/ 3740 w 3740"/>
                <a:gd name="T72" fmla="*/ 3672 h 367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540" name="Google Shape;1686;p70"/>
            <p:cNvSpPr>
              <a:spLocks/>
            </p:cNvSpPr>
            <p:nvPr/>
          </p:nvSpPr>
          <p:spPr bwMode="auto">
            <a:xfrm>
              <a:off x="2956460" y="3608004"/>
              <a:ext cx="332839" cy="25525"/>
            </a:xfrm>
            <a:custGeom>
              <a:avLst/>
              <a:gdLst>
                <a:gd name="T0" fmla="*/ 1428 w 5229"/>
                <a:gd name="T1" fmla="*/ 0 h 401"/>
                <a:gd name="T2" fmla="*/ 91 w 5229"/>
                <a:gd name="T3" fmla="*/ 36 h 401"/>
                <a:gd name="T4" fmla="*/ 61 w 5229"/>
                <a:gd name="T5" fmla="*/ 158 h 401"/>
                <a:gd name="T6" fmla="*/ 5107 w 5229"/>
                <a:gd name="T7" fmla="*/ 401 h 401"/>
                <a:gd name="T8" fmla="*/ 5137 w 5229"/>
                <a:gd name="T9" fmla="*/ 219 h 401"/>
                <a:gd name="T10" fmla="*/ 1428 w 5229"/>
                <a:gd name="T11" fmla="*/ 0 h 4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29"/>
                <a:gd name="T19" fmla="*/ 0 h 401"/>
                <a:gd name="T20" fmla="*/ 5229 w 5229"/>
                <a:gd name="T21" fmla="*/ 401 h 40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1687;p70">
              <a:extLst/>
            </p:cNvPr>
            <p:cNvSpPr/>
            <p:nvPr/>
          </p:nvSpPr>
          <p:spPr>
            <a:xfrm>
              <a:off x="2817767" y="3440653"/>
              <a:ext cx="147516" cy="8434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37" name="Google Shape;1688;p70">
              <a:extLst/>
            </p:cNvPr>
            <p:cNvSpPr/>
            <p:nvPr/>
          </p:nvSpPr>
          <p:spPr>
            <a:xfrm>
              <a:off x="2811786" y="3432221"/>
              <a:ext cx="157484" cy="2529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38" name="Google Shape;1689;p70">
              <a:extLst/>
            </p:cNvPr>
            <p:cNvSpPr/>
            <p:nvPr/>
          </p:nvSpPr>
          <p:spPr>
            <a:xfrm>
              <a:off x="3244368" y="3440653"/>
              <a:ext cx="149509" cy="8434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39" name="Google Shape;1690;p70">
              <a:extLst/>
            </p:cNvPr>
            <p:cNvSpPr/>
            <p:nvPr/>
          </p:nvSpPr>
          <p:spPr>
            <a:xfrm>
              <a:off x="3240381" y="3432221"/>
              <a:ext cx="159477" cy="2529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40" name="Google Shape;1691;p70">
              <a:extLst/>
            </p:cNvPr>
            <p:cNvSpPr/>
            <p:nvPr/>
          </p:nvSpPr>
          <p:spPr>
            <a:xfrm>
              <a:off x="2851656" y="3477197"/>
              <a:ext cx="81733" cy="7589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41" name="Google Shape;1692;p70">
              <a:extLst/>
            </p:cNvPr>
            <p:cNvSpPr/>
            <p:nvPr/>
          </p:nvSpPr>
          <p:spPr>
            <a:xfrm>
              <a:off x="3280250" y="3477197"/>
              <a:ext cx="79738" cy="7589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</p:grpSp>
      <p:sp>
        <p:nvSpPr>
          <p:cNvPr id="104461" name="TextBox 141"/>
          <p:cNvSpPr txBox="1">
            <a:spLocks noChangeArrowheads="1"/>
          </p:cNvSpPr>
          <p:nvPr/>
        </p:nvSpPr>
        <p:spPr bwMode="auto">
          <a:xfrm>
            <a:off x="1422400" y="4879975"/>
            <a:ext cx="1890713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 i="1">
                <a:latin typeface="#9Slide03 Arima Madurai"/>
              </a:rPr>
              <a:t>Tập đọc 3(1980)</a:t>
            </a:r>
          </a:p>
        </p:txBody>
      </p:sp>
      <p:pic>
        <p:nvPicPr>
          <p:cNvPr id="10446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1058863"/>
            <a:ext cx="2339975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56" grpId="0" animBg="1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peech Bubble: Oval 148">
            <a:extLst/>
          </p:cNvPr>
          <p:cNvSpPr/>
          <p:nvPr/>
        </p:nvSpPr>
        <p:spPr>
          <a:xfrm>
            <a:off x="4983163" y="2332038"/>
            <a:ext cx="2370137" cy="2825750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7030A0"/>
              </a:solidFill>
            </a:endParaRPr>
          </a:p>
        </p:txBody>
      </p:sp>
      <p:sp>
        <p:nvSpPr>
          <p:cNvPr id="56" name="Speech Bubble: Oval 55">
            <a:extLst/>
          </p:cNvPr>
          <p:cNvSpPr/>
          <p:nvPr/>
        </p:nvSpPr>
        <p:spPr>
          <a:xfrm>
            <a:off x="6284913" y="307975"/>
            <a:ext cx="2689225" cy="2262188"/>
          </a:xfrm>
          <a:prstGeom prst="wedgeEllipseCallout">
            <a:avLst>
              <a:gd name="adj1" fmla="val -61029"/>
              <a:gd name="adj2" fmla="val -8606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256338" y="993775"/>
            <a:ext cx="2717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ctr"/>
            <a:r>
              <a:rPr lang="en-US" sz="2000">
                <a:latin typeface="#9Slide03 Arima Madurai"/>
              </a:rPr>
              <a:t>Những câu thơ nào cho thấy bạn nhỏ đá cầu rất khéo.</a:t>
            </a:r>
            <a:endParaRPr lang="vi-VN" sz="2000">
              <a:latin typeface="#9Slide03 Arima Madurai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30788" y="2997200"/>
            <a:ext cx="25177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#9Slide03 Arima Madurai"/>
              </a:rPr>
              <a:t>Anh nhìn cho tinh mắt</a:t>
            </a:r>
          </a:p>
          <a:p>
            <a:r>
              <a:rPr lang="en-US">
                <a:solidFill>
                  <a:srgbClr val="000000"/>
                </a:solidFill>
                <a:latin typeface="#9Slide03 Arima Madurai"/>
              </a:rPr>
              <a:t>Tôi đá thật dẻo chân</a:t>
            </a:r>
          </a:p>
          <a:p>
            <a:r>
              <a:rPr lang="en-US">
                <a:solidFill>
                  <a:srgbClr val="000000"/>
                </a:solidFill>
                <a:latin typeface="#9Slide03 Arima Madurai"/>
              </a:rPr>
              <a:t>Cho cầu bay trên sân</a:t>
            </a:r>
          </a:p>
          <a:p>
            <a:r>
              <a:rPr lang="en-US">
                <a:solidFill>
                  <a:srgbClr val="000000"/>
                </a:solidFill>
                <a:latin typeface="#9Slide03 Arima Madurai"/>
              </a:rPr>
              <a:t>Đừng để rơi xuống đất</a:t>
            </a:r>
            <a:endParaRPr lang="vi-VN">
              <a:latin typeface="#9Slide03 Arima Madurai"/>
            </a:endParaRPr>
          </a:p>
        </p:txBody>
      </p:sp>
      <p:cxnSp>
        <p:nvCxnSpPr>
          <p:cNvPr id="7" name="Straight Connector 6">
            <a:extLst/>
          </p:cNvPr>
          <p:cNvCxnSpPr>
            <a:cxnSpLocks/>
          </p:cNvCxnSpPr>
          <p:nvPr/>
        </p:nvCxnSpPr>
        <p:spPr>
          <a:xfrm>
            <a:off x="4968875" y="322263"/>
            <a:ext cx="0" cy="482123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78" name="Rectangle 7"/>
          <p:cNvSpPr>
            <a:spLocks noChangeArrowheads="1"/>
          </p:cNvSpPr>
          <p:nvPr/>
        </p:nvSpPr>
        <p:spPr bwMode="auto">
          <a:xfrm>
            <a:off x="41275" y="558800"/>
            <a:ext cx="26098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Ngày đẹp lắm bạn ơi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Nắng vàng trải khắp nơi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Chim ca trong bóng lá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Ra sân ta cùng chơi.</a:t>
            </a:r>
          </a:p>
        </p:txBody>
      </p:sp>
      <p:sp>
        <p:nvSpPr>
          <p:cNvPr id="105479" name="Rectangle 8"/>
          <p:cNvSpPr>
            <a:spLocks noChangeArrowheads="1"/>
          </p:cNvSpPr>
          <p:nvPr/>
        </p:nvSpPr>
        <p:spPr bwMode="auto">
          <a:xfrm>
            <a:off x="6350" y="2716213"/>
            <a:ext cx="439261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Anh nhìn cho tinh mắt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Tôi đá thật dẻo chân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Cho cầu bay trên sân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Đừng để rơi xuống đất.</a:t>
            </a:r>
          </a:p>
        </p:txBody>
      </p:sp>
      <p:sp>
        <p:nvSpPr>
          <p:cNvPr id="105480" name="TextBox 10"/>
          <p:cNvSpPr txBox="1">
            <a:spLocks noChangeArrowheads="1"/>
          </p:cNvSpPr>
          <p:nvPr/>
        </p:nvSpPr>
        <p:spPr bwMode="auto">
          <a:xfrm>
            <a:off x="-11113" y="1638300"/>
            <a:ext cx="2625726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Quả cầu giấy xanh xanh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Qua chân tôi, chân anh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Bay lên rồi lộn xuống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Đi từng vòng quanh quanh.</a:t>
            </a:r>
          </a:p>
        </p:txBody>
      </p:sp>
      <p:sp>
        <p:nvSpPr>
          <p:cNvPr id="105481" name="TextBox 11"/>
          <p:cNvSpPr txBox="1">
            <a:spLocks noChangeArrowheads="1"/>
          </p:cNvSpPr>
          <p:nvPr/>
        </p:nvSpPr>
        <p:spPr bwMode="auto">
          <a:xfrm>
            <a:off x="-22225" y="3867150"/>
            <a:ext cx="27368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Trong nắng vàng tươi mát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Cùng chơi cho khỏe người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Tiếng cười xen tiếng hát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Chơi vui học càng vui.</a:t>
            </a:r>
          </a:p>
        </p:txBody>
      </p:sp>
      <p:sp>
        <p:nvSpPr>
          <p:cNvPr id="105482" name="TextBox 13"/>
          <p:cNvSpPr txBox="1">
            <a:spLocks noChangeArrowheads="1"/>
          </p:cNvSpPr>
          <p:nvPr/>
        </p:nvSpPr>
        <p:spPr bwMode="auto">
          <a:xfrm>
            <a:off x="231775" y="300038"/>
            <a:ext cx="4044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#9Slide03 Arima Madurai"/>
              </a:rPr>
              <a:t>Cùng vui chơi</a:t>
            </a:r>
            <a:endParaRPr lang="vi-VN" sz="2000" b="1">
              <a:solidFill>
                <a:srgbClr val="FF0000"/>
              </a:solidFill>
              <a:latin typeface="#9Slide03 Arima Madurai"/>
            </a:endParaRPr>
          </a:p>
        </p:txBody>
      </p:sp>
      <p:grpSp>
        <p:nvGrpSpPr>
          <p:cNvPr id="17" name="Google Shape;1184;p63"/>
          <p:cNvGrpSpPr>
            <a:grpSpLocks/>
          </p:cNvGrpSpPr>
          <p:nvPr/>
        </p:nvGrpSpPr>
        <p:grpSpPr bwMode="auto">
          <a:xfrm rot="-406829">
            <a:off x="4851400" y="461963"/>
            <a:ext cx="1400175" cy="1714500"/>
            <a:chOff x="2039108" y="678179"/>
            <a:chExt cx="1846062" cy="2319889"/>
          </a:xfrm>
        </p:grpSpPr>
        <p:grpSp>
          <p:nvGrpSpPr>
            <p:cNvPr id="105571" name="Google Shape;1185;p63"/>
            <p:cNvGrpSpPr>
              <a:grpSpLocks/>
            </p:cNvGrpSpPr>
            <p:nvPr/>
          </p:nvGrpSpPr>
          <p:grpSpPr bwMode="auto"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105573" name="Google Shape;1186;p63"/>
              <p:cNvSpPr>
                <a:spLocks/>
              </p:cNvSpPr>
              <p:nvPr/>
            </p:nvSpPr>
            <p:spPr bwMode="auto">
              <a:xfrm>
                <a:off x="-901238" y="2245689"/>
                <a:ext cx="1402621" cy="655824"/>
              </a:xfrm>
              <a:custGeom>
                <a:avLst/>
                <a:gdLst>
                  <a:gd name="T0" fmla="*/ 15508 w 23466"/>
                  <a:gd name="T1" fmla="*/ 0 h 10972"/>
                  <a:gd name="T2" fmla="*/ 14408 w 23466"/>
                  <a:gd name="T3" fmla="*/ 90 h 10972"/>
                  <a:gd name="T4" fmla="*/ 14073 w 23466"/>
                  <a:gd name="T5" fmla="*/ 1123 h 10972"/>
                  <a:gd name="T6" fmla="*/ 11763 w 23466"/>
                  <a:gd name="T7" fmla="*/ 1518 h 10972"/>
                  <a:gd name="T8" fmla="*/ 11733 w 23466"/>
                  <a:gd name="T9" fmla="*/ 1518 h 10972"/>
                  <a:gd name="T10" fmla="*/ 9392 w 23466"/>
                  <a:gd name="T11" fmla="*/ 1123 h 10972"/>
                  <a:gd name="T12" fmla="*/ 9362 w 23466"/>
                  <a:gd name="T13" fmla="*/ 211 h 10972"/>
                  <a:gd name="T14" fmla="*/ 8060 w 23466"/>
                  <a:gd name="T15" fmla="*/ 99 h 10972"/>
                  <a:gd name="T16" fmla="*/ 0 w 23466"/>
                  <a:gd name="T17" fmla="*/ 5895 h 10972"/>
                  <a:gd name="T18" fmla="*/ 4590 w 23466"/>
                  <a:gd name="T19" fmla="*/ 8509 h 10972"/>
                  <a:gd name="T20" fmla="*/ 4833 w 23466"/>
                  <a:gd name="T21" fmla="*/ 10698 h 10972"/>
                  <a:gd name="T22" fmla="*/ 11398 w 23466"/>
                  <a:gd name="T23" fmla="*/ 10819 h 10972"/>
                  <a:gd name="T24" fmla="*/ 12098 w 23466"/>
                  <a:gd name="T25" fmla="*/ 10819 h 10972"/>
                  <a:gd name="T26" fmla="*/ 18693 w 23466"/>
                  <a:gd name="T27" fmla="*/ 10971 h 10972"/>
                  <a:gd name="T28" fmla="*/ 18876 w 23466"/>
                  <a:gd name="T29" fmla="*/ 8509 h 10972"/>
                  <a:gd name="T30" fmla="*/ 23466 w 23466"/>
                  <a:gd name="T31" fmla="*/ 5895 h 10972"/>
                  <a:gd name="T32" fmla="*/ 15508 w 23466"/>
                  <a:gd name="T33" fmla="*/ 0 h 109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466"/>
                  <a:gd name="T52" fmla="*/ 0 h 10972"/>
                  <a:gd name="T53" fmla="*/ 23466 w 23466"/>
                  <a:gd name="T54" fmla="*/ 10972 h 109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" name="Google Shape;1187;p63">
                <a:extLst/>
              </p:cNvPr>
              <p:cNvSpPr/>
              <p:nvPr/>
            </p:nvSpPr>
            <p:spPr>
              <a:xfrm>
                <a:off x="-374727" y="2080455"/>
                <a:ext cx="387212" cy="262062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91390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105575" name="Google Shape;1188;p63"/>
              <p:cNvSpPr>
                <a:spLocks/>
              </p:cNvSpPr>
              <p:nvPr/>
            </p:nvSpPr>
            <p:spPr bwMode="auto">
              <a:xfrm>
                <a:off x="-1061128" y="1684786"/>
                <a:ext cx="270769" cy="167662"/>
              </a:xfrm>
              <a:custGeom>
                <a:avLst/>
                <a:gdLst>
                  <a:gd name="T0" fmla="*/ 2592 w 4530"/>
                  <a:gd name="T1" fmla="*/ 0 h 2805"/>
                  <a:gd name="T2" fmla="*/ 0 w 4530"/>
                  <a:gd name="T3" fmla="*/ 865 h 2805"/>
                  <a:gd name="T4" fmla="*/ 2558 w 4530"/>
                  <a:gd name="T5" fmla="*/ 2804 h 2805"/>
                  <a:gd name="T6" fmla="*/ 4529 w 4530"/>
                  <a:gd name="T7" fmla="*/ 2354 h 2805"/>
                  <a:gd name="T8" fmla="*/ 4438 w 4530"/>
                  <a:gd name="T9" fmla="*/ 409 h 2805"/>
                  <a:gd name="T10" fmla="*/ 2592 w 4530"/>
                  <a:gd name="T11" fmla="*/ 0 h 28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30"/>
                  <a:gd name="T19" fmla="*/ 0 h 2805"/>
                  <a:gd name="T20" fmla="*/ 4530 w 4530"/>
                  <a:gd name="T21" fmla="*/ 2805 h 28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76" name="Google Shape;1189;p63"/>
              <p:cNvSpPr>
                <a:spLocks/>
              </p:cNvSpPr>
              <p:nvPr/>
            </p:nvSpPr>
            <p:spPr bwMode="auto">
              <a:xfrm>
                <a:off x="-1070213" y="1590284"/>
                <a:ext cx="274356" cy="146861"/>
              </a:xfrm>
              <a:custGeom>
                <a:avLst/>
                <a:gdLst>
                  <a:gd name="T0" fmla="*/ 2427 w 4590"/>
                  <a:gd name="T1" fmla="*/ 1 h 2457"/>
                  <a:gd name="T2" fmla="*/ 882 w 4590"/>
                  <a:gd name="T3" fmla="*/ 451 h 2457"/>
                  <a:gd name="T4" fmla="*/ 152 w 4590"/>
                  <a:gd name="T5" fmla="*/ 2457 h 2457"/>
                  <a:gd name="T6" fmla="*/ 2744 w 4590"/>
                  <a:gd name="T7" fmla="*/ 1592 h 2457"/>
                  <a:gd name="T8" fmla="*/ 4590 w 4590"/>
                  <a:gd name="T9" fmla="*/ 2001 h 2457"/>
                  <a:gd name="T10" fmla="*/ 4529 w 4590"/>
                  <a:gd name="T11" fmla="*/ 664 h 2457"/>
                  <a:gd name="T12" fmla="*/ 2427 w 4590"/>
                  <a:gd name="T13" fmla="*/ 1 h 24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90"/>
                  <a:gd name="T22" fmla="*/ 0 h 2457"/>
                  <a:gd name="T23" fmla="*/ 4590 w 4590"/>
                  <a:gd name="T24" fmla="*/ 2457 h 24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77" name="Google Shape;1190;p63"/>
              <p:cNvSpPr>
                <a:spLocks/>
              </p:cNvSpPr>
              <p:nvPr/>
            </p:nvSpPr>
            <p:spPr bwMode="auto">
              <a:xfrm>
                <a:off x="-983006" y="1697293"/>
                <a:ext cx="170830" cy="135923"/>
              </a:xfrm>
              <a:custGeom>
                <a:avLst/>
                <a:gdLst>
                  <a:gd name="T0" fmla="*/ 1290 w 2858"/>
                  <a:gd name="T1" fmla="*/ 0 h 2274"/>
                  <a:gd name="T2" fmla="*/ 31 w 2858"/>
                  <a:gd name="T3" fmla="*/ 237 h 2274"/>
                  <a:gd name="T4" fmla="*/ 31 w 2858"/>
                  <a:gd name="T5" fmla="*/ 298 h 2274"/>
                  <a:gd name="T6" fmla="*/ 1327 w 2858"/>
                  <a:gd name="T7" fmla="*/ 134 h 2274"/>
                  <a:gd name="T8" fmla="*/ 2250 w 2858"/>
                  <a:gd name="T9" fmla="*/ 480 h 2274"/>
                  <a:gd name="T10" fmla="*/ 2675 w 2858"/>
                  <a:gd name="T11" fmla="*/ 2183 h 2274"/>
                  <a:gd name="T12" fmla="*/ 2778 w 2858"/>
                  <a:gd name="T13" fmla="*/ 2274 h 2274"/>
                  <a:gd name="T14" fmla="*/ 2857 w 2858"/>
                  <a:gd name="T15" fmla="*/ 2183 h 2274"/>
                  <a:gd name="T16" fmla="*/ 2280 w 2858"/>
                  <a:gd name="T17" fmla="*/ 359 h 2274"/>
                  <a:gd name="T18" fmla="*/ 1290 w 2858"/>
                  <a:gd name="T19" fmla="*/ 0 h 22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58"/>
                  <a:gd name="T31" fmla="*/ 0 h 2274"/>
                  <a:gd name="T32" fmla="*/ 2858 w 2858"/>
                  <a:gd name="T33" fmla="*/ 2274 h 22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78" name="Google Shape;1191;p63"/>
              <p:cNvSpPr>
                <a:spLocks/>
              </p:cNvSpPr>
              <p:nvPr/>
            </p:nvSpPr>
            <p:spPr bwMode="auto">
              <a:xfrm>
                <a:off x="-911698" y="1733763"/>
                <a:ext cx="98445" cy="54991"/>
              </a:xfrm>
              <a:custGeom>
                <a:avLst/>
                <a:gdLst>
                  <a:gd name="T0" fmla="*/ 580 w 1647"/>
                  <a:gd name="T1" fmla="*/ 1 h 920"/>
                  <a:gd name="T2" fmla="*/ 53 w 1647"/>
                  <a:gd name="T3" fmla="*/ 213 h 920"/>
                  <a:gd name="T4" fmla="*/ 119 w 1647"/>
                  <a:gd name="T5" fmla="*/ 341 h 920"/>
                  <a:gd name="T6" fmla="*/ 145 w 1647"/>
                  <a:gd name="T7" fmla="*/ 335 h 920"/>
                  <a:gd name="T8" fmla="*/ 585 w 1647"/>
                  <a:gd name="T9" fmla="*/ 190 h 920"/>
                  <a:gd name="T10" fmla="*/ 1026 w 1647"/>
                  <a:gd name="T11" fmla="*/ 365 h 920"/>
                  <a:gd name="T12" fmla="*/ 1482 w 1647"/>
                  <a:gd name="T13" fmla="*/ 882 h 920"/>
                  <a:gd name="T14" fmla="*/ 1545 w 1647"/>
                  <a:gd name="T15" fmla="*/ 920 h 920"/>
                  <a:gd name="T16" fmla="*/ 1604 w 1647"/>
                  <a:gd name="T17" fmla="*/ 791 h 920"/>
                  <a:gd name="T18" fmla="*/ 580 w 1647"/>
                  <a:gd name="T19" fmla="*/ 1 h 9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47"/>
                  <a:gd name="T31" fmla="*/ 0 h 920"/>
                  <a:gd name="T32" fmla="*/ 1647 w 1647"/>
                  <a:gd name="T33" fmla="*/ 920 h 9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79" name="Google Shape;1192;p63"/>
              <p:cNvSpPr>
                <a:spLocks/>
              </p:cNvSpPr>
              <p:nvPr/>
            </p:nvSpPr>
            <p:spPr bwMode="auto">
              <a:xfrm>
                <a:off x="408664" y="1616687"/>
                <a:ext cx="265330" cy="168678"/>
              </a:xfrm>
              <a:custGeom>
                <a:avLst/>
                <a:gdLst>
                  <a:gd name="T0" fmla="*/ 2197 w 4439"/>
                  <a:gd name="T1" fmla="*/ 0 h 2822"/>
                  <a:gd name="T2" fmla="*/ 0 w 4439"/>
                  <a:gd name="T3" fmla="*/ 589 h 2822"/>
                  <a:gd name="T4" fmla="*/ 92 w 4439"/>
                  <a:gd name="T5" fmla="*/ 2534 h 2822"/>
                  <a:gd name="T6" fmla="*/ 1746 w 4439"/>
                  <a:gd name="T7" fmla="*/ 2822 h 2822"/>
                  <a:gd name="T8" fmla="*/ 4438 w 4439"/>
                  <a:gd name="T9" fmla="*/ 619 h 2822"/>
                  <a:gd name="T10" fmla="*/ 2197 w 4439"/>
                  <a:gd name="T11" fmla="*/ 0 h 28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39"/>
                  <a:gd name="T19" fmla="*/ 0 h 2822"/>
                  <a:gd name="T20" fmla="*/ 4439 w 4439"/>
                  <a:gd name="T21" fmla="*/ 2822 h 28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80" name="Google Shape;1193;p63"/>
              <p:cNvSpPr>
                <a:spLocks/>
              </p:cNvSpPr>
              <p:nvPr/>
            </p:nvSpPr>
            <p:spPr bwMode="auto">
              <a:xfrm>
                <a:off x="403225" y="1521229"/>
                <a:ext cx="276209" cy="133173"/>
              </a:xfrm>
              <a:custGeom>
                <a:avLst/>
                <a:gdLst>
                  <a:gd name="T0" fmla="*/ 2320 w 4621"/>
                  <a:gd name="T1" fmla="*/ 0 h 2228"/>
                  <a:gd name="T2" fmla="*/ 0 w 4621"/>
                  <a:gd name="T3" fmla="*/ 860 h 2228"/>
                  <a:gd name="T4" fmla="*/ 91 w 4621"/>
                  <a:gd name="T5" fmla="*/ 2197 h 2228"/>
                  <a:gd name="T6" fmla="*/ 2288 w 4621"/>
                  <a:gd name="T7" fmla="*/ 1608 h 2228"/>
                  <a:gd name="T8" fmla="*/ 4529 w 4621"/>
                  <a:gd name="T9" fmla="*/ 2227 h 2228"/>
                  <a:gd name="T10" fmla="*/ 3617 w 4621"/>
                  <a:gd name="T11" fmla="*/ 313 h 2228"/>
                  <a:gd name="T12" fmla="*/ 2320 w 4621"/>
                  <a:gd name="T13" fmla="*/ 0 h 22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21"/>
                  <a:gd name="T22" fmla="*/ 0 h 2228"/>
                  <a:gd name="T23" fmla="*/ 4621 w 4621"/>
                  <a:gd name="T24" fmla="*/ 2228 h 22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81" name="Google Shape;1194;p63"/>
              <p:cNvSpPr>
                <a:spLocks/>
              </p:cNvSpPr>
              <p:nvPr/>
            </p:nvSpPr>
            <p:spPr bwMode="auto">
              <a:xfrm>
                <a:off x="430481" y="1626823"/>
                <a:ext cx="163538" cy="144649"/>
              </a:xfrm>
              <a:custGeom>
                <a:avLst/>
                <a:gdLst>
                  <a:gd name="T0" fmla="*/ 1698 w 2736"/>
                  <a:gd name="T1" fmla="*/ 1 h 2420"/>
                  <a:gd name="T2" fmla="*/ 456 w 2736"/>
                  <a:gd name="T3" fmla="*/ 474 h 2420"/>
                  <a:gd name="T4" fmla="*/ 91 w 2736"/>
                  <a:gd name="T5" fmla="*/ 2328 h 2420"/>
                  <a:gd name="T6" fmla="*/ 167 w 2736"/>
                  <a:gd name="T7" fmla="*/ 2419 h 2420"/>
                  <a:gd name="T8" fmla="*/ 243 w 2736"/>
                  <a:gd name="T9" fmla="*/ 2328 h 2420"/>
                  <a:gd name="T10" fmla="*/ 456 w 2736"/>
                  <a:gd name="T11" fmla="*/ 687 h 2420"/>
                  <a:gd name="T12" fmla="*/ 1683 w 2736"/>
                  <a:gd name="T13" fmla="*/ 137 h 2420"/>
                  <a:gd name="T14" fmla="*/ 2587 w 2736"/>
                  <a:gd name="T15" fmla="*/ 172 h 2420"/>
                  <a:gd name="T16" fmla="*/ 2705 w 2736"/>
                  <a:gd name="T17" fmla="*/ 170 h 2420"/>
                  <a:gd name="T18" fmla="*/ 2705 w 2736"/>
                  <a:gd name="T19" fmla="*/ 109 h 2420"/>
                  <a:gd name="T20" fmla="*/ 1698 w 2736"/>
                  <a:gd name="T21" fmla="*/ 1 h 24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36"/>
                  <a:gd name="T34" fmla="*/ 0 h 2420"/>
                  <a:gd name="T35" fmla="*/ 2736 w 2736"/>
                  <a:gd name="T36" fmla="*/ 2420 h 24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82" name="Google Shape;1195;p63"/>
              <p:cNvSpPr>
                <a:spLocks/>
              </p:cNvSpPr>
              <p:nvPr/>
            </p:nvSpPr>
            <p:spPr bwMode="auto">
              <a:xfrm>
                <a:off x="431736" y="1665276"/>
                <a:ext cx="93006" cy="60071"/>
              </a:xfrm>
              <a:custGeom>
                <a:avLst/>
                <a:gdLst>
                  <a:gd name="T0" fmla="*/ 1029 w 1556"/>
                  <a:gd name="T1" fmla="*/ 1 h 1005"/>
                  <a:gd name="T2" fmla="*/ 40 w 1556"/>
                  <a:gd name="T3" fmla="*/ 912 h 1005"/>
                  <a:gd name="T4" fmla="*/ 106 w 1556"/>
                  <a:gd name="T5" fmla="*/ 1004 h 1005"/>
                  <a:gd name="T6" fmla="*/ 192 w 1556"/>
                  <a:gd name="T7" fmla="*/ 972 h 1005"/>
                  <a:gd name="T8" fmla="*/ 648 w 1556"/>
                  <a:gd name="T9" fmla="*/ 334 h 1005"/>
                  <a:gd name="T10" fmla="*/ 1054 w 1556"/>
                  <a:gd name="T11" fmla="*/ 178 h 1005"/>
                  <a:gd name="T12" fmla="*/ 1469 w 1556"/>
                  <a:gd name="T13" fmla="*/ 273 h 1005"/>
                  <a:gd name="T14" fmla="*/ 1492 w 1556"/>
                  <a:gd name="T15" fmla="*/ 279 h 1005"/>
                  <a:gd name="T16" fmla="*/ 1529 w 1556"/>
                  <a:gd name="T17" fmla="*/ 182 h 1005"/>
                  <a:gd name="T18" fmla="*/ 1029 w 1556"/>
                  <a:gd name="T19" fmla="*/ 1 h 10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56"/>
                  <a:gd name="T31" fmla="*/ 0 h 1005"/>
                  <a:gd name="T32" fmla="*/ 1556 w 1556"/>
                  <a:gd name="T33" fmla="*/ 1005 h 100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83" name="Google Shape;1196;p63"/>
              <p:cNvSpPr>
                <a:spLocks/>
              </p:cNvSpPr>
              <p:nvPr/>
            </p:nvSpPr>
            <p:spPr bwMode="auto">
              <a:xfrm>
                <a:off x="-859930" y="960743"/>
                <a:ext cx="1321054" cy="1205850"/>
              </a:xfrm>
              <a:custGeom>
                <a:avLst/>
                <a:gdLst>
                  <a:gd name="T0" fmla="*/ 8671 w 21991"/>
                  <a:gd name="T1" fmla="*/ 0 h 20174"/>
                  <a:gd name="T2" fmla="*/ 622 w 21991"/>
                  <a:gd name="T3" fmla="*/ 10585 h 20174"/>
                  <a:gd name="T4" fmla="*/ 1716 w 21991"/>
                  <a:gd name="T5" fmla="*/ 16208 h 20174"/>
                  <a:gd name="T6" fmla="*/ 9984 w 21991"/>
                  <a:gd name="T7" fmla="*/ 20159 h 20174"/>
                  <a:gd name="T8" fmla="*/ 10618 w 21991"/>
                  <a:gd name="T9" fmla="*/ 20173 h 20174"/>
                  <a:gd name="T10" fmla="*/ 20501 w 21991"/>
                  <a:gd name="T11" fmla="*/ 15721 h 20174"/>
                  <a:gd name="T12" fmla="*/ 21473 w 21991"/>
                  <a:gd name="T13" fmla="*/ 7667 h 20174"/>
                  <a:gd name="T14" fmla="*/ 17856 w 21991"/>
                  <a:gd name="T15" fmla="*/ 2135 h 20174"/>
                  <a:gd name="T16" fmla="*/ 8671 w 21991"/>
                  <a:gd name="T17" fmla="*/ 0 h 20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991"/>
                  <a:gd name="T28" fmla="*/ 0 h 20174"/>
                  <a:gd name="T29" fmla="*/ 21991 w 21991"/>
                  <a:gd name="T30" fmla="*/ 20174 h 201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84" name="Google Shape;1197;p63"/>
              <p:cNvSpPr>
                <a:spLocks/>
              </p:cNvSpPr>
              <p:nvPr/>
            </p:nvSpPr>
            <p:spPr bwMode="auto">
              <a:xfrm>
                <a:off x="-238128" y="1562929"/>
                <a:ext cx="92707" cy="152958"/>
              </a:xfrm>
              <a:custGeom>
                <a:avLst/>
                <a:gdLst>
                  <a:gd name="T0" fmla="*/ 259 w 1551"/>
                  <a:gd name="T1" fmla="*/ 0 h 2559"/>
                  <a:gd name="T2" fmla="*/ 213 w 1551"/>
                  <a:gd name="T3" fmla="*/ 23 h 2559"/>
                  <a:gd name="T4" fmla="*/ 61 w 1551"/>
                  <a:gd name="T5" fmla="*/ 1117 h 2559"/>
                  <a:gd name="T6" fmla="*/ 152 w 1551"/>
                  <a:gd name="T7" fmla="*/ 1817 h 2559"/>
                  <a:gd name="T8" fmla="*/ 472 w 1551"/>
                  <a:gd name="T9" fmla="*/ 2007 h 2559"/>
                  <a:gd name="T10" fmla="*/ 548 w 1551"/>
                  <a:gd name="T11" fmla="*/ 1999 h 2559"/>
                  <a:gd name="T12" fmla="*/ 791 w 1551"/>
                  <a:gd name="T13" fmla="*/ 1847 h 2559"/>
                  <a:gd name="T14" fmla="*/ 1034 w 1551"/>
                  <a:gd name="T15" fmla="*/ 1695 h 2559"/>
                  <a:gd name="T16" fmla="*/ 1277 w 1551"/>
                  <a:gd name="T17" fmla="*/ 2151 h 2559"/>
                  <a:gd name="T18" fmla="*/ 973 w 1551"/>
                  <a:gd name="T19" fmla="*/ 2394 h 2559"/>
                  <a:gd name="T20" fmla="*/ 1026 w 1551"/>
                  <a:gd name="T21" fmla="*/ 2558 h 2559"/>
                  <a:gd name="T22" fmla="*/ 1064 w 1551"/>
                  <a:gd name="T23" fmla="*/ 2546 h 2559"/>
                  <a:gd name="T24" fmla="*/ 1520 w 1551"/>
                  <a:gd name="T25" fmla="*/ 1877 h 2559"/>
                  <a:gd name="T26" fmla="*/ 1081 w 1551"/>
                  <a:gd name="T27" fmla="*/ 1530 h 2559"/>
                  <a:gd name="T28" fmla="*/ 973 w 1551"/>
                  <a:gd name="T29" fmla="*/ 1543 h 2559"/>
                  <a:gd name="T30" fmla="*/ 700 w 1551"/>
                  <a:gd name="T31" fmla="*/ 1725 h 2559"/>
                  <a:gd name="T32" fmla="*/ 485 w 1551"/>
                  <a:gd name="T33" fmla="*/ 1773 h 2559"/>
                  <a:gd name="T34" fmla="*/ 244 w 1551"/>
                  <a:gd name="T35" fmla="*/ 1026 h 2559"/>
                  <a:gd name="T36" fmla="*/ 304 w 1551"/>
                  <a:gd name="T37" fmla="*/ 23 h 2559"/>
                  <a:gd name="T38" fmla="*/ 259 w 1551"/>
                  <a:gd name="T39" fmla="*/ 0 h 25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51"/>
                  <a:gd name="T61" fmla="*/ 0 h 2559"/>
                  <a:gd name="T62" fmla="*/ 1551 w 1551"/>
                  <a:gd name="T63" fmla="*/ 2559 h 25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85" name="Google Shape;1198;p63"/>
              <p:cNvSpPr>
                <a:spLocks/>
              </p:cNvSpPr>
              <p:nvPr/>
            </p:nvSpPr>
            <p:spPr bwMode="auto">
              <a:xfrm>
                <a:off x="-630531" y="1389893"/>
                <a:ext cx="116317" cy="91034"/>
              </a:xfrm>
              <a:custGeom>
                <a:avLst/>
                <a:gdLst>
                  <a:gd name="T0" fmla="*/ 1824 w 1946"/>
                  <a:gd name="T1" fmla="*/ 0 h 1523"/>
                  <a:gd name="T2" fmla="*/ 0 w 1946"/>
                  <a:gd name="T3" fmla="*/ 1459 h 1523"/>
                  <a:gd name="T4" fmla="*/ 48 w 1946"/>
                  <a:gd name="T5" fmla="*/ 1523 h 1523"/>
                  <a:gd name="T6" fmla="*/ 91 w 1946"/>
                  <a:gd name="T7" fmla="*/ 1490 h 1523"/>
                  <a:gd name="T8" fmla="*/ 1854 w 1946"/>
                  <a:gd name="T9" fmla="*/ 183 h 1523"/>
                  <a:gd name="T10" fmla="*/ 1824 w 1946"/>
                  <a:gd name="T11" fmla="*/ 0 h 15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46"/>
                  <a:gd name="T19" fmla="*/ 0 h 1523"/>
                  <a:gd name="T20" fmla="*/ 1946 w 1946"/>
                  <a:gd name="T21" fmla="*/ 1523 h 15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86" name="Google Shape;1199;p63"/>
              <p:cNvSpPr>
                <a:spLocks/>
              </p:cNvSpPr>
              <p:nvPr/>
            </p:nvSpPr>
            <p:spPr bwMode="auto">
              <a:xfrm>
                <a:off x="81652" y="1345722"/>
                <a:ext cx="133293" cy="53138"/>
              </a:xfrm>
              <a:custGeom>
                <a:avLst/>
                <a:gdLst>
                  <a:gd name="T0" fmla="*/ 435 w 2230"/>
                  <a:gd name="T1" fmla="*/ 1 h 889"/>
                  <a:gd name="T2" fmla="*/ 61 w 2230"/>
                  <a:gd name="T3" fmla="*/ 40 h 889"/>
                  <a:gd name="T4" fmla="*/ 61 w 2230"/>
                  <a:gd name="T5" fmla="*/ 162 h 889"/>
                  <a:gd name="T6" fmla="*/ 1976 w 2230"/>
                  <a:gd name="T7" fmla="*/ 861 h 889"/>
                  <a:gd name="T8" fmla="*/ 2056 w 2230"/>
                  <a:gd name="T9" fmla="*/ 889 h 889"/>
                  <a:gd name="T10" fmla="*/ 2158 w 2230"/>
                  <a:gd name="T11" fmla="*/ 709 h 889"/>
                  <a:gd name="T12" fmla="*/ 435 w 2230"/>
                  <a:gd name="T13" fmla="*/ 1 h 8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30"/>
                  <a:gd name="T22" fmla="*/ 0 h 889"/>
                  <a:gd name="T23" fmla="*/ 2230 w 2230"/>
                  <a:gd name="T24" fmla="*/ 889 h 8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87" name="Google Shape;1200;p63"/>
              <p:cNvSpPr>
                <a:spLocks/>
              </p:cNvSpPr>
              <p:nvPr/>
            </p:nvSpPr>
            <p:spPr bwMode="auto">
              <a:xfrm>
                <a:off x="-653294" y="1750149"/>
                <a:ext cx="287196" cy="264020"/>
              </a:xfrm>
              <a:custGeom>
                <a:avLst/>
                <a:gdLst>
                  <a:gd name="T0" fmla="*/ 2063 w 4105"/>
                  <a:gd name="T1" fmla="*/ 1 h 3774"/>
                  <a:gd name="T2" fmla="*/ 1946 w 4105"/>
                  <a:gd name="T3" fmla="*/ 4 h 3774"/>
                  <a:gd name="T4" fmla="*/ 61 w 4105"/>
                  <a:gd name="T5" fmla="*/ 1980 h 3774"/>
                  <a:gd name="T6" fmla="*/ 2067 w 4105"/>
                  <a:gd name="T7" fmla="*/ 3774 h 3774"/>
                  <a:gd name="T8" fmla="*/ 2128 w 4105"/>
                  <a:gd name="T9" fmla="*/ 3773 h 3774"/>
                  <a:gd name="T10" fmla="*/ 4043 w 4105"/>
                  <a:gd name="T11" fmla="*/ 1797 h 3774"/>
                  <a:gd name="T12" fmla="*/ 2063 w 4105"/>
                  <a:gd name="T13" fmla="*/ 1 h 37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05"/>
                  <a:gd name="T22" fmla="*/ 0 h 3774"/>
                  <a:gd name="T23" fmla="*/ 4105 w 4105"/>
                  <a:gd name="T24" fmla="*/ 3774 h 37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88" name="Google Shape;1201;p63"/>
              <p:cNvSpPr>
                <a:spLocks/>
              </p:cNvSpPr>
              <p:nvPr/>
            </p:nvSpPr>
            <p:spPr bwMode="auto">
              <a:xfrm>
                <a:off x="-13510" y="1706137"/>
                <a:ext cx="313902" cy="288697"/>
              </a:xfrm>
              <a:custGeom>
                <a:avLst/>
                <a:gdLst>
                  <a:gd name="T0" fmla="*/ 2064 w 4074"/>
                  <a:gd name="T1" fmla="*/ 1 h 3747"/>
                  <a:gd name="T2" fmla="*/ 1945 w 4074"/>
                  <a:gd name="T3" fmla="*/ 4 h 3747"/>
                  <a:gd name="T4" fmla="*/ 30 w 4074"/>
                  <a:gd name="T5" fmla="*/ 1980 h 3747"/>
                  <a:gd name="T6" fmla="*/ 2010 w 4074"/>
                  <a:gd name="T7" fmla="*/ 3746 h 3747"/>
                  <a:gd name="T8" fmla="*/ 2128 w 4074"/>
                  <a:gd name="T9" fmla="*/ 3743 h 3747"/>
                  <a:gd name="T10" fmla="*/ 4043 w 4074"/>
                  <a:gd name="T11" fmla="*/ 1767 h 3747"/>
                  <a:gd name="T12" fmla="*/ 2064 w 4074"/>
                  <a:gd name="T13" fmla="*/ 1 h 37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74"/>
                  <a:gd name="T22" fmla="*/ 0 h 3747"/>
                  <a:gd name="T23" fmla="*/ 4074 w 4074"/>
                  <a:gd name="T24" fmla="*/ 3747 h 37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89" name="Google Shape;1202;p63"/>
              <p:cNvSpPr>
                <a:spLocks/>
              </p:cNvSpPr>
              <p:nvPr/>
            </p:nvSpPr>
            <p:spPr bwMode="auto">
              <a:xfrm>
                <a:off x="-516127" y="1598671"/>
                <a:ext cx="67304" cy="78302"/>
              </a:xfrm>
              <a:custGeom>
                <a:avLst/>
                <a:gdLst>
                  <a:gd name="T0" fmla="*/ 564 w 1126"/>
                  <a:gd name="T1" fmla="*/ 0 h 1310"/>
                  <a:gd name="T2" fmla="*/ 518 w 1126"/>
                  <a:gd name="T3" fmla="*/ 3 h 1310"/>
                  <a:gd name="T4" fmla="*/ 1 w 1126"/>
                  <a:gd name="T5" fmla="*/ 702 h 1310"/>
                  <a:gd name="T6" fmla="*/ 609 w 1126"/>
                  <a:gd name="T7" fmla="*/ 1310 h 1310"/>
                  <a:gd name="T8" fmla="*/ 1095 w 1126"/>
                  <a:gd name="T9" fmla="*/ 611 h 1310"/>
                  <a:gd name="T10" fmla="*/ 564 w 1126"/>
                  <a:gd name="T11" fmla="*/ 0 h 13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6"/>
                  <a:gd name="T19" fmla="*/ 0 h 1310"/>
                  <a:gd name="T20" fmla="*/ 1126 w 1126"/>
                  <a:gd name="T21" fmla="*/ 1310 h 13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90" name="Google Shape;1203;p63"/>
              <p:cNvSpPr>
                <a:spLocks/>
              </p:cNvSpPr>
              <p:nvPr/>
            </p:nvSpPr>
            <p:spPr bwMode="auto">
              <a:xfrm>
                <a:off x="16201" y="1562331"/>
                <a:ext cx="67304" cy="78302"/>
              </a:xfrm>
              <a:custGeom>
                <a:avLst/>
                <a:gdLst>
                  <a:gd name="T0" fmla="*/ 559 w 1126"/>
                  <a:gd name="T1" fmla="*/ 1 h 1310"/>
                  <a:gd name="T2" fmla="*/ 518 w 1126"/>
                  <a:gd name="T3" fmla="*/ 3 h 1310"/>
                  <a:gd name="T4" fmla="*/ 1 w 1126"/>
                  <a:gd name="T5" fmla="*/ 702 h 1310"/>
                  <a:gd name="T6" fmla="*/ 609 w 1126"/>
                  <a:gd name="T7" fmla="*/ 1310 h 1310"/>
                  <a:gd name="T8" fmla="*/ 1095 w 1126"/>
                  <a:gd name="T9" fmla="*/ 611 h 1310"/>
                  <a:gd name="T10" fmla="*/ 559 w 1126"/>
                  <a:gd name="T11" fmla="*/ 1 h 13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6"/>
                  <a:gd name="T19" fmla="*/ 0 h 1310"/>
                  <a:gd name="T20" fmla="*/ 1126 w 1126"/>
                  <a:gd name="T21" fmla="*/ 1310 h 13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91" name="Google Shape;1204;p63"/>
              <p:cNvSpPr>
                <a:spLocks/>
              </p:cNvSpPr>
              <p:nvPr/>
            </p:nvSpPr>
            <p:spPr bwMode="auto">
              <a:xfrm>
                <a:off x="-944705" y="978696"/>
                <a:ext cx="316197" cy="640621"/>
              </a:xfrm>
              <a:custGeom>
                <a:avLst/>
                <a:gdLst>
                  <a:gd name="T0" fmla="*/ 5289 w 5290"/>
                  <a:gd name="T1" fmla="*/ 1 h 10719"/>
                  <a:gd name="T2" fmla="*/ 5289 w 5290"/>
                  <a:gd name="T3" fmla="*/ 1 h 10719"/>
                  <a:gd name="T4" fmla="*/ 973 w 5290"/>
                  <a:gd name="T5" fmla="*/ 4165 h 10719"/>
                  <a:gd name="T6" fmla="*/ 547 w 5290"/>
                  <a:gd name="T7" fmla="*/ 10244 h 10719"/>
                  <a:gd name="T8" fmla="*/ 2158 w 5290"/>
                  <a:gd name="T9" fmla="*/ 10700 h 10719"/>
                  <a:gd name="T10" fmla="*/ 2209 w 5290"/>
                  <a:gd name="T11" fmla="*/ 10718 h 10719"/>
                  <a:gd name="T12" fmla="*/ 2189 w 5290"/>
                  <a:gd name="T13" fmla="*/ 9514 h 10719"/>
                  <a:gd name="T14" fmla="*/ 4195 w 5290"/>
                  <a:gd name="T15" fmla="*/ 8998 h 10719"/>
                  <a:gd name="T16" fmla="*/ 4894 w 5290"/>
                  <a:gd name="T17" fmla="*/ 1460 h 10719"/>
                  <a:gd name="T18" fmla="*/ 5289 w 5290"/>
                  <a:gd name="T19" fmla="*/ 1 h 107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290"/>
                  <a:gd name="T31" fmla="*/ 0 h 10719"/>
                  <a:gd name="T32" fmla="*/ 5290 w 5290"/>
                  <a:gd name="T33" fmla="*/ 10719 h 107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92" name="Google Shape;1205;p63"/>
              <p:cNvSpPr>
                <a:spLocks/>
              </p:cNvSpPr>
              <p:nvPr/>
            </p:nvSpPr>
            <p:spPr bwMode="auto">
              <a:xfrm>
                <a:off x="-724621" y="949286"/>
                <a:ext cx="206611" cy="570154"/>
              </a:xfrm>
              <a:custGeom>
                <a:avLst/>
                <a:gdLst>
                  <a:gd name="T0" fmla="*/ 3040 w 3222"/>
                  <a:gd name="T1" fmla="*/ 0 h 9484"/>
                  <a:gd name="T2" fmla="*/ 1489 w 3222"/>
                  <a:gd name="T3" fmla="*/ 487 h 9484"/>
                  <a:gd name="T4" fmla="*/ 1094 w 3222"/>
                  <a:gd name="T5" fmla="*/ 1946 h 9484"/>
                  <a:gd name="T6" fmla="*/ 365 w 3222"/>
                  <a:gd name="T7" fmla="*/ 9484 h 9484"/>
                  <a:gd name="T8" fmla="*/ 3222 w 3222"/>
                  <a:gd name="T9" fmla="*/ 8997 h 9484"/>
                  <a:gd name="T10" fmla="*/ 3040 w 3222"/>
                  <a:gd name="T11" fmla="*/ 0 h 94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2"/>
                  <a:gd name="T19" fmla="*/ 0 h 9484"/>
                  <a:gd name="T20" fmla="*/ 3222 w 3222"/>
                  <a:gd name="T21" fmla="*/ 9484 h 94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93" name="Google Shape;1206;p63"/>
              <p:cNvSpPr>
                <a:spLocks/>
              </p:cNvSpPr>
              <p:nvPr/>
            </p:nvSpPr>
            <p:spPr bwMode="auto">
              <a:xfrm>
                <a:off x="-576698" y="804804"/>
                <a:ext cx="831620" cy="695991"/>
              </a:xfrm>
              <a:custGeom>
                <a:avLst/>
                <a:gdLst>
                  <a:gd name="T0" fmla="*/ 6538 w 13588"/>
                  <a:gd name="T1" fmla="*/ 1 h 11644"/>
                  <a:gd name="T2" fmla="*/ 6506 w 13588"/>
                  <a:gd name="T3" fmla="*/ 2 h 11644"/>
                  <a:gd name="T4" fmla="*/ 5138 w 13588"/>
                  <a:gd name="T5" fmla="*/ 2525 h 11644"/>
                  <a:gd name="T6" fmla="*/ 3954 w 13588"/>
                  <a:gd name="T7" fmla="*/ 839 h 11644"/>
                  <a:gd name="T8" fmla="*/ 3709 w 13588"/>
                  <a:gd name="T9" fmla="*/ 883 h 11644"/>
                  <a:gd name="T10" fmla="*/ 4135 w 13588"/>
                  <a:gd name="T11" fmla="*/ 2616 h 11644"/>
                  <a:gd name="T12" fmla="*/ 2083 w 13588"/>
                  <a:gd name="T13" fmla="*/ 2297 h 11644"/>
                  <a:gd name="T14" fmla="*/ 518 w 13588"/>
                  <a:gd name="T15" fmla="*/ 2464 h 11644"/>
                  <a:gd name="T16" fmla="*/ 700 w 13588"/>
                  <a:gd name="T17" fmla="*/ 11491 h 11644"/>
                  <a:gd name="T18" fmla="*/ 5490 w 13588"/>
                  <a:gd name="T19" fmla="*/ 11237 h 11644"/>
                  <a:gd name="T20" fmla="*/ 7326 w 13588"/>
                  <a:gd name="T21" fmla="*/ 11279 h 11644"/>
                  <a:gd name="T22" fmla="*/ 7396 w 13588"/>
                  <a:gd name="T23" fmla="*/ 8376 h 11644"/>
                  <a:gd name="T24" fmla="*/ 7509 w 13588"/>
                  <a:gd name="T25" fmla="*/ 8482 h 11644"/>
                  <a:gd name="T26" fmla="*/ 8208 w 13588"/>
                  <a:gd name="T27" fmla="*/ 11339 h 11644"/>
                  <a:gd name="T28" fmla="*/ 11035 w 13588"/>
                  <a:gd name="T29" fmla="*/ 11309 h 11644"/>
                  <a:gd name="T30" fmla="*/ 10852 w 13588"/>
                  <a:gd name="T31" fmla="*/ 7449 h 11644"/>
                  <a:gd name="T32" fmla="*/ 10852 w 13588"/>
                  <a:gd name="T33" fmla="*/ 7449 h 11644"/>
                  <a:gd name="T34" fmla="*/ 12220 w 13588"/>
                  <a:gd name="T35" fmla="*/ 11431 h 11644"/>
                  <a:gd name="T36" fmla="*/ 13588 w 13588"/>
                  <a:gd name="T37" fmla="*/ 11643 h 11644"/>
                  <a:gd name="T38" fmla="*/ 9180 w 13588"/>
                  <a:gd name="T39" fmla="*/ 2008 h 11644"/>
                  <a:gd name="T40" fmla="*/ 5928 w 13588"/>
                  <a:gd name="T41" fmla="*/ 2494 h 11644"/>
                  <a:gd name="T42" fmla="*/ 6538 w 13588"/>
                  <a:gd name="T43" fmla="*/ 1 h 1164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588"/>
                  <a:gd name="T67" fmla="*/ 0 h 11644"/>
                  <a:gd name="T68" fmla="*/ 13588 w 13588"/>
                  <a:gd name="T69" fmla="*/ 11644 h 1164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94" name="Google Shape;1207;p63"/>
              <p:cNvSpPr>
                <a:spLocks/>
              </p:cNvSpPr>
              <p:nvPr/>
            </p:nvSpPr>
            <p:spPr bwMode="auto">
              <a:xfrm>
                <a:off x="-27600" y="924907"/>
                <a:ext cx="438386" cy="594543"/>
              </a:xfrm>
              <a:custGeom>
                <a:avLst/>
                <a:gdLst>
                  <a:gd name="T0" fmla="*/ 617 w 6961"/>
                  <a:gd name="T1" fmla="*/ 1 h 9981"/>
                  <a:gd name="T2" fmla="*/ 0 w 6961"/>
                  <a:gd name="T3" fmla="*/ 11 h 9981"/>
                  <a:gd name="T4" fmla="*/ 4408 w 6961"/>
                  <a:gd name="T5" fmla="*/ 9646 h 9981"/>
                  <a:gd name="T6" fmla="*/ 6961 w 6961"/>
                  <a:gd name="T7" fmla="*/ 9981 h 9981"/>
                  <a:gd name="T8" fmla="*/ 2949 w 6961"/>
                  <a:gd name="T9" fmla="*/ 193 h 9981"/>
                  <a:gd name="T10" fmla="*/ 617 w 6961"/>
                  <a:gd name="T11" fmla="*/ 1 h 99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61"/>
                  <a:gd name="T19" fmla="*/ 0 h 9981"/>
                  <a:gd name="T20" fmla="*/ 6961 w 6961"/>
                  <a:gd name="T21" fmla="*/ 9981 h 99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95" name="Google Shape;1208;p63"/>
              <p:cNvSpPr>
                <a:spLocks/>
              </p:cNvSpPr>
              <p:nvPr/>
            </p:nvSpPr>
            <p:spPr bwMode="auto">
              <a:xfrm>
                <a:off x="157272" y="935691"/>
                <a:ext cx="336161" cy="614384"/>
              </a:xfrm>
              <a:custGeom>
                <a:avLst/>
                <a:gdLst>
                  <a:gd name="T0" fmla="*/ 1 w 5624"/>
                  <a:gd name="T1" fmla="*/ 0 h 10305"/>
                  <a:gd name="T2" fmla="*/ 4013 w 5624"/>
                  <a:gd name="T3" fmla="*/ 9788 h 10305"/>
                  <a:gd name="T4" fmla="*/ 4560 w 5624"/>
                  <a:gd name="T5" fmla="*/ 9849 h 10305"/>
                  <a:gd name="T6" fmla="*/ 4712 w 5624"/>
                  <a:gd name="T7" fmla="*/ 10304 h 10305"/>
                  <a:gd name="T8" fmla="*/ 5594 w 5624"/>
                  <a:gd name="T9" fmla="*/ 9940 h 10305"/>
                  <a:gd name="T10" fmla="*/ 3739 w 5624"/>
                  <a:gd name="T11" fmla="*/ 2797 h 10305"/>
                  <a:gd name="T12" fmla="*/ 1 w 5624"/>
                  <a:gd name="T13" fmla="*/ 0 h 1030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24"/>
                  <a:gd name="T22" fmla="*/ 0 h 10305"/>
                  <a:gd name="T23" fmla="*/ 5624 w 5624"/>
                  <a:gd name="T24" fmla="*/ 10305 h 1030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96" name="Google Shape;1209;p63"/>
              <p:cNvSpPr>
                <a:spLocks/>
              </p:cNvSpPr>
              <p:nvPr/>
            </p:nvSpPr>
            <p:spPr bwMode="auto">
              <a:xfrm>
                <a:off x="-1108407" y="2605269"/>
                <a:ext cx="394319" cy="383620"/>
              </a:xfrm>
              <a:custGeom>
                <a:avLst/>
                <a:gdLst>
                  <a:gd name="T0" fmla="*/ 3648 w 6597"/>
                  <a:gd name="T1" fmla="*/ 1 h 6418"/>
                  <a:gd name="T2" fmla="*/ 31 w 6597"/>
                  <a:gd name="T3" fmla="*/ 5624 h 6418"/>
                  <a:gd name="T4" fmla="*/ 1379 w 6597"/>
                  <a:gd name="T5" fmla="*/ 6418 h 6418"/>
                  <a:gd name="T6" fmla="*/ 3648 w 6597"/>
                  <a:gd name="T7" fmla="*/ 6050 h 6418"/>
                  <a:gd name="T8" fmla="*/ 6597 w 6597"/>
                  <a:gd name="T9" fmla="*/ 1551 h 6418"/>
                  <a:gd name="T10" fmla="*/ 3648 w 6597"/>
                  <a:gd name="T11" fmla="*/ 1 h 64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597"/>
                  <a:gd name="T19" fmla="*/ 0 h 6418"/>
                  <a:gd name="T20" fmla="*/ 6597 w 6597"/>
                  <a:gd name="T21" fmla="*/ 6418 h 64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97" name="Google Shape;1210;p63"/>
              <p:cNvSpPr>
                <a:spLocks/>
              </p:cNvSpPr>
              <p:nvPr/>
            </p:nvSpPr>
            <p:spPr bwMode="auto">
              <a:xfrm>
                <a:off x="-681456" y="2174741"/>
                <a:ext cx="461563" cy="804896"/>
              </a:xfrm>
              <a:custGeom>
                <a:avLst/>
                <a:gdLst>
                  <a:gd name="T0" fmla="*/ 1278 w 7722"/>
                  <a:gd name="T1" fmla="*/ 0 h 13466"/>
                  <a:gd name="T2" fmla="*/ 882 w 7722"/>
                  <a:gd name="T3" fmla="*/ 2067 h 13466"/>
                  <a:gd name="T4" fmla="*/ 1 w 7722"/>
                  <a:gd name="T5" fmla="*/ 10031 h 13466"/>
                  <a:gd name="T6" fmla="*/ 7721 w 7722"/>
                  <a:gd name="T7" fmla="*/ 13465 h 13466"/>
                  <a:gd name="T8" fmla="*/ 7721 w 7722"/>
                  <a:gd name="T9" fmla="*/ 4073 h 13466"/>
                  <a:gd name="T10" fmla="*/ 1278 w 7722"/>
                  <a:gd name="T11" fmla="*/ 0 h 134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22"/>
                  <a:gd name="T19" fmla="*/ 0 h 13466"/>
                  <a:gd name="T20" fmla="*/ 7722 w 7722"/>
                  <a:gd name="T21" fmla="*/ 13466 h 134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98" name="Google Shape;1211;p63"/>
              <p:cNvSpPr>
                <a:spLocks/>
              </p:cNvSpPr>
              <p:nvPr/>
            </p:nvSpPr>
            <p:spPr bwMode="auto">
              <a:xfrm>
                <a:off x="-570580" y="2154718"/>
                <a:ext cx="370649" cy="804956"/>
              </a:xfrm>
              <a:custGeom>
                <a:avLst/>
                <a:gdLst>
                  <a:gd name="T0" fmla="*/ 1034 w 6201"/>
                  <a:gd name="T1" fmla="*/ 1 h 13467"/>
                  <a:gd name="T2" fmla="*/ 699 w 6201"/>
                  <a:gd name="T3" fmla="*/ 2068 h 13467"/>
                  <a:gd name="T4" fmla="*/ 0 w 6201"/>
                  <a:gd name="T5" fmla="*/ 10031 h 13467"/>
                  <a:gd name="T6" fmla="*/ 6201 w 6201"/>
                  <a:gd name="T7" fmla="*/ 13466 h 13467"/>
                  <a:gd name="T8" fmla="*/ 6201 w 6201"/>
                  <a:gd name="T9" fmla="*/ 4074 h 13467"/>
                  <a:gd name="T10" fmla="*/ 1034 w 6201"/>
                  <a:gd name="T11" fmla="*/ 1 h 134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01"/>
                  <a:gd name="T19" fmla="*/ 0 h 13467"/>
                  <a:gd name="T20" fmla="*/ 6201 w 6201"/>
                  <a:gd name="T21" fmla="*/ 13467 h 134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599" name="Google Shape;1212;p63"/>
              <p:cNvSpPr>
                <a:spLocks/>
              </p:cNvSpPr>
              <p:nvPr/>
            </p:nvSpPr>
            <p:spPr bwMode="auto">
              <a:xfrm>
                <a:off x="-450677" y="2140194"/>
                <a:ext cx="252599" cy="804896"/>
              </a:xfrm>
              <a:custGeom>
                <a:avLst/>
                <a:gdLst>
                  <a:gd name="T0" fmla="*/ 699 w 4226"/>
                  <a:gd name="T1" fmla="*/ 1 h 13466"/>
                  <a:gd name="T2" fmla="*/ 456 w 4226"/>
                  <a:gd name="T3" fmla="*/ 2068 h 13466"/>
                  <a:gd name="T4" fmla="*/ 0 w 4226"/>
                  <a:gd name="T5" fmla="*/ 10031 h 13466"/>
                  <a:gd name="T6" fmla="*/ 4225 w 4226"/>
                  <a:gd name="T7" fmla="*/ 13466 h 13466"/>
                  <a:gd name="T8" fmla="*/ 4225 w 4226"/>
                  <a:gd name="T9" fmla="*/ 4074 h 13466"/>
                  <a:gd name="T10" fmla="*/ 699 w 4226"/>
                  <a:gd name="T11" fmla="*/ 1 h 134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26"/>
                  <a:gd name="T19" fmla="*/ 0 h 13466"/>
                  <a:gd name="T20" fmla="*/ 4226 w 4226"/>
                  <a:gd name="T21" fmla="*/ 13466 h 134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600" name="Google Shape;1213;p63"/>
              <p:cNvSpPr>
                <a:spLocks/>
              </p:cNvSpPr>
              <p:nvPr/>
            </p:nvSpPr>
            <p:spPr bwMode="auto">
              <a:xfrm>
                <a:off x="-196348" y="2171095"/>
                <a:ext cx="461563" cy="804896"/>
              </a:xfrm>
              <a:custGeom>
                <a:avLst/>
                <a:gdLst>
                  <a:gd name="T0" fmla="*/ 6444 w 7722"/>
                  <a:gd name="T1" fmla="*/ 0 h 13466"/>
                  <a:gd name="T2" fmla="*/ 1 w 7722"/>
                  <a:gd name="T3" fmla="*/ 4104 h 13466"/>
                  <a:gd name="T4" fmla="*/ 1 w 7722"/>
                  <a:gd name="T5" fmla="*/ 13466 h 13466"/>
                  <a:gd name="T6" fmla="*/ 7721 w 7722"/>
                  <a:gd name="T7" fmla="*/ 10061 h 13466"/>
                  <a:gd name="T8" fmla="*/ 6870 w 7722"/>
                  <a:gd name="T9" fmla="*/ 2067 h 13466"/>
                  <a:gd name="T10" fmla="*/ 6444 w 7722"/>
                  <a:gd name="T11" fmla="*/ 0 h 134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22"/>
                  <a:gd name="T19" fmla="*/ 0 h 13466"/>
                  <a:gd name="T20" fmla="*/ 7722 w 7722"/>
                  <a:gd name="T21" fmla="*/ 13466 h 134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601" name="Google Shape;1214;p63"/>
              <p:cNvSpPr>
                <a:spLocks/>
              </p:cNvSpPr>
              <p:nvPr/>
            </p:nvSpPr>
            <p:spPr bwMode="auto">
              <a:xfrm>
                <a:off x="-216311" y="2151132"/>
                <a:ext cx="370649" cy="804896"/>
              </a:xfrm>
              <a:custGeom>
                <a:avLst/>
                <a:gdLst>
                  <a:gd name="T0" fmla="*/ 5168 w 6201"/>
                  <a:gd name="T1" fmla="*/ 0 h 13466"/>
                  <a:gd name="T2" fmla="*/ 0 w 6201"/>
                  <a:gd name="T3" fmla="*/ 4103 h 13466"/>
                  <a:gd name="T4" fmla="*/ 0 w 6201"/>
                  <a:gd name="T5" fmla="*/ 13465 h 13466"/>
                  <a:gd name="T6" fmla="*/ 6201 w 6201"/>
                  <a:gd name="T7" fmla="*/ 10061 h 13466"/>
                  <a:gd name="T8" fmla="*/ 5502 w 6201"/>
                  <a:gd name="T9" fmla="*/ 2067 h 13466"/>
                  <a:gd name="T10" fmla="*/ 5168 w 6201"/>
                  <a:gd name="T11" fmla="*/ 0 h 134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01"/>
                  <a:gd name="T19" fmla="*/ 0 h 13466"/>
                  <a:gd name="T20" fmla="*/ 6201 w 6201"/>
                  <a:gd name="T21" fmla="*/ 13466 h 134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602" name="Google Shape;1215;p63"/>
              <p:cNvSpPr>
                <a:spLocks/>
              </p:cNvSpPr>
              <p:nvPr/>
            </p:nvSpPr>
            <p:spPr bwMode="auto">
              <a:xfrm>
                <a:off x="-218164" y="2138400"/>
                <a:ext cx="254452" cy="803103"/>
              </a:xfrm>
              <a:custGeom>
                <a:avLst/>
                <a:gdLst>
                  <a:gd name="T0" fmla="*/ 3557 w 4257"/>
                  <a:gd name="T1" fmla="*/ 0 h 13436"/>
                  <a:gd name="T2" fmla="*/ 1 w 4257"/>
                  <a:gd name="T3" fmla="*/ 4073 h 13436"/>
                  <a:gd name="T4" fmla="*/ 1 w 4257"/>
                  <a:gd name="T5" fmla="*/ 13435 h 13436"/>
                  <a:gd name="T6" fmla="*/ 4256 w 4257"/>
                  <a:gd name="T7" fmla="*/ 10031 h 13436"/>
                  <a:gd name="T8" fmla="*/ 3770 w 4257"/>
                  <a:gd name="T9" fmla="*/ 2037 h 13436"/>
                  <a:gd name="T10" fmla="*/ 3557 w 4257"/>
                  <a:gd name="T11" fmla="*/ 0 h 134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57"/>
                  <a:gd name="T19" fmla="*/ 0 h 13436"/>
                  <a:gd name="T20" fmla="*/ 4257 w 4257"/>
                  <a:gd name="T21" fmla="*/ 13436 h 134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603" name="Google Shape;1216;p63"/>
              <p:cNvSpPr>
                <a:spLocks/>
              </p:cNvSpPr>
              <p:nvPr/>
            </p:nvSpPr>
            <p:spPr bwMode="auto">
              <a:xfrm>
                <a:off x="-746608" y="2223335"/>
                <a:ext cx="499459" cy="778118"/>
              </a:xfrm>
              <a:custGeom>
                <a:avLst/>
                <a:gdLst>
                  <a:gd name="T0" fmla="*/ 1182 w 8356"/>
                  <a:gd name="T1" fmla="*/ 1 h 13018"/>
                  <a:gd name="T2" fmla="*/ 179 w 8356"/>
                  <a:gd name="T3" fmla="*/ 1376 h 13018"/>
                  <a:gd name="T4" fmla="*/ 453 w 8356"/>
                  <a:gd name="T5" fmla="*/ 9704 h 13018"/>
                  <a:gd name="T6" fmla="*/ 8356 w 8356"/>
                  <a:gd name="T7" fmla="*/ 13017 h 13018"/>
                  <a:gd name="T8" fmla="*/ 8356 w 8356"/>
                  <a:gd name="T9" fmla="*/ 3199 h 13018"/>
                  <a:gd name="T10" fmla="*/ 1547 w 8356"/>
                  <a:gd name="T11" fmla="*/ 38 h 13018"/>
                  <a:gd name="T12" fmla="*/ 1182 w 8356"/>
                  <a:gd name="T13" fmla="*/ 1 h 130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56"/>
                  <a:gd name="T22" fmla="*/ 0 h 13018"/>
                  <a:gd name="T23" fmla="*/ 8356 w 8356"/>
                  <a:gd name="T24" fmla="*/ 13018 h 130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604" name="Google Shape;1217;p63"/>
              <p:cNvSpPr>
                <a:spLocks/>
              </p:cNvSpPr>
              <p:nvPr/>
            </p:nvSpPr>
            <p:spPr bwMode="auto">
              <a:xfrm>
                <a:off x="-149128" y="2212456"/>
                <a:ext cx="499459" cy="778059"/>
              </a:xfrm>
              <a:custGeom>
                <a:avLst/>
                <a:gdLst>
                  <a:gd name="T0" fmla="*/ 7174 w 8356"/>
                  <a:gd name="T1" fmla="*/ 0 h 13017"/>
                  <a:gd name="T2" fmla="*/ 6810 w 8356"/>
                  <a:gd name="T3" fmla="*/ 38 h 13017"/>
                  <a:gd name="T4" fmla="*/ 1 w 8356"/>
                  <a:gd name="T5" fmla="*/ 3321 h 13017"/>
                  <a:gd name="T6" fmla="*/ 1 w 8356"/>
                  <a:gd name="T7" fmla="*/ 13017 h 13017"/>
                  <a:gd name="T8" fmla="*/ 7904 w 8356"/>
                  <a:gd name="T9" fmla="*/ 9673 h 13017"/>
                  <a:gd name="T10" fmla="*/ 8177 w 8356"/>
                  <a:gd name="T11" fmla="*/ 1375 h 13017"/>
                  <a:gd name="T12" fmla="*/ 7174 w 8356"/>
                  <a:gd name="T13" fmla="*/ 0 h 130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56"/>
                  <a:gd name="T22" fmla="*/ 0 h 13017"/>
                  <a:gd name="T23" fmla="*/ 8356 w 8356"/>
                  <a:gd name="T24" fmla="*/ 13017 h 130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605" name="Google Shape;1218;p63"/>
              <p:cNvSpPr>
                <a:spLocks/>
              </p:cNvSpPr>
              <p:nvPr/>
            </p:nvSpPr>
            <p:spPr bwMode="auto">
              <a:xfrm>
                <a:off x="-247213" y="2396430"/>
                <a:ext cx="98146" cy="611712"/>
              </a:xfrm>
              <a:custGeom>
                <a:avLst/>
                <a:gdLst>
                  <a:gd name="T0" fmla="*/ 1008 w 1642"/>
                  <a:gd name="T1" fmla="*/ 1 h 10234"/>
                  <a:gd name="T2" fmla="*/ 1 w 1642"/>
                  <a:gd name="T3" fmla="*/ 303 h 10234"/>
                  <a:gd name="T4" fmla="*/ 1 w 1642"/>
                  <a:gd name="T5" fmla="*/ 10121 h 10234"/>
                  <a:gd name="T6" fmla="*/ 832 w 1642"/>
                  <a:gd name="T7" fmla="*/ 10234 h 10234"/>
                  <a:gd name="T8" fmla="*/ 1642 w 1642"/>
                  <a:gd name="T9" fmla="*/ 9939 h 10234"/>
                  <a:gd name="T10" fmla="*/ 1642 w 1642"/>
                  <a:gd name="T11" fmla="*/ 243 h 10234"/>
                  <a:gd name="T12" fmla="*/ 1008 w 1642"/>
                  <a:gd name="T13" fmla="*/ 1 h 102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42"/>
                  <a:gd name="T22" fmla="*/ 0 h 10234"/>
                  <a:gd name="T23" fmla="*/ 1642 w 1642"/>
                  <a:gd name="T24" fmla="*/ 10234 h 102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606" name="Google Shape;1219;p63"/>
              <p:cNvSpPr>
                <a:spLocks/>
              </p:cNvSpPr>
              <p:nvPr/>
            </p:nvSpPr>
            <p:spPr bwMode="auto">
              <a:xfrm>
                <a:off x="-1122992" y="2570961"/>
                <a:ext cx="632393" cy="553732"/>
              </a:xfrm>
              <a:custGeom>
                <a:avLst/>
                <a:gdLst>
                  <a:gd name="T0" fmla="*/ 8803 w 10580"/>
                  <a:gd name="T1" fmla="*/ 1 h 9264"/>
                  <a:gd name="T2" fmla="*/ 6962 w 10580"/>
                  <a:gd name="T3" fmla="*/ 1639 h 9264"/>
                  <a:gd name="T4" fmla="*/ 5975 w 10580"/>
                  <a:gd name="T5" fmla="*/ 31 h 9264"/>
                  <a:gd name="T6" fmla="*/ 5807 w 10580"/>
                  <a:gd name="T7" fmla="*/ 58 h 9264"/>
                  <a:gd name="T8" fmla="*/ 5807 w 10580"/>
                  <a:gd name="T9" fmla="*/ 2642 h 9264"/>
                  <a:gd name="T10" fmla="*/ 1400 w 10580"/>
                  <a:gd name="T11" fmla="*/ 5134 h 9264"/>
                  <a:gd name="T12" fmla="*/ 245 w 10580"/>
                  <a:gd name="T13" fmla="*/ 6198 h 9264"/>
                  <a:gd name="T14" fmla="*/ 3832 w 10580"/>
                  <a:gd name="T15" fmla="*/ 9264 h 9264"/>
                  <a:gd name="T16" fmla="*/ 5017 w 10580"/>
                  <a:gd name="T17" fmla="*/ 8903 h 9264"/>
                  <a:gd name="T18" fmla="*/ 10549 w 10580"/>
                  <a:gd name="T19" fmla="*/ 2368 h 9264"/>
                  <a:gd name="T20" fmla="*/ 10222 w 10580"/>
                  <a:gd name="T21" fmla="*/ 2019 h 9264"/>
                  <a:gd name="T22" fmla="*/ 9283 w 10580"/>
                  <a:gd name="T23" fmla="*/ 2360 h 9264"/>
                  <a:gd name="T24" fmla="*/ 9283 w 10580"/>
                  <a:gd name="T25" fmla="*/ 2360 h 9264"/>
                  <a:gd name="T26" fmla="*/ 10002 w 10580"/>
                  <a:gd name="T27" fmla="*/ 1152 h 9264"/>
                  <a:gd name="T28" fmla="*/ 9700 w 10580"/>
                  <a:gd name="T29" fmla="*/ 1069 h 9264"/>
                  <a:gd name="T30" fmla="*/ 8548 w 10580"/>
                  <a:gd name="T31" fmla="*/ 1773 h 9264"/>
                  <a:gd name="T32" fmla="*/ 8548 w 10580"/>
                  <a:gd name="T33" fmla="*/ 1773 h 9264"/>
                  <a:gd name="T34" fmla="*/ 8969 w 10580"/>
                  <a:gd name="T35" fmla="*/ 28 h 9264"/>
                  <a:gd name="T36" fmla="*/ 8803 w 10580"/>
                  <a:gd name="T37" fmla="*/ 1 h 92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580"/>
                  <a:gd name="T58" fmla="*/ 0 h 9264"/>
                  <a:gd name="T59" fmla="*/ 10580 w 10580"/>
                  <a:gd name="T60" fmla="*/ 9264 h 926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607" name="Google Shape;1220;p63"/>
              <p:cNvSpPr>
                <a:spLocks/>
              </p:cNvSpPr>
              <p:nvPr/>
            </p:nvSpPr>
            <p:spPr bwMode="auto">
              <a:xfrm>
                <a:off x="314164" y="2605269"/>
                <a:ext cx="396172" cy="383620"/>
              </a:xfrm>
              <a:custGeom>
                <a:avLst/>
                <a:gdLst>
                  <a:gd name="T0" fmla="*/ 2980 w 6628"/>
                  <a:gd name="T1" fmla="*/ 1 h 6418"/>
                  <a:gd name="T2" fmla="*/ 1 w 6628"/>
                  <a:gd name="T3" fmla="*/ 1551 h 6418"/>
                  <a:gd name="T4" fmla="*/ 2980 w 6628"/>
                  <a:gd name="T5" fmla="*/ 6050 h 6418"/>
                  <a:gd name="T6" fmla="*/ 5249 w 6628"/>
                  <a:gd name="T7" fmla="*/ 6418 h 6418"/>
                  <a:gd name="T8" fmla="*/ 6597 w 6628"/>
                  <a:gd name="T9" fmla="*/ 5624 h 6418"/>
                  <a:gd name="T10" fmla="*/ 2980 w 6628"/>
                  <a:gd name="T11" fmla="*/ 1 h 64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28"/>
                  <a:gd name="T19" fmla="*/ 0 h 6418"/>
                  <a:gd name="T20" fmla="*/ 6628 w 6628"/>
                  <a:gd name="T21" fmla="*/ 6418 h 64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5608" name="Google Shape;1221;p63"/>
              <p:cNvSpPr>
                <a:spLocks/>
              </p:cNvSpPr>
              <p:nvPr/>
            </p:nvSpPr>
            <p:spPr bwMode="auto">
              <a:xfrm>
                <a:off x="92530" y="2570961"/>
                <a:ext cx="630540" cy="553732"/>
              </a:xfrm>
              <a:custGeom>
                <a:avLst/>
                <a:gdLst>
                  <a:gd name="T0" fmla="*/ 1777 w 10549"/>
                  <a:gd name="T1" fmla="*/ 1 h 9264"/>
                  <a:gd name="T2" fmla="*/ 1611 w 10549"/>
                  <a:gd name="T3" fmla="*/ 28 h 9264"/>
                  <a:gd name="T4" fmla="*/ 2067 w 10549"/>
                  <a:gd name="T5" fmla="*/ 1821 h 9264"/>
                  <a:gd name="T6" fmla="*/ 2250 w 10549"/>
                  <a:gd name="T7" fmla="*/ 2064 h 9264"/>
                  <a:gd name="T8" fmla="*/ 878 w 10549"/>
                  <a:gd name="T9" fmla="*/ 1069 h 9264"/>
                  <a:gd name="T10" fmla="*/ 578 w 10549"/>
                  <a:gd name="T11" fmla="*/ 1152 h 9264"/>
                  <a:gd name="T12" fmla="*/ 1302 w 10549"/>
                  <a:gd name="T13" fmla="*/ 2363 h 9264"/>
                  <a:gd name="T14" fmla="*/ 1302 w 10549"/>
                  <a:gd name="T15" fmla="*/ 2363 h 9264"/>
                  <a:gd name="T16" fmla="*/ 348 w 10549"/>
                  <a:gd name="T17" fmla="*/ 2019 h 9264"/>
                  <a:gd name="T18" fmla="*/ 1 w 10549"/>
                  <a:gd name="T19" fmla="*/ 2368 h 9264"/>
                  <a:gd name="T20" fmla="*/ 5563 w 10549"/>
                  <a:gd name="T21" fmla="*/ 8903 h 9264"/>
                  <a:gd name="T22" fmla="*/ 6745 w 10549"/>
                  <a:gd name="T23" fmla="*/ 9264 h 9264"/>
                  <a:gd name="T24" fmla="*/ 10305 w 10549"/>
                  <a:gd name="T25" fmla="*/ 6198 h 9264"/>
                  <a:gd name="T26" fmla="*/ 9150 w 10549"/>
                  <a:gd name="T27" fmla="*/ 5134 h 9264"/>
                  <a:gd name="T28" fmla="*/ 4773 w 10549"/>
                  <a:gd name="T29" fmla="*/ 2642 h 9264"/>
                  <a:gd name="T30" fmla="*/ 4773 w 10549"/>
                  <a:gd name="T31" fmla="*/ 58 h 9264"/>
                  <a:gd name="T32" fmla="*/ 4599 w 10549"/>
                  <a:gd name="T33" fmla="*/ 31 h 9264"/>
                  <a:gd name="T34" fmla="*/ 3587 w 10549"/>
                  <a:gd name="T35" fmla="*/ 1639 h 9264"/>
                  <a:gd name="T36" fmla="*/ 1777 w 10549"/>
                  <a:gd name="T37" fmla="*/ 1 h 92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549"/>
                  <a:gd name="T58" fmla="*/ 0 h 9264"/>
                  <a:gd name="T59" fmla="*/ 10549 w 10549"/>
                  <a:gd name="T60" fmla="*/ 9264 h 926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05572" name="Google Shape;1222;p63"/>
            <p:cNvSpPr>
              <a:spLocks/>
            </p:cNvSpPr>
            <p:nvPr/>
          </p:nvSpPr>
          <p:spPr bwMode="auto">
            <a:xfrm>
              <a:off x="2888352" y="1644281"/>
              <a:ext cx="152775" cy="140503"/>
            </a:xfrm>
            <a:custGeom>
              <a:avLst/>
              <a:gdLst>
                <a:gd name="T0" fmla="*/ 2064 w 4074"/>
                <a:gd name="T1" fmla="*/ 1 h 3747"/>
                <a:gd name="T2" fmla="*/ 1945 w 4074"/>
                <a:gd name="T3" fmla="*/ 4 h 3747"/>
                <a:gd name="T4" fmla="*/ 30 w 4074"/>
                <a:gd name="T5" fmla="*/ 1980 h 3747"/>
                <a:gd name="T6" fmla="*/ 2010 w 4074"/>
                <a:gd name="T7" fmla="*/ 3746 h 3747"/>
                <a:gd name="T8" fmla="*/ 2128 w 4074"/>
                <a:gd name="T9" fmla="*/ 3743 h 3747"/>
                <a:gd name="T10" fmla="*/ 4043 w 4074"/>
                <a:gd name="T11" fmla="*/ 1767 h 3747"/>
                <a:gd name="T12" fmla="*/ 2064 w 4074"/>
                <a:gd name="T13" fmla="*/ 1 h 37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74"/>
                <a:gd name="T22" fmla="*/ 0 h 3747"/>
                <a:gd name="T23" fmla="*/ 4074 w 4074"/>
                <a:gd name="T24" fmla="*/ 3747 h 37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tx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57" name="Google Shape;1608;p70"/>
          <p:cNvGrpSpPr>
            <a:grpSpLocks/>
          </p:cNvGrpSpPr>
          <p:nvPr/>
        </p:nvGrpSpPr>
        <p:grpSpPr bwMode="auto">
          <a:xfrm flipH="1">
            <a:off x="7115175" y="2673350"/>
            <a:ext cx="2157413" cy="2593975"/>
            <a:chOff x="1862899" y="1669750"/>
            <a:chExt cx="2709114" cy="4593105"/>
          </a:xfrm>
        </p:grpSpPr>
        <p:sp>
          <p:nvSpPr>
            <p:cNvPr id="105487" name="Google Shape;1609;p70"/>
            <p:cNvSpPr>
              <a:spLocks/>
            </p:cNvSpPr>
            <p:nvPr/>
          </p:nvSpPr>
          <p:spPr bwMode="auto">
            <a:xfrm>
              <a:off x="1894306" y="5659175"/>
              <a:ext cx="2598422" cy="603680"/>
            </a:xfrm>
            <a:custGeom>
              <a:avLst/>
              <a:gdLst>
                <a:gd name="T0" fmla="*/ 20426 w 40822"/>
                <a:gd name="T1" fmla="*/ 0 h 9484"/>
                <a:gd name="T2" fmla="*/ 0 w 40822"/>
                <a:gd name="T3" fmla="*/ 4742 h 9484"/>
                <a:gd name="T4" fmla="*/ 20426 w 40822"/>
                <a:gd name="T5" fmla="*/ 9483 h 9484"/>
                <a:gd name="T6" fmla="*/ 40821 w 40822"/>
                <a:gd name="T7" fmla="*/ 4742 h 9484"/>
                <a:gd name="T8" fmla="*/ 20426 w 40822"/>
                <a:gd name="T9" fmla="*/ 0 h 94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822"/>
                <a:gd name="T16" fmla="*/ 0 h 9484"/>
                <a:gd name="T17" fmla="*/ 40822 w 40822"/>
                <a:gd name="T18" fmla="*/ 9484 h 94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488" name="Google Shape;1610;p70"/>
            <p:cNvSpPr>
              <a:spLocks/>
            </p:cNvSpPr>
            <p:nvPr/>
          </p:nvSpPr>
          <p:spPr bwMode="auto">
            <a:xfrm>
              <a:off x="2103210" y="3029857"/>
              <a:ext cx="416033" cy="483759"/>
            </a:xfrm>
            <a:custGeom>
              <a:avLst/>
              <a:gdLst>
                <a:gd name="T0" fmla="*/ 1 w 6536"/>
                <a:gd name="T1" fmla="*/ 0 h 7600"/>
                <a:gd name="T2" fmla="*/ 6110 w 6536"/>
                <a:gd name="T3" fmla="*/ 7599 h 7600"/>
                <a:gd name="T4" fmla="*/ 6536 w 6536"/>
                <a:gd name="T5" fmla="*/ 791 h 7600"/>
                <a:gd name="T6" fmla="*/ 6536 w 6536"/>
                <a:gd name="T7" fmla="*/ 791 h 7600"/>
                <a:gd name="T8" fmla="*/ 4401 w 6536"/>
                <a:gd name="T9" fmla="*/ 1059 h 7600"/>
                <a:gd name="T10" fmla="*/ 1 w 6536"/>
                <a:gd name="T11" fmla="*/ 0 h 7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36"/>
                <a:gd name="T19" fmla="*/ 0 h 7600"/>
                <a:gd name="T20" fmla="*/ 6536 w 6536"/>
                <a:gd name="T21" fmla="*/ 7600 h 7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489" name="Google Shape;1611;p70"/>
            <p:cNvSpPr>
              <a:spLocks/>
            </p:cNvSpPr>
            <p:nvPr/>
          </p:nvSpPr>
          <p:spPr bwMode="auto">
            <a:xfrm>
              <a:off x="1862899" y="2185683"/>
              <a:ext cx="663705" cy="915132"/>
            </a:xfrm>
            <a:custGeom>
              <a:avLst/>
              <a:gdLst>
                <a:gd name="T0" fmla="*/ 3233 w 10427"/>
                <a:gd name="T1" fmla="*/ 0 h 14377"/>
                <a:gd name="T2" fmla="*/ 3192 w 10427"/>
                <a:gd name="T3" fmla="*/ 4 h 14377"/>
                <a:gd name="T4" fmla="*/ 3192 w 10427"/>
                <a:gd name="T5" fmla="*/ 2375 h 14377"/>
                <a:gd name="T6" fmla="*/ 1953 w 10427"/>
                <a:gd name="T7" fmla="*/ 146 h 14377"/>
                <a:gd name="T8" fmla="*/ 1885 w 10427"/>
                <a:gd name="T9" fmla="*/ 156 h 14377"/>
                <a:gd name="T10" fmla="*/ 1977 w 10427"/>
                <a:gd name="T11" fmla="*/ 2770 h 14377"/>
                <a:gd name="T12" fmla="*/ 887 w 10427"/>
                <a:gd name="T13" fmla="*/ 670 h 14377"/>
                <a:gd name="T14" fmla="*/ 852 w 10427"/>
                <a:gd name="T15" fmla="*/ 673 h 14377"/>
                <a:gd name="T16" fmla="*/ 1855 w 10427"/>
                <a:gd name="T17" fmla="*/ 9244 h 14377"/>
                <a:gd name="T18" fmla="*/ 3831 w 10427"/>
                <a:gd name="T19" fmla="*/ 13317 h 14377"/>
                <a:gd name="T20" fmla="*/ 8247 w 10427"/>
                <a:gd name="T21" fmla="*/ 14376 h 14377"/>
                <a:gd name="T22" fmla="*/ 10396 w 10427"/>
                <a:gd name="T23" fmla="*/ 14108 h 14377"/>
                <a:gd name="T24" fmla="*/ 10427 w 10427"/>
                <a:gd name="T25" fmla="*/ 13591 h 14377"/>
                <a:gd name="T26" fmla="*/ 5472 w 10427"/>
                <a:gd name="T27" fmla="*/ 6934 h 14377"/>
                <a:gd name="T28" fmla="*/ 4591 w 10427"/>
                <a:gd name="T29" fmla="*/ 4533 h 14377"/>
                <a:gd name="T30" fmla="*/ 4955 w 10427"/>
                <a:gd name="T31" fmla="*/ 1767 h 14377"/>
                <a:gd name="T32" fmla="*/ 4676 w 10427"/>
                <a:gd name="T33" fmla="*/ 1677 h 14377"/>
                <a:gd name="T34" fmla="*/ 4226 w 10427"/>
                <a:gd name="T35" fmla="*/ 2557 h 14377"/>
                <a:gd name="T36" fmla="*/ 3233 w 10427"/>
                <a:gd name="T37" fmla="*/ 0 h 1437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27"/>
                <a:gd name="T58" fmla="*/ 0 h 14377"/>
                <a:gd name="T59" fmla="*/ 10427 w 10427"/>
                <a:gd name="T60" fmla="*/ 14377 h 1437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490" name="Google Shape;1612;p70"/>
            <p:cNvSpPr>
              <a:spLocks/>
            </p:cNvSpPr>
            <p:nvPr/>
          </p:nvSpPr>
          <p:spPr bwMode="auto">
            <a:xfrm>
              <a:off x="2933225" y="3040373"/>
              <a:ext cx="323164" cy="134360"/>
            </a:xfrm>
            <a:custGeom>
              <a:avLst/>
              <a:gdLst>
                <a:gd name="T0" fmla="*/ 915 w 5077"/>
                <a:gd name="T1" fmla="*/ 1 h 2081"/>
                <a:gd name="T2" fmla="*/ 1 w 5077"/>
                <a:gd name="T3" fmla="*/ 18 h 2081"/>
                <a:gd name="T4" fmla="*/ 213 w 5077"/>
                <a:gd name="T5" fmla="*/ 1781 h 2081"/>
                <a:gd name="T6" fmla="*/ 2132 w 5077"/>
                <a:gd name="T7" fmla="*/ 2080 h 2081"/>
                <a:gd name="T8" fmla="*/ 5077 w 5077"/>
                <a:gd name="T9" fmla="*/ 839 h 2081"/>
                <a:gd name="T10" fmla="*/ 4833 w 5077"/>
                <a:gd name="T11" fmla="*/ 383 h 2081"/>
                <a:gd name="T12" fmla="*/ 915 w 5077"/>
                <a:gd name="T13" fmla="*/ 1 h 20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77"/>
                <a:gd name="T22" fmla="*/ 0 h 2081"/>
                <a:gd name="T23" fmla="*/ 5077 w 5077"/>
                <a:gd name="T24" fmla="*/ 2081 h 20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491" name="Google Shape;1613;p70"/>
            <p:cNvSpPr>
              <a:spLocks/>
            </p:cNvSpPr>
            <p:nvPr/>
          </p:nvSpPr>
          <p:spPr bwMode="auto">
            <a:xfrm>
              <a:off x="2896500" y="2917639"/>
              <a:ext cx="344424" cy="149011"/>
            </a:xfrm>
            <a:custGeom>
              <a:avLst/>
              <a:gdLst>
                <a:gd name="T0" fmla="*/ 5319 w 5411"/>
                <a:gd name="T1" fmla="*/ 1 h 2341"/>
                <a:gd name="T2" fmla="*/ 0 w 5411"/>
                <a:gd name="T3" fmla="*/ 183 h 2341"/>
                <a:gd name="T4" fmla="*/ 578 w 5411"/>
                <a:gd name="T5" fmla="*/ 1976 h 2341"/>
                <a:gd name="T6" fmla="*/ 1492 w 5411"/>
                <a:gd name="T7" fmla="*/ 1959 h 2341"/>
                <a:gd name="T8" fmla="*/ 5410 w 5411"/>
                <a:gd name="T9" fmla="*/ 2341 h 2341"/>
                <a:gd name="T10" fmla="*/ 5319 w 5411"/>
                <a:gd name="T11" fmla="*/ 1 h 2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11"/>
                <a:gd name="T19" fmla="*/ 0 h 2341"/>
                <a:gd name="T20" fmla="*/ 5411 w 5411"/>
                <a:gd name="T21" fmla="*/ 2341 h 23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492" name="Google Shape;1614;p70"/>
            <p:cNvSpPr>
              <a:spLocks/>
            </p:cNvSpPr>
            <p:nvPr/>
          </p:nvSpPr>
          <p:spPr bwMode="auto">
            <a:xfrm>
              <a:off x="2499823" y="3033739"/>
              <a:ext cx="1298320" cy="489551"/>
            </a:xfrm>
            <a:custGeom>
              <a:avLst/>
              <a:gdLst>
                <a:gd name="T0" fmla="*/ 396 w 20397"/>
                <a:gd name="T1" fmla="*/ 0 h 7691"/>
                <a:gd name="T2" fmla="*/ 62 w 20397"/>
                <a:gd name="T3" fmla="*/ 2250 h 7691"/>
                <a:gd name="T4" fmla="*/ 1 w 20397"/>
                <a:gd name="T5" fmla="*/ 2827 h 7691"/>
                <a:gd name="T6" fmla="*/ 19454 w 20397"/>
                <a:gd name="T7" fmla="*/ 7690 h 7691"/>
                <a:gd name="T8" fmla="*/ 20396 w 20397"/>
                <a:gd name="T9" fmla="*/ 6991 h 7691"/>
                <a:gd name="T10" fmla="*/ 19849 w 20397"/>
                <a:gd name="T11" fmla="*/ 6079 h 7691"/>
                <a:gd name="T12" fmla="*/ 18086 w 20397"/>
                <a:gd name="T13" fmla="*/ 3800 h 7691"/>
                <a:gd name="T14" fmla="*/ 16779 w 20397"/>
                <a:gd name="T15" fmla="*/ 2462 h 7691"/>
                <a:gd name="T16" fmla="*/ 15715 w 20397"/>
                <a:gd name="T17" fmla="*/ 1672 h 7691"/>
                <a:gd name="T18" fmla="*/ 12890 w 20397"/>
                <a:gd name="T19" fmla="*/ 843 h 7691"/>
                <a:gd name="T20" fmla="*/ 11886 w 20397"/>
                <a:gd name="T21" fmla="*/ 973 h 7691"/>
                <a:gd name="T22" fmla="*/ 9003 w 20397"/>
                <a:gd name="T23" fmla="*/ 2078 h 7691"/>
                <a:gd name="T24" fmla="*/ 7022 w 20397"/>
                <a:gd name="T25" fmla="*/ 1733 h 7691"/>
                <a:gd name="T26" fmla="*/ 4864 w 20397"/>
                <a:gd name="T27" fmla="*/ 1550 h 7691"/>
                <a:gd name="T28" fmla="*/ 396 w 20397"/>
                <a:gd name="T29" fmla="*/ 0 h 769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397"/>
                <a:gd name="T46" fmla="*/ 0 h 7691"/>
                <a:gd name="T47" fmla="*/ 20397 w 20397"/>
                <a:gd name="T48" fmla="*/ 7691 h 769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" name="Google Shape;1615;p70">
              <a:extLst/>
            </p:cNvPr>
            <p:cNvSpPr/>
            <p:nvPr/>
          </p:nvSpPr>
          <p:spPr>
            <a:xfrm>
              <a:off x="2482866" y="3210155"/>
              <a:ext cx="1257873" cy="728039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5494" name="Google Shape;1616;p70"/>
            <p:cNvSpPr>
              <a:spLocks/>
            </p:cNvSpPr>
            <p:nvPr/>
          </p:nvSpPr>
          <p:spPr bwMode="auto">
            <a:xfrm>
              <a:off x="2213519" y="2588115"/>
              <a:ext cx="417051" cy="586176"/>
            </a:xfrm>
            <a:custGeom>
              <a:avLst/>
              <a:gdLst>
                <a:gd name="T0" fmla="*/ 3403 w 6552"/>
                <a:gd name="T1" fmla="*/ 0 h 9209"/>
                <a:gd name="T2" fmla="*/ 3253 w 6552"/>
                <a:gd name="T3" fmla="*/ 10 h 9209"/>
                <a:gd name="T4" fmla="*/ 4256 w 6552"/>
                <a:gd name="T5" fmla="*/ 2746 h 9209"/>
                <a:gd name="T6" fmla="*/ 0 w 6552"/>
                <a:gd name="T7" fmla="*/ 4600 h 9209"/>
                <a:gd name="T8" fmla="*/ 1551 w 6552"/>
                <a:gd name="T9" fmla="*/ 6576 h 9209"/>
                <a:gd name="T10" fmla="*/ 2523 w 6552"/>
                <a:gd name="T11" fmla="*/ 5846 h 9209"/>
                <a:gd name="T12" fmla="*/ 2609 w 6552"/>
                <a:gd name="T13" fmla="*/ 5782 h 9209"/>
                <a:gd name="T14" fmla="*/ 2219 w 6552"/>
                <a:gd name="T15" fmla="*/ 7518 h 9209"/>
                <a:gd name="T16" fmla="*/ 3952 w 6552"/>
                <a:gd name="T17" fmla="*/ 9038 h 9209"/>
                <a:gd name="T18" fmla="*/ 4721 w 6552"/>
                <a:gd name="T19" fmla="*/ 9209 h 9209"/>
                <a:gd name="T20" fmla="*/ 5776 w 6552"/>
                <a:gd name="T21" fmla="*/ 8734 h 9209"/>
                <a:gd name="T22" fmla="*/ 6171 w 6552"/>
                <a:gd name="T23" fmla="*/ 3840 h 9209"/>
                <a:gd name="T24" fmla="*/ 3403 w 6552"/>
                <a:gd name="T25" fmla="*/ 0 h 92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52"/>
                <a:gd name="T40" fmla="*/ 0 h 9209"/>
                <a:gd name="T41" fmla="*/ 6552 w 6552"/>
                <a:gd name="T42" fmla="*/ 9209 h 92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495" name="Google Shape;1617;p70"/>
            <p:cNvSpPr>
              <a:spLocks/>
            </p:cNvSpPr>
            <p:nvPr/>
          </p:nvSpPr>
          <p:spPr bwMode="auto">
            <a:xfrm>
              <a:off x="2432162" y="2695177"/>
              <a:ext cx="222529" cy="175172"/>
            </a:xfrm>
            <a:custGeom>
              <a:avLst/>
              <a:gdLst>
                <a:gd name="T0" fmla="*/ 882 w 3496"/>
                <a:gd name="T1" fmla="*/ 0 h 2752"/>
                <a:gd name="T2" fmla="*/ 1125 w 3496"/>
                <a:gd name="T3" fmla="*/ 1611 h 2752"/>
                <a:gd name="T4" fmla="*/ 2855 w 3496"/>
                <a:gd name="T5" fmla="*/ 2751 h 2752"/>
                <a:gd name="T6" fmla="*/ 3404 w 3496"/>
                <a:gd name="T7" fmla="*/ 2310 h 2752"/>
                <a:gd name="T8" fmla="*/ 882 w 3496"/>
                <a:gd name="T9" fmla="*/ 0 h 27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96"/>
                <a:gd name="T16" fmla="*/ 0 h 2752"/>
                <a:gd name="T17" fmla="*/ 3496 w 3496"/>
                <a:gd name="T18" fmla="*/ 2752 h 27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496" name="Google Shape;1618;p70"/>
            <p:cNvSpPr>
              <a:spLocks/>
            </p:cNvSpPr>
            <p:nvPr/>
          </p:nvSpPr>
          <p:spPr bwMode="auto">
            <a:xfrm>
              <a:off x="3446768" y="2588115"/>
              <a:ext cx="417115" cy="586176"/>
            </a:xfrm>
            <a:custGeom>
              <a:avLst/>
              <a:gdLst>
                <a:gd name="T0" fmla="*/ 3150 w 6553"/>
                <a:gd name="T1" fmla="*/ 0 h 9209"/>
                <a:gd name="T2" fmla="*/ 352 w 6553"/>
                <a:gd name="T3" fmla="*/ 3840 h 9209"/>
                <a:gd name="T4" fmla="*/ 778 w 6553"/>
                <a:gd name="T5" fmla="*/ 8734 h 9209"/>
                <a:gd name="T6" fmla="*/ 1833 w 6553"/>
                <a:gd name="T7" fmla="*/ 9209 h 9209"/>
                <a:gd name="T8" fmla="*/ 2601 w 6553"/>
                <a:gd name="T9" fmla="*/ 9038 h 9209"/>
                <a:gd name="T10" fmla="*/ 4304 w 6553"/>
                <a:gd name="T11" fmla="*/ 7518 h 9209"/>
                <a:gd name="T12" fmla="*/ 3921 w 6553"/>
                <a:gd name="T13" fmla="*/ 5782 h 9209"/>
                <a:gd name="T14" fmla="*/ 4000 w 6553"/>
                <a:gd name="T15" fmla="*/ 5846 h 9209"/>
                <a:gd name="T16" fmla="*/ 5003 w 6553"/>
                <a:gd name="T17" fmla="*/ 6576 h 9209"/>
                <a:gd name="T18" fmla="*/ 6553 w 6553"/>
                <a:gd name="T19" fmla="*/ 4600 h 9209"/>
                <a:gd name="T20" fmla="*/ 2267 w 6553"/>
                <a:gd name="T21" fmla="*/ 2746 h 9209"/>
                <a:gd name="T22" fmla="*/ 3301 w 6553"/>
                <a:gd name="T23" fmla="*/ 10 h 9209"/>
                <a:gd name="T24" fmla="*/ 3150 w 6553"/>
                <a:gd name="T25" fmla="*/ 0 h 92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53"/>
                <a:gd name="T40" fmla="*/ 0 h 9209"/>
                <a:gd name="T41" fmla="*/ 6553 w 6553"/>
                <a:gd name="T42" fmla="*/ 9209 h 92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497" name="Google Shape;1619;p70"/>
            <p:cNvSpPr>
              <a:spLocks/>
            </p:cNvSpPr>
            <p:nvPr/>
          </p:nvSpPr>
          <p:spPr bwMode="auto">
            <a:xfrm>
              <a:off x="3422707" y="2695177"/>
              <a:ext cx="222593" cy="175172"/>
            </a:xfrm>
            <a:custGeom>
              <a:avLst/>
              <a:gdLst>
                <a:gd name="T0" fmla="*/ 2615 w 3497"/>
                <a:gd name="T1" fmla="*/ 0 h 2752"/>
                <a:gd name="T2" fmla="*/ 92 w 3497"/>
                <a:gd name="T3" fmla="*/ 2310 h 2752"/>
                <a:gd name="T4" fmla="*/ 641 w 3497"/>
                <a:gd name="T5" fmla="*/ 2751 h 2752"/>
                <a:gd name="T6" fmla="*/ 2372 w 3497"/>
                <a:gd name="T7" fmla="*/ 1611 h 2752"/>
                <a:gd name="T8" fmla="*/ 2615 w 3497"/>
                <a:gd name="T9" fmla="*/ 0 h 27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97"/>
                <a:gd name="T16" fmla="*/ 0 h 2752"/>
                <a:gd name="T17" fmla="*/ 3497 w 3497"/>
                <a:gd name="T18" fmla="*/ 2752 h 27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498" name="Google Shape;1620;p70"/>
            <p:cNvSpPr>
              <a:spLocks/>
            </p:cNvSpPr>
            <p:nvPr/>
          </p:nvSpPr>
          <p:spPr bwMode="auto">
            <a:xfrm>
              <a:off x="2213519" y="2471850"/>
              <a:ext cx="251555" cy="160850"/>
            </a:xfrm>
            <a:custGeom>
              <a:avLst/>
              <a:gdLst>
                <a:gd name="T0" fmla="*/ 2186 w 3952"/>
                <a:gd name="T1" fmla="*/ 1 h 2527"/>
                <a:gd name="T2" fmla="*/ 0 w 3952"/>
                <a:gd name="T3" fmla="*/ 688 h 2527"/>
                <a:gd name="T4" fmla="*/ 2342 w 3952"/>
                <a:gd name="T5" fmla="*/ 2526 h 2527"/>
                <a:gd name="T6" fmla="*/ 3952 w 3952"/>
                <a:gd name="T7" fmla="*/ 2208 h 2527"/>
                <a:gd name="T8" fmla="*/ 3952 w 3952"/>
                <a:gd name="T9" fmla="*/ 445 h 2527"/>
                <a:gd name="T10" fmla="*/ 2186 w 3952"/>
                <a:gd name="T11" fmla="*/ 1 h 25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52"/>
                <a:gd name="T19" fmla="*/ 0 h 2527"/>
                <a:gd name="T20" fmla="*/ 3952 w 3952"/>
                <a:gd name="T21" fmla="*/ 2527 h 25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499" name="Google Shape;1621;p70"/>
            <p:cNvSpPr>
              <a:spLocks/>
            </p:cNvSpPr>
            <p:nvPr/>
          </p:nvSpPr>
          <p:spPr bwMode="auto">
            <a:xfrm>
              <a:off x="2205753" y="2381337"/>
              <a:ext cx="259320" cy="134370"/>
            </a:xfrm>
            <a:custGeom>
              <a:avLst/>
              <a:gdLst>
                <a:gd name="T0" fmla="*/ 2123 w 4074"/>
                <a:gd name="T1" fmla="*/ 0 h 2111"/>
                <a:gd name="T2" fmla="*/ 852 w 4074"/>
                <a:gd name="T3" fmla="*/ 347 h 2111"/>
                <a:gd name="T4" fmla="*/ 122 w 4074"/>
                <a:gd name="T5" fmla="*/ 2110 h 2111"/>
                <a:gd name="T6" fmla="*/ 2295 w 4074"/>
                <a:gd name="T7" fmla="*/ 1423 h 2111"/>
                <a:gd name="T8" fmla="*/ 4074 w 4074"/>
                <a:gd name="T9" fmla="*/ 1867 h 2111"/>
                <a:gd name="T10" fmla="*/ 4074 w 4074"/>
                <a:gd name="T11" fmla="*/ 681 h 2111"/>
                <a:gd name="T12" fmla="*/ 2123 w 4074"/>
                <a:gd name="T13" fmla="*/ 0 h 2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74"/>
                <a:gd name="T22" fmla="*/ 0 h 2111"/>
                <a:gd name="T23" fmla="*/ 4074 w 4074"/>
                <a:gd name="T24" fmla="*/ 2111 h 21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00" name="Google Shape;1622;p70"/>
            <p:cNvSpPr>
              <a:spLocks/>
            </p:cNvSpPr>
            <p:nvPr/>
          </p:nvSpPr>
          <p:spPr bwMode="auto">
            <a:xfrm>
              <a:off x="2288946" y="2481817"/>
              <a:ext cx="156776" cy="132652"/>
            </a:xfrm>
            <a:custGeom>
              <a:avLst/>
              <a:gdLst>
                <a:gd name="T0" fmla="*/ 1049 w 2463"/>
                <a:gd name="T1" fmla="*/ 1 h 2084"/>
                <a:gd name="T2" fmla="*/ 1 w 2463"/>
                <a:gd name="T3" fmla="*/ 161 h 2084"/>
                <a:gd name="T4" fmla="*/ 31 w 2463"/>
                <a:gd name="T5" fmla="*/ 191 h 2084"/>
                <a:gd name="T6" fmla="*/ 120 w 2463"/>
                <a:gd name="T7" fmla="*/ 193 h 2084"/>
                <a:gd name="T8" fmla="*/ 1065 w 2463"/>
                <a:gd name="T9" fmla="*/ 134 h 2084"/>
                <a:gd name="T10" fmla="*/ 2037 w 2463"/>
                <a:gd name="T11" fmla="*/ 556 h 2084"/>
                <a:gd name="T12" fmla="*/ 2280 w 2463"/>
                <a:gd name="T13" fmla="*/ 2015 h 2084"/>
                <a:gd name="T14" fmla="*/ 2368 w 2463"/>
                <a:gd name="T15" fmla="*/ 2083 h 2084"/>
                <a:gd name="T16" fmla="*/ 2432 w 2463"/>
                <a:gd name="T17" fmla="*/ 2015 h 2084"/>
                <a:gd name="T18" fmla="*/ 2007 w 2463"/>
                <a:gd name="T19" fmla="*/ 343 h 2084"/>
                <a:gd name="T20" fmla="*/ 1049 w 2463"/>
                <a:gd name="T21" fmla="*/ 1 h 20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63"/>
                <a:gd name="T34" fmla="*/ 0 h 2084"/>
                <a:gd name="T35" fmla="*/ 2463 w 2463"/>
                <a:gd name="T36" fmla="*/ 2084 h 20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01" name="Google Shape;1623;p70"/>
            <p:cNvSpPr>
              <a:spLocks/>
            </p:cNvSpPr>
            <p:nvPr/>
          </p:nvSpPr>
          <p:spPr bwMode="auto">
            <a:xfrm>
              <a:off x="2355016" y="2520008"/>
              <a:ext cx="90259" cy="54550"/>
            </a:xfrm>
            <a:custGeom>
              <a:avLst/>
              <a:gdLst>
                <a:gd name="T0" fmla="*/ 481 w 1418"/>
                <a:gd name="T1" fmla="*/ 0 h 857"/>
                <a:gd name="T2" fmla="*/ 27 w 1418"/>
                <a:gd name="T3" fmla="*/ 168 h 857"/>
                <a:gd name="T4" fmla="*/ 73 w 1418"/>
                <a:gd name="T5" fmla="*/ 266 h 857"/>
                <a:gd name="T6" fmla="*/ 87 w 1418"/>
                <a:gd name="T7" fmla="*/ 260 h 857"/>
                <a:gd name="T8" fmla="*/ 473 w 1418"/>
                <a:gd name="T9" fmla="*/ 152 h 857"/>
                <a:gd name="T10" fmla="*/ 878 w 1418"/>
                <a:gd name="T11" fmla="*/ 320 h 857"/>
                <a:gd name="T12" fmla="*/ 1273 w 1418"/>
                <a:gd name="T13" fmla="*/ 837 h 857"/>
                <a:gd name="T14" fmla="*/ 1317 w 1418"/>
                <a:gd name="T15" fmla="*/ 857 h 857"/>
                <a:gd name="T16" fmla="*/ 1394 w 1418"/>
                <a:gd name="T17" fmla="*/ 716 h 857"/>
                <a:gd name="T18" fmla="*/ 481 w 1418"/>
                <a:gd name="T19" fmla="*/ 0 h 8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18"/>
                <a:gd name="T31" fmla="*/ 0 h 857"/>
                <a:gd name="T32" fmla="*/ 1418 w 1418"/>
                <a:gd name="T33" fmla="*/ 857 h 8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02" name="Google Shape;1624;p70"/>
            <p:cNvSpPr>
              <a:spLocks/>
            </p:cNvSpPr>
            <p:nvPr/>
          </p:nvSpPr>
          <p:spPr bwMode="auto">
            <a:xfrm>
              <a:off x="3610416" y="2475324"/>
              <a:ext cx="253464" cy="160850"/>
            </a:xfrm>
            <a:custGeom>
              <a:avLst/>
              <a:gdLst>
                <a:gd name="T0" fmla="*/ 1781 w 3982"/>
                <a:gd name="T1" fmla="*/ 1 h 2527"/>
                <a:gd name="T2" fmla="*/ 0 w 3982"/>
                <a:gd name="T3" fmla="*/ 445 h 2527"/>
                <a:gd name="T4" fmla="*/ 0 w 3982"/>
                <a:gd name="T5" fmla="*/ 2208 h 2527"/>
                <a:gd name="T6" fmla="*/ 1614 w 3982"/>
                <a:gd name="T7" fmla="*/ 2526 h 2527"/>
                <a:gd name="T8" fmla="*/ 3982 w 3982"/>
                <a:gd name="T9" fmla="*/ 688 h 2527"/>
                <a:gd name="T10" fmla="*/ 1781 w 3982"/>
                <a:gd name="T11" fmla="*/ 1 h 25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2"/>
                <a:gd name="T19" fmla="*/ 0 h 2527"/>
                <a:gd name="T20" fmla="*/ 3982 w 3982"/>
                <a:gd name="T21" fmla="*/ 2527 h 25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03" name="Google Shape;1625;p70"/>
            <p:cNvSpPr>
              <a:spLocks/>
            </p:cNvSpPr>
            <p:nvPr/>
          </p:nvSpPr>
          <p:spPr bwMode="auto">
            <a:xfrm>
              <a:off x="3610416" y="2384812"/>
              <a:ext cx="259320" cy="134370"/>
            </a:xfrm>
            <a:custGeom>
              <a:avLst/>
              <a:gdLst>
                <a:gd name="T0" fmla="*/ 1963 w 4074"/>
                <a:gd name="T1" fmla="*/ 0 h 2111"/>
                <a:gd name="T2" fmla="*/ 0 w 4074"/>
                <a:gd name="T3" fmla="*/ 681 h 2111"/>
                <a:gd name="T4" fmla="*/ 0 w 4074"/>
                <a:gd name="T5" fmla="*/ 1867 h 2111"/>
                <a:gd name="T6" fmla="*/ 1781 w 4074"/>
                <a:gd name="T7" fmla="*/ 1423 h 2111"/>
                <a:gd name="T8" fmla="*/ 3982 w 4074"/>
                <a:gd name="T9" fmla="*/ 2110 h 2111"/>
                <a:gd name="T10" fmla="*/ 3252 w 4074"/>
                <a:gd name="T11" fmla="*/ 347 h 2111"/>
                <a:gd name="T12" fmla="*/ 1963 w 4074"/>
                <a:gd name="T13" fmla="*/ 0 h 2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74"/>
                <a:gd name="T22" fmla="*/ 0 h 2111"/>
                <a:gd name="T23" fmla="*/ 4074 w 4074"/>
                <a:gd name="T24" fmla="*/ 2111 h 21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04" name="Google Shape;1626;p70"/>
            <p:cNvSpPr>
              <a:spLocks/>
            </p:cNvSpPr>
            <p:nvPr/>
          </p:nvSpPr>
          <p:spPr bwMode="auto">
            <a:xfrm>
              <a:off x="3631675" y="2481817"/>
              <a:ext cx="156776" cy="132652"/>
            </a:xfrm>
            <a:custGeom>
              <a:avLst/>
              <a:gdLst>
                <a:gd name="T0" fmla="*/ 1383 w 2463"/>
                <a:gd name="T1" fmla="*/ 1 h 2084"/>
                <a:gd name="T2" fmla="*/ 426 w 2463"/>
                <a:gd name="T3" fmla="*/ 343 h 2084"/>
                <a:gd name="T4" fmla="*/ 0 w 2463"/>
                <a:gd name="T5" fmla="*/ 2015 h 2084"/>
                <a:gd name="T6" fmla="*/ 76 w 2463"/>
                <a:gd name="T7" fmla="*/ 2083 h 2084"/>
                <a:gd name="T8" fmla="*/ 152 w 2463"/>
                <a:gd name="T9" fmla="*/ 2015 h 2084"/>
                <a:gd name="T10" fmla="*/ 426 w 2463"/>
                <a:gd name="T11" fmla="*/ 556 h 2084"/>
                <a:gd name="T12" fmla="*/ 1349 w 2463"/>
                <a:gd name="T13" fmla="*/ 138 h 2084"/>
                <a:gd name="T14" fmla="*/ 2432 w 2463"/>
                <a:gd name="T15" fmla="*/ 221 h 2084"/>
                <a:gd name="T16" fmla="*/ 2432 w 2463"/>
                <a:gd name="T17" fmla="*/ 161 h 2084"/>
                <a:gd name="T18" fmla="*/ 1383 w 2463"/>
                <a:gd name="T19" fmla="*/ 1 h 20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63"/>
                <a:gd name="T31" fmla="*/ 0 h 2084"/>
                <a:gd name="T32" fmla="*/ 2463 w 2463"/>
                <a:gd name="T33" fmla="*/ 2084 h 20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05" name="Google Shape;1627;p70"/>
            <p:cNvSpPr>
              <a:spLocks/>
            </p:cNvSpPr>
            <p:nvPr/>
          </p:nvSpPr>
          <p:spPr bwMode="auto">
            <a:xfrm>
              <a:off x="3630211" y="2520008"/>
              <a:ext cx="91914" cy="54614"/>
            </a:xfrm>
            <a:custGeom>
              <a:avLst/>
              <a:gdLst>
                <a:gd name="T0" fmla="*/ 945 w 1444"/>
                <a:gd name="T1" fmla="*/ 1 h 858"/>
                <a:gd name="T2" fmla="*/ 23 w 1444"/>
                <a:gd name="T3" fmla="*/ 746 h 858"/>
                <a:gd name="T4" fmla="*/ 100 w 1444"/>
                <a:gd name="T5" fmla="*/ 857 h 858"/>
                <a:gd name="T6" fmla="*/ 145 w 1444"/>
                <a:gd name="T7" fmla="*/ 837 h 858"/>
                <a:gd name="T8" fmla="*/ 540 w 1444"/>
                <a:gd name="T9" fmla="*/ 320 h 858"/>
                <a:gd name="T10" fmla="*/ 942 w 1444"/>
                <a:gd name="T11" fmla="*/ 164 h 858"/>
                <a:gd name="T12" fmla="*/ 1330 w 1444"/>
                <a:gd name="T13" fmla="*/ 260 h 858"/>
                <a:gd name="T14" fmla="*/ 1356 w 1444"/>
                <a:gd name="T15" fmla="*/ 266 h 858"/>
                <a:gd name="T16" fmla="*/ 1391 w 1444"/>
                <a:gd name="T17" fmla="*/ 168 h 858"/>
                <a:gd name="T18" fmla="*/ 945 w 1444"/>
                <a:gd name="T19" fmla="*/ 1 h 8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4"/>
                <a:gd name="T31" fmla="*/ 0 h 858"/>
                <a:gd name="T32" fmla="*/ 1444 w 1444"/>
                <a:gd name="T33" fmla="*/ 858 h 8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06" name="Google Shape;1628;p70"/>
            <p:cNvSpPr>
              <a:spLocks/>
            </p:cNvSpPr>
            <p:nvPr/>
          </p:nvSpPr>
          <p:spPr bwMode="auto">
            <a:xfrm>
              <a:off x="2438654" y="1808128"/>
              <a:ext cx="1222128" cy="1153702"/>
            </a:xfrm>
            <a:custGeom>
              <a:avLst/>
              <a:gdLst>
                <a:gd name="T0" fmla="*/ 7226 w 19200"/>
                <a:gd name="T1" fmla="*/ 0 h 18125"/>
                <a:gd name="T2" fmla="*/ 172 w 19200"/>
                <a:gd name="T3" fmla="*/ 9103 h 18125"/>
                <a:gd name="T4" fmla="*/ 871 w 19200"/>
                <a:gd name="T5" fmla="*/ 14179 h 18125"/>
                <a:gd name="T6" fmla="*/ 8075 w 19200"/>
                <a:gd name="T7" fmla="*/ 18070 h 18125"/>
                <a:gd name="T8" fmla="*/ 9295 w 19200"/>
                <a:gd name="T9" fmla="*/ 18124 h 18125"/>
                <a:gd name="T10" fmla="*/ 17649 w 19200"/>
                <a:gd name="T11" fmla="*/ 14544 h 18125"/>
                <a:gd name="T12" fmla="*/ 18865 w 19200"/>
                <a:gd name="T13" fmla="*/ 7401 h 18125"/>
                <a:gd name="T14" fmla="*/ 15886 w 19200"/>
                <a:gd name="T15" fmla="*/ 2325 h 18125"/>
                <a:gd name="T16" fmla="*/ 7226 w 19200"/>
                <a:gd name="T17" fmla="*/ 0 h 181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200"/>
                <a:gd name="T28" fmla="*/ 0 h 18125"/>
                <a:gd name="T29" fmla="*/ 19200 w 19200"/>
                <a:gd name="T30" fmla="*/ 18125 h 181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07" name="Google Shape;1629;p70"/>
            <p:cNvSpPr>
              <a:spLocks/>
            </p:cNvSpPr>
            <p:nvPr/>
          </p:nvSpPr>
          <p:spPr bwMode="auto">
            <a:xfrm>
              <a:off x="2997069" y="2386721"/>
              <a:ext cx="87140" cy="148183"/>
            </a:xfrm>
            <a:custGeom>
              <a:avLst/>
              <a:gdLst>
                <a:gd name="T0" fmla="*/ 322 w 1369"/>
                <a:gd name="T1" fmla="*/ 1 h 2328"/>
                <a:gd name="T2" fmla="*/ 274 w 1369"/>
                <a:gd name="T3" fmla="*/ 44 h 2328"/>
                <a:gd name="T4" fmla="*/ 92 w 1369"/>
                <a:gd name="T5" fmla="*/ 925 h 2328"/>
                <a:gd name="T6" fmla="*/ 92 w 1369"/>
                <a:gd name="T7" fmla="*/ 1563 h 2328"/>
                <a:gd name="T8" fmla="*/ 457 w 1369"/>
                <a:gd name="T9" fmla="*/ 1806 h 2328"/>
                <a:gd name="T10" fmla="*/ 669 w 1369"/>
                <a:gd name="T11" fmla="*/ 1685 h 2328"/>
                <a:gd name="T12" fmla="*/ 791 w 1369"/>
                <a:gd name="T13" fmla="*/ 1624 h 2328"/>
                <a:gd name="T14" fmla="*/ 892 w 1369"/>
                <a:gd name="T15" fmla="*/ 1563 h 2328"/>
                <a:gd name="T16" fmla="*/ 973 w 1369"/>
                <a:gd name="T17" fmla="*/ 1806 h 2328"/>
                <a:gd name="T18" fmla="*/ 852 w 1369"/>
                <a:gd name="T19" fmla="*/ 2141 h 2328"/>
                <a:gd name="T20" fmla="*/ 882 w 1369"/>
                <a:gd name="T21" fmla="*/ 2327 h 2328"/>
                <a:gd name="T22" fmla="*/ 912 w 1369"/>
                <a:gd name="T23" fmla="*/ 2323 h 2328"/>
                <a:gd name="T24" fmla="*/ 1338 w 1369"/>
                <a:gd name="T25" fmla="*/ 1746 h 2328"/>
                <a:gd name="T26" fmla="*/ 912 w 1369"/>
                <a:gd name="T27" fmla="*/ 1381 h 2328"/>
                <a:gd name="T28" fmla="*/ 578 w 1369"/>
                <a:gd name="T29" fmla="*/ 1563 h 2328"/>
                <a:gd name="T30" fmla="*/ 401 w 1369"/>
                <a:gd name="T31" fmla="*/ 1608 h 2328"/>
                <a:gd name="T32" fmla="*/ 244 w 1369"/>
                <a:gd name="T33" fmla="*/ 925 h 2328"/>
                <a:gd name="T34" fmla="*/ 335 w 1369"/>
                <a:gd name="T35" fmla="*/ 13 h 2328"/>
                <a:gd name="T36" fmla="*/ 322 w 1369"/>
                <a:gd name="T37" fmla="*/ 1 h 23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69"/>
                <a:gd name="T58" fmla="*/ 0 h 2328"/>
                <a:gd name="T59" fmla="*/ 1369 w 1369"/>
                <a:gd name="T60" fmla="*/ 2328 h 23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08" name="Google Shape;1630;p70"/>
            <p:cNvSpPr>
              <a:spLocks/>
            </p:cNvSpPr>
            <p:nvPr/>
          </p:nvSpPr>
          <p:spPr bwMode="auto">
            <a:xfrm>
              <a:off x="2633364" y="2209261"/>
              <a:ext cx="114193" cy="80457"/>
            </a:xfrm>
            <a:custGeom>
              <a:avLst/>
              <a:gdLst>
                <a:gd name="T0" fmla="*/ 1616 w 1794"/>
                <a:gd name="T1" fmla="*/ 1 h 1264"/>
                <a:gd name="T2" fmla="*/ 0 w 1794"/>
                <a:gd name="T3" fmla="*/ 1221 h 1264"/>
                <a:gd name="T4" fmla="*/ 35 w 1794"/>
                <a:gd name="T5" fmla="*/ 1264 h 1264"/>
                <a:gd name="T6" fmla="*/ 61 w 1794"/>
                <a:gd name="T7" fmla="*/ 1251 h 1264"/>
                <a:gd name="T8" fmla="*/ 1702 w 1794"/>
                <a:gd name="T9" fmla="*/ 157 h 1264"/>
                <a:gd name="T10" fmla="*/ 1702 w 1794"/>
                <a:gd name="T11" fmla="*/ 5 h 1264"/>
                <a:gd name="T12" fmla="*/ 1616 w 1794"/>
                <a:gd name="T13" fmla="*/ 1 h 12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94"/>
                <a:gd name="T22" fmla="*/ 0 h 1264"/>
                <a:gd name="T23" fmla="*/ 1794 w 1794"/>
                <a:gd name="T24" fmla="*/ 1264 h 12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09" name="Google Shape;1631;p70"/>
            <p:cNvSpPr>
              <a:spLocks/>
            </p:cNvSpPr>
            <p:nvPr/>
          </p:nvSpPr>
          <p:spPr bwMode="auto">
            <a:xfrm>
              <a:off x="3314372" y="2196212"/>
              <a:ext cx="124568" cy="55823"/>
            </a:xfrm>
            <a:custGeom>
              <a:avLst/>
              <a:gdLst>
                <a:gd name="T0" fmla="*/ 347 w 1957"/>
                <a:gd name="T1" fmla="*/ 1 h 877"/>
                <a:gd name="T2" fmla="*/ 61 w 1957"/>
                <a:gd name="T3" fmla="*/ 27 h 877"/>
                <a:gd name="T4" fmla="*/ 61 w 1957"/>
                <a:gd name="T5" fmla="*/ 119 h 877"/>
                <a:gd name="T6" fmla="*/ 1763 w 1957"/>
                <a:gd name="T7" fmla="*/ 848 h 877"/>
                <a:gd name="T8" fmla="*/ 1825 w 1957"/>
                <a:gd name="T9" fmla="*/ 876 h 877"/>
                <a:gd name="T10" fmla="*/ 1885 w 1957"/>
                <a:gd name="T11" fmla="*/ 696 h 877"/>
                <a:gd name="T12" fmla="*/ 347 w 1957"/>
                <a:gd name="T13" fmla="*/ 1 h 8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57"/>
                <a:gd name="T22" fmla="*/ 0 h 877"/>
                <a:gd name="T23" fmla="*/ 1957 w 1957"/>
                <a:gd name="T24" fmla="*/ 877 h 8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10" name="Google Shape;1632;p70"/>
            <p:cNvSpPr>
              <a:spLocks/>
            </p:cNvSpPr>
            <p:nvPr/>
          </p:nvSpPr>
          <p:spPr bwMode="auto">
            <a:xfrm>
              <a:off x="2615924" y="2569401"/>
              <a:ext cx="226412" cy="212854"/>
            </a:xfrm>
            <a:custGeom>
              <a:avLst/>
              <a:gdLst>
                <a:gd name="T0" fmla="*/ 1764 w 3557"/>
                <a:gd name="T1" fmla="*/ 0 h 3344"/>
                <a:gd name="T2" fmla="*/ 1 w 3557"/>
                <a:gd name="T3" fmla="*/ 1672 h 3344"/>
                <a:gd name="T4" fmla="*/ 1764 w 3557"/>
                <a:gd name="T5" fmla="*/ 3344 h 3344"/>
                <a:gd name="T6" fmla="*/ 3557 w 3557"/>
                <a:gd name="T7" fmla="*/ 1672 h 3344"/>
                <a:gd name="T8" fmla="*/ 1764 w 3557"/>
                <a:gd name="T9" fmla="*/ 0 h 33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57"/>
                <a:gd name="T16" fmla="*/ 0 h 3344"/>
                <a:gd name="T17" fmla="*/ 3557 w 3557"/>
                <a:gd name="T18" fmla="*/ 3344 h 33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11" name="Google Shape;1633;p70"/>
            <p:cNvSpPr>
              <a:spLocks/>
            </p:cNvSpPr>
            <p:nvPr/>
          </p:nvSpPr>
          <p:spPr bwMode="auto">
            <a:xfrm>
              <a:off x="3236972" y="2569401"/>
              <a:ext cx="228385" cy="212854"/>
            </a:xfrm>
            <a:custGeom>
              <a:avLst/>
              <a:gdLst>
                <a:gd name="T0" fmla="*/ 1794 w 3588"/>
                <a:gd name="T1" fmla="*/ 0 h 3344"/>
                <a:gd name="T2" fmla="*/ 1 w 3588"/>
                <a:gd name="T3" fmla="*/ 1672 h 3344"/>
                <a:gd name="T4" fmla="*/ 1794 w 3588"/>
                <a:gd name="T5" fmla="*/ 3344 h 3344"/>
                <a:gd name="T6" fmla="*/ 3587 w 3588"/>
                <a:gd name="T7" fmla="*/ 1672 h 3344"/>
                <a:gd name="T8" fmla="*/ 1794 w 3588"/>
                <a:gd name="T9" fmla="*/ 0 h 33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88"/>
                <a:gd name="T16" fmla="*/ 0 h 3344"/>
                <a:gd name="T17" fmla="*/ 3588 w 3588"/>
                <a:gd name="T18" fmla="*/ 3344 h 33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12" name="Google Shape;1634;p70"/>
            <p:cNvSpPr>
              <a:spLocks/>
            </p:cNvSpPr>
            <p:nvPr/>
          </p:nvSpPr>
          <p:spPr bwMode="auto">
            <a:xfrm>
              <a:off x="3206037" y="2354068"/>
              <a:ext cx="170334" cy="132652"/>
            </a:xfrm>
            <a:custGeom>
              <a:avLst/>
              <a:gdLst>
                <a:gd name="T0" fmla="*/ 1451 w 2676"/>
                <a:gd name="T1" fmla="*/ 1 h 2084"/>
                <a:gd name="T2" fmla="*/ 1307 w 2676"/>
                <a:gd name="T3" fmla="*/ 9 h 2084"/>
                <a:gd name="T4" fmla="*/ 31 w 2676"/>
                <a:gd name="T5" fmla="*/ 2016 h 2084"/>
                <a:gd name="T6" fmla="*/ 76 w 2676"/>
                <a:gd name="T7" fmla="*/ 2084 h 2084"/>
                <a:gd name="T8" fmla="*/ 122 w 2676"/>
                <a:gd name="T9" fmla="*/ 2016 h 2084"/>
                <a:gd name="T10" fmla="*/ 1307 w 2676"/>
                <a:gd name="T11" fmla="*/ 161 h 2084"/>
                <a:gd name="T12" fmla="*/ 1417 w 2676"/>
                <a:gd name="T13" fmla="*/ 156 h 2084"/>
                <a:gd name="T14" fmla="*/ 2493 w 2676"/>
                <a:gd name="T15" fmla="*/ 1955 h 2084"/>
                <a:gd name="T16" fmla="*/ 2575 w 2676"/>
                <a:gd name="T17" fmla="*/ 2010 h 2084"/>
                <a:gd name="T18" fmla="*/ 2675 w 2676"/>
                <a:gd name="T19" fmla="*/ 1924 h 2084"/>
                <a:gd name="T20" fmla="*/ 1451 w 2676"/>
                <a:gd name="T21" fmla="*/ 1 h 20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76"/>
                <a:gd name="T34" fmla="*/ 0 h 2084"/>
                <a:gd name="T35" fmla="*/ 2676 w 2676"/>
                <a:gd name="T36" fmla="*/ 2084 h 20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13" name="Google Shape;1635;p70"/>
            <p:cNvSpPr>
              <a:spLocks/>
            </p:cNvSpPr>
            <p:nvPr/>
          </p:nvSpPr>
          <p:spPr bwMode="auto">
            <a:xfrm>
              <a:off x="2720440" y="2354068"/>
              <a:ext cx="168361" cy="132652"/>
            </a:xfrm>
            <a:custGeom>
              <a:avLst/>
              <a:gdLst>
                <a:gd name="T0" fmla="*/ 1220 w 2645"/>
                <a:gd name="T1" fmla="*/ 1 h 2084"/>
                <a:gd name="T2" fmla="*/ 0 w 2645"/>
                <a:gd name="T3" fmla="*/ 1924 h 2084"/>
                <a:gd name="T4" fmla="*/ 100 w 2645"/>
                <a:gd name="T5" fmla="*/ 2010 h 2084"/>
                <a:gd name="T6" fmla="*/ 182 w 2645"/>
                <a:gd name="T7" fmla="*/ 1955 h 2084"/>
                <a:gd name="T8" fmla="*/ 1255 w 2645"/>
                <a:gd name="T9" fmla="*/ 156 h 2084"/>
                <a:gd name="T10" fmla="*/ 1368 w 2645"/>
                <a:gd name="T11" fmla="*/ 161 h 2084"/>
                <a:gd name="T12" fmla="*/ 2523 w 2645"/>
                <a:gd name="T13" fmla="*/ 2016 h 2084"/>
                <a:gd name="T14" fmla="*/ 2595 w 2645"/>
                <a:gd name="T15" fmla="*/ 2084 h 2084"/>
                <a:gd name="T16" fmla="*/ 2644 w 2645"/>
                <a:gd name="T17" fmla="*/ 2016 h 2084"/>
                <a:gd name="T18" fmla="*/ 1368 w 2645"/>
                <a:gd name="T19" fmla="*/ 9 h 2084"/>
                <a:gd name="T20" fmla="*/ 1220 w 2645"/>
                <a:gd name="T21" fmla="*/ 1 h 20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45"/>
                <a:gd name="T34" fmla="*/ 0 h 2084"/>
                <a:gd name="T35" fmla="*/ 2645 w 2645"/>
                <a:gd name="T36" fmla="*/ 2084 h 20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14" name="Google Shape;1636;p70"/>
            <p:cNvSpPr>
              <a:spLocks/>
            </p:cNvSpPr>
            <p:nvPr/>
          </p:nvSpPr>
          <p:spPr bwMode="auto">
            <a:xfrm>
              <a:off x="2954486" y="2585823"/>
              <a:ext cx="106491" cy="78420"/>
            </a:xfrm>
            <a:custGeom>
              <a:avLst/>
              <a:gdLst>
                <a:gd name="T0" fmla="*/ 179 w 1673"/>
                <a:gd name="T1" fmla="*/ 1 h 1232"/>
                <a:gd name="T2" fmla="*/ 122 w 1673"/>
                <a:gd name="T3" fmla="*/ 46 h 1232"/>
                <a:gd name="T4" fmla="*/ 1551 w 1673"/>
                <a:gd name="T5" fmla="*/ 1232 h 1232"/>
                <a:gd name="T6" fmla="*/ 1612 w 1673"/>
                <a:gd name="T7" fmla="*/ 1080 h 1232"/>
                <a:gd name="T8" fmla="*/ 730 w 1673"/>
                <a:gd name="T9" fmla="*/ 776 h 1232"/>
                <a:gd name="T10" fmla="*/ 214 w 1673"/>
                <a:gd name="T11" fmla="*/ 46 h 1232"/>
                <a:gd name="T12" fmla="*/ 179 w 1673"/>
                <a:gd name="T13" fmla="*/ 1 h 12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73"/>
                <a:gd name="T22" fmla="*/ 0 h 1232"/>
                <a:gd name="T23" fmla="*/ 1673 w 1673"/>
                <a:gd name="T24" fmla="*/ 1232 h 12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15" name="Google Shape;1637;p70"/>
            <p:cNvSpPr>
              <a:spLocks/>
            </p:cNvSpPr>
            <p:nvPr/>
          </p:nvSpPr>
          <p:spPr bwMode="auto">
            <a:xfrm>
              <a:off x="3136403" y="4424781"/>
              <a:ext cx="5856" cy="64"/>
            </a:xfrm>
            <a:custGeom>
              <a:avLst/>
              <a:gdLst>
                <a:gd name="T0" fmla="*/ 0 w 92"/>
                <a:gd name="T1" fmla="*/ 1 h 1"/>
                <a:gd name="T2" fmla="*/ 91 w 92"/>
                <a:gd name="T3" fmla="*/ 1 h 1"/>
                <a:gd name="T4" fmla="*/ 0 60000 65536"/>
                <a:gd name="T5" fmla="*/ 0 60000 65536"/>
                <a:gd name="T6" fmla="*/ 0 w 92"/>
                <a:gd name="T7" fmla="*/ 0 h 1"/>
                <a:gd name="T8" fmla="*/ 92 w 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16" name="Google Shape;1638;p70"/>
            <p:cNvSpPr>
              <a:spLocks/>
            </p:cNvSpPr>
            <p:nvPr/>
          </p:nvSpPr>
          <p:spPr bwMode="auto">
            <a:xfrm>
              <a:off x="2737817" y="5059387"/>
              <a:ext cx="398656" cy="170843"/>
            </a:xfrm>
            <a:custGeom>
              <a:avLst/>
              <a:gdLst>
                <a:gd name="T0" fmla="*/ 6262 w 6263"/>
                <a:gd name="T1" fmla="*/ 0 h 2684"/>
                <a:gd name="T2" fmla="*/ 6262 w 6263"/>
                <a:gd name="T3" fmla="*/ 0 h 2684"/>
                <a:gd name="T4" fmla="*/ 1 w 6263"/>
                <a:gd name="T5" fmla="*/ 2189 h 2684"/>
                <a:gd name="T6" fmla="*/ 1 w 6263"/>
                <a:gd name="T7" fmla="*/ 2341 h 2684"/>
                <a:gd name="T8" fmla="*/ 4199 w 6263"/>
                <a:gd name="T9" fmla="*/ 2683 h 2684"/>
                <a:gd name="T10" fmla="*/ 6201 w 6263"/>
                <a:gd name="T11" fmla="*/ 2584 h 2684"/>
                <a:gd name="T12" fmla="*/ 6262 w 6263"/>
                <a:gd name="T13" fmla="*/ 0 h 26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63"/>
                <a:gd name="T22" fmla="*/ 0 h 2684"/>
                <a:gd name="T23" fmla="*/ 6263 w 6263"/>
                <a:gd name="T24" fmla="*/ 2684 h 26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17" name="Google Shape;1639;p70"/>
            <p:cNvSpPr>
              <a:spLocks/>
            </p:cNvSpPr>
            <p:nvPr/>
          </p:nvSpPr>
          <p:spPr bwMode="auto">
            <a:xfrm>
              <a:off x="2737817" y="5204512"/>
              <a:ext cx="396682" cy="664087"/>
            </a:xfrm>
            <a:custGeom>
              <a:avLst/>
              <a:gdLst>
                <a:gd name="T0" fmla="*/ 1 w 6232"/>
                <a:gd name="T1" fmla="*/ 0 h 10433"/>
                <a:gd name="T2" fmla="*/ 1 w 6232"/>
                <a:gd name="T3" fmla="*/ 0 h 10433"/>
                <a:gd name="T4" fmla="*/ 669 w 6232"/>
                <a:gd name="T5" fmla="*/ 10091 h 10433"/>
                <a:gd name="T6" fmla="*/ 3164 w 6232"/>
                <a:gd name="T7" fmla="*/ 10433 h 10433"/>
                <a:gd name="T8" fmla="*/ 5958 w 6232"/>
                <a:gd name="T9" fmla="*/ 9787 h 10433"/>
                <a:gd name="T10" fmla="*/ 6232 w 6232"/>
                <a:gd name="T11" fmla="*/ 304 h 10433"/>
                <a:gd name="T12" fmla="*/ 6232 w 6232"/>
                <a:gd name="T13" fmla="*/ 304 h 10433"/>
                <a:gd name="T14" fmla="*/ 4491 w 6232"/>
                <a:gd name="T15" fmla="*/ 390 h 10433"/>
                <a:gd name="T16" fmla="*/ 1 w 6232"/>
                <a:gd name="T17" fmla="*/ 0 h 104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232"/>
                <a:gd name="T28" fmla="*/ 0 h 10433"/>
                <a:gd name="T29" fmla="*/ 6232 w 6232"/>
                <a:gd name="T30" fmla="*/ 10433 h 104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18" name="Google Shape;1640;p70"/>
            <p:cNvSpPr>
              <a:spLocks/>
            </p:cNvSpPr>
            <p:nvPr/>
          </p:nvSpPr>
          <p:spPr bwMode="auto">
            <a:xfrm>
              <a:off x="2745582" y="5287705"/>
              <a:ext cx="387007" cy="40738"/>
            </a:xfrm>
            <a:custGeom>
              <a:avLst/>
              <a:gdLst>
                <a:gd name="T0" fmla="*/ 61 w 6080"/>
                <a:gd name="T1" fmla="*/ 0 h 640"/>
                <a:gd name="T2" fmla="*/ 31 w 6080"/>
                <a:gd name="T3" fmla="*/ 61 h 640"/>
                <a:gd name="T4" fmla="*/ 3128 w 6080"/>
                <a:gd name="T5" fmla="*/ 639 h 640"/>
                <a:gd name="T6" fmla="*/ 5988 w 6080"/>
                <a:gd name="T7" fmla="*/ 213 h 640"/>
                <a:gd name="T8" fmla="*/ 5958 w 6080"/>
                <a:gd name="T9" fmla="*/ 61 h 640"/>
                <a:gd name="T10" fmla="*/ 3042 w 6080"/>
                <a:gd name="T11" fmla="*/ 407 h 640"/>
                <a:gd name="T12" fmla="*/ 61 w 6080"/>
                <a:gd name="T13" fmla="*/ 0 h 6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80"/>
                <a:gd name="T22" fmla="*/ 0 h 640"/>
                <a:gd name="T23" fmla="*/ 6080 w 6080"/>
                <a:gd name="T24" fmla="*/ 640 h 6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19" name="Google Shape;1641;p70"/>
            <p:cNvSpPr>
              <a:spLocks/>
            </p:cNvSpPr>
            <p:nvPr/>
          </p:nvSpPr>
          <p:spPr bwMode="auto">
            <a:xfrm>
              <a:off x="2757167" y="5210750"/>
              <a:ext cx="15531" cy="83257"/>
            </a:xfrm>
            <a:custGeom>
              <a:avLst/>
              <a:gdLst>
                <a:gd name="T0" fmla="*/ 122 w 244"/>
                <a:gd name="T1" fmla="*/ 1 h 1308"/>
                <a:gd name="T2" fmla="*/ 92 w 244"/>
                <a:gd name="T3" fmla="*/ 24 h 1308"/>
                <a:gd name="T4" fmla="*/ 31 w 244"/>
                <a:gd name="T5" fmla="*/ 480 h 1308"/>
                <a:gd name="T6" fmla="*/ 61 w 244"/>
                <a:gd name="T7" fmla="*/ 1240 h 1308"/>
                <a:gd name="T8" fmla="*/ 126 w 244"/>
                <a:gd name="T9" fmla="*/ 1308 h 1308"/>
                <a:gd name="T10" fmla="*/ 213 w 244"/>
                <a:gd name="T11" fmla="*/ 1240 h 1308"/>
                <a:gd name="T12" fmla="*/ 183 w 244"/>
                <a:gd name="T13" fmla="*/ 480 h 1308"/>
                <a:gd name="T14" fmla="*/ 153 w 244"/>
                <a:gd name="T15" fmla="*/ 24 h 1308"/>
                <a:gd name="T16" fmla="*/ 122 w 244"/>
                <a:gd name="T17" fmla="*/ 1 h 13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4"/>
                <a:gd name="T28" fmla="*/ 0 h 1308"/>
                <a:gd name="T29" fmla="*/ 244 w 244"/>
                <a:gd name="T30" fmla="*/ 1308 h 13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20" name="Google Shape;1642;p70"/>
            <p:cNvSpPr>
              <a:spLocks/>
            </p:cNvSpPr>
            <p:nvPr/>
          </p:nvSpPr>
          <p:spPr bwMode="auto">
            <a:xfrm>
              <a:off x="2817126" y="5219980"/>
              <a:ext cx="11712" cy="90005"/>
            </a:xfrm>
            <a:custGeom>
              <a:avLst/>
              <a:gdLst>
                <a:gd name="T0" fmla="*/ 92 w 184"/>
                <a:gd name="T1" fmla="*/ 0 h 1414"/>
                <a:gd name="T2" fmla="*/ 1 w 184"/>
                <a:gd name="T3" fmla="*/ 91 h 1414"/>
                <a:gd name="T4" fmla="*/ 31 w 184"/>
                <a:gd name="T5" fmla="*/ 1368 h 1414"/>
                <a:gd name="T6" fmla="*/ 92 w 184"/>
                <a:gd name="T7" fmla="*/ 1414 h 1414"/>
                <a:gd name="T8" fmla="*/ 153 w 184"/>
                <a:gd name="T9" fmla="*/ 1368 h 1414"/>
                <a:gd name="T10" fmla="*/ 183 w 184"/>
                <a:gd name="T11" fmla="*/ 91 h 1414"/>
                <a:gd name="T12" fmla="*/ 92 w 184"/>
                <a:gd name="T13" fmla="*/ 0 h 14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4"/>
                <a:gd name="T22" fmla="*/ 0 h 1414"/>
                <a:gd name="T23" fmla="*/ 184 w 184"/>
                <a:gd name="T24" fmla="*/ 1414 h 14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21" name="Google Shape;1643;p70"/>
            <p:cNvSpPr>
              <a:spLocks/>
            </p:cNvSpPr>
            <p:nvPr/>
          </p:nvSpPr>
          <p:spPr bwMode="auto">
            <a:xfrm>
              <a:off x="2877150" y="5225263"/>
              <a:ext cx="15531" cy="91978"/>
            </a:xfrm>
            <a:custGeom>
              <a:avLst/>
              <a:gdLst>
                <a:gd name="T0" fmla="*/ 125 w 244"/>
                <a:gd name="T1" fmla="*/ 1 h 1445"/>
                <a:gd name="T2" fmla="*/ 61 w 244"/>
                <a:gd name="T3" fmla="*/ 69 h 1445"/>
                <a:gd name="T4" fmla="*/ 61 w 244"/>
                <a:gd name="T5" fmla="*/ 1376 h 1445"/>
                <a:gd name="T6" fmla="*/ 122 w 244"/>
                <a:gd name="T7" fmla="*/ 1445 h 1445"/>
                <a:gd name="T8" fmla="*/ 182 w 244"/>
                <a:gd name="T9" fmla="*/ 1376 h 1445"/>
                <a:gd name="T10" fmla="*/ 213 w 244"/>
                <a:gd name="T11" fmla="*/ 69 h 1445"/>
                <a:gd name="T12" fmla="*/ 125 w 244"/>
                <a:gd name="T13" fmla="*/ 1 h 1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4"/>
                <a:gd name="T22" fmla="*/ 0 h 1445"/>
                <a:gd name="T23" fmla="*/ 244 w 244"/>
                <a:gd name="T24" fmla="*/ 1445 h 14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22" name="Google Shape;1644;p70"/>
            <p:cNvSpPr>
              <a:spLocks/>
            </p:cNvSpPr>
            <p:nvPr/>
          </p:nvSpPr>
          <p:spPr bwMode="auto">
            <a:xfrm>
              <a:off x="2940992" y="5228191"/>
              <a:ext cx="19414" cy="93315"/>
            </a:xfrm>
            <a:custGeom>
              <a:avLst/>
              <a:gdLst>
                <a:gd name="T0" fmla="*/ 167 w 305"/>
                <a:gd name="T1" fmla="*/ 0 h 1466"/>
                <a:gd name="T2" fmla="*/ 61 w 305"/>
                <a:gd name="T3" fmla="*/ 114 h 1466"/>
                <a:gd name="T4" fmla="*/ 61 w 305"/>
                <a:gd name="T5" fmla="*/ 1452 h 1466"/>
                <a:gd name="T6" fmla="*/ 98 w 305"/>
                <a:gd name="T7" fmla="*/ 1465 h 1466"/>
                <a:gd name="T8" fmla="*/ 152 w 305"/>
                <a:gd name="T9" fmla="*/ 1452 h 1466"/>
                <a:gd name="T10" fmla="*/ 274 w 305"/>
                <a:gd name="T11" fmla="*/ 114 h 1466"/>
                <a:gd name="T12" fmla="*/ 167 w 305"/>
                <a:gd name="T13" fmla="*/ 0 h 14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5"/>
                <a:gd name="T22" fmla="*/ 0 h 1466"/>
                <a:gd name="T23" fmla="*/ 305 w 305"/>
                <a:gd name="T24" fmla="*/ 1466 h 14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23" name="Google Shape;1645;p70"/>
            <p:cNvSpPr>
              <a:spLocks/>
            </p:cNvSpPr>
            <p:nvPr/>
          </p:nvSpPr>
          <p:spPr bwMode="auto">
            <a:xfrm>
              <a:off x="3012537" y="5231564"/>
              <a:ext cx="15531" cy="85358"/>
            </a:xfrm>
            <a:custGeom>
              <a:avLst/>
              <a:gdLst>
                <a:gd name="T0" fmla="*/ 92 w 244"/>
                <a:gd name="T1" fmla="*/ 1 h 1341"/>
                <a:gd name="T2" fmla="*/ 1 w 244"/>
                <a:gd name="T3" fmla="*/ 92 h 1341"/>
                <a:gd name="T4" fmla="*/ 92 w 244"/>
                <a:gd name="T5" fmla="*/ 1277 h 1341"/>
                <a:gd name="T6" fmla="*/ 161 w 244"/>
                <a:gd name="T7" fmla="*/ 1341 h 1341"/>
                <a:gd name="T8" fmla="*/ 214 w 244"/>
                <a:gd name="T9" fmla="*/ 1308 h 1341"/>
                <a:gd name="T10" fmla="*/ 183 w 244"/>
                <a:gd name="T11" fmla="*/ 92 h 1341"/>
                <a:gd name="T12" fmla="*/ 92 w 244"/>
                <a:gd name="T13" fmla="*/ 1 h 1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4"/>
                <a:gd name="T22" fmla="*/ 0 h 1341"/>
                <a:gd name="T23" fmla="*/ 244 w 244"/>
                <a:gd name="T24" fmla="*/ 1341 h 13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24" name="Google Shape;1646;p70"/>
            <p:cNvSpPr>
              <a:spLocks/>
            </p:cNvSpPr>
            <p:nvPr/>
          </p:nvSpPr>
          <p:spPr bwMode="auto">
            <a:xfrm>
              <a:off x="3066704" y="5228763"/>
              <a:ext cx="23297" cy="77338"/>
            </a:xfrm>
            <a:custGeom>
              <a:avLst/>
              <a:gdLst>
                <a:gd name="T0" fmla="*/ 214 w 366"/>
                <a:gd name="T1" fmla="*/ 1 h 1215"/>
                <a:gd name="T2" fmla="*/ 153 w 366"/>
                <a:gd name="T3" fmla="*/ 45 h 1215"/>
                <a:gd name="T4" fmla="*/ 153 w 366"/>
                <a:gd name="T5" fmla="*/ 1169 h 1215"/>
                <a:gd name="T6" fmla="*/ 198 w 366"/>
                <a:gd name="T7" fmla="*/ 1215 h 1215"/>
                <a:gd name="T8" fmla="*/ 244 w 366"/>
                <a:gd name="T9" fmla="*/ 1169 h 1215"/>
                <a:gd name="T10" fmla="*/ 335 w 366"/>
                <a:gd name="T11" fmla="*/ 136 h 1215"/>
                <a:gd name="T12" fmla="*/ 214 w 366"/>
                <a:gd name="T13" fmla="*/ 1 h 12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6"/>
                <a:gd name="T22" fmla="*/ 0 h 1215"/>
                <a:gd name="T23" fmla="*/ 366 w 366"/>
                <a:gd name="T24" fmla="*/ 1215 h 12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25" name="Google Shape;1647;p70"/>
            <p:cNvSpPr>
              <a:spLocks/>
            </p:cNvSpPr>
            <p:nvPr/>
          </p:nvSpPr>
          <p:spPr bwMode="auto">
            <a:xfrm>
              <a:off x="2732024" y="5198656"/>
              <a:ext cx="408267" cy="38764"/>
            </a:xfrm>
            <a:custGeom>
              <a:avLst/>
              <a:gdLst>
                <a:gd name="T0" fmla="*/ 122 w 6414"/>
                <a:gd name="T1" fmla="*/ 1 h 609"/>
                <a:gd name="T2" fmla="*/ 92 w 6414"/>
                <a:gd name="T3" fmla="*/ 123 h 609"/>
                <a:gd name="T4" fmla="*/ 3694 w 6414"/>
                <a:gd name="T5" fmla="*/ 609 h 609"/>
                <a:gd name="T6" fmla="*/ 6292 w 6414"/>
                <a:gd name="T7" fmla="*/ 487 h 609"/>
                <a:gd name="T8" fmla="*/ 6315 w 6414"/>
                <a:gd name="T9" fmla="*/ 302 h 609"/>
                <a:gd name="T10" fmla="*/ 6292 w 6414"/>
                <a:gd name="T11" fmla="*/ 305 h 609"/>
                <a:gd name="T12" fmla="*/ 4267 w 6414"/>
                <a:gd name="T13" fmla="*/ 368 h 609"/>
                <a:gd name="T14" fmla="*/ 122 w 6414"/>
                <a:gd name="T15" fmla="*/ 1 h 6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14"/>
                <a:gd name="T25" fmla="*/ 0 h 609"/>
                <a:gd name="T26" fmla="*/ 6414 w 6414"/>
                <a:gd name="T27" fmla="*/ 609 h 6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26" name="Google Shape;1648;p70"/>
            <p:cNvSpPr>
              <a:spLocks/>
            </p:cNvSpPr>
            <p:nvPr/>
          </p:nvSpPr>
          <p:spPr bwMode="auto">
            <a:xfrm>
              <a:off x="2722349" y="4854301"/>
              <a:ext cx="419916" cy="344424"/>
            </a:xfrm>
            <a:custGeom>
              <a:avLst/>
              <a:gdLst>
                <a:gd name="T0" fmla="*/ 6596 w 6597"/>
                <a:gd name="T1" fmla="*/ 1 h 5411"/>
                <a:gd name="T2" fmla="*/ 0 w 6597"/>
                <a:gd name="T3" fmla="*/ 122 h 5411"/>
                <a:gd name="T4" fmla="*/ 244 w 6597"/>
                <a:gd name="T5" fmla="*/ 5411 h 5411"/>
                <a:gd name="T6" fmla="*/ 6505 w 6597"/>
                <a:gd name="T7" fmla="*/ 3222 h 5411"/>
                <a:gd name="T8" fmla="*/ 6596 w 6597"/>
                <a:gd name="T9" fmla="*/ 1 h 54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97"/>
                <a:gd name="T16" fmla="*/ 0 h 5411"/>
                <a:gd name="T17" fmla="*/ 6597 w 6597"/>
                <a:gd name="T18" fmla="*/ 5411 h 54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27" name="Google Shape;1649;p70"/>
            <p:cNvSpPr>
              <a:spLocks/>
            </p:cNvSpPr>
            <p:nvPr/>
          </p:nvSpPr>
          <p:spPr bwMode="auto">
            <a:xfrm>
              <a:off x="2536614" y="5952163"/>
              <a:ext cx="583693" cy="104199"/>
            </a:xfrm>
            <a:custGeom>
              <a:avLst/>
              <a:gdLst>
                <a:gd name="T0" fmla="*/ 6828 w 9170"/>
                <a:gd name="T1" fmla="*/ 0 h 1637"/>
                <a:gd name="T2" fmla="*/ 92 w 9170"/>
                <a:gd name="T3" fmla="*/ 230 h 1637"/>
                <a:gd name="T4" fmla="*/ 1186 w 9170"/>
                <a:gd name="T5" fmla="*/ 1263 h 1637"/>
                <a:gd name="T6" fmla="*/ 4713 w 9170"/>
                <a:gd name="T7" fmla="*/ 1637 h 1637"/>
                <a:gd name="T8" fmla="*/ 6353 w 9170"/>
                <a:gd name="T9" fmla="*/ 1537 h 1637"/>
                <a:gd name="T10" fmla="*/ 9028 w 9170"/>
                <a:gd name="T11" fmla="*/ 1081 h 1637"/>
                <a:gd name="T12" fmla="*/ 9150 w 9170"/>
                <a:gd name="T13" fmla="*/ 230 h 1637"/>
                <a:gd name="T14" fmla="*/ 6828 w 9170"/>
                <a:gd name="T15" fmla="*/ 0 h 16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170"/>
                <a:gd name="T25" fmla="*/ 0 h 1637"/>
                <a:gd name="T26" fmla="*/ 9170 w 9170"/>
                <a:gd name="T27" fmla="*/ 1637 h 16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28" name="Google Shape;1650;p70"/>
            <p:cNvSpPr>
              <a:spLocks/>
            </p:cNvSpPr>
            <p:nvPr/>
          </p:nvSpPr>
          <p:spPr bwMode="auto">
            <a:xfrm>
              <a:off x="2534704" y="5877755"/>
              <a:ext cx="218646" cy="152893"/>
            </a:xfrm>
            <a:custGeom>
              <a:avLst/>
              <a:gdLst>
                <a:gd name="T0" fmla="*/ 2158 w 3435"/>
                <a:gd name="T1" fmla="*/ 1 h 2402"/>
                <a:gd name="T2" fmla="*/ 122 w 3435"/>
                <a:gd name="T3" fmla="*/ 1399 h 2402"/>
                <a:gd name="T4" fmla="*/ 3435 w 3435"/>
                <a:gd name="T5" fmla="*/ 2402 h 2402"/>
                <a:gd name="T6" fmla="*/ 2158 w 3435"/>
                <a:gd name="T7" fmla="*/ 1 h 24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35"/>
                <a:gd name="T13" fmla="*/ 0 h 2402"/>
                <a:gd name="T14" fmla="*/ 3435 w 3435"/>
                <a:gd name="T15" fmla="*/ 2402 h 24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29" name="Google Shape;1651;p70"/>
            <p:cNvSpPr>
              <a:spLocks/>
            </p:cNvSpPr>
            <p:nvPr/>
          </p:nvSpPr>
          <p:spPr bwMode="auto">
            <a:xfrm>
              <a:off x="2673974" y="5827470"/>
              <a:ext cx="458616" cy="204834"/>
            </a:xfrm>
            <a:custGeom>
              <a:avLst/>
              <a:gdLst>
                <a:gd name="T0" fmla="*/ 6931 w 7205"/>
                <a:gd name="T1" fmla="*/ 0 h 3218"/>
                <a:gd name="T2" fmla="*/ 3828 w 7205"/>
                <a:gd name="T3" fmla="*/ 591 h 3218"/>
                <a:gd name="T4" fmla="*/ 1642 w 7205"/>
                <a:gd name="T5" fmla="*/ 304 h 3218"/>
                <a:gd name="T6" fmla="*/ 1 w 7205"/>
                <a:gd name="T7" fmla="*/ 791 h 3218"/>
                <a:gd name="T8" fmla="*/ 1247 w 7205"/>
                <a:gd name="T9" fmla="*/ 3192 h 3218"/>
                <a:gd name="T10" fmla="*/ 2348 w 7205"/>
                <a:gd name="T11" fmla="*/ 3217 h 3218"/>
                <a:gd name="T12" fmla="*/ 6931 w 7205"/>
                <a:gd name="T13" fmla="*/ 2675 h 3218"/>
                <a:gd name="T14" fmla="*/ 6931 w 7205"/>
                <a:gd name="T15" fmla="*/ 0 h 32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5"/>
                <a:gd name="T25" fmla="*/ 0 h 3218"/>
                <a:gd name="T26" fmla="*/ 7205 w 7205"/>
                <a:gd name="T27" fmla="*/ 3218 h 32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30" name="Google Shape;1652;p70"/>
            <p:cNvSpPr>
              <a:spLocks/>
            </p:cNvSpPr>
            <p:nvPr/>
          </p:nvSpPr>
          <p:spPr bwMode="auto">
            <a:xfrm>
              <a:off x="2653987" y="5750070"/>
              <a:ext cx="118585" cy="127305"/>
            </a:xfrm>
            <a:custGeom>
              <a:avLst/>
              <a:gdLst>
                <a:gd name="T0" fmla="*/ 1156 w 1863"/>
                <a:gd name="T1" fmla="*/ 184 h 2000"/>
                <a:gd name="T2" fmla="*/ 1257 w 1863"/>
                <a:gd name="T3" fmla="*/ 213 h 2000"/>
                <a:gd name="T4" fmla="*/ 1500 w 1863"/>
                <a:gd name="T5" fmla="*/ 1095 h 2000"/>
                <a:gd name="T6" fmla="*/ 1496 w 1863"/>
                <a:gd name="T7" fmla="*/ 1484 h 2000"/>
                <a:gd name="T8" fmla="*/ 1496 w 1863"/>
                <a:gd name="T9" fmla="*/ 1484 h 2000"/>
                <a:gd name="T10" fmla="*/ 1287 w 1863"/>
                <a:gd name="T11" fmla="*/ 1095 h 2000"/>
                <a:gd name="T12" fmla="*/ 1156 w 1863"/>
                <a:gd name="T13" fmla="*/ 184 h 2000"/>
                <a:gd name="T14" fmla="*/ 611 w 1863"/>
                <a:gd name="T15" fmla="*/ 961 h 2000"/>
                <a:gd name="T16" fmla="*/ 679 w 1863"/>
                <a:gd name="T17" fmla="*/ 973 h 2000"/>
                <a:gd name="T18" fmla="*/ 1014 w 1863"/>
                <a:gd name="T19" fmla="*/ 1247 h 2000"/>
                <a:gd name="T20" fmla="*/ 1243 w 1863"/>
                <a:gd name="T21" fmla="*/ 1501 h 2000"/>
                <a:gd name="T22" fmla="*/ 1243 w 1863"/>
                <a:gd name="T23" fmla="*/ 1501 h 2000"/>
                <a:gd name="T24" fmla="*/ 1397 w 1863"/>
                <a:gd name="T25" fmla="*/ 1770 h 2000"/>
                <a:gd name="T26" fmla="*/ 1397 w 1863"/>
                <a:gd name="T27" fmla="*/ 1770 h 2000"/>
                <a:gd name="T28" fmla="*/ 527 w 1863"/>
                <a:gd name="T29" fmla="*/ 1247 h 2000"/>
                <a:gd name="T30" fmla="*/ 611 w 1863"/>
                <a:gd name="T31" fmla="*/ 961 h 2000"/>
                <a:gd name="T32" fmla="*/ 1187 w 1863"/>
                <a:gd name="T33" fmla="*/ 0 h 2000"/>
                <a:gd name="T34" fmla="*/ 1166 w 1863"/>
                <a:gd name="T35" fmla="*/ 1 h 2000"/>
                <a:gd name="T36" fmla="*/ 953 w 1863"/>
                <a:gd name="T37" fmla="*/ 903 h 2000"/>
                <a:gd name="T38" fmla="*/ 953 w 1863"/>
                <a:gd name="T39" fmla="*/ 903 h 2000"/>
                <a:gd name="T40" fmla="*/ 831 w 1863"/>
                <a:gd name="T41" fmla="*/ 821 h 2000"/>
                <a:gd name="T42" fmla="*/ 543 w 1863"/>
                <a:gd name="T43" fmla="*/ 752 h 2000"/>
                <a:gd name="T44" fmla="*/ 254 w 1863"/>
                <a:gd name="T45" fmla="*/ 913 h 2000"/>
                <a:gd name="T46" fmla="*/ 1481 w 1863"/>
                <a:gd name="T47" fmla="*/ 1935 h 2000"/>
                <a:gd name="T48" fmla="*/ 1481 w 1863"/>
                <a:gd name="T49" fmla="*/ 1935 h 2000"/>
                <a:gd name="T50" fmla="*/ 1606 w 1863"/>
                <a:gd name="T51" fmla="*/ 1999 h 2000"/>
                <a:gd name="T52" fmla="*/ 1743 w 1863"/>
                <a:gd name="T53" fmla="*/ 1885 h 2000"/>
                <a:gd name="T54" fmla="*/ 1187 w 1863"/>
                <a:gd name="T55" fmla="*/ 0 h 20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63"/>
                <a:gd name="T85" fmla="*/ 0 h 2000"/>
                <a:gd name="T86" fmla="*/ 1863 w 1863"/>
                <a:gd name="T87" fmla="*/ 2000 h 20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cubicBezTo>
                    <a:pt x="1299" y="1602"/>
                    <a:pt x="1352" y="1694"/>
                    <a:pt x="1397" y="1770"/>
                  </a:cubicBez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31" name="Google Shape;1653;p70"/>
            <p:cNvSpPr>
              <a:spLocks/>
            </p:cNvSpPr>
            <p:nvPr/>
          </p:nvSpPr>
          <p:spPr bwMode="auto">
            <a:xfrm>
              <a:off x="3325957" y="4991661"/>
              <a:ext cx="406358" cy="242452"/>
            </a:xfrm>
            <a:custGeom>
              <a:avLst/>
              <a:gdLst>
                <a:gd name="T0" fmla="*/ 5898 w 6384"/>
                <a:gd name="T1" fmla="*/ 1 h 3809"/>
                <a:gd name="T2" fmla="*/ 1 w 6384"/>
                <a:gd name="T3" fmla="*/ 3131 h 3809"/>
                <a:gd name="T4" fmla="*/ 122 w 6384"/>
                <a:gd name="T5" fmla="*/ 3709 h 3809"/>
                <a:gd name="T6" fmla="*/ 2167 w 6384"/>
                <a:gd name="T7" fmla="*/ 3808 h 3809"/>
                <a:gd name="T8" fmla="*/ 6384 w 6384"/>
                <a:gd name="T9" fmla="*/ 3466 h 3809"/>
                <a:gd name="T10" fmla="*/ 6354 w 6384"/>
                <a:gd name="T11" fmla="*/ 3314 h 3809"/>
                <a:gd name="T12" fmla="*/ 5898 w 6384"/>
                <a:gd name="T13" fmla="*/ 1 h 38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84"/>
                <a:gd name="T22" fmla="*/ 0 h 3809"/>
                <a:gd name="T23" fmla="*/ 6384 w 6384"/>
                <a:gd name="T24" fmla="*/ 3809 h 380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32" name="Google Shape;1654;p70"/>
            <p:cNvSpPr>
              <a:spLocks/>
            </p:cNvSpPr>
            <p:nvPr/>
          </p:nvSpPr>
          <p:spPr bwMode="auto">
            <a:xfrm>
              <a:off x="3256322" y="4863976"/>
              <a:ext cx="445058" cy="327047"/>
            </a:xfrm>
            <a:custGeom>
              <a:avLst/>
              <a:gdLst>
                <a:gd name="T0" fmla="*/ 1 w 6992"/>
                <a:gd name="T1" fmla="*/ 0 h 5138"/>
                <a:gd name="T2" fmla="*/ 669 w 6992"/>
                <a:gd name="T3" fmla="*/ 3162 h 5138"/>
                <a:gd name="T4" fmla="*/ 1095 w 6992"/>
                <a:gd name="T5" fmla="*/ 5137 h 5138"/>
                <a:gd name="T6" fmla="*/ 6992 w 6992"/>
                <a:gd name="T7" fmla="*/ 2007 h 5138"/>
                <a:gd name="T8" fmla="*/ 6718 w 6992"/>
                <a:gd name="T9" fmla="*/ 122 h 5138"/>
                <a:gd name="T10" fmla="*/ 1 w 6992"/>
                <a:gd name="T11" fmla="*/ 0 h 5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92"/>
                <a:gd name="T19" fmla="*/ 0 h 5138"/>
                <a:gd name="T20" fmla="*/ 6992 w 6992"/>
                <a:gd name="T21" fmla="*/ 5138 h 5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33" name="Google Shape;1655;p70"/>
            <p:cNvSpPr>
              <a:spLocks/>
            </p:cNvSpPr>
            <p:nvPr/>
          </p:nvSpPr>
          <p:spPr bwMode="auto">
            <a:xfrm>
              <a:off x="3331813" y="5208331"/>
              <a:ext cx="477903" cy="654921"/>
            </a:xfrm>
            <a:custGeom>
              <a:avLst/>
              <a:gdLst>
                <a:gd name="T0" fmla="*/ 6292 w 7508"/>
                <a:gd name="T1" fmla="*/ 1 h 10289"/>
                <a:gd name="T2" fmla="*/ 1792 w 7508"/>
                <a:gd name="T3" fmla="*/ 391 h 10289"/>
                <a:gd name="T4" fmla="*/ 0 w 7508"/>
                <a:gd name="T5" fmla="*/ 305 h 10289"/>
                <a:gd name="T6" fmla="*/ 0 w 7508"/>
                <a:gd name="T7" fmla="*/ 305 h 10289"/>
                <a:gd name="T8" fmla="*/ 2006 w 7508"/>
                <a:gd name="T9" fmla="*/ 9667 h 10289"/>
                <a:gd name="T10" fmla="*/ 4920 w 7508"/>
                <a:gd name="T11" fmla="*/ 10288 h 10289"/>
                <a:gd name="T12" fmla="*/ 7417 w 7508"/>
                <a:gd name="T13" fmla="*/ 9940 h 10289"/>
                <a:gd name="T14" fmla="*/ 6292 w 7508"/>
                <a:gd name="T15" fmla="*/ 1 h 102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508"/>
                <a:gd name="T25" fmla="*/ 0 h 10289"/>
                <a:gd name="T26" fmla="*/ 7508 w 7508"/>
                <a:gd name="T27" fmla="*/ 10289 h 102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34" name="Google Shape;1656;p70"/>
            <p:cNvSpPr>
              <a:spLocks/>
            </p:cNvSpPr>
            <p:nvPr/>
          </p:nvSpPr>
          <p:spPr bwMode="auto">
            <a:xfrm>
              <a:off x="3347789" y="5289614"/>
              <a:ext cx="392290" cy="41883"/>
            </a:xfrm>
            <a:custGeom>
              <a:avLst/>
              <a:gdLst>
                <a:gd name="T0" fmla="*/ 6071 w 6163"/>
                <a:gd name="T1" fmla="*/ 1 h 658"/>
                <a:gd name="T2" fmla="*/ 3104 w 6163"/>
                <a:gd name="T3" fmla="*/ 411 h 658"/>
                <a:gd name="T4" fmla="*/ 114 w 6163"/>
                <a:gd name="T5" fmla="*/ 92 h 658"/>
                <a:gd name="T6" fmla="*/ 91 w 6163"/>
                <a:gd name="T7" fmla="*/ 88 h 658"/>
                <a:gd name="T8" fmla="*/ 83 w 6163"/>
                <a:gd name="T9" fmla="*/ 244 h 658"/>
                <a:gd name="T10" fmla="*/ 3079 w 6163"/>
                <a:gd name="T11" fmla="*/ 658 h 658"/>
                <a:gd name="T12" fmla="*/ 6102 w 6163"/>
                <a:gd name="T13" fmla="*/ 92 h 658"/>
                <a:gd name="T14" fmla="*/ 6071 w 6163"/>
                <a:gd name="T15" fmla="*/ 1 h 6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3"/>
                <a:gd name="T25" fmla="*/ 0 h 658"/>
                <a:gd name="T26" fmla="*/ 6163 w 6163"/>
                <a:gd name="T27" fmla="*/ 658 h 65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35" name="Google Shape;1657;p70"/>
            <p:cNvSpPr>
              <a:spLocks/>
            </p:cNvSpPr>
            <p:nvPr/>
          </p:nvSpPr>
          <p:spPr bwMode="auto">
            <a:xfrm>
              <a:off x="3701310" y="5214187"/>
              <a:ext cx="23297" cy="81793"/>
            </a:xfrm>
            <a:custGeom>
              <a:avLst/>
              <a:gdLst>
                <a:gd name="T0" fmla="*/ 92 w 366"/>
                <a:gd name="T1" fmla="*/ 0 h 1285"/>
                <a:gd name="T2" fmla="*/ 31 w 366"/>
                <a:gd name="T3" fmla="*/ 30 h 1285"/>
                <a:gd name="T4" fmla="*/ 61 w 366"/>
                <a:gd name="T5" fmla="*/ 456 h 1285"/>
                <a:gd name="T6" fmla="*/ 183 w 366"/>
                <a:gd name="T7" fmla="*/ 1216 h 1285"/>
                <a:gd name="T8" fmla="*/ 270 w 366"/>
                <a:gd name="T9" fmla="*/ 1284 h 1285"/>
                <a:gd name="T10" fmla="*/ 335 w 366"/>
                <a:gd name="T11" fmla="*/ 1216 h 1285"/>
                <a:gd name="T12" fmla="*/ 213 w 366"/>
                <a:gd name="T13" fmla="*/ 456 h 1285"/>
                <a:gd name="T14" fmla="*/ 92 w 366"/>
                <a:gd name="T15" fmla="*/ 0 h 12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6"/>
                <a:gd name="T25" fmla="*/ 0 h 1285"/>
                <a:gd name="T26" fmla="*/ 366 w 366"/>
                <a:gd name="T27" fmla="*/ 1285 h 128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36" name="Google Shape;1658;p70"/>
            <p:cNvSpPr>
              <a:spLocks/>
            </p:cNvSpPr>
            <p:nvPr/>
          </p:nvSpPr>
          <p:spPr bwMode="auto">
            <a:xfrm>
              <a:off x="3640141" y="5223480"/>
              <a:ext cx="27562" cy="89050"/>
            </a:xfrm>
            <a:custGeom>
              <a:avLst/>
              <a:gdLst>
                <a:gd name="T0" fmla="*/ 134 w 433"/>
                <a:gd name="T1" fmla="*/ 1 h 1399"/>
                <a:gd name="T2" fmla="*/ 19 w 433"/>
                <a:gd name="T3" fmla="*/ 128 h 1399"/>
                <a:gd name="T4" fmla="*/ 293 w 433"/>
                <a:gd name="T5" fmla="*/ 1343 h 1399"/>
                <a:gd name="T6" fmla="*/ 361 w 433"/>
                <a:gd name="T7" fmla="*/ 1399 h 1399"/>
                <a:gd name="T8" fmla="*/ 415 w 433"/>
                <a:gd name="T9" fmla="*/ 1313 h 1399"/>
                <a:gd name="T10" fmla="*/ 202 w 433"/>
                <a:gd name="T11" fmla="*/ 67 h 1399"/>
                <a:gd name="T12" fmla="*/ 134 w 433"/>
                <a:gd name="T13" fmla="*/ 1 h 13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3"/>
                <a:gd name="T22" fmla="*/ 0 h 1399"/>
                <a:gd name="T23" fmla="*/ 433 w 433"/>
                <a:gd name="T24" fmla="*/ 1399 h 139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37" name="Google Shape;1659;p70"/>
            <p:cNvSpPr>
              <a:spLocks/>
            </p:cNvSpPr>
            <p:nvPr/>
          </p:nvSpPr>
          <p:spPr bwMode="auto">
            <a:xfrm>
              <a:off x="3581391" y="5228891"/>
              <a:ext cx="24315" cy="90578"/>
            </a:xfrm>
            <a:custGeom>
              <a:avLst/>
              <a:gdLst>
                <a:gd name="T0" fmla="*/ 75 w 382"/>
                <a:gd name="T1" fmla="*/ 0 h 1423"/>
                <a:gd name="T2" fmla="*/ 0 w 382"/>
                <a:gd name="T3" fmla="*/ 73 h 1423"/>
                <a:gd name="T4" fmla="*/ 243 w 382"/>
                <a:gd name="T5" fmla="*/ 1380 h 1423"/>
                <a:gd name="T6" fmla="*/ 317 w 382"/>
                <a:gd name="T7" fmla="*/ 1422 h 1423"/>
                <a:gd name="T8" fmla="*/ 365 w 382"/>
                <a:gd name="T9" fmla="*/ 1350 h 1423"/>
                <a:gd name="T10" fmla="*/ 152 w 382"/>
                <a:gd name="T11" fmla="*/ 43 h 1423"/>
                <a:gd name="T12" fmla="*/ 75 w 382"/>
                <a:gd name="T13" fmla="*/ 0 h 14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2"/>
                <a:gd name="T22" fmla="*/ 0 h 1423"/>
                <a:gd name="T23" fmla="*/ 382 w 382"/>
                <a:gd name="T24" fmla="*/ 1423 h 14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38" name="Google Shape;1660;p70"/>
            <p:cNvSpPr>
              <a:spLocks/>
            </p:cNvSpPr>
            <p:nvPr/>
          </p:nvSpPr>
          <p:spPr bwMode="auto">
            <a:xfrm>
              <a:off x="3511692" y="5231246"/>
              <a:ext cx="29089" cy="92614"/>
            </a:xfrm>
            <a:custGeom>
              <a:avLst/>
              <a:gdLst>
                <a:gd name="T0" fmla="*/ 131 w 457"/>
                <a:gd name="T1" fmla="*/ 0 h 1455"/>
                <a:gd name="T2" fmla="*/ 1 w 457"/>
                <a:gd name="T3" fmla="*/ 127 h 1455"/>
                <a:gd name="T4" fmla="*/ 396 w 457"/>
                <a:gd name="T5" fmla="*/ 1434 h 1455"/>
                <a:gd name="T6" fmla="*/ 419 w 457"/>
                <a:gd name="T7" fmla="*/ 1454 h 1455"/>
                <a:gd name="T8" fmla="*/ 457 w 457"/>
                <a:gd name="T9" fmla="*/ 1404 h 1455"/>
                <a:gd name="T10" fmla="*/ 214 w 457"/>
                <a:gd name="T11" fmla="*/ 66 h 1455"/>
                <a:gd name="T12" fmla="*/ 131 w 457"/>
                <a:gd name="T13" fmla="*/ 0 h 14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7"/>
                <a:gd name="T22" fmla="*/ 0 h 1455"/>
                <a:gd name="T23" fmla="*/ 457 w 457"/>
                <a:gd name="T24" fmla="*/ 1455 h 14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39" name="Google Shape;1661;p70"/>
            <p:cNvSpPr>
              <a:spLocks/>
            </p:cNvSpPr>
            <p:nvPr/>
          </p:nvSpPr>
          <p:spPr bwMode="auto">
            <a:xfrm>
              <a:off x="3445940" y="5235956"/>
              <a:ext cx="21324" cy="83703"/>
            </a:xfrm>
            <a:custGeom>
              <a:avLst/>
              <a:gdLst>
                <a:gd name="T0" fmla="*/ 107 w 335"/>
                <a:gd name="T1" fmla="*/ 0 h 1315"/>
                <a:gd name="T2" fmla="*/ 0 w 335"/>
                <a:gd name="T3" fmla="*/ 114 h 1315"/>
                <a:gd name="T4" fmla="*/ 213 w 335"/>
                <a:gd name="T5" fmla="*/ 1269 h 1315"/>
                <a:gd name="T6" fmla="*/ 285 w 335"/>
                <a:gd name="T7" fmla="*/ 1315 h 1315"/>
                <a:gd name="T8" fmla="*/ 335 w 335"/>
                <a:gd name="T9" fmla="*/ 1269 h 1315"/>
                <a:gd name="T10" fmla="*/ 183 w 335"/>
                <a:gd name="T11" fmla="*/ 53 h 1315"/>
                <a:gd name="T12" fmla="*/ 107 w 335"/>
                <a:gd name="T13" fmla="*/ 0 h 13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5"/>
                <a:gd name="T22" fmla="*/ 0 h 1315"/>
                <a:gd name="T23" fmla="*/ 335 w 335"/>
                <a:gd name="T24" fmla="*/ 1315 h 13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40" name="Google Shape;1662;p70"/>
            <p:cNvSpPr>
              <a:spLocks/>
            </p:cNvSpPr>
            <p:nvPr/>
          </p:nvSpPr>
          <p:spPr bwMode="auto">
            <a:xfrm>
              <a:off x="3380697" y="5233028"/>
              <a:ext cx="26607" cy="76192"/>
            </a:xfrm>
            <a:custGeom>
              <a:avLst/>
              <a:gdLst>
                <a:gd name="T0" fmla="*/ 121 w 418"/>
                <a:gd name="T1" fmla="*/ 1 h 1197"/>
                <a:gd name="T2" fmla="*/ 22 w 418"/>
                <a:gd name="T3" fmla="*/ 130 h 1197"/>
                <a:gd name="T4" fmla="*/ 296 w 418"/>
                <a:gd name="T5" fmla="*/ 1163 h 1197"/>
                <a:gd name="T6" fmla="*/ 339 w 418"/>
                <a:gd name="T7" fmla="*/ 1196 h 1197"/>
                <a:gd name="T8" fmla="*/ 387 w 418"/>
                <a:gd name="T9" fmla="*/ 1133 h 1197"/>
                <a:gd name="T10" fmla="*/ 205 w 418"/>
                <a:gd name="T11" fmla="*/ 38 h 1197"/>
                <a:gd name="T12" fmla="*/ 121 w 418"/>
                <a:gd name="T13" fmla="*/ 1 h 11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8"/>
                <a:gd name="T22" fmla="*/ 0 h 1197"/>
                <a:gd name="T23" fmla="*/ 418 w 418"/>
                <a:gd name="T24" fmla="*/ 1197 h 11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41" name="Google Shape;1663;p70"/>
            <p:cNvSpPr>
              <a:spLocks/>
            </p:cNvSpPr>
            <p:nvPr/>
          </p:nvSpPr>
          <p:spPr bwMode="auto">
            <a:xfrm>
              <a:off x="3326021" y="5202539"/>
              <a:ext cx="410177" cy="39337"/>
            </a:xfrm>
            <a:custGeom>
              <a:avLst/>
              <a:gdLst>
                <a:gd name="T0" fmla="*/ 6322 w 6444"/>
                <a:gd name="T1" fmla="*/ 1 h 618"/>
                <a:gd name="T2" fmla="*/ 2295 w 6444"/>
                <a:gd name="T3" fmla="*/ 375 h 618"/>
                <a:gd name="T4" fmla="*/ 121 w 6444"/>
                <a:gd name="T5" fmla="*/ 305 h 618"/>
                <a:gd name="T6" fmla="*/ 99 w 6444"/>
                <a:gd name="T7" fmla="*/ 302 h 618"/>
                <a:gd name="T8" fmla="*/ 121 w 6444"/>
                <a:gd name="T9" fmla="*/ 487 h 618"/>
                <a:gd name="T10" fmla="*/ 2831 w 6444"/>
                <a:gd name="T11" fmla="*/ 618 h 618"/>
                <a:gd name="T12" fmla="*/ 6353 w 6444"/>
                <a:gd name="T13" fmla="*/ 122 h 618"/>
                <a:gd name="T14" fmla="*/ 6322 w 6444"/>
                <a:gd name="T15" fmla="*/ 1 h 6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44"/>
                <a:gd name="T25" fmla="*/ 0 h 618"/>
                <a:gd name="T26" fmla="*/ 6444 w 6444"/>
                <a:gd name="T27" fmla="*/ 618 h 6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42" name="Google Shape;1664;p70"/>
            <p:cNvSpPr>
              <a:spLocks/>
            </p:cNvSpPr>
            <p:nvPr/>
          </p:nvSpPr>
          <p:spPr bwMode="auto">
            <a:xfrm>
              <a:off x="3481394" y="5945289"/>
              <a:ext cx="601134" cy="101398"/>
            </a:xfrm>
            <a:custGeom>
              <a:avLst/>
              <a:gdLst>
                <a:gd name="T0" fmla="*/ 2364 w 9444"/>
                <a:gd name="T1" fmla="*/ 0 h 1593"/>
                <a:gd name="T2" fmla="*/ 51 w 9444"/>
                <a:gd name="T3" fmla="*/ 216 h 1593"/>
                <a:gd name="T4" fmla="*/ 325 w 9444"/>
                <a:gd name="T5" fmla="*/ 1067 h 1593"/>
                <a:gd name="T6" fmla="*/ 3091 w 9444"/>
                <a:gd name="T7" fmla="*/ 1493 h 1593"/>
                <a:gd name="T8" fmla="*/ 4789 w 9444"/>
                <a:gd name="T9" fmla="*/ 1593 h 1593"/>
                <a:gd name="T10" fmla="*/ 8319 w 9444"/>
                <a:gd name="T11" fmla="*/ 1219 h 1593"/>
                <a:gd name="T12" fmla="*/ 9231 w 9444"/>
                <a:gd name="T13" fmla="*/ 216 h 1593"/>
                <a:gd name="T14" fmla="*/ 2364 w 9444"/>
                <a:gd name="T15" fmla="*/ 0 h 15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444"/>
                <a:gd name="T25" fmla="*/ 0 h 1593"/>
                <a:gd name="T26" fmla="*/ 9444 w 9444"/>
                <a:gd name="T27" fmla="*/ 1593 h 159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43" name="Google Shape;1665;p70"/>
            <p:cNvSpPr>
              <a:spLocks/>
            </p:cNvSpPr>
            <p:nvPr/>
          </p:nvSpPr>
          <p:spPr bwMode="auto">
            <a:xfrm>
              <a:off x="3865786" y="5870053"/>
              <a:ext cx="216737" cy="150984"/>
            </a:xfrm>
            <a:custGeom>
              <a:avLst/>
              <a:gdLst>
                <a:gd name="T0" fmla="*/ 851 w 3405"/>
                <a:gd name="T1" fmla="*/ 0 h 2372"/>
                <a:gd name="T2" fmla="*/ 0 w 3405"/>
                <a:gd name="T3" fmla="*/ 2371 h 2372"/>
                <a:gd name="T4" fmla="*/ 3192 w 3405"/>
                <a:gd name="T5" fmla="*/ 1398 h 2372"/>
                <a:gd name="T6" fmla="*/ 851 w 3405"/>
                <a:gd name="T7" fmla="*/ 0 h 23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05"/>
                <a:gd name="T13" fmla="*/ 0 h 2372"/>
                <a:gd name="T14" fmla="*/ 3405 w 3405"/>
                <a:gd name="T15" fmla="*/ 2372 h 23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44" name="Google Shape;1666;p70"/>
            <p:cNvSpPr>
              <a:spLocks/>
            </p:cNvSpPr>
            <p:nvPr/>
          </p:nvSpPr>
          <p:spPr bwMode="auto">
            <a:xfrm>
              <a:off x="3457525" y="5823587"/>
              <a:ext cx="462499" cy="199041"/>
            </a:xfrm>
            <a:custGeom>
              <a:avLst/>
              <a:gdLst>
                <a:gd name="T0" fmla="*/ 92 w 7266"/>
                <a:gd name="T1" fmla="*/ 1 h 3127"/>
                <a:gd name="T2" fmla="*/ 92 w 7266"/>
                <a:gd name="T3" fmla="*/ 1 h 3127"/>
                <a:gd name="T4" fmla="*/ 578 w 7266"/>
                <a:gd name="T5" fmla="*/ 2615 h 3127"/>
                <a:gd name="T6" fmla="*/ 5294 w 7266"/>
                <a:gd name="T7" fmla="*/ 3126 h 3127"/>
                <a:gd name="T8" fmla="*/ 6414 w 7266"/>
                <a:gd name="T9" fmla="*/ 3101 h 3127"/>
                <a:gd name="T10" fmla="*/ 7265 w 7266"/>
                <a:gd name="T11" fmla="*/ 730 h 3127"/>
                <a:gd name="T12" fmla="*/ 5472 w 7266"/>
                <a:gd name="T13" fmla="*/ 244 h 3127"/>
                <a:gd name="T14" fmla="*/ 3251 w 7266"/>
                <a:gd name="T15" fmla="*/ 542 h 3127"/>
                <a:gd name="T16" fmla="*/ 92 w 7266"/>
                <a:gd name="T17" fmla="*/ 1 h 31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266"/>
                <a:gd name="T28" fmla="*/ 0 h 3127"/>
                <a:gd name="T29" fmla="*/ 7266 w 7266"/>
                <a:gd name="T30" fmla="*/ 3127 h 31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45" name="Google Shape;1667;p70"/>
            <p:cNvSpPr>
              <a:spLocks/>
            </p:cNvSpPr>
            <p:nvPr/>
          </p:nvSpPr>
          <p:spPr bwMode="auto">
            <a:xfrm>
              <a:off x="3794687" y="5744277"/>
              <a:ext cx="138571" cy="127241"/>
            </a:xfrm>
            <a:custGeom>
              <a:avLst/>
              <a:gdLst>
                <a:gd name="T0" fmla="*/ 769 w 2177"/>
                <a:gd name="T1" fmla="*/ 206 h 1999"/>
                <a:gd name="T2" fmla="*/ 813 w 2177"/>
                <a:gd name="T3" fmla="*/ 1095 h 1999"/>
                <a:gd name="T4" fmla="*/ 664 w 2177"/>
                <a:gd name="T5" fmla="*/ 1482 h 1999"/>
                <a:gd name="T6" fmla="*/ 664 w 2177"/>
                <a:gd name="T7" fmla="*/ 1482 h 1999"/>
                <a:gd name="T8" fmla="*/ 601 w 2177"/>
                <a:gd name="T9" fmla="*/ 1095 h 1999"/>
                <a:gd name="T10" fmla="*/ 661 w 2177"/>
                <a:gd name="T11" fmla="*/ 244 h 1999"/>
                <a:gd name="T12" fmla="*/ 769 w 2177"/>
                <a:gd name="T13" fmla="*/ 206 h 1999"/>
                <a:gd name="T14" fmla="*/ 1461 w 2177"/>
                <a:gd name="T15" fmla="*/ 961 h 1999"/>
                <a:gd name="T16" fmla="*/ 1604 w 2177"/>
                <a:gd name="T17" fmla="*/ 1247 h 1999"/>
                <a:gd name="T18" fmla="*/ 796 w 2177"/>
                <a:gd name="T19" fmla="*/ 1774 h 1999"/>
                <a:gd name="T20" fmla="*/ 796 w 2177"/>
                <a:gd name="T21" fmla="*/ 1774 h 1999"/>
                <a:gd name="T22" fmla="*/ 1087 w 2177"/>
                <a:gd name="T23" fmla="*/ 1247 h 1999"/>
                <a:gd name="T24" fmla="*/ 1391 w 2177"/>
                <a:gd name="T25" fmla="*/ 973 h 1999"/>
                <a:gd name="T26" fmla="*/ 1461 w 2177"/>
                <a:gd name="T27" fmla="*/ 961 h 1999"/>
                <a:gd name="T28" fmla="*/ 700 w 2177"/>
                <a:gd name="T29" fmla="*/ 0 h 1999"/>
                <a:gd name="T30" fmla="*/ 479 w 2177"/>
                <a:gd name="T31" fmla="*/ 1885 h 1999"/>
                <a:gd name="T32" fmla="*/ 650 w 2177"/>
                <a:gd name="T33" fmla="*/ 1999 h 1999"/>
                <a:gd name="T34" fmla="*/ 755 w 2177"/>
                <a:gd name="T35" fmla="*/ 1909 h 1999"/>
                <a:gd name="T36" fmla="*/ 755 w 2177"/>
                <a:gd name="T37" fmla="*/ 1909 h 1999"/>
                <a:gd name="T38" fmla="*/ 1786 w 2177"/>
                <a:gd name="T39" fmla="*/ 912 h 1999"/>
                <a:gd name="T40" fmla="*/ 1474 w 2177"/>
                <a:gd name="T41" fmla="*/ 752 h 1999"/>
                <a:gd name="T42" fmla="*/ 1208 w 2177"/>
                <a:gd name="T43" fmla="*/ 821 h 1999"/>
                <a:gd name="T44" fmla="*/ 1103 w 2177"/>
                <a:gd name="T45" fmla="*/ 906 h 1999"/>
                <a:gd name="T46" fmla="*/ 1103 w 2177"/>
                <a:gd name="T47" fmla="*/ 906 h 1999"/>
                <a:gd name="T48" fmla="*/ 722 w 2177"/>
                <a:gd name="T49" fmla="*/ 0 h 1999"/>
                <a:gd name="T50" fmla="*/ 700 w 2177"/>
                <a:gd name="T51" fmla="*/ 0 h 19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77"/>
                <a:gd name="T79" fmla="*/ 0 h 1999"/>
                <a:gd name="T80" fmla="*/ 2177 w 2177"/>
                <a:gd name="T81" fmla="*/ 1999 h 19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46" name="Google Shape;1668;p70"/>
            <p:cNvSpPr>
              <a:spLocks/>
            </p:cNvSpPr>
            <p:nvPr/>
          </p:nvSpPr>
          <p:spPr bwMode="auto">
            <a:xfrm>
              <a:off x="2639157" y="3087907"/>
              <a:ext cx="1062233" cy="1801302"/>
            </a:xfrm>
            <a:custGeom>
              <a:avLst/>
              <a:gdLst>
                <a:gd name="T0" fmla="*/ 9697 w 16688"/>
                <a:gd name="T1" fmla="*/ 0 h 28299"/>
                <a:gd name="T2" fmla="*/ 9697 w 16688"/>
                <a:gd name="T3" fmla="*/ 5593 h 28299"/>
                <a:gd name="T4" fmla="*/ 5137 w 16688"/>
                <a:gd name="T5" fmla="*/ 5532 h 28299"/>
                <a:gd name="T6" fmla="*/ 4347 w 16688"/>
                <a:gd name="T7" fmla="*/ 821 h 28299"/>
                <a:gd name="T8" fmla="*/ 2675 w 16688"/>
                <a:gd name="T9" fmla="*/ 699 h 28299"/>
                <a:gd name="T10" fmla="*/ 2675 w 16688"/>
                <a:gd name="T11" fmla="*/ 699 h 28299"/>
                <a:gd name="T12" fmla="*/ 274 w 16688"/>
                <a:gd name="T13" fmla="*/ 11946 h 28299"/>
                <a:gd name="T14" fmla="*/ 0 w 16688"/>
                <a:gd name="T15" fmla="*/ 16961 h 28299"/>
                <a:gd name="T16" fmla="*/ 13982 w 16688"/>
                <a:gd name="T17" fmla="*/ 28299 h 28299"/>
                <a:gd name="T18" fmla="*/ 16323 w 16688"/>
                <a:gd name="T19" fmla="*/ 27843 h 28299"/>
                <a:gd name="T20" fmla="*/ 16688 w 16688"/>
                <a:gd name="T21" fmla="*/ 27752 h 28299"/>
                <a:gd name="T22" fmla="*/ 14134 w 16688"/>
                <a:gd name="T23" fmla="*/ 11581 h 28299"/>
                <a:gd name="T24" fmla="*/ 11764 w 16688"/>
                <a:gd name="T25" fmla="*/ 5897 h 28299"/>
                <a:gd name="T26" fmla="*/ 11490 w 16688"/>
                <a:gd name="T27" fmla="*/ 0 h 2829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688"/>
                <a:gd name="T43" fmla="*/ 0 h 28299"/>
                <a:gd name="T44" fmla="*/ 16688 w 16688"/>
                <a:gd name="T45" fmla="*/ 28299 h 2829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1669;p70">
              <a:extLst/>
            </p:cNvPr>
            <p:cNvSpPr/>
            <p:nvPr/>
          </p:nvSpPr>
          <p:spPr>
            <a:xfrm>
              <a:off x="2608453" y="4168692"/>
              <a:ext cx="920979" cy="744903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19" name="Google Shape;1670;p70">
              <a:extLst/>
            </p:cNvPr>
            <p:cNvSpPr/>
            <p:nvPr/>
          </p:nvSpPr>
          <p:spPr>
            <a:xfrm>
              <a:off x="2953323" y="3572769"/>
              <a:ext cx="336894" cy="317637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5549" name="Google Shape;1671;p70"/>
            <p:cNvSpPr>
              <a:spLocks/>
            </p:cNvSpPr>
            <p:nvPr/>
          </p:nvSpPr>
          <p:spPr bwMode="auto">
            <a:xfrm>
              <a:off x="2344270" y="1816785"/>
              <a:ext cx="319281" cy="600752"/>
            </a:xfrm>
            <a:custGeom>
              <a:avLst/>
              <a:gdLst>
                <a:gd name="T0" fmla="*/ 5016 w 5016"/>
                <a:gd name="T1" fmla="*/ 0 h 9438"/>
                <a:gd name="T2" fmla="*/ 973 w 5016"/>
                <a:gd name="T3" fmla="*/ 3557 h 9438"/>
                <a:gd name="T4" fmla="*/ 365 w 5016"/>
                <a:gd name="T5" fmla="*/ 8937 h 9438"/>
                <a:gd name="T6" fmla="*/ 1764 w 5016"/>
                <a:gd name="T7" fmla="*/ 9423 h 9438"/>
                <a:gd name="T8" fmla="*/ 1802 w 5016"/>
                <a:gd name="T9" fmla="*/ 9437 h 9438"/>
                <a:gd name="T10" fmla="*/ 1855 w 5016"/>
                <a:gd name="T11" fmla="*/ 8359 h 9438"/>
                <a:gd name="T12" fmla="*/ 3648 w 5016"/>
                <a:gd name="T13" fmla="*/ 7964 h 9438"/>
                <a:gd name="T14" fmla="*/ 4621 w 5016"/>
                <a:gd name="T15" fmla="*/ 1277 h 9438"/>
                <a:gd name="T16" fmla="*/ 5016 w 5016"/>
                <a:gd name="T17" fmla="*/ 0 h 94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16"/>
                <a:gd name="T28" fmla="*/ 0 h 9438"/>
                <a:gd name="T29" fmla="*/ 5016 w 5016"/>
                <a:gd name="T30" fmla="*/ 9438 h 94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50" name="Google Shape;1672;p70"/>
            <p:cNvSpPr>
              <a:spLocks/>
            </p:cNvSpPr>
            <p:nvPr/>
          </p:nvSpPr>
          <p:spPr bwMode="auto">
            <a:xfrm>
              <a:off x="2559438" y="1793552"/>
              <a:ext cx="191594" cy="530225"/>
            </a:xfrm>
            <a:custGeom>
              <a:avLst/>
              <a:gdLst>
                <a:gd name="T0" fmla="*/ 3010 w 3010"/>
                <a:gd name="T1" fmla="*/ 1 h 8330"/>
                <a:gd name="T2" fmla="*/ 3010 w 3010"/>
                <a:gd name="T3" fmla="*/ 1 h 8330"/>
                <a:gd name="T4" fmla="*/ 1581 w 3010"/>
                <a:gd name="T5" fmla="*/ 365 h 8330"/>
                <a:gd name="T6" fmla="*/ 1186 w 3010"/>
                <a:gd name="T7" fmla="*/ 1642 h 8330"/>
                <a:gd name="T8" fmla="*/ 213 w 3010"/>
                <a:gd name="T9" fmla="*/ 8329 h 8330"/>
                <a:gd name="T10" fmla="*/ 2766 w 3010"/>
                <a:gd name="T11" fmla="*/ 8025 h 8330"/>
                <a:gd name="T12" fmla="*/ 3010 w 3010"/>
                <a:gd name="T13" fmla="*/ 1 h 83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10"/>
                <a:gd name="T22" fmla="*/ 0 h 8330"/>
                <a:gd name="T23" fmla="*/ 3010 w 3010"/>
                <a:gd name="T24" fmla="*/ 8330 h 83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51" name="Google Shape;1673;p70"/>
            <p:cNvSpPr>
              <a:spLocks/>
            </p:cNvSpPr>
            <p:nvPr/>
          </p:nvSpPr>
          <p:spPr bwMode="auto">
            <a:xfrm>
              <a:off x="2702999" y="1669750"/>
              <a:ext cx="760393" cy="679172"/>
            </a:xfrm>
            <a:custGeom>
              <a:avLst/>
              <a:gdLst>
                <a:gd name="T0" fmla="*/ 6140 w 11946"/>
                <a:gd name="T1" fmla="*/ 0 h 10670"/>
                <a:gd name="T2" fmla="*/ 4833 w 11946"/>
                <a:gd name="T3" fmla="*/ 2189 h 10670"/>
                <a:gd name="T4" fmla="*/ 3800 w 11946"/>
                <a:gd name="T5" fmla="*/ 611 h 10670"/>
                <a:gd name="T6" fmla="*/ 3618 w 11946"/>
                <a:gd name="T7" fmla="*/ 639 h 10670"/>
                <a:gd name="T8" fmla="*/ 3922 w 11946"/>
                <a:gd name="T9" fmla="*/ 2219 h 10670"/>
                <a:gd name="T10" fmla="*/ 1831 w 11946"/>
                <a:gd name="T11" fmla="*/ 1847 h 10670"/>
                <a:gd name="T12" fmla="*/ 700 w 11946"/>
                <a:gd name="T13" fmla="*/ 1946 h 10670"/>
                <a:gd name="T14" fmla="*/ 456 w 11946"/>
                <a:gd name="T15" fmla="*/ 9970 h 10670"/>
                <a:gd name="T16" fmla="*/ 2565 w 11946"/>
                <a:gd name="T17" fmla="*/ 9912 h 10670"/>
                <a:gd name="T18" fmla="*/ 6384 w 11946"/>
                <a:gd name="T19" fmla="*/ 10092 h 10670"/>
                <a:gd name="T20" fmla="*/ 6562 w 11946"/>
                <a:gd name="T21" fmla="*/ 7499 h 10670"/>
                <a:gd name="T22" fmla="*/ 6657 w 11946"/>
                <a:gd name="T23" fmla="*/ 7599 h 10670"/>
                <a:gd name="T24" fmla="*/ 7174 w 11946"/>
                <a:gd name="T25" fmla="*/ 10183 h 10670"/>
                <a:gd name="T26" fmla="*/ 9666 w 11946"/>
                <a:gd name="T27" fmla="*/ 10244 h 10670"/>
                <a:gd name="T28" fmla="*/ 9666 w 11946"/>
                <a:gd name="T29" fmla="*/ 6809 h 10670"/>
                <a:gd name="T30" fmla="*/ 9666 w 11946"/>
                <a:gd name="T31" fmla="*/ 6809 h 10670"/>
                <a:gd name="T32" fmla="*/ 10730 w 11946"/>
                <a:gd name="T33" fmla="*/ 10426 h 10670"/>
                <a:gd name="T34" fmla="*/ 11946 w 11946"/>
                <a:gd name="T35" fmla="*/ 10669 h 10670"/>
                <a:gd name="T36" fmla="*/ 8450 w 11946"/>
                <a:gd name="T37" fmla="*/ 1885 h 10670"/>
                <a:gd name="T38" fmla="*/ 5532 w 11946"/>
                <a:gd name="T39" fmla="*/ 2189 h 10670"/>
                <a:gd name="T40" fmla="*/ 6140 w 11946"/>
                <a:gd name="T41" fmla="*/ 0 h 106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946"/>
                <a:gd name="T64" fmla="*/ 0 h 10670"/>
                <a:gd name="T65" fmla="*/ 11946 w 11946"/>
                <a:gd name="T66" fmla="*/ 10670 h 106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52" name="Google Shape;1674;p70"/>
            <p:cNvSpPr>
              <a:spLocks/>
            </p:cNvSpPr>
            <p:nvPr/>
          </p:nvSpPr>
          <p:spPr bwMode="auto">
            <a:xfrm>
              <a:off x="3216698" y="1789665"/>
              <a:ext cx="407176" cy="586303"/>
            </a:xfrm>
            <a:custGeom>
              <a:avLst/>
              <a:gdLst>
                <a:gd name="T0" fmla="*/ 0 w 5746"/>
                <a:gd name="T1" fmla="*/ 1 h 9211"/>
                <a:gd name="T2" fmla="*/ 3496 w 5746"/>
                <a:gd name="T3" fmla="*/ 8785 h 9211"/>
                <a:gd name="T4" fmla="*/ 5745 w 5746"/>
                <a:gd name="T5" fmla="*/ 9211 h 9211"/>
                <a:gd name="T6" fmla="*/ 2615 w 5746"/>
                <a:gd name="T7" fmla="*/ 305 h 9211"/>
                <a:gd name="T8" fmla="*/ 0 w 5746"/>
                <a:gd name="T9" fmla="*/ 1 h 9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46"/>
                <a:gd name="T16" fmla="*/ 0 h 9211"/>
                <a:gd name="T17" fmla="*/ 5746 w 5746"/>
                <a:gd name="T18" fmla="*/ 9211 h 9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53" name="Google Shape;1675;p70"/>
            <p:cNvSpPr>
              <a:spLocks/>
            </p:cNvSpPr>
            <p:nvPr/>
          </p:nvSpPr>
          <p:spPr bwMode="auto">
            <a:xfrm>
              <a:off x="3385994" y="1809013"/>
              <a:ext cx="319277" cy="598079"/>
            </a:xfrm>
            <a:custGeom>
              <a:avLst/>
              <a:gdLst>
                <a:gd name="T0" fmla="*/ 1 w 4682"/>
                <a:gd name="T1" fmla="*/ 1 h 9396"/>
                <a:gd name="T2" fmla="*/ 3131 w 4682"/>
                <a:gd name="T3" fmla="*/ 8907 h 9396"/>
                <a:gd name="T4" fmla="*/ 3618 w 4682"/>
                <a:gd name="T5" fmla="*/ 8968 h 9396"/>
                <a:gd name="T6" fmla="*/ 3739 w 4682"/>
                <a:gd name="T7" fmla="*/ 9393 h 9396"/>
                <a:gd name="T8" fmla="*/ 3772 w 4682"/>
                <a:gd name="T9" fmla="*/ 9395 h 9396"/>
                <a:gd name="T10" fmla="*/ 4529 w 4682"/>
                <a:gd name="T11" fmla="*/ 9120 h 9396"/>
                <a:gd name="T12" fmla="*/ 3192 w 4682"/>
                <a:gd name="T13" fmla="*/ 2676 h 9396"/>
                <a:gd name="T14" fmla="*/ 1 w 4682"/>
                <a:gd name="T15" fmla="*/ 1 h 93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82"/>
                <a:gd name="T25" fmla="*/ 0 h 9396"/>
                <a:gd name="T26" fmla="*/ 4682 w 4682"/>
                <a:gd name="T27" fmla="*/ 9396 h 93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54" name="Google Shape;1676;p70"/>
            <p:cNvSpPr>
              <a:spLocks/>
            </p:cNvSpPr>
            <p:nvPr/>
          </p:nvSpPr>
          <p:spPr bwMode="auto">
            <a:xfrm>
              <a:off x="3678077" y="4412559"/>
              <a:ext cx="418006" cy="145764"/>
            </a:xfrm>
            <a:custGeom>
              <a:avLst/>
              <a:gdLst>
                <a:gd name="T0" fmla="*/ 3323 w 6567"/>
                <a:gd name="T1" fmla="*/ 0 h 2290"/>
                <a:gd name="T2" fmla="*/ 3010 w 6567"/>
                <a:gd name="T3" fmla="*/ 10 h 2290"/>
                <a:gd name="T4" fmla="*/ 1 w 6567"/>
                <a:gd name="T5" fmla="*/ 2290 h 2290"/>
                <a:gd name="T6" fmla="*/ 670 w 6567"/>
                <a:gd name="T7" fmla="*/ 2138 h 2290"/>
                <a:gd name="T8" fmla="*/ 2858 w 6567"/>
                <a:gd name="T9" fmla="*/ 922 h 2290"/>
                <a:gd name="T10" fmla="*/ 3547 w 6567"/>
                <a:gd name="T11" fmla="*/ 876 h 2290"/>
                <a:gd name="T12" fmla="*/ 5381 w 6567"/>
                <a:gd name="T13" fmla="*/ 1469 h 2290"/>
                <a:gd name="T14" fmla="*/ 6566 w 6567"/>
                <a:gd name="T15" fmla="*/ 1469 h 2290"/>
                <a:gd name="T16" fmla="*/ 3323 w 6567"/>
                <a:gd name="T17" fmla="*/ 0 h 22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567"/>
                <a:gd name="T28" fmla="*/ 0 h 2290"/>
                <a:gd name="T29" fmla="*/ 6567 w 6567"/>
                <a:gd name="T30" fmla="*/ 2290 h 22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55" name="Google Shape;1677;p70"/>
            <p:cNvSpPr>
              <a:spLocks/>
            </p:cNvSpPr>
            <p:nvPr/>
          </p:nvSpPr>
          <p:spPr bwMode="auto">
            <a:xfrm>
              <a:off x="3465290" y="3513545"/>
              <a:ext cx="524369" cy="1124167"/>
            </a:xfrm>
            <a:custGeom>
              <a:avLst/>
              <a:gdLst>
                <a:gd name="T0" fmla="*/ 4317 w 8238"/>
                <a:gd name="T1" fmla="*/ 0 h 17661"/>
                <a:gd name="T2" fmla="*/ 0 w 8238"/>
                <a:gd name="T3" fmla="*/ 2402 h 17661"/>
                <a:gd name="T4" fmla="*/ 2493 w 8238"/>
                <a:gd name="T5" fmla="*/ 7782 h 17661"/>
                <a:gd name="T6" fmla="*/ 4317 w 8238"/>
                <a:gd name="T7" fmla="*/ 13952 h 17661"/>
                <a:gd name="T8" fmla="*/ 3739 w 8238"/>
                <a:gd name="T9" fmla="*/ 15654 h 17661"/>
                <a:gd name="T10" fmla="*/ 3978 w 8238"/>
                <a:gd name="T11" fmla="*/ 15687 h 17661"/>
                <a:gd name="T12" fmla="*/ 4864 w 8238"/>
                <a:gd name="T13" fmla="*/ 15381 h 17661"/>
                <a:gd name="T14" fmla="*/ 5441 w 8238"/>
                <a:gd name="T15" fmla="*/ 17630 h 17661"/>
                <a:gd name="T16" fmla="*/ 5512 w 8238"/>
                <a:gd name="T17" fmla="*/ 17639 h 17661"/>
                <a:gd name="T18" fmla="*/ 5928 w 8238"/>
                <a:gd name="T19" fmla="*/ 16080 h 17661"/>
                <a:gd name="T20" fmla="*/ 5928 w 8238"/>
                <a:gd name="T21" fmla="*/ 16080 h 17661"/>
                <a:gd name="T22" fmla="*/ 6583 w 8238"/>
                <a:gd name="T23" fmla="*/ 17661 h 17661"/>
                <a:gd name="T24" fmla="*/ 6596 w 8238"/>
                <a:gd name="T25" fmla="*/ 17660 h 17661"/>
                <a:gd name="T26" fmla="*/ 6900 w 8238"/>
                <a:gd name="T27" fmla="*/ 15958 h 17661"/>
                <a:gd name="T28" fmla="*/ 6900 w 8238"/>
                <a:gd name="T29" fmla="*/ 15958 h 17661"/>
                <a:gd name="T30" fmla="*/ 7729 w 8238"/>
                <a:gd name="T31" fmla="*/ 17273 h 17661"/>
                <a:gd name="T32" fmla="*/ 7842 w 8238"/>
                <a:gd name="T33" fmla="*/ 17235 h 17661"/>
                <a:gd name="T34" fmla="*/ 7721 w 8238"/>
                <a:gd name="T35" fmla="*/ 15016 h 17661"/>
                <a:gd name="T36" fmla="*/ 5228 w 8238"/>
                <a:gd name="T37" fmla="*/ 3192 h 17661"/>
                <a:gd name="T38" fmla="*/ 4317 w 8238"/>
                <a:gd name="T39" fmla="*/ 0 h 1766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238"/>
                <a:gd name="T61" fmla="*/ 0 h 17661"/>
                <a:gd name="T62" fmla="*/ 8238 w 8238"/>
                <a:gd name="T63" fmla="*/ 17661 h 1766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56" name="Google Shape;1678;p70"/>
            <p:cNvSpPr>
              <a:spLocks/>
            </p:cNvSpPr>
            <p:nvPr/>
          </p:nvSpPr>
          <p:spPr bwMode="auto">
            <a:xfrm>
              <a:off x="3471083" y="4465136"/>
              <a:ext cx="1040973" cy="1299657"/>
            </a:xfrm>
            <a:custGeom>
              <a:avLst/>
              <a:gdLst>
                <a:gd name="T0" fmla="*/ 9271 w 16354"/>
                <a:gd name="T1" fmla="*/ 1 h 20418"/>
                <a:gd name="T2" fmla="*/ 5989 w 16354"/>
                <a:gd name="T3" fmla="*/ 370 h 20418"/>
                <a:gd name="T4" fmla="*/ 639 w 16354"/>
                <a:gd name="T5" fmla="*/ 5081 h 20418"/>
                <a:gd name="T6" fmla="*/ 3800 w 16354"/>
                <a:gd name="T7" fmla="*/ 19914 h 20418"/>
                <a:gd name="T8" fmla="*/ 5844 w 16354"/>
                <a:gd name="T9" fmla="*/ 20418 h 20418"/>
                <a:gd name="T10" fmla="*/ 13831 w 16354"/>
                <a:gd name="T11" fmla="*/ 18911 h 20418"/>
                <a:gd name="T12" fmla="*/ 15776 w 16354"/>
                <a:gd name="T13" fmla="*/ 13045 h 20418"/>
                <a:gd name="T14" fmla="*/ 12949 w 16354"/>
                <a:gd name="T15" fmla="*/ 2193 h 20418"/>
                <a:gd name="T16" fmla="*/ 9271 w 16354"/>
                <a:gd name="T17" fmla="*/ 1 h 204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354"/>
                <a:gd name="T28" fmla="*/ 0 h 20418"/>
                <a:gd name="T29" fmla="*/ 16354 w 16354"/>
                <a:gd name="T30" fmla="*/ 20418 h 204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57" name="Google Shape;1679;p70"/>
            <p:cNvSpPr>
              <a:spLocks/>
            </p:cNvSpPr>
            <p:nvPr/>
          </p:nvSpPr>
          <p:spPr bwMode="auto">
            <a:xfrm>
              <a:off x="3513665" y="4460107"/>
              <a:ext cx="1040973" cy="1299211"/>
            </a:xfrm>
            <a:custGeom>
              <a:avLst/>
              <a:gdLst>
                <a:gd name="T0" fmla="*/ 9314 w 16354"/>
                <a:gd name="T1" fmla="*/ 1 h 20411"/>
                <a:gd name="T2" fmla="*/ 5988 w 16354"/>
                <a:gd name="T3" fmla="*/ 388 h 20411"/>
                <a:gd name="T4" fmla="*/ 639 w 16354"/>
                <a:gd name="T5" fmla="*/ 5069 h 20411"/>
                <a:gd name="T6" fmla="*/ 3800 w 16354"/>
                <a:gd name="T7" fmla="*/ 19902 h 20411"/>
                <a:gd name="T8" fmla="*/ 5870 w 16354"/>
                <a:gd name="T9" fmla="*/ 20411 h 20411"/>
                <a:gd name="T10" fmla="*/ 13830 w 16354"/>
                <a:gd name="T11" fmla="*/ 18899 h 20411"/>
                <a:gd name="T12" fmla="*/ 15745 w 16354"/>
                <a:gd name="T13" fmla="*/ 13033 h 20411"/>
                <a:gd name="T14" fmla="*/ 12918 w 16354"/>
                <a:gd name="T15" fmla="*/ 2181 h 20411"/>
                <a:gd name="T16" fmla="*/ 9314 w 16354"/>
                <a:gd name="T17" fmla="*/ 1 h 204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354"/>
                <a:gd name="T28" fmla="*/ 0 h 20411"/>
                <a:gd name="T29" fmla="*/ 16354 w 16354"/>
                <a:gd name="T30" fmla="*/ 20411 h 204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58" name="Google Shape;1680;p70"/>
            <p:cNvSpPr>
              <a:spLocks/>
            </p:cNvSpPr>
            <p:nvPr/>
          </p:nvSpPr>
          <p:spPr bwMode="auto">
            <a:xfrm>
              <a:off x="3668402" y="5074154"/>
              <a:ext cx="812715" cy="235196"/>
            </a:xfrm>
            <a:custGeom>
              <a:avLst/>
              <a:gdLst>
                <a:gd name="T0" fmla="*/ 9729 w 12768"/>
                <a:gd name="T1" fmla="*/ 1 h 3695"/>
                <a:gd name="T2" fmla="*/ 5016 w 12768"/>
                <a:gd name="T3" fmla="*/ 498 h 3695"/>
                <a:gd name="T4" fmla="*/ 1 w 12768"/>
                <a:gd name="T5" fmla="*/ 3325 h 3695"/>
                <a:gd name="T6" fmla="*/ 3987 w 12768"/>
                <a:gd name="T7" fmla="*/ 3694 h 3695"/>
                <a:gd name="T8" fmla="*/ 12767 w 12768"/>
                <a:gd name="T9" fmla="*/ 2109 h 3695"/>
                <a:gd name="T10" fmla="*/ 12159 w 12768"/>
                <a:gd name="T11" fmla="*/ 802 h 3695"/>
                <a:gd name="T12" fmla="*/ 9729 w 12768"/>
                <a:gd name="T13" fmla="*/ 1 h 36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768"/>
                <a:gd name="T22" fmla="*/ 0 h 3695"/>
                <a:gd name="T23" fmla="*/ 12768 w 12768"/>
                <a:gd name="T24" fmla="*/ 3695 h 36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59" name="Google Shape;1681;p70"/>
            <p:cNvSpPr>
              <a:spLocks/>
            </p:cNvSpPr>
            <p:nvPr/>
          </p:nvSpPr>
          <p:spPr bwMode="auto">
            <a:xfrm>
              <a:off x="3662610" y="5208331"/>
              <a:ext cx="833975" cy="181601"/>
            </a:xfrm>
            <a:custGeom>
              <a:avLst/>
              <a:gdLst>
                <a:gd name="T0" fmla="*/ 12858 w 13102"/>
                <a:gd name="T1" fmla="*/ 1 h 2853"/>
                <a:gd name="T2" fmla="*/ 4078 w 13102"/>
                <a:gd name="T3" fmla="*/ 1586 h 2853"/>
                <a:gd name="T4" fmla="*/ 92 w 13102"/>
                <a:gd name="T5" fmla="*/ 1217 h 2853"/>
                <a:gd name="T6" fmla="*/ 62 w 13102"/>
                <a:gd name="T7" fmla="*/ 1460 h 2853"/>
                <a:gd name="T8" fmla="*/ 1 w 13102"/>
                <a:gd name="T9" fmla="*/ 2767 h 2853"/>
                <a:gd name="T10" fmla="*/ 2216 w 13102"/>
                <a:gd name="T11" fmla="*/ 2852 h 2853"/>
                <a:gd name="T12" fmla="*/ 13101 w 13102"/>
                <a:gd name="T13" fmla="*/ 670 h 2853"/>
                <a:gd name="T14" fmla="*/ 12858 w 13102"/>
                <a:gd name="T15" fmla="*/ 1 h 28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02"/>
                <a:gd name="T25" fmla="*/ 0 h 2853"/>
                <a:gd name="T26" fmla="*/ 13102 w 13102"/>
                <a:gd name="T27" fmla="*/ 2853 h 28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60" name="Google Shape;1682;p70"/>
            <p:cNvSpPr>
              <a:spLocks/>
            </p:cNvSpPr>
            <p:nvPr/>
          </p:nvSpPr>
          <p:spPr bwMode="auto">
            <a:xfrm>
              <a:off x="3662610" y="5250914"/>
              <a:ext cx="909403" cy="380833"/>
            </a:xfrm>
            <a:custGeom>
              <a:avLst/>
              <a:gdLst>
                <a:gd name="T0" fmla="*/ 13101 w 14287"/>
                <a:gd name="T1" fmla="*/ 1 h 5983"/>
                <a:gd name="T2" fmla="*/ 2216 w 14287"/>
                <a:gd name="T3" fmla="*/ 2183 h 5983"/>
                <a:gd name="T4" fmla="*/ 1 w 14287"/>
                <a:gd name="T5" fmla="*/ 2098 h 5983"/>
                <a:gd name="T6" fmla="*/ 1 w 14287"/>
                <a:gd name="T7" fmla="*/ 2675 h 5983"/>
                <a:gd name="T8" fmla="*/ 10810 w 14287"/>
                <a:gd name="T9" fmla="*/ 5983 h 5983"/>
                <a:gd name="T10" fmla="*/ 13861 w 14287"/>
                <a:gd name="T11" fmla="*/ 5806 h 5983"/>
                <a:gd name="T12" fmla="*/ 14044 w 14287"/>
                <a:gd name="T13" fmla="*/ 3770 h 5983"/>
                <a:gd name="T14" fmla="*/ 13101 w 14287"/>
                <a:gd name="T15" fmla="*/ 1 h 59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87"/>
                <a:gd name="T25" fmla="*/ 0 h 5983"/>
                <a:gd name="T26" fmla="*/ 14287 w 14287"/>
                <a:gd name="T27" fmla="*/ 5983 h 59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1683;p70">
              <a:extLst/>
            </p:cNvPr>
            <p:cNvSpPr/>
            <p:nvPr/>
          </p:nvSpPr>
          <p:spPr>
            <a:xfrm>
              <a:off x="3662995" y="5422380"/>
              <a:ext cx="879116" cy="356991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5562" name="Google Shape;1684;p70"/>
            <p:cNvSpPr>
              <a:spLocks/>
            </p:cNvSpPr>
            <p:nvPr/>
          </p:nvSpPr>
          <p:spPr bwMode="auto">
            <a:xfrm>
              <a:off x="3858020" y="4693645"/>
              <a:ext cx="238060" cy="233732"/>
            </a:xfrm>
            <a:custGeom>
              <a:avLst/>
              <a:gdLst>
                <a:gd name="T0" fmla="*/ 2201 w 3740"/>
                <a:gd name="T1" fmla="*/ 1003 h 3672"/>
                <a:gd name="T2" fmla="*/ 2493 w 3740"/>
                <a:gd name="T3" fmla="*/ 1734 h 3672"/>
                <a:gd name="T4" fmla="*/ 2372 w 3740"/>
                <a:gd name="T5" fmla="*/ 2555 h 3672"/>
                <a:gd name="T6" fmla="*/ 2068 w 3740"/>
                <a:gd name="T7" fmla="*/ 1795 h 3672"/>
                <a:gd name="T8" fmla="*/ 2189 w 3740"/>
                <a:gd name="T9" fmla="*/ 1005 h 3672"/>
                <a:gd name="T10" fmla="*/ 2201 w 3740"/>
                <a:gd name="T11" fmla="*/ 1003 h 3672"/>
                <a:gd name="T12" fmla="*/ 1277 w 3740"/>
                <a:gd name="T13" fmla="*/ 1248 h 3672"/>
                <a:gd name="T14" fmla="*/ 1581 w 3740"/>
                <a:gd name="T15" fmla="*/ 2008 h 3672"/>
                <a:gd name="T16" fmla="*/ 1460 w 3740"/>
                <a:gd name="T17" fmla="*/ 2798 h 3672"/>
                <a:gd name="T18" fmla="*/ 1444 w 3740"/>
                <a:gd name="T19" fmla="*/ 2800 h 3672"/>
                <a:gd name="T20" fmla="*/ 1156 w 3740"/>
                <a:gd name="T21" fmla="*/ 2069 h 3672"/>
                <a:gd name="T22" fmla="*/ 1277 w 3740"/>
                <a:gd name="T23" fmla="*/ 1248 h 3672"/>
                <a:gd name="T24" fmla="*/ 1588 w 3740"/>
                <a:gd name="T25" fmla="*/ 0 h 3672"/>
                <a:gd name="T26" fmla="*/ 1369 w 3740"/>
                <a:gd name="T27" fmla="*/ 93 h 3672"/>
                <a:gd name="T28" fmla="*/ 61 w 3740"/>
                <a:gd name="T29" fmla="*/ 2008 h 3672"/>
                <a:gd name="T30" fmla="*/ 122 w 3740"/>
                <a:gd name="T31" fmla="*/ 2342 h 3672"/>
                <a:gd name="T32" fmla="*/ 2037 w 3740"/>
                <a:gd name="T33" fmla="*/ 3619 h 3672"/>
                <a:gd name="T34" fmla="*/ 2164 w 3740"/>
                <a:gd name="T35" fmla="*/ 3672 h 3672"/>
                <a:gd name="T36" fmla="*/ 2341 w 3740"/>
                <a:gd name="T37" fmla="*/ 3558 h 3672"/>
                <a:gd name="T38" fmla="*/ 3648 w 3740"/>
                <a:gd name="T39" fmla="*/ 1643 h 3672"/>
                <a:gd name="T40" fmla="*/ 3587 w 3740"/>
                <a:gd name="T41" fmla="*/ 1309 h 3672"/>
                <a:gd name="T42" fmla="*/ 1703 w 3740"/>
                <a:gd name="T43" fmla="*/ 32 h 3672"/>
                <a:gd name="T44" fmla="*/ 1588 w 3740"/>
                <a:gd name="T45" fmla="*/ 0 h 367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0"/>
                <a:gd name="T70" fmla="*/ 0 h 3672"/>
                <a:gd name="T71" fmla="*/ 3740 w 3740"/>
                <a:gd name="T72" fmla="*/ 3672 h 367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63" name="Google Shape;1685;p70"/>
            <p:cNvSpPr>
              <a:spLocks/>
            </p:cNvSpPr>
            <p:nvPr/>
          </p:nvSpPr>
          <p:spPr bwMode="auto">
            <a:xfrm>
              <a:off x="3863813" y="4683970"/>
              <a:ext cx="238060" cy="233732"/>
            </a:xfrm>
            <a:custGeom>
              <a:avLst/>
              <a:gdLst>
                <a:gd name="T0" fmla="*/ 2205 w 3740"/>
                <a:gd name="T1" fmla="*/ 1003 h 3672"/>
                <a:gd name="T2" fmla="*/ 2493 w 3740"/>
                <a:gd name="T3" fmla="*/ 1734 h 3672"/>
                <a:gd name="T4" fmla="*/ 2372 w 3740"/>
                <a:gd name="T5" fmla="*/ 2555 h 3672"/>
                <a:gd name="T6" fmla="*/ 2068 w 3740"/>
                <a:gd name="T7" fmla="*/ 1795 h 3672"/>
                <a:gd name="T8" fmla="*/ 2189 w 3740"/>
                <a:gd name="T9" fmla="*/ 1005 h 3672"/>
                <a:gd name="T10" fmla="*/ 2205 w 3740"/>
                <a:gd name="T11" fmla="*/ 1003 h 3672"/>
                <a:gd name="T12" fmla="*/ 1293 w 3740"/>
                <a:gd name="T13" fmla="*/ 1276 h 3672"/>
                <a:gd name="T14" fmla="*/ 1581 w 3740"/>
                <a:gd name="T15" fmla="*/ 2008 h 3672"/>
                <a:gd name="T16" fmla="*/ 1490 w 3740"/>
                <a:gd name="T17" fmla="*/ 2828 h 3672"/>
                <a:gd name="T18" fmla="*/ 1186 w 3740"/>
                <a:gd name="T19" fmla="*/ 2069 h 3672"/>
                <a:gd name="T20" fmla="*/ 1278 w 3740"/>
                <a:gd name="T21" fmla="*/ 1278 h 3672"/>
                <a:gd name="T22" fmla="*/ 1293 w 3740"/>
                <a:gd name="T23" fmla="*/ 1276 h 3672"/>
                <a:gd name="T24" fmla="*/ 1590 w 3740"/>
                <a:gd name="T25" fmla="*/ 0 h 3672"/>
                <a:gd name="T26" fmla="*/ 1399 w 3740"/>
                <a:gd name="T27" fmla="*/ 93 h 3672"/>
                <a:gd name="T28" fmla="*/ 62 w 3740"/>
                <a:gd name="T29" fmla="*/ 2008 h 3672"/>
                <a:gd name="T30" fmla="*/ 153 w 3740"/>
                <a:gd name="T31" fmla="*/ 2342 h 3672"/>
                <a:gd name="T32" fmla="*/ 2037 w 3740"/>
                <a:gd name="T33" fmla="*/ 3619 h 3672"/>
                <a:gd name="T34" fmla="*/ 2164 w 3740"/>
                <a:gd name="T35" fmla="*/ 3672 h 3672"/>
                <a:gd name="T36" fmla="*/ 2341 w 3740"/>
                <a:gd name="T37" fmla="*/ 3558 h 3672"/>
                <a:gd name="T38" fmla="*/ 3648 w 3740"/>
                <a:gd name="T39" fmla="*/ 1643 h 3672"/>
                <a:gd name="T40" fmla="*/ 3588 w 3740"/>
                <a:gd name="T41" fmla="*/ 1309 h 3672"/>
                <a:gd name="T42" fmla="*/ 1703 w 3740"/>
                <a:gd name="T43" fmla="*/ 32 h 3672"/>
                <a:gd name="T44" fmla="*/ 1590 w 3740"/>
                <a:gd name="T45" fmla="*/ 0 h 367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0"/>
                <a:gd name="T70" fmla="*/ 0 h 3672"/>
                <a:gd name="T71" fmla="*/ 3740 w 3740"/>
                <a:gd name="T72" fmla="*/ 3672 h 367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564" name="Google Shape;1686;p70"/>
            <p:cNvSpPr>
              <a:spLocks/>
            </p:cNvSpPr>
            <p:nvPr/>
          </p:nvSpPr>
          <p:spPr bwMode="auto">
            <a:xfrm>
              <a:off x="2956460" y="3608004"/>
              <a:ext cx="332839" cy="25525"/>
            </a:xfrm>
            <a:custGeom>
              <a:avLst/>
              <a:gdLst>
                <a:gd name="T0" fmla="*/ 1428 w 5229"/>
                <a:gd name="T1" fmla="*/ 0 h 401"/>
                <a:gd name="T2" fmla="*/ 91 w 5229"/>
                <a:gd name="T3" fmla="*/ 36 h 401"/>
                <a:gd name="T4" fmla="*/ 61 w 5229"/>
                <a:gd name="T5" fmla="*/ 158 h 401"/>
                <a:gd name="T6" fmla="*/ 5107 w 5229"/>
                <a:gd name="T7" fmla="*/ 401 h 401"/>
                <a:gd name="T8" fmla="*/ 5137 w 5229"/>
                <a:gd name="T9" fmla="*/ 219 h 401"/>
                <a:gd name="T10" fmla="*/ 1428 w 5229"/>
                <a:gd name="T11" fmla="*/ 0 h 4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29"/>
                <a:gd name="T19" fmla="*/ 0 h 401"/>
                <a:gd name="T20" fmla="*/ 5229 w 5229"/>
                <a:gd name="T21" fmla="*/ 401 h 40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1687;p70">
              <a:extLst/>
            </p:cNvPr>
            <p:cNvSpPr/>
            <p:nvPr/>
          </p:nvSpPr>
          <p:spPr>
            <a:xfrm>
              <a:off x="2817767" y="3440653"/>
              <a:ext cx="147516" cy="8434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37" name="Google Shape;1688;p70">
              <a:extLst/>
            </p:cNvPr>
            <p:cNvSpPr/>
            <p:nvPr/>
          </p:nvSpPr>
          <p:spPr>
            <a:xfrm>
              <a:off x="2811786" y="3432221"/>
              <a:ext cx="157484" cy="2529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38" name="Google Shape;1689;p70">
              <a:extLst/>
            </p:cNvPr>
            <p:cNvSpPr/>
            <p:nvPr/>
          </p:nvSpPr>
          <p:spPr>
            <a:xfrm>
              <a:off x="3244368" y="3440653"/>
              <a:ext cx="149509" cy="8434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39" name="Google Shape;1690;p70">
              <a:extLst/>
            </p:cNvPr>
            <p:cNvSpPr/>
            <p:nvPr/>
          </p:nvSpPr>
          <p:spPr>
            <a:xfrm>
              <a:off x="3240381" y="3432221"/>
              <a:ext cx="159477" cy="2529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40" name="Google Shape;1691;p70">
              <a:extLst/>
            </p:cNvPr>
            <p:cNvSpPr/>
            <p:nvPr/>
          </p:nvSpPr>
          <p:spPr>
            <a:xfrm>
              <a:off x="2851656" y="3477197"/>
              <a:ext cx="81733" cy="7589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41" name="Google Shape;1692;p70">
              <a:extLst/>
            </p:cNvPr>
            <p:cNvSpPr/>
            <p:nvPr/>
          </p:nvSpPr>
          <p:spPr>
            <a:xfrm>
              <a:off x="3280250" y="3477197"/>
              <a:ext cx="79738" cy="7589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</p:grpSp>
      <p:sp>
        <p:nvSpPr>
          <p:cNvPr id="105485" name="TextBox 141"/>
          <p:cNvSpPr txBox="1">
            <a:spLocks noChangeArrowheads="1"/>
          </p:cNvSpPr>
          <p:nvPr/>
        </p:nvSpPr>
        <p:spPr bwMode="auto">
          <a:xfrm>
            <a:off x="1422400" y="4879975"/>
            <a:ext cx="1890713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 i="1">
                <a:latin typeface="#9Slide03 Arima Madurai"/>
              </a:rPr>
              <a:t>Tập đọc 3(1980)</a:t>
            </a:r>
          </a:p>
        </p:txBody>
      </p:sp>
      <p:pic>
        <p:nvPicPr>
          <p:cNvPr id="10548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2225" y="1058863"/>
            <a:ext cx="2339975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56" grpId="0" animBg="1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200" y="2965450"/>
            <a:ext cx="1287463" cy="128746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1100" y="3068638"/>
            <a:ext cx="1182688" cy="1184275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750" y="2160588"/>
            <a:ext cx="908050" cy="90805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>
            <a:grpSpLocks/>
          </p:cNvGrpSpPr>
          <p:nvPr/>
        </p:nvGrpSpPr>
        <p:grpSpPr bwMode="auto">
          <a:xfrm>
            <a:off x="2697163" y="368300"/>
            <a:ext cx="3867150" cy="3673475"/>
            <a:chOff x="3084810" y="-335112"/>
            <a:chExt cx="5809496" cy="5760000"/>
          </a:xfrm>
        </p:grpSpPr>
        <p:grpSp>
          <p:nvGrpSpPr>
            <p:cNvPr id="86027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112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6030" name="图片 12"/>
              <p:cNvPicPr>
                <a:picLocks noChangeAspect="1"/>
              </p:cNvPicPr>
              <p:nvPr/>
            </p:nvPicPr>
            <p:blipFill>
              <a:blip r:embed="rId3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6028" name="图片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6780213" y="2444750"/>
            <a:ext cx="928687" cy="92868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53606" t="-1143" r="26891" b="81648"/>
          <a:stretch>
            <a:fillRect/>
          </a:stretch>
        </p:blipFill>
        <p:spPr bwMode="auto">
          <a:xfrm>
            <a:off x="6440488" y="608013"/>
            <a:ext cx="132080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912813" y="449263"/>
            <a:ext cx="665162" cy="66516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4600" y="912813"/>
            <a:ext cx="404813" cy="40322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4311" y="2254846"/>
            <a:ext cx="3306547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6026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2550" y="2046288"/>
            <a:ext cx="5864225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peech Bubble: Oval 148">
            <a:extLst/>
          </p:cNvPr>
          <p:cNvSpPr/>
          <p:nvPr/>
        </p:nvSpPr>
        <p:spPr>
          <a:xfrm>
            <a:off x="4983163" y="2332038"/>
            <a:ext cx="2370137" cy="2825750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7030A0"/>
              </a:solidFill>
            </a:endParaRPr>
          </a:p>
        </p:txBody>
      </p:sp>
      <p:sp>
        <p:nvSpPr>
          <p:cNvPr id="56" name="Speech Bubble: Oval 55">
            <a:extLst/>
          </p:cNvPr>
          <p:cNvSpPr/>
          <p:nvPr/>
        </p:nvSpPr>
        <p:spPr>
          <a:xfrm>
            <a:off x="6284913" y="307975"/>
            <a:ext cx="2689225" cy="2262188"/>
          </a:xfrm>
          <a:prstGeom prst="wedgeEllipseCallout">
            <a:avLst>
              <a:gd name="adj1" fmla="val -61029"/>
              <a:gd name="adj2" fmla="val -8606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116638" y="993775"/>
            <a:ext cx="29638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ctr"/>
            <a:r>
              <a:rPr lang="en-US" sz="2000">
                <a:latin typeface="#9Slide03 Arima Madurai"/>
              </a:rPr>
              <a:t>Bạn hiểu “ Chơi vui học càng vui” có nghĩa là gì?</a:t>
            </a:r>
            <a:endParaRPr lang="vi-VN" sz="2000">
              <a:latin typeface="#9Slide03 Arima Madurai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62538" y="3141663"/>
            <a:ext cx="25177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#9Slide03 Arima Madurai"/>
              </a:rPr>
              <a:t>Các trò chơi giúp học sinh học tập tốt hơn, vui hơn…</a:t>
            </a:r>
            <a:endParaRPr lang="vi-VN">
              <a:latin typeface="#9Slide03 Arima Madurai"/>
            </a:endParaRPr>
          </a:p>
        </p:txBody>
      </p:sp>
      <p:cxnSp>
        <p:nvCxnSpPr>
          <p:cNvPr id="7" name="Straight Connector 6">
            <a:extLst/>
          </p:cNvPr>
          <p:cNvCxnSpPr>
            <a:cxnSpLocks/>
          </p:cNvCxnSpPr>
          <p:nvPr/>
        </p:nvCxnSpPr>
        <p:spPr>
          <a:xfrm>
            <a:off x="4968875" y="322263"/>
            <a:ext cx="0" cy="482123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02" name="Rectangle 7"/>
          <p:cNvSpPr>
            <a:spLocks noChangeArrowheads="1"/>
          </p:cNvSpPr>
          <p:nvPr/>
        </p:nvSpPr>
        <p:spPr bwMode="auto">
          <a:xfrm>
            <a:off x="41275" y="558800"/>
            <a:ext cx="26098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Ngày đẹp lắm bạn ơi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Nắng vàng trải khắp nơi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Chim ca trong bóng lá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Ra sân ta cùng chơi.</a:t>
            </a:r>
          </a:p>
        </p:txBody>
      </p:sp>
      <p:sp>
        <p:nvSpPr>
          <p:cNvPr id="106503" name="Rectangle 8"/>
          <p:cNvSpPr>
            <a:spLocks noChangeArrowheads="1"/>
          </p:cNvSpPr>
          <p:nvPr/>
        </p:nvSpPr>
        <p:spPr bwMode="auto">
          <a:xfrm>
            <a:off x="7267" y="2778953"/>
            <a:ext cx="439261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Anh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nhìn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cho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tinh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mắt</a:t>
            </a:r>
            <a:endParaRPr lang="en-US" sz="1600" dirty="0">
              <a:solidFill>
                <a:srgbClr val="000000"/>
              </a:solidFill>
              <a:latin typeface="#9Slide03 Arima Madurai"/>
            </a:endParaRPr>
          </a:p>
          <a:p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Tôi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đá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thật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dẻo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chân</a:t>
            </a:r>
            <a:endParaRPr lang="en-US" sz="1600" dirty="0">
              <a:solidFill>
                <a:srgbClr val="000000"/>
              </a:solidFill>
              <a:latin typeface="#9Slide03 Arima Madurai"/>
            </a:endParaRPr>
          </a:p>
          <a:p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Cho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cầu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bay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trên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sân</a:t>
            </a:r>
            <a:endParaRPr lang="en-US" sz="1600" dirty="0">
              <a:solidFill>
                <a:srgbClr val="000000"/>
              </a:solidFill>
              <a:latin typeface="#9Slide03 Arima Madurai"/>
            </a:endParaRPr>
          </a:p>
          <a:p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Đừng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để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rơi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xuống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đất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.</a:t>
            </a:r>
          </a:p>
        </p:txBody>
      </p:sp>
      <p:sp>
        <p:nvSpPr>
          <p:cNvPr id="106504" name="TextBox 10"/>
          <p:cNvSpPr txBox="1">
            <a:spLocks noChangeArrowheads="1"/>
          </p:cNvSpPr>
          <p:nvPr/>
        </p:nvSpPr>
        <p:spPr bwMode="auto">
          <a:xfrm>
            <a:off x="-11114" y="1638300"/>
            <a:ext cx="276283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Quả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cầu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giấy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xanh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xanh</a:t>
            </a:r>
            <a:endParaRPr lang="en-US" sz="1600" dirty="0">
              <a:solidFill>
                <a:srgbClr val="000000"/>
              </a:solidFill>
              <a:latin typeface="#9Slide03 Arima Madurai"/>
            </a:endParaRPr>
          </a:p>
          <a:p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Qua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chân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tôi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chân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anh</a:t>
            </a:r>
            <a:endParaRPr lang="en-US" sz="1600" dirty="0">
              <a:solidFill>
                <a:srgbClr val="000000"/>
              </a:solidFill>
              <a:latin typeface="#9Slide03 Arima Madurai"/>
            </a:endParaRPr>
          </a:p>
          <a:p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Bay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lên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rồi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lộn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xuống</a:t>
            </a:r>
            <a:endParaRPr lang="en-US" sz="1600" dirty="0">
              <a:solidFill>
                <a:srgbClr val="000000"/>
              </a:solidFill>
              <a:latin typeface="#9Slide03 Arima Madurai"/>
            </a:endParaRPr>
          </a:p>
          <a:p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Đi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từng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vòng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quanh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#9Slide03 Arima Madurai"/>
              </a:rPr>
              <a:t>quanh</a:t>
            </a:r>
            <a:r>
              <a:rPr lang="en-US" sz="1600" dirty="0">
                <a:solidFill>
                  <a:srgbClr val="000000"/>
                </a:solidFill>
                <a:latin typeface="#9Slide03 Arima Madurai"/>
              </a:rPr>
              <a:t>.</a:t>
            </a:r>
          </a:p>
        </p:txBody>
      </p:sp>
      <p:sp>
        <p:nvSpPr>
          <p:cNvPr id="106505" name="TextBox 11"/>
          <p:cNvSpPr txBox="1">
            <a:spLocks noChangeArrowheads="1"/>
          </p:cNvSpPr>
          <p:nvPr/>
        </p:nvSpPr>
        <p:spPr bwMode="auto">
          <a:xfrm>
            <a:off x="-22225" y="3867150"/>
            <a:ext cx="27368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Trong nắng vàng tươi mát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Cùng chơi cho khỏe người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Tiếng cười xen tiếng hát</a:t>
            </a:r>
          </a:p>
          <a:p>
            <a:r>
              <a:rPr lang="en-US" sz="1600">
                <a:solidFill>
                  <a:srgbClr val="000000"/>
                </a:solidFill>
                <a:latin typeface="#9Slide03 Arima Madurai"/>
              </a:rPr>
              <a:t>Chơi vui học càng vui.</a:t>
            </a:r>
          </a:p>
        </p:txBody>
      </p:sp>
      <p:sp>
        <p:nvSpPr>
          <p:cNvPr id="106506" name="TextBox 13"/>
          <p:cNvSpPr txBox="1">
            <a:spLocks noChangeArrowheads="1"/>
          </p:cNvSpPr>
          <p:nvPr/>
        </p:nvSpPr>
        <p:spPr bwMode="auto">
          <a:xfrm>
            <a:off x="231775" y="300038"/>
            <a:ext cx="4044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#9Slide03 Arima Madurai"/>
              </a:rPr>
              <a:t>Cùng vui chơi</a:t>
            </a:r>
            <a:endParaRPr lang="vi-VN" sz="2000" b="1">
              <a:solidFill>
                <a:srgbClr val="FF0000"/>
              </a:solidFill>
              <a:latin typeface="#9Slide03 Arima Madurai"/>
            </a:endParaRPr>
          </a:p>
        </p:txBody>
      </p:sp>
      <p:grpSp>
        <p:nvGrpSpPr>
          <p:cNvPr id="17" name="Google Shape;1184;p63"/>
          <p:cNvGrpSpPr>
            <a:grpSpLocks/>
          </p:cNvGrpSpPr>
          <p:nvPr/>
        </p:nvGrpSpPr>
        <p:grpSpPr bwMode="auto">
          <a:xfrm rot="-406829">
            <a:off x="4851400" y="461963"/>
            <a:ext cx="1400175" cy="1714500"/>
            <a:chOff x="2039108" y="678179"/>
            <a:chExt cx="1846062" cy="2319889"/>
          </a:xfrm>
        </p:grpSpPr>
        <p:grpSp>
          <p:nvGrpSpPr>
            <p:cNvPr id="106595" name="Google Shape;1185;p63"/>
            <p:cNvGrpSpPr>
              <a:grpSpLocks/>
            </p:cNvGrpSpPr>
            <p:nvPr/>
          </p:nvGrpSpPr>
          <p:grpSpPr bwMode="auto"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106597" name="Google Shape;1186;p63"/>
              <p:cNvSpPr>
                <a:spLocks/>
              </p:cNvSpPr>
              <p:nvPr/>
            </p:nvSpPr>
            <p:spPr bwMode="auto">
              <a:xfrm>
                <a:off x="-901238" y="2245689"/>
                <a:ext cx="1402621" cy="655824"/>
              </a:xfrm>
              <a:custGeom>
                <a:avLst/>
                <a:gdLst>
                  <a:gd name="T0" fmla="*/ 15508 w 23466"/>
                  <a:gd name="T1" fmla="*/ 0 h 10972"/>
                  <a:gd name="T2" fmla="*/ 14408 w 23466"/>
                  <a:gd name="T3" fmla="*/ 90 h 10972"/>
                  <a:gd name="T4" fmla="*/ 14073 w 23466"/>
                  <a:gd name="T5" fmla="*/ 1123 h 10972"/>
                  <a:gd name="T6" fmla="*/ 11763 w 23466"/>
                  <a:gd name="T7" fmla="*/ 1518 h 10972"/>
                  <a:gd name="T8" fmla="*/ 11733 w 23466"/>
                  <a:gd name="T9" fmla="*/ 1518 h 10972"/>
                  <a:gd name="T10" fmla="*/ 9392 w 23466"/>
                  <a:gd name="T11" fmla="*/ 1123 h 10972"/>
                  <a:gd name="T12" fmla="*/ 9362 w 23466"/>
                  <a:gd name="T13" fmla="*/ 211 h 10972"/>
                  <a:gd name="T14" fmla="*/ 8060 w 23466"/>
                  <a:gd name="T15" fmla="*/ 99 h 10972"/>
                  <a:gd name="T16" fmla="*/ 0 w 23466"/>
                  <a:gd name="T17" fmla="*/ 5895 h 10972"/>
                  <a:gd name="T18" fmla="*/ 4590 w 23466"/>
                  <a:gd name="T19" fmla="*/ 8509 h 10972"/>
                  <a:gd name="T20" fmla="*/ 4833 w 23466"/>
                  <a:gd name="T21" fmla="*/ 10698 h 10972"/>
                  <a:gd name="T22" fmla="*/ 11398 w 23466"/>
                  <a:gd name="T23" fmla="*/ 10819 h 10972"/>
                  <a:gd name="T24" fmla="*/ 12098 w 23466"/>
                  <a:gd name="T25" fmla="*/ 10819 h 10972"/>
                  <a:gd name="T26" fmla="*/ 18693 w 23466"/>
                  <a:gd name="T27" fmla="*/ 10971 h 10972"/>
                  <a:gd name="T28" fmla="*/ 18876 w 23466"/>
                  <a:gd name="T29" fmla="*/ 8509 h 10972"/>
                  <a:gd name="T30" fmla="*/ 23466 w 23466"/>
                  <a:gd name="T31" fmla="*/ 5895 h 10972"/>
                  <a:gd name="T32" fmla="*/ 15508 w 23466"/>
                  <a:gd name="T33" fmla="*/ 0 h 109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466"/>
                  <a:gd name="T52" fmla="*/ 0 h 10972"/>
                  <a:gd name="T53" fmla="*/ 23466 w 23466"/>
                  <a:gd name="T54" fmla="*/ 10972 h 109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" name="Google Shape;1187;p63">
                <a:extLst/>
              </p:cNvPr>
              <p:cNvSpPr/>
              <p:nvPr/>
            </p:nvSpPr>
            <p:spPr>
              <a:xfrm>
                <a:off x="-374727" y="2080455"/>
                <a:ext cx="387212" cy="262062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91390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106599" name="Google Shape;1188;p63"/>
              <p:cNvSpPr>
                <a:spLocks/>
              </p:cNvSpPr>
              <p:nvPr/>
            </p:nvSpPr>
            <p:spPr bwMode="auto">
              <a:xfrm>
                <a:off x="-1061128" y="1684786"/>
                <a:ext cx="270769" cy="167662"/>
              </a:xfrm>
              <a:custGeom>
                <a:avLst/>
                <a:gdLst>
                  <a:gd name="T0" fmla="*/ 2592 w 4530"/>
                  <a:gd name="T1" fmla="*/ 0 h 2805"/>
                  <a:gd name="T2" fmla="*/ 0 w 4530"/>
                  <a:gd name="T3" fmla="*/ 865 h 2805"/>
                  <a:gd name="T4" fmla="*/ 2558 w 4530"/>
                  <a:gd name="T5" fmla="*/ 2804 h 2805"/>
                  <a:gd name="T6" fmla="*/ 4529 w 4530"/>
                  <a:gd name="T7" fmla="*/ 2354 h 2805"/>
                  <a:gd name="T8" fmla="*/ 4438 w 4530"/>
                  <a:gd name="T9" fmla="*/ 409 h 2805"/>
                  <a:gd name="T10" fmla="*/ 2592 w 4530"/>
                  <a:gd name="T11" fmla="*/ 0 h 28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30"/>
                  <a:gd name="T19" fmla="*/ 0 h 2805"/>
                  <a:gd name="T20" fmla="*/ 4530 w 4530"/>
                  <a:gd name="T21" fmla="*/ 2805 h 28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00" name="Google Shape;1189;p63"/>
              <p:cNvSpPr>
                <a:spLocks/>
              </p:cNvSpPr>
              <p:nvPr/>
            </p:nvSpPr>
            <p:spPr bwMode="auto">
              <a:xfrm>
                <a:off x="-1070213" y="1590284"/>
                <a:ext cx="274356" cy="146861"/>
              </a:xfrm>
              <a:custGeom>
                <a:avLst/>
                <a:gdLst>
                  <a:gd name="T0" fmla="*/ 2427 w 4590"/>
                  <a:gd name="T1" fmla="*/ 1 h 2457"/>
                  <a:gd name="T2" fmla="*/ 882 w 4590"/>
                  <a:gd name="T3" fmla="*/ 451 h 2457"/>
                  <a:gd name="T4" fmla="*/ 152 w 4590"/>
                  <a:gd name="T5" fmla="*/ 2457 h 2457"/>
                  <a:gd name="T6" fmla="*/ 2744 w 4590"/>
                  <a:gd name="T7" fmla="*/ 1592 h 2457"/>
                  <a:gd name="T8" fmla="*/ 4590 w 4590"/>
                  <a:gd name="T9" fmla="*/ 2001 h 2457"/>
                  <a:gd name="T10" fmla="*/ 4529 w 4590"/>
                  <a:gd name="T11" fmla="*/ 664 h 2457"/>
                  <a:gd name="T12" fmla="*/ 2427 w 4590"/>
                  <a:gd name="T13" fmla="*/ 1 h 24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90"/>
                  <a:gd name="T22" fmla="*/ 0 h 2457"/>
                  <a:gd name="T23" fmla="*/ 4590 w 4590"/>
                  <a:gd name="T24" fmla="*/ 2457 h 24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01" name="Google Shape;1190;p63"/>
              <p:cNvSpPr>
                <a:spLocks/>
              </p:cNvSpPr>
              <p:nvPr/>
            </p:nvSpPr>
            <p:spPr bwMode="auto">
              <a:xfrm>
                <a:off x="-983006" y="1697293"/>
                <a:ext cx="170830" cy="135923"/>
              </a:xfrm>
              <a:custGeom>
                <a:avLst/>
                <a:gdLst>
                  <a:gd name="T0" fmla="*/ 1290 w 2858"/>
                  <a:gd name="T1" fmla="*/ 0 h 2274"/>
                  <a:gd name="T2" fmla="*/ 31 w 2858"/>
                  <a:gd name="T3" fmla="*/ 237 h 2274"/>
                  <a:gd name="T4" fmla="*/ 31 w 2858"/>
                  <a:gd name="T5" fmla="*/ 298 h 2274"/>
                  <a:gd name="T6" fmla="*/ 1327 w 2858"/>
                  <a:gd name="T7" fmla="*/ 134 h 2274"/>
                  <a:gd name="T8" fmla="*/ 2250 w 2858"/>
                  <a:gd name="T9" fmla="*/ 480 h 2274"/>
                  <a:gd name="T10" fmla="*/ 2675 w 2858"/>
                  <a:gd name="T11" fmla="*/ 2183 h 2274"/>
                  <a:gd name="T12" fmla="*/ 2778 w 2858"/>
                  <a:gd name="T13" fmla="*/ 2274 h 2274"/>
                  <a:gd name="T14" fmla="*/ 2857 w 2858"/>
                  <a:gd name="T15" fmla="*/ 2183 h 2274"/>
                  <a:gd name="T16" fmla="*/ 2280 w 2858"/>
                  <a:gd name="T17" fmla="*/ 359 h 2274"/>
                  <a:gd name="T18" fmla="*/ 1290 w 2858"/>
                  <a:gd name="T19" fmla="*/ 0 h 22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58"/>
                  <a:gd name="T31" fmla="*/ 0 h 2274"/>
                  <a:gd name="T32" fmla="*/ 2858 w 2858"/>
                  <a:gd name="T33" fmla="*/ 2274 h 22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02" name="Google Shape;1191;p63"/>
              <p:cNvSpPr>
                <a:spLocks/>
              </p:cNvSpPr>
              <p:nvPr/>
            </p:nvSpPr>
            <p:spPr bwMode="auto">
              <a:xfrm>
                <a:off x="-911698" y="1733763"/>
                <a:ext cx="98445" cy="54991"/>
              </a:xfrm>
              <a:custGeom>
                <a:avLst/>
                <a:gdLst>
                  <a:gd name="T0" fmla="*/ 580 w 1647"/>
                  <a:gd name="T1" fmla="*/ 1 h 920"/>
                  <a:gd name="T2" fmla="*/ 53 w 1647"/>
                  <a:gd name="T3" fmla="*/ 213 h 920"/>
                  <a:gd name="T4" fmla="*/ 119 w 1647"/>
                  <a:gd name="T5" fmla="*/ 341 h 920"/>
                  <a:gd name="T6" fmla="*/ 145 w 1647"/>
                  <a:gd name="T7" fmla="*/ 335 h 920"/>
                  <a:gd name="T8" fmla="*/ 585 w 1647"/>
                  <a:gd name="T9" fmla="*/ 190 h 920"/>
                  <a:gd name="T10" fmla="*/ 1026 w 1647"/>
                  <a:gd name="T11" fmla="*/ 365 h 920"/>
                  <a:gd name="T12" fmla="*/ 1482 w 1647"/>
                  <a:gd name="T13" fmla="*/ 882 h 920"/>
                  <a:gd name="T14" fmla="*/ 1545 w 1647"/>
                  <a:gd name="T15" fmla="*/ 920 h 920"/>
                  <a:gd name="T16" fmla="*/ 1604 w 1647"/>
                  <a:gd name="T17" fmla="*/ 791 h 920"/>
                  <a:gd name="T18" fmla="*/ 580 w 1647"/>
                  <a:gd name="T19" fmla="*/ 1 h 9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47"/>
                  <a:gd name="T31" fmla="*/ 0 h 920"/>
                  <a:gd name="T32" fmla="*/ 1647 w 1647"/>
                  <a:gd name="T33" fmla="*/ 920 h 9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03" name="Google Shape;1192;p63"/>
              <p:cNvSpPr>
                <a:spLocks/>
              </p:cNvSpPr>
              <p:nvPr/>
            </p:nvSpPr>
            <p:spPr bwMode="auto">
              <a:xfrm>
                <a:off x="408664" y="1616687"/>
                <a:ext cx="265330" cy="168678"/>
              </a:xfrm>
              <a:custGeom>
                <a:avLst/>
                <a:gdLst>
                  <a:gd name="T0" fmla="*/ 2197 w 4439"/>
                  <a:gd name="T1" fmla="*/ 0 h 2822"/>
                  <a:gd name="T2" fmla="*/ 0 w 4439"/>
                  <a:gd name="T3" fmla="*/ 589 h 2822"/>
                  <a:gd name="T4" fmla="*/ 92 w 4439"/>
                  <a:gd name="T5" fmla="*/ 2534 h 2822"/>
                  <a:gd name="T6" fmla="*/ 1746 w 4439"/>
                  <a:gd name="T7" fmla="*/ 2822 h 2822"/>
                  <a:gd name="T8" fmla="*/ 4438 w 4439"/>
                  <a:gd name="T9" fmla="*/ 619 h 2822"/>
                  <a:gd name="T10" fmla="*/ 2197 w 4439"/>
                  <a:gd name="T11" fmla="*/ 0 h 28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39"/>
                  <a:gd name="T19" fmla="*/ 0 h 2822"/>
                  <a:gd name="T20" fmla="*/ 4439 w 4439"/>
                  <a:gd name="T21" fmla="*/ 2822 h 28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04" name="Google Shape;1193;p63"/>
              <p:cNvSpPr>
                <a:spLocks/>
              </p:cNvSpPr>
              <p:nvPr/>
            </p:nvSpPr>
            <p:spPr bwMode="auto">
              <a:xfrm>
                <a:off x="403225" y="1521229"/>
                <a:ext cx="276209" cy="133173"/>
              </a:xfrm>
              <a:custGeom>
                <a:avLst/>
                <a:gdLst>
                  <a:gd name="T0" fmla="*/ 2320 w 4621"/>
                  <a:gd name="T1" fmla="*/ 0 h 2228"/>
                  <a:gd name="T2" fmla="*/ 0 w 4621"/>
                  <a:gd name="T3" fmla="*/ 860 h 2228"/>
                  <a:gd name="T4" fmla="*/ 91 w 4621"/>
                  <a:gd name="T5" fmla="*/ 2197 h 2228"/>
                  <a:gd name="T6" fmla="*/ 2288 w 4621"/>
                  <a:gd name="T7" fmla="*/ 1608 h 2228"/>
                  <a:gd name="T8" fmla="*/ 4529 w 4621"/>
                  <a:gd name="T9" fmla="*/ 2227 h 2228"/>
                  <a:gd name="T10" fmla="*/ 3617 w 4621"/>
                  <a:gd name="T11" fmla="*/ 313 h 2228"/>
                  <a:gd name="T12" fmla="*/ 2320 w 4621"/>
                  <a:gd name="T13" fmla="*/ 0 h 22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21"/>
                  <a:gd name="T22" fmla="*/ 0 h 2228"/>
                  <a:gd name="T23" fmla="*/ 4621 w 4621"/>
                  <a:gd name="T24" fmla="*/ 2228 h 22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05" name="Google Shape;1194;p63"/>
              <p:cNvSpPr>
                <a:spLocks/>
              </p:cNvSpPr>
              <p:nvPr/>
            </p:nvSpPr>
            <p:spPr bwMode="auto">
              <a:xfrm>
                <a:off x="430481" y="1626823"/>
                <a:ext cx="163538" cy="144649"/>
              </a:xfrm>
              <a:custGeom>
                <a:avLst/>
                <a:gdLst>
                  <a:gd name="T0" fmla="*/ 1698 w 2736"/>
                  <a:gd name="T1" fmla="*/ 1 h 2420"/>
                  <a:gd name="T2" fmla="*/ 456 w 2736"/>
                  <a:gd name="T3" fmla="*/ 474 h 2420"/>
                  <a:gd name="T4" fmla="*/ 91 w 2736"/>
                  <a:gd name="T5" fmla="*/ 2328 h 2420"/>
                  <a:gd name="T6" fmla="*/ 167 w 2736"/>
                  <a:gd name="T7" fmla="*/ 2419 h 2420"/>
                  <a:gd name="T8" fmla="*/ 243 w 2736"/>
                  <a:gd name="T9" fmla="*/ 2328 h 2420"/>
                  <a:gd name="T10" fmla="*/ 456 w 2736"/>
                  <a:gd name="T11" fmla="*/ 687 h 2420"/>
                  <a:gd name="T12" fmla="*/ 1683 w 2736"/>
                  <a:gd name="T13" fmla="*/ 137 h 2420"/>
                  <a:gd name="T14" fmla="*/ 2587 w 2736"/>
                  <a:gd name="T15" fmla="*/ 172 h 2420"/>
                  <a:gd name="T16" fmla="*/ 2705 w 2736"/>
                  <a:gd name="T17" fmla="*/ 170 h 2420"/>
                  <a:gd name="T18" fmla="*/ 2705 w 2736"/>
                  <a:gd name="T19" fmla="*/ 109 h 2420"/>
                  <a:gd name="T20" fmla="*/ 1698 w 2736"/>
                  <a:gd name="T21" fmla="*/ 1 h 24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36"/>
                  <a:gd name="T34" fmla="*/ 0 h 2420"/>
                  <a:gd name="T35" fmla="*/ 2736 w 2736"/>
                  <a:gd name="T36" fmla="*/ 2420 h 24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06" name="Google Shape;1195;p63"/>
              <p:cNvSpPr>
                <a:spLocks/>
              </p:cNvSpPr>
              <p:nvPr/>
            </p:nvSpPr>
            <p:spPr bwMode="auto">
              <a:xfrm>
                <a:off x="431736" y="1665276"/>
                <a:ext cx="93006" cy="60071"/>
              </a:xfrm>
              <a:custGeom>
                <a:avLst/>
                <a:gdLst>
                  <a:gd name="T0" fmla="*/ 1029 w 1556"/>
                  <a:gd name="T1" fmla="*/ 1 h 1005"/>
                  <a:gd name="T2" fmla="*/ 40 w 1556"/>
                  <a:gd name="T3" fmla="*/ 912 h 1005"/>
                  <a:gd name="T4" fmla="*/ 106 w 1556"/>
                  <a:gd name="T5" fmla="*/ 1004 h 1005"/>
                  <a:gd name="T6" fmla="*/ 192 w 1556"/>
                  <a:gd name="T7" fmla="*/ 972 h 1005"/>
                  <a:gd name="T8" fmla="*/ 648 w 1556"/>
                  <a:gd name="T9" fmla="*/ 334 h 1005"/>
                  <a:gd name="T10" fmla="*/ 1054 w 1556"/>
                  <a:gd name="T11" fmla="*/ 178 h 1005"/>
                  <a:gd name="T12" fmla="*/ 1469 w 1556"/>
                  <a:gd name="T13" fmla="*/ 273 h 1005"/>
                  <a:gd name="T14" fmla="*/ 1492 w 1556"/>
                  <a:gd name="T15" fmla="*/ 279 h 1005"/>
                  <a:gd name="T16" fmla="*/ 1529 w 1556"/>
                  <a:gd name="T17" fmla="*/ 182 h 1005"/>
                  <a:gd name="T18" fmla="*/ 1029 w 1556"/>
                  <a:gd name="T19" fmla="*/ 1 h 10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56"/>
                  <a:gd name="T31" fmla="*/ 0 h 1005"/>
                  <a:gd name="T32" fmla="*/ 1556 w 1556"/>
                  <a:gd name="T33" fmla="*/ 1005 h 100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07" name="Google Shape;1196;p63"/>
              <p:cNvSpPr>
                <a:spLocks/>
              </p:cNvSpPr>
              <p:nvPr/>
            </p:nvSpPr>
            <p:spPr bwMode="auto">
              <a:xfrm>
                <a:off x="-859930" y="960743"/>
                <a:ext cx="1321054" cy="1205850"/>
              </a:xfrm>
              <a:custGeom>
                <a:avLst/>
                <a:gdLst>
                  <a:gd name="T0" fmla="*/ 8671 w 21991"/>
                  <a:gd name="T1" fmla="*/ 0 h 20174"/>
                  <a:gd name="T2" fmla="*/ 622 w 21991"/>
                  <a:gd name="T3" fmla="*/ 10585 h 20174"/>
                  <a:gd name="T4" fmla="*/ 1716 w 21991"/>
                  <a:gd name="T5" fmla="*/ 16208 h 20174"/>
                  <a:gd name="T6" fmla="*/ 9984 w 21991"/>
                  <a:gd name="T7" fmla="*/ 20159 h 20174"/>
                  <a:gd name="T8" fmla="*/ 10618 w 21991"/>
                  <a:gd name="T9" fmla="*/ 20173 h 20174"/>
                  <a:gd name="T10" fmla="*/ 20501 w 21991"/>
                  <a:gd name="T11" fmla="*/ 15721 h 20174"/>
                  <a:gd name="T12" fmla="*/ 21473 w 21991"/>
                  <a:gd name="T13" fmla="*/ 7667 h 20174"/>
                  <a:gd name="T14" fmla="*/ 17856 w 21991"/>
                  <a:gd name="T15" fmla="*/ 2135 h 20174"/>
                  <a:gd name="T16" fmla="*/ 8671 w 21991"/>
                  <a:gd name="T17" fmla="*/ 0 h 20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991"/>
                  <a:gd name="T28" fmla="*/ 0 h 20174"/>
                  <a:gd name="T29" fmla="*/ 21991 w 21991"/>
                  <a:gd name="T30" fmla="*/ 20174 h 201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08" name="Google Shape;1197;p63"/>
              <p:cNvSpPr>
                <a:spLocks/>
              </p:cNvSpPr>
              <p:nvPr/>
            </p:nvSpPr>
            <p:spPr bwMode="auto">
              <a:xfrm>
                <a:off x="-238128" y="1562929"/>
                <a:ext cx="92707" cy="152958"/>
              </a:xfrm>
              <a:custGeom>
                <a:avLst/>
                <a:gdLst>
                  <a:gd name="T0" fmla="*/ 259 w 1551"/>
                  <a:gd name="T1" fmla="*/ 0 h 2559"/>
                  <a:gd name="T2" fmla="*/ 213 w 1551"/>
                  <a:gd name="T3" fmla="*/ 23 h 2559"/>
                  <a:gd name="T4" fmla="*/ 61 w 1551"/>
                  <a:gd name="T5" fmla="*/ 1117 h 2559"/>
                  <a:gd name="T6" fmla="*/ 152 w 1551"/>
                  <a:gd name="T7" fmla="*/ 1817 h 2559"/>
                  <a:gd name="T8" fmla="*/ 472 w 1551"/>
                  <a:gd name="T9" fmla="*/ 2007 h 2559"/>
                  <a:gd name="T10" fmla="*/ 548 w 1551"/>
                  <a:gd name="T11" fmla="*/ 1999 h 2559"/>
                  <a:gd name="T12" fmla="*/ 791 w 1551"/>
                  <a:gd name="T13" fmla="*/ 1847 h 2559"/>
                  <a:gd name="T14" fmla="*/ 1034 w 1551"/>
                  <a:gd name="T15" fmla="*/ 1695 h 2559"/>
                  <a:gd name="T16" fmla="*/ 1277 w 1551"/>
                  <a:gd name="T17" fmla="*/ 2151 h 2559"/>
                  <a:gd name="T18" fmla="*/ 973 w 1551"/>
                  <a:gd name="T19" fmla="*/ 2394 h 2559"/>
                  <a:gd name="T20" fmla="*/ 1026 w 1551"/>
                  <a:gd name="T21" fmla="*/ 2558 h 2559"/>
                  <a:gd name="T22" fmla="*/ 1064 w 1551"/>
                  <a:gd name="T23" fmla="*/ 2546 h 2559"/>
                  <a:gd name="T24" fmla="*/ 1520 w 1551"/>
                  <a:gd name="T25" fmla="*/ 1877 h 2559"/>
                  <a:gd name="T26" fmla="*/ 1081 w 1551"/>
                  <a:gd name="T27" fmla="*/ 1530 h 2559"/>
                  <a:gd name="T28" fmla="*/ 973 w 1551"/>
                  <a:gd name="T29" fmla="*/ 1543 h 2559"/>
                  <a:gd name="T30" fmla="*/ 700 w 1551"/>
                  <a:gd name="T31" fmla="*/ 1725 h 2559"/>
                  <a:gd name="T32" fmla="*/ 485 w 1551"/>
                  <a:gd name="T33" fmla="*/ 1773 h 2559"/>
                  <a:gd name="T34" fmla="*/ 244 w 1551"/>
                  <a:gd name="T35" fmla="*/ 1026 h 2559"/>
                  <a:gd name="T36" fmla="*/ 304 w 1551"/>
                  <a:gd name="T37" fmla="*/ 23 h 2559"/>
                  <a:gd name="T38" fmla="*/ 259 w 1551"/>
                  <a:gd name="T39" fmla="*/ 0 h 25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51"/>
                  <a:gd name="T61" fmla="*/ 0 h 2559"/>
                  <a:gd name="T62" fmla="*/ 1551 w 1551"/>
                  <a:gd name="T63" fmla="*/ 2559 h 25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09" name="Google Shape;1198;p63"/>
              <p:cNvSpPr>
                <a:spLocks/>
              </p:cNvSpPr>
              <p:nvPr/>
            </p:nvSpPr>
            <p:spPr bwMode="auto">
              <a:xfrm>
                <a:off x="-630531" y="1389893"/>
                <a:ext cx="116317" cy="91034"/>
              </a:xfrm>
              <a:custGeom>
                <a:avLst/>
                <a:gdLst>
                  <a:gd name="T0" fmla="*/ 1824 w 1946"/>
                  <a:gd name="T1" fmla="*/ 0 h 1523"/>
                  <a:gd name="T2" fmla="*/ 0 w 1946"/>
                  <a:gd name="T3" fmla="*/ 1459 h 1523"/>
                  <a:gd name="T4" fmla="*/ 48 w 1946"/>
                  <a:gd name="T5" fmla="*/ 1523 h 1523"/>
                  <a:gd name="T6" fmla="*/ 91 w 1946"/>
                  <a:gd name="T7" fmla="*/ 1490 h 1523"/>
                  <a:gd name="T8" fmla="*/ 1854 w 1946"/>
                  <a:gd name="T9" fmla="*/ 183 h 1523"/>
                  <a:gd name="T10" fmla="*/ 1824 w 1946"/>
                  <a:gd name="T11" fmla="*/ 0 h 15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46"/>
                  <a:gd name="T19" fmla="*/ 0 h 1523"/>
                  <a:gd name="T20" fmla="*/ 1946 w 1946"/>
                  <a:gd name="T21" fmla="*/ 1523 h 15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10" name="Google Shape;1199;p63"/>
              <p:cNvSpPr>
                <a:spLocks/>
              </p:cNvSpPr>
              <p:nvPr/>
            </p:nvSpPr>
            <p:spPr bwMode="auto">
              <a:xfrm>
                <a:off x="81652" y="1345722"/>
                <a:ext cx="133293" cy="53138"/>
              </a:xfrm>
              <a:custGeom>
                <a:avLst/>
                <a:gdLst>
                  <a:gd name="T0" fmla="*/ 435 w 2230"/>
                  <a:gd name="T1" fmla="*/ 1 h 889"/>
                  <a:gd name="T2" fmla="*/ 61 w 2230"/>
                  <a:gd name="T3" fmla="*/ 40 h 889"/>
                  <a:gd name="T4" fmla="*/ 61 w 2230"/>
                  <a:gd name="T5" fmla="*/ 162 h 889"/>
                  <a:gd name="T6" fmla="*/ 1976 w 2230"/>
                  <a:gd name="T7" fmla="*/ 861 h 889"/>
                  <a:gd name="T8" fmla="*/ 2056 w 2230"/>
                  <a:gd name="T9" fmla="*/ 889 h 889"/>
                  <a:gd name="T10" fmla="*/ 2158 w 2230"/>
                  <a:gd name="T11" fmla="*/ 709 h 889"/>
                  <a:gd name="T12" fmla="*/ 435 w 2230"/>
                  <a:gd name="T13" fmla="*/ 1 h 8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30"/>
                  <a:gd name="T22" fmla="*/ 0 h 889"/>
                  <a:gd name="T23" fmla="*/ 2230 w 2230"/>
                  <a:gd name="T24" fmla="*/ 889 h 8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11" name="Google Shape;1200;p63"/>
              <p:cNvSpPr>
                <a:spLocks/>
              </p:cNvSpPr>
              <p:nvPr/>
            </p:nvSpPr>
            <p:spPr bwMode="auto">
              <a:xfrm>
                <a:off x="-653294" y="1750149"/>
                <a:ext cx="287196" cy="264020"/>
              </a:xfrm>
              <a:custGeom>
                <a:avLst/>
                <a:gdLst>
                  <a:gd name="T0" fmla="*/ 2063 w 4105"/>
                  <a:gd name="T1" fmla="*/ 1 h 3774"/>
                  <a:gd name="T2" fmla="*/ 1946 w 4105"/>
                  <a:gd name="T3" fmla="*/ 4 h 3774"/>
                  <a:gd name="T4" fmla="*/ 61 w 4105"/>
                  <a:gd name="T5" fmla="*/ 1980 h 3774"/>
                  <a:gd name="T6" fmla="*/ 2067 w 4105"/>
                  <a:gd name="T7" fmla="*/ 3774 h 3774"/>
                  <a:gd name="T8" fmla="*/ 2128 w 4105"/>
                  <a:gd name="T9" fmla="*/ 3773 h 3774"/>
                  <a:gd name="T10" fmla="*/ 4043 w 4105"/>
                  <a:gd name="T11" fmla="*/ 1797 h 3774"/>
                  <a:gd name="T12" fmla="*/ 2063 w 4105"/>
                  <a:gd name="T13" fmla="*/ 1 h 37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05"/>
                  <a:gd name="T22" fmla="*/ 0 h 3774"/>
                  <a:gd name="T23" fmla="*/ 4105 w 4105"/>
                  <a:gd name="T24" fmla="*/ 3774 h 37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12" name="Google Shape;1201;p63"/>
              <p:cNvSpPr>
                <a:spLocks/>
              </p:cNvSpPr>
              <p:nvPr/>
            </p:nvSpPr>
            <p:spPr bwMode="auto">
              <a:xfrm>
                <a:off x="-13510" y="1706137"/>
                <a:ext cx="313902" cy="288697"/>
              </a:xfrm>
              <a:custGeom>
                <a:avLst/>
                <a:gdLst>
                  <a:gd name="T0" fmla="*/ 2064 w 4074"/>
                  <a:gd name="T1" fmla="*/ 1 h 3747"/>
                  <a:gd name="T2" fmla="*/ 1945 w 4074"/>
                  <a:gd name="T3" fmla="*/ 4 h 3747"/>
                  <a:gd name="T4" fmla="*/ 30 w 4074"/>
                  <a:gd name="T5" fmla="*/ 1980 h 3747"/>
                  <a:gd name="T6" fmla="*/ 2010 w 4074"/>
                  <a:gd name="T7" fmla="*/ 3746 h 3747"/>
                  <a:gd name="T8" fmla="*/ 2128 w 4074"/>
                  <a:gd name="T9" fmla="*/ 3743 h 3747"/>
                  <a:gd name="T10" fmla="*/ 4043 w 4074"/>
                  <a:gd name="T11" fmla="*/ 1767 h 3747"/>
                  <a:gd name="T12" fmla="*/ 2064 w 4074"/>
                  <a:gd name="T13" fmla="*/ 1 h 37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74"/>
                  <a:gd name="T22" fmla="*/ 0 h 3747"/>
                  <a:gd name="T23" fmla="*/ 4074 w 4074"/>
                  <a:gd name="T24" fmla="*/ 3747 h 37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13" name="Google Shape;1202;p63"/>
              <p:cNvSpPr>
                <a:spLocks/>
              </p:cNvSpPr>
              <p:nvPr/>
            </p:nvSpPr>
            <p:spPr bwMode="auto">
              <a:xfrm>
                <a:off x="-516127" y="1598671"/>
                <a:ext cx="67304" cy="78302"/>
              </a:xfrm>
              <a:custGeom>
                <a:avLst/>
                <a:gdLst>
                  <a:gd name="T0" fmla="*/ 564 w 1126"/>
                  <a:gd name="T1" fmla="*/ 0 h 1310"/>
                  <a:gd name="T2" fmla="*/ 518 w 1126"/>
                  <a:gd name="T3" fmla="*/ 3 h 1310"/>
                  <a:gd name="T4" fmla="*/ 1 w 1126"/>
                  <a:gd name="T5" fmla="*/ 702 h 1310"/>
                  <a:gd name="T6" fmla="*/ 609 w 1126"/>
                  <a:gd name="T7" fmla="*/ 1310 h 1310"/>
                  <a:gd name="T8" fmla="*/ 1095 w 1126"/>
                  <a:gd name="T9" fmla="*/ 611 h 1310"/>
                  <a:gd name="T10" fmla="*/ 564 w 1126"/>
                  <a:gd name="T11" fmla="*/ 0 h 13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6"/>
                  <a:gd name="T19" fmla="*/ 0 h 1310"/>
                  <a:gd name="T20" fmla="*/ 1126 w 1126"/>
                  <a:gd name="T21" fmla="*/ 1310 h 13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14" name="Google Shape;1203;p63"/>
              <p:cNvSpPr>
                <a:spLocks/>
              </p:cNvSpPr>
              <p:nvPr/>
            </p:nvSpPr>
            <p:spPr bwMode="auto">
              <a:xfrm>
                <a:off x="16201" y="1562331"/>
                <a:ext cx="67304" cy="78302"/>
              </a:xfrm>
              <a:custGeom>
                <a:avLst/>
                <a:gdLst>
                  <a:gd name="T0" fmla="*/ 559 w 1126"/>
                  <a:gd name="T1" fmla="*/ 1 h 1310"/>
                  <a:gd name="T2" fmla="*/ 518 w 1126"/>
                  <a:gd name="T3" fmla="*/ 3 h 1310"/>
                  <a:gd name="T4" fmla="*/ 1 w 1126"/>
                  <a:gd name="T5" fmla="*/ 702 h 1310"/>
                  <a:gd name="T6" fmla="*/ 609 w 1126"/>
                  <a:gd name="T7" fmla="*/ 1310 h 1310"/>
                  <a:gd name="T8" fmla="*/ 1095 w 1126"/>
                  <a:gd name="T9" fmla="*/ 611 h 1310"/>
                  <a:gd name="T10" fmla="*/ 559 w 1126"/>
                  <a:gd name="T11" fmla="*/ 1 h 13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6"/>
                  <a:gd name="T19" fmla="*/ 0 h 1310"/>
                  <a:gd name="T20" fmla="*/ 1126 w 1126"/>
                  <a:gd name="T21" fmla="*/ 1310 h 13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15" name="Google Shape;1204;p63"/>
              <p:cNvSpPr>
                <a:spLocks/>
              </p:cNvSpPr>
              <p:nvPr/>
            </p:nvSpPr>
            <p:spPr bwMode="auto">
              <a:xfrm>
                <a:off x="-944705" y="978696"/>
                <a:ext cx="316197" cy="640621"/>
              </a:xfrm>
              <a:custGeom>
                <a:avLst/>
                <a:gdLst>
                  <a:gd name="T0" fmla="*/ 5289 w 5290"/>
                  <a:gd name="T1" fmla="*/ 1 h 10719"/>
                  <a:gd name="T2" fmla="*/ 5289 w 5290"/>
                  <a:gd name="T3" fmla="*/ 1 h 10719"/>
                  <a:gd name="T4" fmla="*/ 973 w 5290"/>
                  <a:gd name="T5" fmla="*/ 4165 h 10719"/>
                  <a:gd name="T6" fmla="*/ 547 w 5290"/>
                  <a:gd name="T7" fmla="*/ 10244 h 10719"/>
                  <a:gd name="T8" fmla="*/ 2158 w 5290"/>
                  <a:gd name="T9" fmla="*/ 10700 h 10719"/>
                  <a:gd name="T10" fmla="*/ 2209 w 5290"/>
                  <a:gd name="T11" fmla="*/ 10718 h 10719"/>
                  <a:gd name="T12" fmla="*/ 2189 w 5290"/>
                  <a:gd name="T13" fmla="*/ 9514 h 10719"/>
                  <a:gd name="T14" fmla="*/ 4195 w 5290"/>
                  <a:gd name="T15" fmla="*/ 8998 h 10719"/>
                  <a:gd name="T16" fmla="*/ 4894 w 5290"/>
                  <a:gd name="T17" fmla="*/ 1460 h 10719"/>
                  <a:gd name="T18" fmla="*/ 5289 w 5290"/>
                  <a:gd name="T19" fmla="*/ 1 h 107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290"/>
                  <a:gd name="T31" fmla="*/ 0 h 10719"/>
                  <a:gd name="T32" fmla="*/ 5290 w 5290"/>
                  <a:gd name="T33" fmla="*/ 10719 h 107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16" name="Google Shape;1205;p63"/>
              <p:cNvSpPr>
                <a:spLocks/>
              </p:cNvSpPr>
              <p:nvPr/>
            </p:nvSpPr>
            <p:spPr bwMode="auto">
              <a:xfrm>
                <a:off x="-724621" y="949286"/>
                <a:ext cx="206611" cy="570154"/>
              </a:xfrm>
              <a:custGeom>
                <a:avLst/>
                <a:gdLst>
                  <a:gd name="T0" fmla="*/ 3040 w 3222"/>
                  <a:gd name="T1" fmla="*/ 0 h 9484"/>
                  <a:gd name="T2" fmla="*/ 1489 w 3222"/>
                  <a:gd name="T3" fmla="*/ 487 h 9484"/>
                  <a:gd name="T4" fmla="*/ 1094 w 3222"/>
                  <a:gd name="T5" fmla="*/ 1946 h 9484"/>
                  <a:gd name="T6" fmla="*/ 365 w 3222"/>
                  <a:gd name="T7" fmla="*/ 9484 h 9484"/>
                  <a:gd name="T8" fmla="*/ 3222 w 3222"/>
                  <a:gd name="T9" fmla="*/ 8997 h 9484"/>
                  <a:gd name="T10" fmla="*/ 3040 w 3222"/>
                  <a:gd name="T11" fmla="*/ 0 h 94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2"/>
                  <a:gd name="T19" fmla="*/ 0 h 9484"/>
                  <a:gd name="T20" fmla="*/ 3222 w 3222"/>
                  <a:gd name="T21" fmla="*/ 9484 h 94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17" name="Google Shape;1206;p63"/>
              <p:cNvSpPr>
                <a:spLocks/>
              </p:cNvSpPr>
              <p:nvPr/>
            </p:nvSpPr>
            <p:spPr bwMode="auto">
              <a:xfrm>
                <a:off x="-576698" y="804804"/>
                <a:ext cx="831620" cy="695991"/>
              </a:xfrm>
              <a:custGeom>
                <a:avLst/>
                <a:gdLst>
                  <a:gd name="T0" fmla="*/ 6538 w 13588"/>
                  <a:gd name="T1" fmla="*/ 1 h 11644"/>
                  <a:gd name="T2" fmla="*/ 6506 w 13588"/>
                  <a:gd name="T3" fmla="*/ 2 h 11644"/>
                  <a:gd name="T4" fmla="*/ 5138 w 13588"/>
                  <a:gd name="T5" fmla="*/ 2525 h 11644"/>
                  <a:gd name="T6" fmla="*/ 3954 w 13588"/>
                  <a:gd name="T7" fmla="*/ 839 h 11644"/>
                  <a:gd name="T8" fmla="*/ 3709 w 13588"/>
                  <a:gd name="T9" fmla="*/ 883 h 11644"/>
                  <a:gd name="T10" fmla="*/ 4135 w 13588"/>
                  <a:gd name="T11" fmla="*/ 2616 h 11644"/>
                  <a:gd name="T12" fmla="*/ 2083 w 13588"/>
                  <a:gd name="T13" fmla="*/ 2297 h 11644"/>
                  <a:gd name="T14" fmla="*/ 518 w 13588"/>
                  <a:gd name="T15" fmla="*/ 2464 h 11644"/>
                  <a:gd name="T16" fmla="*/ 700 w 13588"/>
                  <a:gd name="T17" fmla="*/ 11491 h 11644"/>
                  <a:gd name="T18" fmla="*/ 5490 w 13588"/>
                  <a:gd name="T19" fmla="*/ 11237 h 11644"/>
                  <a:gd name="T20" fmla="*/ 7326 w 13588"/>
                  <a:gd name="T21" fmla="*/ 11279 h 11644"/>
                  <a:gd name="T22" fmla="*/ 7396 w 13588"/>
                  <a:gd name="T23" fmla="*/ 8376 h 11644"/>
                  <a:gd name="T24" fmla="*/ 7509 w 13588"/>
                  <a:gd name="T25" fmla="*/ 8482 h 11644"/>
                  <a:gd name="T26" fmla="*/ 8208 w 13588"/>
                  <a:gd name="T27" fmla="*/ 11339 h 11644"/>
                  <a:gd name="T28" fmla="*/ 11035 w 13588"/>
                  <a:gd name="T29" fmla="*/ 11309 h 11644"/>
                  <a:gd name="T30" fmla="*/ 10852 w 13588"/>
                  <a:gd name="T31" fmla="*/ 7449 h 11644"/>
                  <a:gd name="T32" fmla="*/ 10852 w 13588"/>
                  <a:gd name="T33" fmla="*/ 7449 h 11644"/>
                  <a:gd name="T34" fmla="*/ 12220 w 13588"/>
                  <a:gd name="T35" fmla="*/ 11431 h 11644"/>
                  <a:gd name="T36" fmla="*/ 13588 w 13588"/>
                  <a:gd name="T37" fmla="*/ 11643 h 11644"/>
                  <a:gd name="T38" fmla="*/ 9180 w 13588"/>
                  <a:gd name="T39" fmla="*/ 2008 h 11644"/>
                  <a:gd name="T40" fmla="*/ 5928 w 13588"/>
                  <a:gd name="T41" fmla="*/ 2494 h 11644"/>
                  <a:gd name="T42" fmla="*/ 6538 w 13588"/>
                  <a:gd name="T43" fmla="*/ 1 h 1164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588"/>
                  <a:gd name="T67" fmla="*/ 0 h 11644"/>
                  <a:gd name="T68" fmla="*/ 13588 w 13588"/>
                  <a:gd name="T69" fmla="*/ 11644 h 1164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18" name="Google Shape;1207;p63"/>
              <p:cNvSpPr>
                <a:spLocks/>
              </p:cNvSpPr>
              <p:nvPr/>
            </p:nvSpPr>
            <p:spPr bwMode="auto">
              <a:xfrm>
                <a:off x="-27600" y="924907"/>
                <a:ext cx="438386" cy="594543"/>
              </a:xfrm>
              <a:custGeom>
                <a:avLst/>
                <a:gdLst>
                  <a:gd name="T0" fmla="*/ 617 w 6961"/>
                  <a:gd name="T1" fmla="*/ 1 h 9981"/>
                  <a:gd name="T2" fmla="*/ 0 w 6961"/>
                  <a:gd name="T3" fmla="*/ 11 h 9981"/>
                  <a:gd name="T4" fmla="*/ 4408 w 6961"/>
                  <a:gd name="T5" fmla="*/ 9646 h 9981"/>
                  <a:gd name="T6" fmla="*/ 6961 w 6961"/>
                  <a:gd name="T7" fmla="*/ 9981 h 9981"/>
                  <a:gd name="T8" fmla="*/ 2949 w 6961"/>
                  <a:gd name="T9" fmla="*/ 193 h 9981"/>
                  <a:gd name="T10" fmla="*/ 617 w 6961"/>
                  <a:gd name="T11" fmla="*/ 1 h 99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61"/>
                  <a:gd name="T19" fmla="*/ 0 h 9981"/>
                  <a:gd name="T20" fmla="*/ 6961 w 6961"/>
                  <a:gd name="T21" fmla="*/ 9981 h 99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19" name="Google Shape;1208;p63"/>
              <p:cNvSpPr>
                <a:spLocks/>
              </p:cNvSpPr>
              <p:nvPr/>
            </p:nvSpPr>
            <p:spPr bwMode="auto">
              <a:xfrm>
                <a:off x="157272" y="935691"/>
                <a:ext cx="336161" cy="614384"/>
              </a:xfrm>
              <a:custGeom>
                <a:avLst/>
                <a:gdLst>
                  <a:gd name="T0" fmla="*/ 1 w 5624"/>
                  <a:gd name="T1" fmla="*/ 0 h 10305"/>
                  <a:gd name="T2" fmla="*/ 4013 w 5624"/>
                  <a:gd name="T3" fmla="*/ 9788 h 10305"/>
                  <a:gd name="T4" fmla="*/ 4560 w 5624"/>
                  <a:gd name="T5" fmla="*/ 9849 h 10305"/>
                  <a:gd name="T6" fmla="*/ 4712 w 5624"/>
                  <a:gd name="T7" fmla="*/ 10304 h 10305"/>
                  <a:gd name="T8" fmla="*/ 5594 w 5624"/>
                  <a:gd name="T9" fmla="*/ 9940 h 10305"/>
                  <a:gd name="T10" fmla="*/ 3739 w 5624"/>
                  <a:gd name="T11" fmla="*/ 2797 h 10305"/>
                  <a:gd name="T12" fmla="*/ 1 w 5624"/>
                  <a:gd name="T13" fmla="*/ 0 h 1030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24"/>
                  <a:gd name="T22" fmla="*/ 0 h 10305"/>
                  <a:gd name="T23" fmla="*/ 5624 w 5624"/>
                  <a:gd name="T24" fmla="*/ 10305 h 1030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20" name="Google Shape;1209;p63"/>
              <p:cNvSpPr>
                <a:spLocks/>
              </p:cNvSpPr>
              <p:nvPr/>
            </p:nvSpPr>
            <p:spPr bwMode="auto">
              <a:xfrm>
                <a:off x="-1108407" y="2605269"/>
                <a:ext cx="394319" cy="383620"/>
              </a:xfrm>
              <a:custGeom>
                <a:avLst/>
                <a:gdLst>
                  <a:gd name="T0" fmla="*/ 3648 w 6597"/>
                  <a:gd name="T1" fmla="*/ 1 h 6418"/>
                  <a:gd name="T2" fmla="*/ 31 w 6597"/>
                  <a:gd name="T3" fmla="*/ 5624 h 6418"/>
                  <a:gd name="T4" fmla="*/ 1379 w 6597"/>
                  <a:gd name="T5" fmla="*/ 6418 h 6418"/>
                  <a:gd name="T6" fmla="*/ 3648 w 6597"/>
                  <a:gd name="T7" fmla="*/ 6050 h 6418"/>
                  <a:gd name="T8" fmla="*/ 6597 w 6597"/>
                  <a:gd name="T9" fmla="*/ 1551 h 6418"/>
                  <a:gd name="T10" fmla="*/ 3648 w 6597"/>
                  <a:gd name="T11" fmla="*/ 1 h 64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597"/>
                  <a:gd name="T19" fmla="*/ 0 h 6418"/>
                  <a:gd name="T20" fmla="*/ 6597 w 6597"/>
                  <a:gd name="T21" fmla="*/ 6418 h 64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21" name="Google Shape;1210;p63"/>
              <p:cNvSpPr>
                <a:spLocks/>
              </p:cNvSpPr>
              <p:nvPr/>
            </p:nvSpPr>
            <p:spPr bwMode="auto">
              <a:xfrm>
                <a:off x="-681456" y="2174741"/>
                <a:ext cx="461563" cy="804896"/>
              </a:xfrm>
              <a:custGeom>
                <a:avLst/>
                <a:gdLst>
                  <a:gd name="T0" fmla="*/ 1278 w 7722"/>
                  <a:gd name="T1" fmla="*/ 0 h 13466"/>
                  <a:gd name="T2" fmla="*/ 882 w 7722"/>
                  <a:gd name="T3" fmla="*/ 2067 h 13466"/>
                  <a:gd name="T4" fmla="*/ 1 w 7722"/>
                  <a:gd name="T5" fmla="*/ 10031 h 13466"/>
                  <a:gd name="T6" fmla="*/ 7721 w 7722"/>
                  <a:gd name="T7" fmla="*/ 13465 h 13466"/>
                  <a:gd name="T8" fmla="*/ 7721 w 7722"/>
                  <a:gd name="T9" fmla="*/ 4073 h 13466"/>
                  <a:gd name="T10" fmla="*/ 1278 w 7722"/>
                  <a:gd name="T11" fmla="*/ 0 h 134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22"/>
                  <a:gd name="T19" fmla="*/ 0 h 13466"/>
                  <a:gd name="T20" fmla="*/ 7722 w 7722"/>
                  <a:gd name="T21" fmla="*/ 13466 h 134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22" name="Google Shape;1211;p63"/>
              <p:cNvSpPr>
                <a:spLocks/>
              </p:cNvSpPr>
              <p:nvPr/>
            </p:nvSpPr>
            <p:spPr bwMode="auto">
              <a:xfrm>
                <a:off x="-570580" y="2154718"/>
                <a:ext cx="370649" cy="804956"/>
              </a:xfrm>
              <a:custGeom>
                <a:avLst/>
                <a:gdLst>
                  <a:gd name="T0" fmla="*/ 1034 w 6201"/>
                  <a:gd name="T1" fmla="*/ 1 h 13467"/>
                  <a:gd name="T2" fmla="*/ 699 w 6201"/>
                  <a:gd name="T3" fmla="*/ 2068 h 13467"/>
                  <a:gd name="T4" fmla="*/ 0 w 6201"/>
                  <a:gd name="T5" fmla="*/ 10031 h 13467"/>
                  <a:gd name="T6" fmla="*/ 6201 w 6201"/>
                  <a:gd name="T7" fmla="*/ 13466 h 13467"/>
                  <a:gd name="T8" fmla="*/ 6201 w 6201"/>
                  <a:gd name="T9" fmla="*/ 4074 h 13467"/>
                  <a:gd name="T10" fmla="*/ 1034 w 6201"/>
                  <a:gd name="T11" fmla="*/ 1 h 134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01"/>
                  <a:gd name="T19" fmla="*/ 0 h 13467"/>
                  <a:gd name="T20" fmla="*/ 6201 w 6201"/>
                  <a:gd name="T21" fmla="*/ 13467 h 134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23" name="Google Shape;1212;p63"/>
              <p:cNvSpPr>
                <a:spLocks/>
              </p:cNvSpPr>
              <p:nvPr/>
            </p:nvSpPr>
            <p:spPr bwMode="auto">
              <a:xfrm>
                <a:off x="-450677" y="2140194"/>
                <a:ext cx="252599" cy="804896"/>
              </a:xfrm>
              <a:custGeom>
                <a:avLst/>
                <a:gdLst>
                  <a:gd name="T0" fmla="*/ 699 w 4226"/>
                  <a:gd name="T1" fmla="*/ 1 h 13466"/>
                  <a:gd name="T2" fmla="*/ 456 w 4226"/>
                  <a:gd name="T3" fmla="*/ 2068 h 13466"/>
                  <a:gd name="T4" fmla="*/ 0 w 4226"/>
                  <a:gd name="T5" fmla="*/ 10031 h 13466"/>
                  <a:gd name="T6" fmla="*/ 4225 w 4226"/>
                  <a:gd name="T7" fmla="*/ 13466 h 13466"/>
                  <a:gd name="T8" fmla="*/ 4225 w 4226"/>
                  <a:gd name="T9" fmla="*/ 4074 h 13466"/>
                  <a:gd name="T10" fmla="*/ 699 w 4226"/>
                  <a:gd name="T11" fmla="*/ 1 h 134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26"/>
                  <a:gd name="T19" fmla="*/ 0 h 13466"/>
                  <a:gd name="T20" fmla="*/ 4226 w 4226"/>
                  <a:gd name="T21" fmla="*/ 13466 h 134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24" name="Google Shape;1213;p63"/>
              <p:cNvSpPr>
                <a:spLocks/>
              </p:cNvSpPr>
              <p:nvPr/>
            </p:nvSpPr>
            <p:spPr bwMode="auto">
              <a:xfrm>
                <a:off x="-196348" y="2171095"/>
                <a:ext cx="461563" cy="804896"/>
              </a:xfrm>
              <a:custGeom>
                <a:avLst/>
                <a:gdLst>
                  <a:gd name="T0" fmla="*/ 6444 w 7722"/>
                  <a:gd name="T1" fmla="*/ 0 h 13466"/>
                  <a:gd name="T2" fmla="*/ 1 w 7722"/>
                  <a:gd name="T3" fmla="*/ 4104 h 13466"/>
                  <a:gd name="T4" fmla="*/ 1 w 7722"/>
                  <a:gd name="T5" fmla="*/ 13466 h 13466"/>
                  <a:gd name="T6" fmla="*/ 7721 w 7722"/>
                  <a:gd name="T7" fmla="*/ 10061 h 13466"/>
                  <a:gd name="T8" fmla="*/ 6870 w 7722"/>
                  <a:gd name="T9" fmla="*/ 2067 h 13466"/>
                  <a:gd name="T10" fmla="*/ 6444 w 7722"/>
                  <a:gd name="T11" fmla="*/ 0 h 134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22"/>
                  <a:gd name="T19" fmla="*/ 0 h 13466"/>
                  <a:gd name="T20" fmla="*/ 7722 w 7722"/>
                  <a:gd name="T21" fmla="*/ 13466 h 134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25" name="Google Shape;1214;p63"/>
              <p:cNvSpPr>
                <a:spLocks/>
              </p:cNvSpPr>
              <p:nvPr/>
            </p:nvSpPr>
            <p:spPr bwMode="auto">
              <a:xfrm>
                <a:off x="-216311" y="2151132"/>
                <a:ext cx="370649" cy="804896"/>
              </a:xfrm>
              <a:custGeom>
                <a:avLst/>
                <a:gdLst>
                  <a:gd name="T0" fmla="*/ 5168 w 6201"/>
                  <a:gd name="T1" fmla="*/ 0 h 13466"/>
                  <a:gd name="T2" fmla="*/ 0 w 6201"/>
                  <a:gd name="T3" fmla="*/ 4103 h 13466"/>
                  <a:gd name="T4" fmla="*/ 0 w 6201"/>
                  <a:gd name="T5" fmla="*/ 13465 h 13466"/>
                  <a:gd name="T6" fmla="*/ 6201 w 6201"/>
                  <a:gd name="T7" fmla="*/ 10061 h 13466"/>
                  <a:gd name="T8" fmla="*/ 5502 w 6201"/>
                  <a:gd name="T9" fmla="*/ 2067 h 13466"/>
                  <a:gd name="T10" fmla="*/ 5168 w 6201"/>
                  <a:gd name="T11" fmla="*/ 0 h 134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01"/>
                  <a:gd name="T19" fmla="*/ 0 h 13466"/>
                  <a:gd name="T20" fmla="*/ 6201 w 6201"/>
                  <a:gd name="T21" fmla="*/ 13466 h 134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26" name="Google Shape;1215;p63"/>
              <p:cNvSpPr>
                <a:spLocks/>
              </p:cNvSpPr>
              <p:nvPr/>
            </p:nvSpPr>
            <p:spPr bwMode="auto">
              <a:xfrm>
                <a:off x="-218164" y="2138400"/>
                <a:ext cx="254452" cy="803103"/>
              </a:xfrm>
              <a:custGeom>
                <a:avLst/>
                <a:gdLst>
                  <a:gd name="T0" fmla="*/ 3557 w 4257"/>
                  <a:gd name="T1" fmla="*/ 0 h 13436"/>
                  <a:gd name="T2" fmla="*/ 1 w 4257"/>
                  <a:gd name="T3" fmla="*/ 4073 h 13436"/>
                  <a:gd name="T4" fmla="*/ 1 w 4257"/>
                  <a:gd name="T5" fmla="*/ 13435 h 13436"/>
                  <a:gd name="T6" fmla="*/ 4256 w 4257"/>
                  <a:gd name="T7" fmla="*/ 10031 h 13436"/>
                  <a:gd name="T8" fmla="*/ 3770 w 4257"/>
                  <a:gd name="T9" fmla="*/ 2037 h 13436"/>
                  <a:gd name="T10" fmla="*/ 3557 w 4257"/>
                  <a:gd name="T11" fmla="*/ 0 h 134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57"/>
                  <a:gd name="T19" fmla="*/ 0 h 13436"/>
                  <a:gd name="T20" fmla="*/ 4257 w 4257"/>
                  <a:gd name="T21" fmla="*/ 13436 h 134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27" name="Google Shape;1216;p63"/>
              <p:cNvSpPr>
                <a:spLocks/>
              </p:cNvSpPr>
              <p:nvPr/>
            </p:nvSpPr>
            <p:spPr bwMode="auto">
              <a:xfrm>
                <a:off x="-746608" y="2223335"/>
                <a:ext cx="499459" cy="778118"/>
              </a:xfrm>
              <a:custGeom>
                <a:avLst/>
                <a:gdLst>
                  <a:gd name="T0" fmla="*/ 1182 w 8356"/>
                  <a:gd name="T1" fmla="*/ 1 h 13018"/>
                  <a:gd name="T2" fmla="*/ 179 w 8356"/>
                  <a:gd name="T3" fmla="*/ 1376 h 13018"/>
                  <a:gd name="T4" fmla="*/ 453 w 8356"/>
                  <a:gd name="T5" fmla="*/ 9704 h 13018"/>
                  <a:gd name="T6" fmla="*/ 8356 w 8356"/>
                  <a:gd name="T7" fmla="*/ 13017 h 13018"/>
                  <a:gd name="T8" fmla="*/ 8356 w 8356"/>
                  <a:gd name="T9" fmla="*/ 3199 h 13018"/>
                  <a:gd name="T10" fmla="*/ 1547 w 8356"/>
                  <a:gd name="T11" fmla="*/ 38 h 13018"/>
                  <a:gd name="T12" fmla="*/ 1182 w 8356"/>
                  <a:gd name="T13" fmla="*/ 1 h 130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56"/>
                  <a:gd name="T22" fmla="*/ 0 h 13018"/>
                  <a:gd name="T23" fmla="*/ 8356 w 8356"/>
                  <a:gd name="T24" fmla="*/ 13018 h 130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28" name="Google Shape;1217;p63"/>
              <p:cNvSpPr>
                <a:spLocks/>
              </p:cNvSpPr>
              <p:nvPr/>
            </p:nvSpPr>
            <p:spPr bwMode="auto">
              <a:xfrm>
                <a:off x="-149128" y="2212456"/>
                <a:ext cx="499459" cy="778059"/>
              </a:xfrm>
              <a:custGeom>
                <a:avLst/>
                <a:gdLst>
                  <a:gd name="T0" fmla="*/ 7174 w 8356"/>
                  <a:gd name="T1" fmla="*/ 0 h 13017"/>
                  <a:gd name="T2" fmla="*/ 6810 w 8356"/>
                  <a:gd name="T3" fmla="*/ 38 h 13017"/>
                  <a:gd name="T4" fmla="*/ 1 w 8356"/>
                  <a:gd name="T5" fmla="*/ 3321 h 13017"/>
                  <a:gd name="T6" fmla="*/ 1 w 8356"/>
                  <a:gd name="T7" fmla="*/ 13017 h 13017"/>
                  <a:gd name="T8" fmla="*/ 7904 w 8356"/>
                  <a:gd name="T9" fmla="*/ 9673 h 13017"/>
                  <a:gd name="T10" fmla="*/ 8177 w 8356"/>
                  <a:gd name="T11" fmla="*/ 1375 h 13017"/>
                  <a:gd name="T12" fmla="*/ 7174 w 8356"/>
                  <a:gd name="T13" fmla="*/ 0 h 130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56"/>
                  <a:gd name="T22" fmla="*/ 0 h 13017"/>
                  <a:gd name="T23" fmla="*/ 8356 w 8356"/>
                  <a:gd name="T24" fmla="*/ 13017 h 130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29" name="Google Shape;1218;p63"/>
              <p:cNvSpPr>
                <a:spLocks/>
              </p:cNvSpPr>
              <p:nvPr/>
            </p:nvSpPr>
            <p:spPr bwMode="auto">
              <a:xfrm>
                <a:off x="-247213" y="2396430"/>
                <a:ext cx="98146" cy="611712"/>
              </a:xfrm>
              <a:custGeom>
                <a:avLst/>
                <a:gdLst>
                  <a:gd name="T0" fmla="*/ 1008 w 1642"/>
                  <a:gd name="T1" fmla="*/ 1 h 10234"/>
                  <a:gd name="T2" fmla="*/ 1 w 1642"/>
                  <a:gd name="T3" fmla="*/ 303 h 10234"/>
                  <a:gd name="T4" fmla="*/ 1 w 1642"/>
                  <a:gd name="T5" fmla="*/ 10121 h 10234"/>
                  <a:gd name="T6" fmla="*/ 832 w 1642"/>
                  <a:gd name="T7" fmla="*/ 10234 h 10234"/>
                  <a:gd name="T8" fmla="*/ 1642 w 1642"/>
                  <a:gd name="T9" fmla="*/ 9939 h 10234"/>
                  <a:gd name="T10" fmla="*/ 1642 w 1642"/>
                  <a:gd name="T11" fmla="*/ 243 h 10234"/>
                  <a:gd name="T12" fmla="*/ 1008 w 1642"/>
                  <a:gd name="T13" fmla="*/ 1 h 102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42"/>
                  <a:gd name="T22" fmla="*/ 0 h 10234"/>
                  <a:gd name="T23" fmla="*/ 1642 w 1642"/>
                  <a:gd name="T24" fmla="*/ 10234 h 102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30" name="Google Shape;1219;p63"/>
              <p:cNvSpPr>
                <a:spLocks/>
              </p:cNvSpPr>
              <p:nvPr/>
            </p:nvSpPr>
            <p:spPr bwMode="auto">
              <a:xfrm>
                <a:off x="-1122992" y="2570961"/>
                <a:ext cx="632393" cy="553732"/>
              </a:xfrm>
              <a:custGeom>
                <a:avLst/>
                <a:gdLst>
                  <a:gd name="T0" fmla="*/ 8803 w 10580"/>
                  <a:gd name="T1" fmla="*/ 1 h 9264"/>
                  <a:gd name="T2" fmla="*/ 6962 w 10580"/>
                  <a:gd name="T3" fmla="*/ 1639 h 9264"/>
                  <a:gd name="T4" fmla="*/ 5975 w 10580"/>
                  <a:gd name="T5" fmla="*/ 31 h 9264"/>
                  <a:gd name="T6" fmla="*/ 5807 w 10580"/>
                  <a:gd name="T7" fmla="*/ 58 h 9264"/>
                  <a:gd name="T8" fmla="*/ 5807 w 10580"/>
                  <a:gd name="T9" fmla="*/ 2642 h 9264"/>
                  <a:gd name="T10" fmla="*/ 1400 w 10580"/>
                  <a:gd name="T11" fmla="*/ 5134 h 9264"/>
                  <a:gd name="T12" fmla="*/ 245 w 10580"/>
                  <a:gd name="T13" fmla="*/ 6198 h 9264"/>
                  <a:gd name="T14" fmla="*/ 3832 w 10580"/>
                  <a:gd name="T15" fmla="*/ 9264 h 9264"/>
                  <a:gd name="T16" fmla="*/ 5017 w 10580"/>
                  <a:gd name="T17" fmla="*/ 8903 h 9264"/>
                  <a:gd name="T18" fmla="*/ 10549 w 10580"/>
                  <a:gd name="T19" fmla="*/ 2368 h 9264"/>
                  <a:gd name="T20" fmla="*/ 10222 w 10580"/>
                  <a:gd name="T21" fmla="*/ 2019 h 9264"/>
                  <a:gd name="T22" fmla="*/ 9283 w 10580"/>
                  <a:gd name="T23" fmla="*/ 2360 h 9264"/>
                  <a:gd name="T24" fmla="*/ 9283 w 10580"/>
                  <a:gd name="T25" fmla="*/ 2360 h 9264"/>
                  <a:gd name="T26" fmla="*/ 10002 w 10580"/>
                  <a:gd name="T27" fmla="*/ 1152 h 9264"/>
                  <a:gd name="T28" fmla="*/ 9700 w 10580"/>
                  <a:gd name="T29" fmla="*/ 1069 h 9264"/>
                  <a:gd name="T30" fmla="*/ 8548 w 10580"/>
                  <a:gd name="T31" fmla="*/ 1773 h 9264"/>
                  <a:gd name="T32" fmla="*/ 8548 w 10580"/>
                  <a:gd name="T33" fmla="*/ 1773 h 9264"/>
                  <a:gd name="T34" fmla="*/ 8969 w 10580"/>
                  <a:gd name="T35" fmla="*/ 28 h 9264"/>
                  <a:gd name="T36" fmla="*/ 8803 w 10580"/>
                  <a:gd name="T37" fmla="*/ 1 h 92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580"/>
                  <a:gd name="T58" fmla="*/ 0 h 9264"/>
                  <a:gd name="T59" fmla="*/ 10580 w 10580"/>
                  <a:gd name="T60" fmla="*/ 9264 h 926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31" name="Google Shape;1220;p63"/>
              <p:cNvSpPr>
                <a:spLocks/>
              </p:cNvSpPr>
              <p:nvPr/>
            </p:nvSpPr>
            <p:spPr bwMode="auto">
              <a:xfrm>
                <a:off x="314164" y="2605269"/>
                <a:ext cx="396172" cy="383620"/>
              </a:xfrm>
              <a:custGeom>
                <a:avLst/>
                <a:gdLst>
                  <a:gd name="T0" fmla="*/ 2980 w 6628"/>
                  <a:gd name="T1" fmla="*/ 1 h 6418"/>
                  <a:gd name="T2" fmla="*/ 1 w 6628"/>
                  <a:gd name="T3" fmla="*/ 1551 h 6418"/>
                  <a:gd name="T4" fmla="*/ 2980 w 6628"/>
                  <a:gd name="T5" fmla="*/ 6050 h 6418"/>
                  <a:gd name="T6" fmla="*/ 5249 w 6628"/>
                  <a:gd name="T7" fmla="*/ 6418 h 6418"/>
                  <a:gd name="T8" fmla="*/ 6597 w 6628"/>
                  <a:gd name="T9" fmla="*/ 5624 h 6418"/>
                  <a:gd name="T10" fmla="*/ 2980 w 6628"/>
                  <a:gd name="T11" fmla="*/ 1 h 64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28"/>
                  <a:gd name="T19" fmla="*/ 0 h 6418"/>
                  <a:gd name="T20" fmla="*/ 6628 w 6628"/>
                  <a:gd name="T21" fmla="*/ 6418 h 64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6632" name="Google Shape;1221;p63"/>
              <p:cNvSpPr>
                <a:spLocks/>
              </p:cNvSpPr>
              <p:nvPr/>
            </p:nvSpPr>
            <p:spPr bwMode="auto">
              <a:xfrm>
                <a:off x="92530" y="2570961"/>
                <a:ext cx="630540" cy="553732"/>
              </a:xfrm>
              <a:custGeom>
                <a:avLst/>
                <a:gdLst>
                  <a:gd name="T0" fmla="*/ 1777 w 10549"/>
                  <a:gd name="T1" fmla="*/ 1 h 9264"/>
                  <a:gd name="T2" fmla="*/ 1611 w 10549"/>
                  <a:gd name="T3" fmla="*/ 28 h 9264"/>
                  <a:gd name="T4" fmla="*/ 2067 w 10549"/>
                  <a:gd name="T5" fmla="*/ 1821 h 9264"/>
                  <a:gd name="T6" fmla="*/ 2250 w 10549"/>
                  <a:gd name="T7" fmla="*/ 2064 h 9264"/>
                  <a:gd name="T8" fmla="*/ 878 w 10549"/>
                  <a:gd name="T9" fmla="*/ 1069 h 9264"/>
                  <a:gd name="T10" fmla="*/ 578 w 10549"/>
                  <a:gd name="T11" fmla="*/ 1152 h 9264"/>
                  <a:gd name="T12" fmla="*/ 1302 w 10549"/>
                  <a:gd name="T13" fmla="*/ 2363 h 9264"/>
                  <a:gd name="T14" fmla="*/ 1302 w 10549"/>
                  <a:gd name="T15" fmla="*/ 2363 h 9264"/>
                  <a:gd name="T16" fmla="*/ 348 w 10549"/>
                  <a:gd name="T17" fmla="*/ 2019 h 9264"/>
                  <a:gd name="T18" fmla="*/ 1 w 10549"/>
                  <a:gd name="T19" fmla="*/ 2368 h 9264"/>
                  <a:gd name="T20" fmla="*/ 5563 w 10549"/>
                  <a:gd name="T21" fmla="*/ 8903 h 9264"/>
                  <a:gd name="T22" fmla="*/ 6745 w 10549"/>
                  <a:gd name="T23" fmla="*/ 9264 h 9264"/>
                  <a:gd name="T24" fmla="*/ 10305 w 10549"/>
                  <a:gd name="T25" fmla="*/ 6198 h 9264"/>
                  <a:gd name="T26" fmla="*/ 9150 w 10549"/>
                  <a:gd name="T27" fmla="*/ 5134 h 9264"/>
                  <a:gd name="T28" fmla="*/ 4773 w 10549"/>
                  <a:gd name="T29" fmla="*/ 2642 h 9264"/>
                  <a:gd name="T30" fmla="*/ 4773 w 10549"/>
                  <a:gd name="T31" fmla="*/ 58 h 9264"/>
                  <a:gd name="T32" fmla="*/ 4599 w 10549"/>
                  <a:gd name="T33" fmla="*/ 31 h 9264"/>
                  <a:gd name="T34" fmla="*/ 3587 w 10549"/>
                  <a:gd name="T35" fmla="*/ 1639 h 9264"/>
                  <a:gd name="T36" fmla="*/ 1777 w 10549"/>
                  <a:gd name="T37" fmla="*/ 1 h 92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549"/>
                  <a:gd name="T58" fmla="*/ 0 h 9264"/>
                  <a:gd name="T59" fmla="*/ 10549 w 10549"/>
                  <a:gd name="T60" fmla="*/ 9264 h 926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06596" name="Google Shape;1222;p63"/>
            <p:cNvSpPr>
              <a:spLocks/>
            </p:cNvSpPr>
            <p:nvPr/>
          </p:nvSpPr>
          <p:spPr bwMode="auto">
            <a:xfrm>
              <a:off x="2888352" y="1644281"/>
              <a:ext cx="152775" cy="140503"/>
            </a:xfrm>
            <a:custGeom>
              <a:avLst/>
              <a:gdLst>
                <a:gd name="T0" fmla="*/ 2064 w 4074"/>
                <a:gd name="T1" fmla="*/ 1 h 3747"/>
                <a:gd name="T2" fmla="*/ 1945 w 4074"/>
                <a:gd name="T3" fmla="*/ 4 h 3747"/>
                <a:gd name="T4" fmla="*/ 30 w 4074"/>
                <a:gd name="T5" fmla="*/ 1980 h 3747"/>
                <a:gd name="T6" fmla="*/ 2010 w 4074"/>
                <a:gd name="T7" fmla="*/ 3746 h 3747"/>
                <a:gd name="T8" fmla="*/ 2128 w 4074"/>
                <a:gd name="T9" fmla="*/ 3743 h 3747"/>
                <a:gd name="T10" fmla="*/ 4043 w 4074"/>
                <a:gd name="T11" fmla="*/ 1767 h 3747"/>
                <a:gd name="T12" fmla="*/ 2064 w 4074"/>
                <a:gd name="T13" fmla="*/ 1 h 37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74"/>
                <a:gd name="T22" fmla="*/ 0 h 3747"/>
                <a:gd name="T23" fmla="*/ 4074 w 4074"/>
                <a:gd name="T24" fmla="*/ 3747 h 37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tx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57" name="Google Shape;1608;p70"/>
          <p:cNvGrpSpPr>
            <a:grpSpLocks/>
          </p:cNvGrpSpPr>
          <p:nvPr/>
        </p:nvGrpSpPr>
        <p:grpSpPr bwMode="auto">
          <a:xfrm flipH="1">
            <a:off x="7115175" y="2673350"/>
            <a:ext cx="2157413" cy="2593975"/>
            <a:chOff x="1862899" y="1669750"/>
            <a:chExt cx="2709114" cy="4593105"/>
          </a:xfrm>
        </p:grpSpPr>
        <p:sp>
          <p:nvSpPr>
            <p:cNvPr id="106511" name="Google Shape;1609;p70"/>
            <p:cNvSpPr>
              <a:spLocks/>
            </p:cNvSpPr>
            <p:nvPr/>
          </p:nvSpPr>
          <p:spPr bwMode="auto">
            <a:xfrm>
              <a:off x="1894306" y="5659175"/>
              <a:ext cx="2598422" cy="603680"/>
            </a:xfrm>
            <a:custGeom>
              <a:avLst/>
              <a:gdLst>
                <a:gd name="T0" fmla="*/ 20426 w 40822"/>
                <a:gd name="T1" fmla="*/ 0 h 9484"/>
                <a:gd name="T2" fmla="*/ 0 w 40822"/>
                <a:gd name="T3" fmla="*/ 4742 h 9484"/>
                <a:gd name="T4" fmla="*/ 20426 w 40822"/>
                <a:gd name="T5" fmla="*/ 9483 h 9484"/>
                <a:gd name="T6" fmla="*/ 40821 w 40822"/>
                <a:gd name="T7" fmla="*/ 4742 h 9484"/>
                <a:gd name="T8" fmla="*/ 20426 w 40822"/>
                <a:gd name="T9" fmla="*/ 0 h 94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822"/>
                <a:gd name="T16" fmla="*/ 0 h 9484"/>
                <a:gd name="T17" fmla="*/ 40822 w 40822"/>
                <a:gd name="T18" fmla="*/ 9484 h 94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12" name="Google Shape;1610;p70"/>
            <p:cNvSpPr>
              <a:spLocks/>
            </p:cNvSpPr>
            <p:nvPr/>
          </p:nvSpPr>
          <p:spPr bwMode="auto">
            <a:xfrm>
              <a:off x="2103210" y="3029857"/>
              <a:ext cx="416033" cy="483759"/>
            </a:xfrm>
            <a:custGeom>
              <a:avLst/>
              <a:gdLst>
                <a:gd name="T0" fmla="*/ 1 w 6536"/>
                <a:gd name="T1" fmla="*/ 0 h 7600"/>
                <a:gd name="T2" fmla="*/ 6110 w 6536"/>
                <a:gd name="T3" fmla="*/ 7599 h 7600"/>
                <a:gd name="T4" fmla="*/ 6536 w 6536"/>
                <a:gd name="T5" fmla="*/ 791 h 7600"/>
                <a:gd name="T6" fmla="*/ 6536 w 6536"/>
                <a:gd name="T7" fmla="*/ 791 h 7600"/>
                <a:gd name="T8" fmla="*/ 4401 w 6536"/>
                <a:gd name="T9" fmla="*/ 1059 h 7600"/>
                <a:gd name="T10" fmla="*/ 1 w 6536"/>
                <a:gd name="T11" fmla="*/ 0 h 7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36"/>
                <a:gd name="T19" fmla="*/ 0 h 7600"/>
                <a:gd name="T20" fmla="*/ 6536 w 6536"/>
                <a:gd name="T21" fmla="*/ 7600 h 7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13" name="Google Shape;1611;p70"/>
            <p:cNvSpPr>
              <a:spLocks/>
            </p:cNvSpPr>
            <p:nvPr/>
          </p:nvSpPr>
          <p:spPr bwMode="auto">
            <a:xfrm>
              <a:off x="1862899" y="2185683"/>
              <a:ext cx="663705" cy="915132"/>
            </a:xfrm>
            <a:custGeom>
              <a:avLst/>
              <a:gdLst>
                <a:gd name="T0" fmla="*/ 3233 w 10427"/>
                <a:gd name="T1" fmla="*/ 0 h 14377"/>
                <a:gd name="T2" fmla="*/ 3192 w 10427"/>
                <a:gd name="T3" fmla="*/ 4 h 14377"/>
                <a:gd name="T4" fmla="*/ 3192 w 10427"/>
                <a:gd name="T5" fmla="*/ 2375 h 14377"/>
                <a:gd name="T6" fmla="*/ 1953 w 10427"/>
                <a:gd name="T7" fmla="*/ 146 h 14377"/>
                <a:gd name="T8" fmla="*/ 1885 w 10427"/>
                <a:gd name="T9" fmla="*/ 156 h 14377"/>
                <a:gd name="T10" fmla="*/ 1977 w 10427"/>
                <a:gd name="T11" fmla="*/ 2770 h 14377"/>
                <a:gd name="T12" fmla="*/ 887 w 10427"/>
                <a:gd name="T13" fmla="*/ 670 h 14377"/>
                <a:gd name="T14" fmla="*/ 852 w 10427"/>
                <a:gd name="T15" fmla="*/ 673 h 14377"/>
                <a:gd name="T16" fmla="*/ 1855 w 10427"/>
                <a:gd name="T17" fmla="*/ 9244 h 14377"/>
                <a:gd name="T18" fmla="*/ 3831 w 10427"/>
                <a:gd name="T19" fmla="*/ 13317 h 14377"/>
                <a:gd name="T20" fmla="*/ 8247 w 10427"/>
                <a:gd name="T21" fmla="*/ 14376 h 14377"/>
                <a:gd name="T22" fmla="*/ 10396 w 10427"/>
                <a:gd name="T23" fmla="*/ 14108 h 14377"/>
                <a:gd name="T24" fmla="*/ 10427 w 10427"/>
                <a:gd name="T25" fmla="*/ 13591 h 14377"/>
                <a:gd name="T26" fmla="*/ 5472 w 10427"/>
                <a:gd name="T27" fmla="*/ 6934 h 14377"/>
                <a:gd name="T28" fmla="*/ 4591 w 10427"/>
                <a:gd name="T29" fmla="*/ 4533 h 14377"/>
                <a:gd name="T30" fmla="*/ 4955 w 10427"/>
                <a:gd name="T31" fmla="*/ 1767 h 14377"/>
                <a:gd name="T32" fmla="*/ 4676 w 10427"/>
                <a:gd name="T33" fmla="*/ 1677 h 14377"/>
                <a:gd name="T34" fmla="*/ 4226 w 10427"/>
                <a:gd name="T35" fmla="*/ 2557 h 14377"/>
                <a:gd name="T36" fmla="*/ 3233 w 10427"/>
                <a:gd name="T37" fmla="*/ 0 h 1437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27"/>
                <a:gd name="T58" fmla="*/ 0 h 14377"/>
                <a:gd name="T59" fmla="*/ 10427 w 10427"/>
                <a:gd name="T60" fmla="*/ 14377 h 1437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14" name="Google Shape;1612;p70"/>
            <p:cNvSpPr>
              <a:spLocks/>
            </p:cNvSpPr>
            <p:nvPr/>
          </p:nvSpPr>
          <p:spPr bwMode="auto">
            <a:xfrm>
              <a:off x="2933225" y="3040373"/>
              <a:ext cx="323164" cy="134360"/>
            </a:xfrm>
            <a:custGeom>
              <a:avLst/>
              <a:gdLst>
                <a:gd name="T0" fmla="*/ 915 w 5077"/>
                <a:gd name="T1" fmla="*/ 1 h 2081"/>
                <a:gd name="T2" fmla="*/ 1 w 5077"/>
                <a:gd name="T3" fmla="*/ 18 h 2081"/>
                <a:gd name="T4" fmla="*/ 213 w 5077"/>
                <a:gd name="T5" fmla="*/ 1781 h 2081"/>
                <a:gd name="T6" fmla="*/ 2132 w 5077"/>
                <a:gd name="T7" fmla="*/ 2080 h 2081"/>
                <a:gd name="T8" fmla="*/ 5077 w 5077"/>
                <a:gd name="T9" fmla="*/ 839 h 2081"/>
                <a:gd name="T10" fmla="*/ 4833 w 5077"/>
                <a:gd name="T11" fmla="*/ 383 h 2081"/>
                <a:gd name="T12" fmla="*/ 915 w 5077"/>
                <a:gd name="T13" fmla="*/ 1 h 20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77"/>
                <a:gd name="T22" fmla="*/ 0 h 2081"/>
                <a:gd name="T23" fmla="*/ 5077 w 5077"/>
                <a:gd name="T24" fmla="*/ 2081 h 20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15" name="Google Shape;1613;p70"/>
            <p:cNvSpPr>
              <a:spLocks/>
            </p:cNvSpPr>
            <p:nvPr/>
          </p:nvSpPr>
          <p:spPr bwMode="auto">
            <a:xfrm>
              <a:off x="2896500" y="2917639"/>
              <a:ext cx="344424" cy="149011"/>
            </a:xfrm>
            <a:custGeom>
              <a:avLst/>
              <a:gdLst>
                <a:gd name="T0" fmla="*/ 5319 w 5411"/>
                <a:gd name="T1" fmla="*/ 1 h 2341"/>
                <a:gd name="T2" fmla="*/ 0 w 5411"/>
                <a:gd name="T3" fmla="*/ 183 h 2341"/>
                <a:gd name="T4" fmla="*/ 578 w 5411"/>
                <a:gd name="T5" fmla="*/ 1976 h 2341"/>
                <a:gd name="T6" fmla="*/ 1492 w 5411"/>
                <a:gd name="T7" fmla="*/ 1959 h 2341"/>
                <a:gd name="T8" fmla="*/ 5410 w 5411"/>
                <a:gd name="T9" fmla="*/ 2341 h 2341"/>
                <a:gd name="T10" fmla="*/ 5319 w 5411"/>
                <a:gd name="T11" fmla="*/ 1 h 2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11"/>
                <a:gd name="T19" fmla="*/ 0 h 2341"/>
                <a:gd name="T20" fmla="*/ 5411 w 5411"/>
                <a:gd name="T21" fmla="*/ 2341 h 23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16" name="Google Shape;1614;p70"/>
            <p:cNvSpPr>
              <a:spLocks/>
            </p:cNvSpPr>
            <p:nvPr/>
          </p:nvSpPr>
          <p:spPr bwMode="auto">
            <a:xfrm>
              <a:off x="2499823" y="3033739"/>
              <a:ext cx="1298320" cy="489551"/>
            </a:xfrm>
            <a:custGeom>
              <a:avLst/>
              <a:gdLst>
                <a:gd name="T0" fmla="*/ 396 w 20397"/>
                <a:gd name="T1" fmla="*/ 0 h 7691"/>
                <a:gd name="T2" fmla="*/ 62 w 20397"/>
                <a:gd name="T3" fmla="*/ 2250 h 7691"/>
                <a:gd name="T4" fmla="*/ 1 w 20397"/>
                <a:gd name="T5" fmla="*/ 2827 h 7691"/>
                <a:gd name="T6" fmla="*/ 19454 w 20397"/>
                <a:gd name="T7" fmla="*/ 7690 h 7691"/>
                <a:gd name="T8" fmla="*/ 20396 w 20397"/>
                <a:gd name="T9" fmla="*/ 6991 h 7691"/>
                <a:gd name="T10" fmla="*/ 19849 w 20397"/>
                <a:gd name="T11" fmla="*/ 6079 h 7691"/>
                <a:gd name="T12" fmla="*/ 18086 w 20397"/>
                <a:gd name="T13" fmla="*/ 3800 h 7691"/>
                <a:gd name="T14" fmla="*/ 16779 w 20397"/>
                <a:gd name="T15" fmla="*/ 2462 h 7691"/>
                <a:gd name="T16" fmla="*/ 15715 w 20397"/>
                <a:gd name="T17" fmla="*/ 1672 h 7691"/>
                <a:gd name="T18" fmla="*/ 12890 w 20397"/>
                <a:gd name="T19" fmla="*/ 843 h 7691"/>
                <a:gd name="T20" fmla="*/ 11886 w 20397"/>
                <a:gd name="T21" fmla="*/ 973 h 7691"/>
                <a:gd name="T22" fmla="*/ 9003 w 20397"/>
                <a:gd name="T23" fmla="*/ 2078 h 7691"/>
                <a:gd name="T24" fmla="*/ 7022 w 20397"/>
                <a:gd name="T25" fmla="*/ 1733 h 7691"/>
                <a:gd name="T26" fmla="*/ 4864 w 20397"/>
                <a:gd name="T27" fmla="*/ 1550 h 7691"/>
                <a:gd name="T28" fmla="*/ 396 w 20397"/>
                <a:gd name="T29" fmla="*/ 0 h 769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397"/>
                <a:gd name="T46" fmla="*/ 0 h 7691"/>
                <a:gd name="T47" fmla="*/ 20397 w 20397"/>
                <a:gd name="T48" fmla="*/ 7691 h 769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" name="Google Shape;1615;p70">
              <a:extLst/>
            </p:cNvPr>
            <p:cNvSpPr/>
            <p:nvPr/>
          </p:nvSpPr>
          <p:spPr>
            <a:xfrm>
              <a:off x="2482866" y="3210155"/>
              <a:ext cx="1257873" cy="728039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6518" name="Google Shape;1616;p70"/>
            <p:cNvSpPr>
              <a:spLocks/>
            </p:cNvSpPr>
            <p:nvPr/>
          </p:nvSpPr>
          <p:spPr bwMode="auto">
            <a:xfrm>
              <a:off x="2213519" y="2588115"/>
              <a:ext cx="417051" cy="586176"/>
            </a:xfrm>
            <a:custGeom>
              <a:avLst/>
              <a:gdLst>
                <a:gd name="T0" fmla="*/ 3403 w 6552"/>
                <a:gd name="T1" fmla="*/ 0 h 9209"/>
                <a:gd name="T2" fmla="*/ 3253 w 6552"/>
                <a:gd name="T3" fmla="*/ 10 h 9209"/>
                <a:gd name="T4" fmla="*/ 4256 w 6552"/>
                <a:gd name="T5" fmla="*/ 2746 h 9209"/>
                <a:gd name="T6" fmla="*/ 0 w 6552"/>
                <a:gd name="T7" fmla="*/ 4600 h 9209"/>
                <a:gd name="T8" fmla="*/ 1551 w 6552"/>
                <a:gd name="T9" fmla="*/ 6576 h 9209"/>
                <a:gd name="T10" fmla="*/ 2523 w 6552"/>
                <a:gd name="T11" fmla="*/ 5846 h 9209"/>
                <a:gd name="T12" fmla="*/ 2609 w 6552"/>
                <a:gd name="T13" fmla="*/ 5782 h 9209"/>
                <a:gd name="T14" fmla="*/ 2219 w 6552"/>
                <a:gd name="T15" fmla="*/ 7518 h 9209"/>
                <a:gd name="T16" fmla="*/ 3952 w 6552"/>
                <a:gd name="T17" fmla="*/ 9038 h 9209"/>
                <a:gd name="T18" fmla="*/ 4721 w 6552"/>
                <a:gd name="T19" fmla="*/ 9209 h 9209"/>
                <a:gd name="T20" fmla="*/ 5776 w 6552"/>
                <a:gd name="T21" fmla="*/ 8734 h 9209"/>
                <a:gd name="T22" fmla="*/ 6171 w 6552"/>
                <a:gd name="T23" fmla="*/ 3840 h 9209"/>
                <a:gd name="T24" fmla="*/ 3403 w 6552"/>
                <a:gd name="T25" fmla="*/ 0 h 92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52"/>
                <a:gd name="T40" fmla="*/ 0 h 9209"/>
                <a:gd name="T41" fmla="*/ 6552 w 6552"/>
                <a:gd name="T42" fmla="*/ 9209 h 92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19" name="Google Shape;1617;p70"/>
            <p:cNvSpPr>
              <a:spLocks/>
            </p:cNvSpPr>
            <p:nvPr/>
          </p:nvSpPr>
          <p:spPr bwMode="auto">
            <a:xfrm>
              <a:off x="2432162" y="2695177"/>
              <a:ext cx="222529" cy="175172"/>
            </a:xfrm>
            <a:custGeom>
              <a:avLst/>
              <a:gdLst>
                <a:gd name="T0" fmla="*/ 882 w 3496"/>
                <a:gd name="T1" fmla="*/ 0 h 2752"/>
                <a:gd name="T2" fmla="*/ 1125 w 3496"/>
                <a:gd name="T3" fmla="*/ 1611 h 2752"/>
                <a:gd name="T4" fmla="*/ 2855 w 3496"/>
                <a:gd name="T5" fmla="*/ 2751 h 2752"/>
                <a:gd name="T6" fmla="*/ 3404 w 3496"/>
                <a:gd name="T7" fmla="*/ 2310 h 2752"/>
                <a:gd name="T8" fmla="*/ 882 w 3496"/>
                <a:gd name="T9" fmla="*/ 0 h 27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96"/>
                <a:gd name="T16" fmla="*/ 0 h 2752"/>
                <a:gd name="T17" fmla="*/ 3496 w 3496"/>
                <a:gd name="T18" fmla="*/ 2752 h 27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20" name="Google Shape;1618;p70"/>
            <p:cNvSpPr>
              <a:spLocks/>
            </p:cNvSpPr>
            <p:nvPr/>
          </p:nvSpPr>
          <p:spPr bwMode="auto">
            <a:xfrm>
              <a:off x="3446768" y="2588115"/>
              <a:ext cx="417115" cy="586176"/>
            </a:xfrm>
            <a:custGeom>
              <a:avLst/>
              <a:gdLst>
                <a:gd name="T0" fmla="*/ 3150 w 6553"/>
                <a:gd name="T1" fmla="*/ 0 h 9209"/>
                <a:gd name="T2" fmla="*/ 352 w 6553"/>
                <a:gd name="T3" fmla="*/ 3840 h 9209"/>
                <a:gd name="T4" fmla="*/ 778 w 6553"/>
                <a:gd name="T5" fmla="*/ 8734 h 9209"/>
                <a:gd name="T6" fmla="*/ 1833 w 6553"/>
                <a:gd name="T7" fmla="*/ 9209 h 9209"/>
                <a:gd name="T8" fmla="*/ 2601 w 6553"/>
                <a:gd name="T9" fmla="*/ 9038 h 9209"/>
                <a:gd name="T10" fmla="*/ 4304 w 6553"/>
                <a:gd name="T11" fmla="*/ 7518 h 9209"/>
                <a:gd name="T12" fmla="*/ 3921 w 6553"/>
                <a:gd name="T13" fmla="*/ 5782 h 9209"/>
                <a:gd name="T14" fmla="*/ 4000 w 6553"/>
                <a:gd name="T15" fmla="*/ 5846 h 9209"/>
                <a:gd name="T16" fmla="*/ 5003 w 6553"/>
                <a:gd name="T17" fmla="*/ 6576 h 9209"/>
                <a:gd name="T18" fmla="*/ 6553 w 6553"/>
                <a:gd name="T19" fmla="*/ 4600 h 9209"/>
                <a:gd name="T20" fmla="*/ 2267 w 6553"/>
                <a:gd name="T21" fmla="*/ 2746 h 9209"/>
                <a:gd name="T22" fmla="*/ 3301 w 6553"/>
                <a:gd name="T23" fmla="*/ 10 h 9209"/>
                <a:gd name="T24" fmla="*/ 3150 w 6553"/>
                <a:gd name="T25" fmla="*/ 0 h 92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53"/>
                <a:gd name="T40" fmla="*/ 0 h 9209"/>
                <a:gd name="T41" fmla="*/ 6553 w 6553"/>
                <a:gd name="T42" fmla="*/ 9209 h 92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21" name="Google Shape;1619;p70"/>
            <p:cNvSpPr>
              <a:spLocks/>
            </p:cNvSpPr>
            <p:nvPr/>
          </p:nvSpPr>
          <p:spPr bwMode="auto">
            <a:xfrm>
              <a:off x="3422707" y="2695177"/>
              <a:ext cx="222593" cy="175172"/>
            </a:xfrm>
            <a:custGeom>
              <a:avLst/>
              <a:gdLst>
                <a:gd name="T0" fmla="*/ 2615 w 3497"/>
                <a:gd name="T1" fmla="*/ 0 h 2752"/>
                <a:gd name="T2" fmla="*/ 92 w 3497"/>
                <a:gd name="T3" fmla="*/ 2310 h 2752"/>
                <a:gd name="T4" fmla="*/ 641 w 3497"/>
                <a:gd name="T5" fmla="*/ 2751 h 2752"/>
                <a:gd name="T6" fmla="*/ 2372 w 3497"/>
                <a:gd name="T7" fmla="*/ 1611 h 2752"/>
                <a:gd name="T8" fmla="*/ 2615 w 3497"/>
                <a:gd name="T9" fmla="*/ 0 h 27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97"/>
                <a:gd name="T16" fmla="*/ 0 h 2752"/>
                <a:gd name="T17" fmla="*/ 3497 w 3497"/>
                <a:gd name="T18" fmla="*/ 2752 h 27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22" name="Google Shape;1620;p70"/>
            <p:cNvSpPr>
              <a:spLocks/>
            </p:cNvSpPr>
            <p:nvPr/>
          </p:nvSpPr>
          <p:spPr bwMode="auto">
            <a:xfrm>
              <a:off x="2213519" y="2471850"/>
              <a:ext cx="251555" cy="160850"/>
            </a:xfrm>
            <a:custGeom>
              <a:avLst/>
              <a:gdLst>
                <a:gd name="T0" fmla="*/ 2186 w 3952"/>
                <a:gd name="T1" fmla="*/ 1 h 2527"/>
                <a:gd name="T2" fmla="*/ 0 w 3952"/>
                <a:gd name="T3" fmla="*/ 688 h 2527"/>
                <a:gd name="T4" fmla="*/ 2342 w 3952"/>
                <a:gd name="T5" fmla="*/ 2526 h 2527"/>
                <a:gd name="T6" fmla="*/ 3952 w 3952"/>
                <a:gd name="T7" fmla="*/ 2208 h 2527"/>
                <a:gd name="T8" fmla="*/ 3952 w 3952"/>
                <a:gd name="T9" fmla="*/ 445 h 2527"/>
                <a:gd name="T10" fmla="*/ 2186 w 3952"/>
                <a:gd name="T11" fmla="*/ 1 h 25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52"/>
                <a:gd name="T19" fmla="*/ 0 h 2527"/>
                <a:gd name="T20" fmla="*/ 3952 w 3952"/>
                <a:gd name="T21" fmla="*/ 2527 h 25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23" name="Google Shape;1621;p70"/>
            <p:cNvSpPr>
              <a:spLocks/>
            </p:cNvSpPr>
            <p:nvPr/>
          </p:nvSpPr>
          <p:spPr bwMode="auto">
            <a:xfrm>
              <a:off x="2205753" y="2381337"/>
              <a:ext cx="259320" cy="134370"/>
            </a:xfrm>
            <a:custGeom>
              <a:avLst/>
              <a:gdLst>
                <a:gd name="T0" fmla="*/ 2123 w 4074"/>
                <a:gd name="T1" fmla="*/ 0 h 2111"/>
                <a:gd name="T2" fmla="*/ 852 w 4074"/>
                <a:gd name="T3" fmla="*/ 347 h 2111"/>
                <a:gd name="T4" fmla="*/ 122 w 4074"/>
                <a:gd name="T5" fmla="*/ 2110 h 2111"/>
                <a:gd name="T6" fmla="*/ 2295 w 4074"/>
                <a:gd name="T7" fmla="*/ 1423 h 2111"/>
                <a:gd name="T8" fmla="*/ 4074 w 4074"/>
                <a:gd name="T9" fmla="*/ 1867 h 2111"/>
                <a:gd name="T10" fmla="*/ 4074 w 4074"/>
                <a:gd name="T11" fmla="*/ 681 h 2111"/>
                <a:gd name="T12" fmla="*/ 2123 w 4074"/>
                <a:gd name="T13" fmla="*/ 0 h 2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74"/>
                <a:gd name="T22" fmla="*/ 0 h 2111"/>
                <a:gd name="T23" fmla="*/ 4074 w 4074"/>
                <a:gd name="T24" fmla="*/ 2111 h 21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24" name="Google Shape;1622;p70"/>
            <p:cNvSpPr>
              <a:spLocks/>
            </p:cNvSpPr>
            <p:nvPr/>
          </p:nvSpPr>
          <p:spPr bwMode="auto">
            <a:xfrm>
              <a:off x="2288946" y="2481817"/>
              <a:ext cx="156776" cy="132652"/>
            </a:xfrm>
            <a:custGeom>
              <a:avLst/>
              <a:gdLst>
                <a:gd name="T0" fmla="*/ 1049 w 2463"/>
                <a:gd name="T1" fmla="*/ 1 h 2084"/>
                <a:gd name="T2" fmla="*/ 1 w 2463"/>
                <a:gd name="T3" fmla="*/ 161 h 2084"/>
                <a:gd name="T4" fmla="*/ 31 w 2463"/>
                <a:gd name="T5" fmla="*/ 191 h 2084"/>
                <a:gd name="T6" fmla="*/ 120 w 2463"/>
                <a:gd name="T7" fmla="*/ 193 h 2084"/>
                <a:gd name="T8" fmla="*/ 1065 w 2463"/>
                <a:gd name="T9" fmla="*/ 134 h 2084"/>
                <a:gd name="T10" fmla="*/ 2037 w 2463"/>
                <a:gd name="T11" fmla="*/ 556 h 2084"/>
                <a:gd name="T12" fmla="*/ 2280 w 2463"/>
                <a:gd name="T13" fmla="*/ 2015 h 2084"/>
                <a:gd name="T14" fmla="*/ 2368 w 2463"/>
                <a:gd name="T15" fmla="*/ 2083 h 2084"/>
                <a:gd name="T16" fmla="*/ 2432 w 2463"/>
                <a:gd name="T17" fmla="*/ 2015 h 2084"/>
                <a:gd name="T18" fmla="*/ 2007 w 2463"/>
                <a:gd name="T19" fmla="*/ 343 h 2084"/>
                <a:gd name="T20" fmla="*/ 1049 w 2463"/>
                <a:gd name="T21" fmla="*/ 1 h 20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63"/>
                <a:gd name="T34" fmla="*/ 0 h 2084"/>
                <a:gd name="T35" fmla="*/ 2463 w 2463"/>
                <a:gd name="T36" fmla="*/ 2084 h 20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25" name="Google Shape;1623;p70"/>
            <p:cNvSpPr>
              <a:spLocks/>
            </p:cNvSpPr>
            <p:nvPr/>
          </p:nvSpPr>
          <p:spPr bwMode="auto">
            <a:xfrm>
              <a:off x="2355016" y="2520008"/>
              <a:ext cx="90259" cy="54550"/>
            </a:xfrm>
            <a:custGeom>
              <a:avLst/>
              <a:gdLst>
                <a:gd name="T0" fmla="*/ 481 w 1418"/>
                <a:gd name="T1" fmla="*/ 0 h 857"/>
                <a:gd name="T2" fmla="*/ 27 w 1418"/>
                <a:gd name="T3" fmla="*/ 168 h 857"/>
                <a:gd name="T4" fmla="*/ 73 w 1418"/>
                <a:gd name="T5" fmla="*/ 266 h 857"/>
                <a:gd name="T6" fmla="*/ 87 w 1418"/>
                <a:gd name="T7" fmla="*/ 260 h 857"/>
                <a:gd name="T8" fmla="*/ 473 w 1418"/>
                <a:gd name="T9" fmla="*/ 152 h 857"/>
                <a:gd name="T10" fmla="*/ 878 w 1418"/>
                <a:gd name="T11" fmla="*/ 320 h 857"/>
                <a:gd name="T12" fmla="*/ 1273 w 1418"/>
                <a:gd name="T13" fmla="*/ 837 h 857"/>
                <a:gd name="T14" fmla="*/ 1317 w 1418"/>
                <a:gd name="T15" fmla="*/ 857 h 857"/>
                <a:gd name="T16" fmla="*/ 1394 w 1418"/>
                <a:gd name="T17" fmla="*/ 716 h 857"/>
                <a:gd name="T18" fmla="*/ 481 w 1418"/>
                <a:gd name="T19" fmla="*/ 0 h 8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18"/>
                <a:gd name="T31" fmla="*/ 0 h 857"/>
                <a:gd name="T32" fmla="*/ 1418 w 1418"/>
                <a:gd name="T33" fmla="*/ 857 h 8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26" name="Google Shape;1624;p70"/>
            <p:cNvSpPr>
              <a:spLocks/>
            </p:cNvSpPr>
            <p:nvPr/>
          </p:nvSpPr>
          <p:spPr bwMode="auto">
            <a:xfrm>
              <a:off x="3610416" y="2475324"/>
              <a:ext cx="253464" cy="160850"/>
            </a:xfrm>
            <a:custGeom>
              <a:avLst/>
              <a:gdLst>
                <a:gd name="T0" fmla="*/ 1781 w 3982"/>
                <a:gd name="T1" fmla="*/ 1 h 2527"/>
                <a:gd name="T2" fmla="*/ 0 w 3982"/>
                <a:gd name="T3" fmla="*/ 445 h 2527"/>
                <a:gd name="T4" fmla="*/ 0 w 3982"/>
                <a:gd name="T5" fmla="*/ 2208 h 2527"/>
                <a:gd name="T6" fmla="*/ 1614 w 3982"/>
                <a:gd name="T7" fmla="*/ 2526 h 2527"/>
                <a:gd name="T8" fmla="*/ 3982 w 3982"/>
                <a:gd name="T9" fmla="*/ 688 h 2527"/>
                <a:gd name="T10" fmla="*/ 1781 w 3982"/>
                <a:gd name="T11" fmla="*/ 1 h 25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2"/>
                <a:gd name="T19" fmla="*/ 0 h 2527"/>
                <a:gd name="T20" fmla="*/ 3982 w 3982"/>
                <a:gd name="T21" fmla="*/ 2527 h 25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27" name="Google Shape;1625;p70"/>
            <p:cNvSpPr>
              <a:spLocks/>
            </p:cNvSpPr>
            <p:nvPr/>
          </p:nvSpPr>
          <p:spPr bwMode="auto">
            <a:xfrm>
              <a:off x="3610416" y="2384812"/>
              <a:ext cx="259320" cy="134370"/>
            </a:xfrm>
            <a:custGeom>
              <a:avLst/>
              <a:gdLst>
                <a:gd name="T0" fmla="*/ 1963 w 4074"/>
                <a:gd name="T1" fmla="*/ 0 h 2111"/>
                <a:gd name="T2" fmla="*/ 0 w 4074"/>
                <a:gd name="T3" fmla="*/ 681 h 2111"/>
                <a:gd name="T4" fmla="*/ 0 w 4074"/>
                <a:gd name="T5" fmla="*/ 1867 h 2111"/>
                <a:gd name="T6" fmla="*/ 1781 w 4074"/>
                <a:gd name="T7" fmla="*/ 1423 h 2111"/>
                <a:gd name="T8" fmla="*/ 3982 w 4074"/>
                <a:gd name="T9" fmla="*/ 2110 h 2111"/>
                <a:gd name="T10" fmla="*/ 3252 w 4074"/>
                <a:gd name="T11" fmla="*/ 347 h 2111"/>
                <a:gd name="T12" fmla="*/ 1963 w 4074"/>
                <a:gd name="T13" fmla="*/ 0 h 2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74"/>
                <a:gd name="T22" fmla="*/ 0 h 2111"/>
                <a:gd name="T23" fmla="*/ 4074 w 4074"/>
                <a:gd name="T24" fmla="*/ 2111 h 21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28" name="Google Shape;1626;p70"/>
            <p:cNvSpPr>
              <a:spLocks/>
            </p:cNvSpPr>
            <p:nvPr/>
          </p:nvSpPr>
          <p:spPr bwMode="auto">
            <a:xfrm>
              <a:off x="3631675" y="2481817"/>
              <a:ext cx="156776" cy="132652"/>
            </a:xfrm>
            <a:custGeom>
              <a:avLst/>
              <a:gdLst>
                <a:gd name="T0" fmla="*/ 1383 w 2463"/>
                <a:gd name="T1" fmla="*/ 1 h 2084"/>
                <a:gd name="T2" fmla="*/ 426 w 2463"/>
                <a:gd name="T3" fmla="*/ 343 h 2084"/>
                <a:gd name="T4" fmla="*/ 0 w 2463"/>
                <a:gd name="T5" fmla="*/ 2015 h 2084"/>
                <a:gd name="T6" fmla="*/ 76 w 2463"/>
                <a:gd name="T7" fmla="*/ 2083 h 2084"/>
                <a:gd name="T8" fmla="*/ 152 w 2463"/>
                <a:gd name="T9" fmla="*/ 2015 h 2084"/>
                <a:gd name="T10" fmla="*/ 426 w 2463"/>
                <a:gd name="T11" fmla="*/ 556 h 2084"/>
                <a:gd name="T12" fmla="*/ 1349 w 2463"/>
                <a:gd name="T13" fmla="*/ 138 h 2084"/>
                <a:gd name="T14" fmla="*/ 2432 w 2463"/>
                <a:gd name="T15" fmla="*/ 221 h 2084"/>
                <a:gd name="T16" fmla="*/ 2432 w 2463"/>
                <a:gd name="T17" fmla="*/ 161 h 2084"/>
                <a:gd name="T18" fmla="*/ 1383 w 2463"/>
                <a:gd name="T19" fmla="*/ 1 h 20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63"/>
                <a:gd name="T31" fmla="*/ 0 h 2084"/>
                <a:gd name="T32" fmla="*/ 2463 w 2463"/>
                <a:gd name="T33" fmla="*/ 2084 h 20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29" name="Google Shape;1627;p70"/>
            <p:cNvSpPr>
              <a:spLocks/>
            </p:cNvSpPr>
            <p:nvPr/>
          </p:nvSpPr>
          <p:spPr bwMode="auto">
            <a:xfrm>
              <a:off x="3630211" y="2520008"/>
              <a:ext cx="91914" cy="54614"/>
            </a:xfrm>
            <a:custGeom>
              <a:avLst/>
              <a:gdLst>
                <a:gd name="T0" fmla="*/ 945 w 1444"/>
                <a:gd name="T1" fmla="*/ 1 h 858"/>
                <a:gd name="T2" fmla="*/ 23 w 1444"/>
                <a:gd name="T3" fmla="*/ 746 h 858"/>
                <a:gd name="T4" fmla="*/ 100 w 1444"/>
                <a:gd name="T5" fmla="*/ 857 h 858"/>
                <a:gd name="T6" fmla="*/ 145 w 1444"/>
                <a:gd name="T7" fmla="*/ 837 h 858"/>
                <a:gd name="T8" fmla="*/ 540 w 1444"/>
                <a:gd name="T9" fmla="*/ 320 h 858"/>
                <a:gd name="T10" fmla="*/ 942 w 1444"/>
                <a:gd name="T11" fmla="*/ 164 h 858"/>
                <a:gd name="T12" fmla="*/ 1330 w 1444"/>
                <a:gd name="T13" fmla="*/ 260 h 858"/>
                <a:gd name="T14" fmla="*/ 1356 w 1444"/>
                <a:gd name="T15" fmla="*/ 266 h 858"/>
                <a:gd name="T16" fmla="*/ 1391 w 1444"/>
                <a:gd name="T17" fmla="*/ 168 h 858"/>
                <a:gd name="T18" fmla="*/ 945 w 1444"/>
                <a:gd name="T19" fmla="*/ 1 h 8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4"/>
                <a:gd name="T31" fmla="*/ 0 h 858"/>
                <a:gd name="T32" fmla="*/ 1444 w 1444"/>
                <a:gd name="T33" fmla="*/ 858 h 8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30" name="Google Shape;1628;p70"/>
            <p:cNvSpPr>
              <a:spLocks/>
            </p:cNvSpPr>
            <p:nvPr/>
          </p:nvSpPr>
          <p:spPr bwMode="auto">
            <a:xfrm>
              <a:off x="2438654" y="1808128"/>
              <a:ext cx="1222128" cy="1153702"/>
            </a:xfrm>
            <a:custGeom>
              <a:avLst/>
              <a:gdLst>
                <a:gd name="T0" fmla="*/ 7226 w 19200"/>
                <a:gd name="T1" fmla="*/ 0 h 18125"/>
                <a:gd name="T2" fmla="*/ 172 w 19200"/>
                <a:gd name="T3" fmla="*/ 9103 h 18125"/>
                <a:gd name="T4" fmla="*/ 871 w 19200"/>
                <a:gd name="T5" fmla="*/ 14179 h 18125"/>
                <a:gd name="T6" fmla="*/ 8075 w 19200"/>
                <a:gd name="T7" fmla="*/ 18070 h 18125"/>
                <a:gd name="T8" fmla="*/ 9295 w 19200"/>
                <a:gd name="T9" fmla="*/ 18124 h 18125"/>
                <a:gd name="T10" fmla="*/ 17649 w 19200"/>
                <a:gd name="T11" fmla="*/ 14544 h 18125"/>
                <a:gd name="T12" fmla="*/ 18865 w 19200"/>
                <a:gd name="T13" fmla="*/ 7401 h 18125"/>
                <a:gd name="T14" fmla="*/ 15886 w 19200"/>
                <a:gd name="T15" fmla="*/ 2325 h 18125"/>
                <a:gd name="T16" fmla="*/ 7226 w 19200"/>
                <a:gd name="T17" fmla="*/ 0 h 181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200"/>
                <a:gd name="T28" fmla="*/ 0 h 18125"/>
                <a:gd name="T29" fmla="*/ 19200 w 19200"/>
                <a:gd name="T30" fmla="*/ 18125 h 181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31" name="Google Shape;1629;p70"/>
            <p:cNvSpPr>
              <a:spLocks/>
            </p:cNvSpPr>
            <p:nvPr/>
          </p:nvSpPr>
          <p:spPr bwMode="auto">
            <a:xfrm>
              <a:off x="2997069" y="2386721"/>
              <a:ext cx="87140" cy="148183"/>
            </a:xfrm>
            <a:custGeom>
              <a:avLst/>
              <a:gdLst>
                <a:gd name="T0" fmla="*/ 322 w 1369"/>
                <a:gd name="T1" fmla="*/ 1 h 2328"/>
                <a:gd name="T2" fmla="*/ 274 w 1369"/>
                <a:gd name="T3" fmla="*/ 44 h 2328"/>
                <a:gd name="T4" fmla="*/ 92 w 1369"/>
                <a:gd name="T5" fmla="*/ 925 h 2328"/>
                <a:gd name="T6" fmla="*/ 92 w 1369"/>
                <a:gd name="T7" fmla="*/ 1563 h 2328"/>
                <a:gd name="T8" fmla="*/ 457 w 1369"/>
                <a:gd name="T9" fmla="*/ 1806 h 2328"/>
                <a:gd name="T10" fmla="*/ 669 w 1369"/>
                <a:gd name="T11" fmla="*/ 1685 h 2328"/>
                <a:gd name="T12" fmla="*/ 791 w 1369"/>
                <a:gd name="T13" fmla="*/ 1624 h 2328"/>
                <a:gd name="T14" fmla="*/ 892 w 1369"/>
                <a:gd name="T15" fmla="*/ 1563 h 2328"/>
                <a:gd name="T16" fmla="*/ 973 w 1369"/>
                <a:gd name="T17" fmla="*/ 1806 h 2328"/>
                <a:gd name="T18" fmla="*/ 852 w 1369"/>
                <a:gd name="T19" fmla="*/ 2141 h 2328"/>
                <a:gd name="T20" fmla="*/ 882 w 1369"/>
                <a:gd name="T21" fmla="*/ 2327 h 2328"/>
                <a:gd name="T22" fmla="*/ 912 w 1369"/>
                <a:gd name="T23" fmla="*/ 2323 h 2328"/>
                <a:gd name="T24" fmla="*/ 1338 w 1369"/>
                <a:gd name="T25" fmla="*/ 1746 h 2328"/>
                <a:gd name="T26" fmla="*/ 912 w 1369"/>
                <a:gd name="T27" fmla="*/ 1381 h 2328"/>
                <a:gd name="T28" fmla="*/ 578 w 1369"/>
                <a:gd name="T29" fmla="*/ 1563 h 2328"/>
                <a:gd name="T30" fmla="*/ 401 w 1369"/>
                <a:gd name="T31" fmla="*/ 1608 h 2328"/>
                <a:gd name="T32" fmla="*/ 244 w 1369"/>
                <a:gd name="T33" fmla="*/ 925 h 2328"/>
                <a:gd name="T34" fmla="*/ 335 w 1369"/>
                <a:gd name="T35" fmla="*/ 13 h 2328"/>
                <a:gd name="T36" fmla="*/ 322 w 1369"/>
                <a:gd name="T37" fmla="*/ 1 h 23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69"/>
                <a:gd name="T58" fmla="*/ 0 h 2328"/>
                <a:gd name="T59" fmla="*/ 1369 w 1369"/>
                <a:gd name="T60" fmla="*/ 2328 h 23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32" name="Google Shape;1630;p70"/>
            <p:cNvSpPr>
              <a:spLocks/>
            </p:cNvSpPr>
            <p:nvPr/>
          </p:nvSpPr>
          <p:spPr bwMode="auto">
            <a:xfrm>
              <a:off x="2633364" y="2209261"/>
              <a:ext cx="114193" cy="80457"/>
            </a:xfrm>
            <a:custGeom>
              <a:avLst/>
              <a:gdLst>
                <a:gd name="T0" fmla="*/ 1616 w 1794"/>
                <a:gd name="T1" fmla="*/ 1 h 1264"/>
                <a:gd name="T2" fmla="*/ 0 w 1794"/>
                <a:gd name="T3" fmla="*/ 1221 h 1264"/>
                <a:gd name="T4" fmla="*/ 35 w 1794"/>
                <a:gd name="T5" fmla="*/ 1264 h 1264"/>
                <a:gd name="T6" fmla="*/ 61 w 1794"/>
                <a:gd name="T7" fmla="*/ 1251 h 1264"/>
                <a:gd name="T8" fmla="*/ 1702 w 1794"/>
                <a:gd name="T9" fmla="*/ 157 h 1264"/>
                <a:gd name="T10" fmla="*/ 1702 w 1794"/>
                <a:gd name="T11" fmla="*/ 5 h 1264"/>
                <a:gd name="T12" fmla="*/ 1616 w 1794"/>
                <a:gd name="T13" fmla="*/ 1 h 12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94"/>
                <a:gd name="T22" fmla="*/ 0 h 1264"/>
                <a:gd name="T23" fmla="*/ 1794 w 1794"/>
                <a:gd name="T24" fmla="*/ 1264 h 12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33" name="Google Shape;1631;p70"/>
            <p:cNvSpPr>
              <a:spLocks/>
            </p:cNvSpPr>
            <p:nvPr/>
          </p:nvSpPr>
          <p:spPr bwMode="auto">
            <a:xfrm>
              <a:off x="3314372" y="2196212"/>
              <a:ext cx="124568" cy="55823"/>
            </a:xfrm>
            <a:custGeom>
              <a:avLst/>
              <a:gdLst>
                <a:gd name="T0" fmla="*/ 347 w 1957"/>
                <a:gd name="T1" fmla="*/ 1 h 877"/>
                <a:gd name="T2" fmla="*/ 61 w 1957"/>
                <a:gd name="T3" fmla="*/ 27 h 877"/>
                <a:gd name="T4" fmla="*/ 61 w 1957"/>
                <a:gd name="T5" fmla="*/ 119 h 877"/>
                <a:gd name="T6" fmla="*/ 1763 w 1957"/>
                <a:gd name="T7" fmla="*/ 848 h 877"/>
                <a:gd name="T8" fmla="*/ 1825 w 1957"/>
                <a:gd name="T9" fmla="*/ 876 h 877"/>
                <a:gd name="T10" fmla="*/ 1885 w 1957"/>
                <a:gd name="T11" fmla="*/ 696 h 877"/>
                <a:gd name="T12" fmla="*/ 347 w 1957"/>
                <a:gd name="T13" fmla="*/ 1 h 8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57"/>
                <a:gd name="T22" fmla="*/ 0 h 877"/>
                <a:gd name="T23" fmla="*/ 1957 w 1957"/>
                <a:gd name="T24" fmla="*/ 877 h 8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34" name="Google Shape;1632;p70"/>
            <p:cNvSpPr>
              <a:spLocks/>
            </p:cNvSpPr>
            <p:nvPr/>
          </p:nvSpPr>
          <p:spPr bwMode="auto">
            <a:xfrm>
              <a:off x="2615924" y="2569401"/>
              <a:ext cx="226412" cy="212854"/>
            </a:xfrm>
            <a:custGeom>
              <a:avLst/>
              <a:gdLst>
                <a:gd name="T0" fmla="*/ 1764 w 3557"/>
                <a:gd name="T1" fmla="*/ 0 h 3344"/>
                <a:gd name="T2" fmla="*/ 1 w 3557"/>
                <a:gd name="T3" fmla="*/ 1672 h 3344"/>
                <a:gd name="T4" fmla="*/ 1764 w 3557"/>
                <a:gd name="T5" fmla="*/ 3344 h 3344"/>
                <a:gd name="T6" fmla="*/ 3557 w 3557"/>
                <a:gd name="T7" fmla="*/ 1672 h 3344"/>
                <a:gd name="T8" fmla="*/ 1764 w 3557"/>
                <a:gd name="T9" fmla="*/ 0 h 33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57"/>
                <a:gd name="T16" fmla="*/ 0 h 3344"/>
                <a:gd name="T17" fmla="*/ 3557 w 3557"/>
                <a:gd name="T18" fmla="*/ 3344 h 33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35" name="Google Shape;1633;p70"/>
            <p:cNvSpPr>
              <a:spLocks/>
            </p:cNvSpPr>
            <p:nvPr/>
          </p:nvSpPr>
          <p:spPr bwMode="auto">
            <a:xfrm>
              <a:off x="3236972" y="2569401"/>
              <a:ext cx="228385" cy="212854"/>
            </a:xfrm>
            <a:custGeom>
              <a:avLst/>
              <a:gdLst>
                <a:gd name="T0" fmla="*/ 1794 w 3588"/>
                <a:gd name="T1" fmla="*/ 0 h 3344"/>
                <a:gd name="T2" fmla="*/ 1 w 3588"/>
                <a:gd name="T3" fmla="*/ 1672 h 3344"/>
                <a:gd name="T4" fmla="*/ 1794 w 3588"/>
                <a:gd name="T5" fmla="*/ 3344 h 3344"/>
                <a:gd name="T6" fmla="*/ 3587 w 3588"/>
                <a:gd name="T7" fmla="*/ 1672 h 3344"/>
                <a:gd name="T8" fmla="*/ 1794 w 3588"/>
                <a:gd name="T9" fmla="*/ 0 h 33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88"/>
                <a:gd name="T16" fmla="*/ 0 h 3344"/>
                <a:gd name="T17" fmla="*/ 3588 w 3588"/>
                <a:gd name="T18" fmla="*/ 3344 h 33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36" name="Google Shape;1634;p70"/>
            <p:cNvSpPr>
              <a:spLocks/>
            </p:cNvSpPr>
            <p:nvPr/>
          </p:nvSpPr>
          <p:spPr bwMode="auto">
            <a:xfrm>
              <a:off x="3206037" y="2354068"/>
              <a:ext cx="170334" cy="132652"/>
            </a:xfrm>
            <a:custGeom>
              <a:avLst/>
              <a:gdLst>
                <a:gd name="T0" fmla="*/ 1451 w 2676"/>
                <a:gd name="T1" fmla="*/ 1 h 2084"/>
                <a:gd name="T2" fmla="*/ 1307 w 2676"/>
                <a:gd name="T3" fmla="*/ 9 h 2084"/>
                <a:gd name="T4" fmla="*/ 31 w 2676"/>
                <a:gd name="T5" fmla="*/ 2016 h 2084"/>
                <a:gd name="T6" fmla="*/ 76 w 2676"/>
                <a:gd name="T7" fmla="*/ 2084 h 2084"/>
                <a:gd name="T8" fmla="*/ 122 w 2676"/>
                <a:gd name="T9" fmla="*/ 2016 h 2084"/>
                <a:gd name="T10" fmla="*/ 1307 w 2676"/>
                <a:gd name="T11" fmla="*/ 161 h 2084"/>
                <a:gd name="T12" fmla="*/ 1417 w 2676"/>
                <a:gd name="T13" fmla="*/ 156 h 2084"/>
                <a:gd name="T14" fmla="*/ 2493 w 2676"/>
                <a:gd name="T15" fmla="*/ 1955 h 2084"/>
                <a:gd name="T16" fmla="*/ 2575 w 2676"/>
                <a:gd name="T17" fmla="*/ 2010 h 2084"/>
                <a:gd name="T18" fmla="*/ 2675 w 2676"/>
                <a:gd name="T19" fmla="*/ 1924 h 2084"/>
                <a:gd name="T20" fmla="*/ 1451 w 2676"/>
                <a:gd name="T21" fmla="*/ 1 h 20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76"/>
                <a:gd name="T34" fmla="*/ 0 h 2084"/>
                <a:gd name="T35" fmla="*/ 2676 w 2676"/>
                <a:gd name="T36" fmla="*/ 2084 h 20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37" name="Google Shape;1635;p70"/>
            <p:cNvSpPr>
              <a:spLocks/>
            </p:cNvSpPr>
            <p:nvPr/>
          </p:nvSpPr>
          <p:spPr bwMode="auto">
            <a:xfrm>
              <a:off x="2720440" y="2354068"/>
              <a:ext cx="168361" cy="132652"/>
            </a:xfrm>
            <a:custGeom>
              <a:avLst/>
              <a:gdLst>
                <a:gd name="T0" fmla="*/ 1220 w 2645"/>
                <a:gd name="T1" fmla="*/ 1 h 2084"/>
                <a:gd name="T2" fmla="*/ 0 w 2645"/>
                <a:gd name="T3" fmla="*/ 1924 h 2084"/>
                <a:gd name="T4" fmla="*/ 100 w 2645"/>
                <a:gd name="T5" fmla="*/ 2010 h 2084"/>
                <a:gd name="T6" fmla="*/ 182 w 2645"/>
                <a:gd name="T7" fmla="*/ 1955 h 2084"/>
                <a:gd name="T8" fmla="*/ 1255 w 2645"/>
                <a:gd name="T9" fmla="*/ 156 h 2084"/>
                <a:gd name="T10" fmla="*/ 1368 w 2645"/>
                <a:gd name="T11" fmla="*/ 161 h 2084"/>
                <a:gd name="T12" fmla="*/ 2523 w 2645"/>
                <a:gd name="T13" fmla="*/ 2016 h 2084"/>
                <a:gd name="T14" fmla="*/ 2595 w 2645"/>
                <a:gd name="T15" fmla="*/ 2084 h 2084"/>
                <a:gd name="T16" fmla="*/ 2644 w 2645"/>
                <a:gd name="T17" fmla="*/ 2016 h 2084"/>
                <a:gd name="T18" fmla="*/ 1368 w 2645"/>
                <a:gd name="T19" fmla="*/ 9 h 2084"/>
                <a:gd name="T20" fmla="*/ 1220 w 2645"/>
                <a:gd name="T21" fmla="*/ 1 h 20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45"/>
                <a:gd name="T34" fmla="*/ 0 h 2084"/>
                <a:gd name="T35" fmla="*/ 2645 w 2645"/>
                <a:gd name="T36" fmla="*/ 2084 h 20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38" name="Google Shape;1636;p70"/>
            <p:cNvSpPr>
              <a:spLocks/>
            </p:cNvSpPr>
            <p:nvPr/>
          </p:nvSpPr>
          <p:spPr bwMode="auto">
            <a:xfrm>
              <a:off x="2954486" y="2585823"/>
              <a:ext cx="106491" cy="78420"/>
            </a:xfrm>
            <a:custGeom>
              <a:avLst/>
              <a:gdLst>
                <a:gd name="T0" fmla="*/ 179 w 1673"/>
                <a:gd name="T1" fmla="*/ 1 h 1232"/>
                <a:gd name="T2" fmla="*/ 122 w 1673"/>
                <a:gd name="T3" fmla="*/ 46 h 1232"/>
                <a:gd name="T4" fmla="*/ 1551 w 1673"/>
                <a:gd name="T5" fmla="*/ 1232 h 1232"/>
                <a:gd name="T6" fmla="*/ 1612 w 1673"/>
                <a:gd name="T7" fmla="*/ 1080 h 1232"/>
                <a:gd name="T8" fmla="*/ 730 w 1673"/>
                <a:gd name="T9" fmla="*/ 776 h 1232"/>
                <a:gd name="T10" fmla="*/ 214 w 1673"/>
                <a:gd name="T11" fmla="*/ 46 h 1232"/>
                <a:gd name="T12" fmla="*/ 179 w 1673"/>
                <a:gd name="T13" fmla="*/ 1 h 12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73"/>
                <a:gd name="T22" fmla="*/ 0 h 1232"/>
                <a:gd name="T23" fmla="*/ 1673 w 1673"/>
                <a:gd name="T24" fmla="*/ 1232 h 12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39" name="Google Shape;1637;p70"/>
            <p:cNvSpPr>
              <a:spLocks/>
            </p:cNvSpPr>
            <p:nvPr/>
          </p:nvSpPr>
          <p:spPr bwMode="auto">
            <a:xfrm>
              <a:off x="3136403" y="4424781"/>
              <a:ext cx="5856" cy="64"/>
            </a:xfrm>
            <a:custGeom>
              <a:avLst/>
              <a:gdLst>
                <a:gd name="T0" fmla="*/ 0 w 92"/>
                <a:gd name="T1" fmla="*/ 1 h 1"/>
                <a:gd name="T2" fmla="*/ 91 w 92"/>
                <a:gd name="T3" fmla="*/ 1 h 1"/>
                <a:gd name="T4" fmla="*/ 0 60000 65536"/>
                <a:gd name="T5" fmla="*/ 0 60000 65536"/>
                <a:gd name="T6" fmla="*/ 0 w 92"/>
                <a:gd name="T7" fmla="*/ 0 h 1"/>
                <a:gd name="T8" fmla="*/ 92 w 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40" name="Google Shape;1638;p70"/>
            <p:cNvSpPr>
              <a:spLocks/>
            </p:cNvSpPr>
            <p:nvPr/>
          </p:nvSpPr>
          <p:spPr bwMode="auto">
            <a:xfrm>
              <a:off x="2737817" y="5059387"/>
              <a:ext cx="398656" cy="170843"/>
            </a:xfrm>
            <a:custGeom>
              <a:avLst/>
              <a:gdLst>
                <a:gd name="T0" fmla="*/ 6262 w 6263"/>
                <a:gd name="T1" fmla="*/ 0 h 2684"/>
                <a:gd name="T2" fmla="*/ 6262 w 6263"/>
                <a:gd name="T3" fmla="*/ 0 h 2684"/>
                <a:gd name="T4" fmla="*/ 1 w 6263"/>
                <a:gd name="T5" fmla="*/ 2189 h 2684"/>
                <a:gd name="T6" fmla="*/ 1 w 6263"/>
                <a:gd name="T7" fmla="*/ 2341 h 2684"/>
                <a:gd name="T8" fmla="*/ 4199 w 6263"/>
                <a:gd name="T9" fmla="*/ 2683 h 2684"/>
                <a:gd name="T10" fmla="*/ 6201 w 6263"/>
                <a:gd name="T11" fmla="*/ 2584 h 2684"/>
                <a:gd name="T12" fmla="*/ 6262 w 6263"/>
                <a:gd name="T13" fmla="*/ 0 h 26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63"/>
                <a:gd name="T22" fmla="*/ 0 h 2684"/>
                <a:gd name="T23" fmla="*/ 6263 w 6263"/>
                <a:gd name="T24" fmla="*/ 2684 h 26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41" name="Google Shape;1639;p70"/>
            <p:cNvSpPr>
              <a:spLocks/>
            </p:cNvSpPr>
            <p:nvPr/>
          </p:nvSpPr>
          <p:spPr bwMode="auto">
            <a:xfrm>
              <a:off x="2737817" y="5204512"/>
              <a:ext cx="396682" cy="664087"/>
            </a:xfrm>
            <a:custGeom>
              <a:avLst/>
              <a:gdLst>
                <a:gd name="T0" fmla="*/ 1 w 6232"/>
                <a:gd name="T1" fmla="*/ 0 h 10433"/>
                <a:gd name="T2" fmla="*/ 1 w 6232"/>
                <a:gd name="T3" fmla="*/ 0 h 10433"/>
                <a:gd name="T4" fmla="*/ 669 w 6232"/>
                <a:gd name="T5" fmla="*/ 10091 h 10433"/>
                <a:gd name="T6" fmla="*/ 3164 w 6232"/>
                <a:gd name="T7" fmla="*/ 10433 h 10433"/>
                <a:gd name="T8" fmla="*/ 5958 w 6232"/>
                <a:gd name="T9" fmla="*/ 9787 h 10433"/>
                <a:gd name="T10" fmla="*/ 6232 w 6232"/>
                <a:gd name="T11" fmla="*/ 304 h 10433"/>
                <a:gd name="T12" fmla="*/ 6232 w 6232"/>
                <a:gd name="T13" fmla="*/ 304 h 10433"/>
                <a:gd name="T14" fmla="*/ 4491 w 6232"/>
                <a:gd name="T15" fmla="*/ 390 h 10433"/>
                <a:gd name="T16" fmla="*/ 1 w 6232"/>
                <a:gd name="T17" fmla="*/ 0 h 104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232"/>
                <a:gd name="T28" fmla="*/ 0 h 10433"/>
                <a:gd name="T29" fmla="*/ 6232 w 6232"/>
                <a:gd name="T30" fmla="*/ 10433 h 104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42" name="Google Shape;1640;p70"/>
            <p:cNvSpPr>
              <a:spLocks/>
            </p:cNvSpPr>
            <p:nvPr/>
          </p:nvSpPr>
          <p:spPr bwMode="auto">
            <a:xfrm>
              <a:off x="2745582" y="5287705"/>
              <a:ext cx="387007" cy="40738"/>
            </a:xfrm>
            <a:custGeom>
              <a:avLst/>
              <a:gdLst>
                <a:gd name="T0" fmla="*/ 61 w 6080"/>
                <a:gd name="T1" fmla="*/ 0 h 640"/>
                <a:gd name="T2" fmla="*/ 31 w 6080"/>
                <a:gd name="T3" fmla="*/ 61 h 640"/>
                <a:gd name="T4" fmla="*/ 3128 w 6080"/>
                <a:gd name="T5" fmla="*/ 639 h 640"/>
                <a:gd name="T6" fmla="*/ 5988 w 6080"/>
                <a:gd name="T7" fmla="*/ 213 h 640"/>
                <a:gd name="T8" fmla="*/ 5958 w 6080"/>
                <a:gd name="T9" fmla="*/ 61 h 640"/>
                <a:gd name="T10" fmla="*/ 3042 w 6080"/>
                <a:gd name="T11" fmla="*/ 407 h 640"/>
                <a:gd name="T12" fmla="*/ 61 w 6080"/>
                <a:gd name="T13" fmla="*/ 0 h 6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80"/>
                <a:gd name="T22" fmla="*/ 0 h 640"/>
                <a:gd name="T23" fmla="*/ 6080 w 6080"/>
                <a:gd name="T24" fmla="*/ 640 h 6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43" name="Google Shape;1641;p70"/>
            <p:cNvSpPr>
              <a:spLocks/>
            </p:cNvSpPr>
            <p:nvPr/>
          </p:nvSpPr>
          <p:spPr bwMode="auto">
            <a:xfrm>
              <a:off x="2757167" y="5210750"/>
              <a:ext cx="15531" cy="83257"/>
            </a:xfrm>
            <a:custGeom>
              <a:avLst/>
              <a:gdLst>
                <a:gd name="T0" fmla="*/ 122 w 244"/>
                <a:gd name="T1" fmla="*/ 1 h 1308"/>
                <a:gd name="T2" fmla="*/ 92 w 244"/>
                <a:gd name="T3" fmla="*/ 24 h 1308"/>
                <a:gd name="T4" fmla="*/ 31 w 244"/>
                <a:gd name="T5" fmla="*/ 480 h 1308"/>
                <a:gd name="T6" fmla="*/ 61 w 244"/>
                <a:gd name="T7" fmla="*/ 1240 h 1308"/>
                <a:gd name="T8" fmla="*/ 126 w 244"/>
                <a:gd name="T9" fmla="*/ 1308 h 1308"/>
                <a:gd name="T10" fmla="*/ 213 w 244"/>
                <a:gd name="T11" fmla="*/ 1240 h 1308"/>
                <a:gd name="T12" fmla="*/ 183 w 244"/>
                <a:gd name="T13" fmla="*/ 480 h 1308"/>
                <a:gd name="T14" fmla="*/ 153 w 244"/>
                <a:gd name="T15" fmla="*/ 24 h 1308"/>
                <a:gd name="T16" fmla="*/ 122 w 244"/>
                <a:gd name="T17" fmla="*/ 1 h 13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4"/>
                <a:gd name="T28" fmla="*/ 0 h 1308"/>
                <a:gd name="T29" fmla="*/ 244 w 244"/>
                <a:gd name="T30" fmla="*/ 1308 h 13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44" name="Google Shape;1642;p70"/>
            <p:cNvSpPr>
              <a:spLocks/>
            </p:cNvSpPr>
            <p:nvPr/>
          </p:nvSpPr>
          <p:spPr bwMode="auto">
            <a:xfrm>
              <a:off x="2817126" y="5219980"/>
              <a:ext cx="11712" cy="90005"/>
            </a:xfrm>
            <a:custGeom>
              <a:avLst/>
              <a:gdLst>
                <a:gd name="T0" fmla="*/ 92 w 184"/>
                <a:gd name="T1" fmla="*/ 0 h 1414"/>
                <a:gd name="T2" fmla="*/ 1 w 184"/>
                <a:gd name="T3" fmla="*/ 91 h 1414"/>
                <a:gd name="T4" fmla="*/ 31 w 184"/>
                <a:gd name="T5" fmla="*/ 1368 h 1414"/>
                <a:gd name="T6" fmla="*/ 92 w 184"/>
                <a:gd name="T7" fmla="*/ 1414 h 1414"/>
                <a:gd name="T8" fmla="*/ 153 w 184"/>
                <a:gd name="T9" fmla="*/ 1368 h 1414"/>
                <a:gd name="T10" fmla="*/ 183 w 184"/>
                <a:gd name="T11" fmla="*/ 91 h 1414"/>
                <a:gd name="T12" fmla="*/ 92 w 184"/>
                <a:gd name="T13" fmla="*/ 0 h 14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4"/>
                <a:gd name="T22" fmla="*/ 0 h 1414"/>
                <a:gd name="T23" fmla="*/ 184 w 184"/>
                <a:gd name="T24" fmla="*/ 1414 h 14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45" name="Google Shape;1643;p70"/>
            <p:cNvSpPr>
              <a:spLocks/>
            </p:cNvSpPr>
            <p:nvPr/>
          </p:nvSpPr>
          <p:spPr bwMode="auto">
            <a:xfrm>
              <a:off x="2877150" y="5225263"/>
              <a:ext cx="15531" cy="91978"/>
            </a:xfrm>
            <a:custGeom>
              <a:avLst/>
              <a:gdLst>
                <a:gd name="T0" fmla="*/ 125 w 244"/>
                <a:gd name="T1" fmla="*/ 1 h 1445"/>
                <a:gd name="T2" fmla="*/ 61 w 244"/>
                <a:gd name="T3" fmla="*/ 69 h 1445"/>
                <a:gd name="T4" fmla="*/ 61 w 244"/>
                <a:gd name="T5" fmla="*/ 1376 h 1445"/>
                <a:gd name="T6" fmla="*/ 122 w 244"/>
                <a:gd name="T7" fmla="*/ 1445 h 1445"/>
                <a:gd name="T8" fmla="*/ 182 w 244"/>
                <a:gd name="T9" fmla="*/ 1376 h 1445"/>
                <a:gd name="T10" fmla="*/ 213 w 244"/>
                <a:gd name="T11" fmla="*/ 69 h 1445"/>
                <a:gd name="T12" fmla="*/ 125 w 244"/>
                <a:gd name="T13" fmla="*/ 1 h 1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4"/>
                <a:gd name="T22" fmla="*/ 0 h 1445"/>
                <a:gd name="T23" fmla="*/ 244 w 244"/>
                <a:gd name="T24" fmla="*/ 1445 h 14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46" name="Google Shape;1644;p70"/>
            <p:cNvSpPr>
              <a:spLocks/>
            </p:cNvSpPr>
            <p:nvPr/>
          </p:nvSpPr>
          <p:spPr bwMode="auto">
            <a:xfrm>
              <a:off x="2940992" y="5228191"/>
              <a:ext cx="19414" cy="93315"/>
            </a:xfrm>
            <a:custGeom>
              <a:avLst/>
              <a:gdLst>
                <a:gd name="T0" fmla="*/ 167 w 305"/>
                <a:gd name="T1" fmla="*/ 0 h 1466"/>
                <a:gd name="T2" fmla="*/ 61 w 305"/>
                <a:gd name="T3" fmla="*/ 114 h 1466"/>
                <a:gd name="T4" fmla="*/ 61 w 305"/>
                <a:gd name="T5" fmla="*/ 1452 h 1466"/>
                <a:gd name="T6" fmla="*/ 98 w 305"/>
                <a:gd name="T7" fmla="*/ 1465 h 1466"/>
                <a:gd name="T8" fmla="*/ 152 w 305"/>
                <a:gd name="T9" fmla="*/ 1452 h 1466"/>
                <a:gd name="T10" fmla="*/ 274 w 305"/>
                <a:gd name="T11" fmla="*/ 114 h 1466"/>
                <a:gd name="T12" fmla="*/ 167 w 305"/>
                <a:gd name="T13" fmla="*/ 0 h 14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5"/>
                <a:gd name="T22" fmla="*/ 0 h 1466"/>
                <a:gd name="T23" fmla="*/ 305 w 305"/>
                <a:gd name="T24" fmla="*/ 1466 h 14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47" name="Google Shape;1645;p70"/>
            <p:cNvSpPr>
              <a:spLocks/>
            </p:cNvSpPr>
            <p:nvPr/>
          </p:nvSpPr>
          <p:spPr bwMode="auto">
            <a:xfrm>
              <a:off x="3012537" y="5231564"/>
              <a:ext cx="15531" cy="85358"/>
            </a:xfrm>
            <a:custGeom>
              <a:avLst/>
              <a:gdLst>
                <a:gd name="T0" fmla="*/ 92 w 244"/>
                <a:gd name="T1" fmla="*/ 1 h 1341"/>
                <a:gd name="T2" fmla="*/ 1 w 244"/>
                <a:gd name="T3" fmla="*/ 92 h 1341"/>
                <a:gd name="T4" fmla="*/ 92 w 244"/>
                <a:gd name="T5" fmla="*/ 1277 h 1341"/>
                <a:gd name="T6" fmla="*/ 161 w 244"/>
                <a:gd name="T7" fmla="*/ 1341 h 1341"/>
                <a:gd name="T8" fmla="*/ 214 w 244"/>
                <a:gd name="T9" fmla="*/ 1308 h 1341"/>
                <a:gd name="T10" fmla="*/ 183 w 244"/>
                <a:gd name="T11" fmla="*/ 92 h 1341"/>
                <a:gd name="T12" fmla="*/ 92 w 244"/>
                <a:gd name="T13" fmla="*/ 1 h 1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4"/>
                <a:gd name="T22" fmla="*/ 0 h 1341"/>
                <a:gd name="T23" fmla="*/ 244 w 244"/>
                <a:gd name="T24" fmla="*/ 1341 h 13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48" name="Google Shape;1646;p70"/>
            <p:cNvSpPr>
              <a:spLocks/>
            </p:cNvSpPr>
            <p:nvPr/>
          </p:nvSpPr>
          <p:spPr bwMode="auto">
            <a:xfrm>
              <a:off x="3066704" y="5228763"/>
              <a:ext cx="23297" cy="77338"/>
            </a:xfrm>
            <a:custGeom>
              <a:avLst/>
              <a:gdLst>
                <a:gd name="T0" fmla="*/ 214 w 366"/>
                <a:gd name="T1" fmla="*/ 1 h 1215"/>
                <a:gd name="T2" fmla="*/ 153 w 366"/>
                <a:gd name="T3" fmla="*/ 45 h 1215"/>
                <a:gd name="T4" fmla="*/ 153 w 366"/>
                <a:gd name="T5" fmla="*/ 1169 h 1215"/>
                <a:gd name="T6" fmla="*/ 198 w 366"/>
                <a:gd name="T7" fmla="*/ 1215 h 1215"/>
                <a:gd name="T8" fmla="*/ 244 w 366"/>
                <a:gd name="T9" fmla="*/ 1169 h 1215"/>
                <a:gd name="T10" fmla="*/ 335 w 366"/>
                <a:gd name="T11" fmla="*/ 136 h 1215"/>
                <a:gd name="T12" fmla="*/ 214 w 366"/>
                <a:gd name="T13" fmla="*/ 1 h 12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6"/>
                <a:gd name="T22" fmla="*/ 0 h 1215"/>
                <a:gd name="T23" fmla="*/ 366 w 366"/>
                <a:gd name="T24" fmla="*/ 1215 h 12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49" name="Google Shape;1647;p70"/>
            <p:cNvSpPr>
              <a:spLocks/>
            </p:cNvSpPr>
            <p:nvPr/>
          </p:nvSpPr>
          <p:spPr bwMode="auto">
            <a:xfrm>
              <a:off x="2732024" y="5198656"/>
              <a:ext cx="408267" cy="38764"/>
            </a:xfrm>
            <a:custGeom>
              <a:avLst/>
              <a:gdLst>
                <a:gd name="T0" fmla="*/ 122 w 6414"/>
                <a:gd name="T1" fmla="*/ 1 h 609"/>
                <a:gd name="T2" fmla="*/ 92 w 6414"/>
                <a:gd name="T3" fmla="*/ 123 h 609"/>
                <a:gd name="T4" fmla="*/ 3694 w 6414"/>
                <a:gd name="T5" fmla="*/ 609 h 609"/>
                <a:gd name="T6" fmla="*/ 6292 w 6414"/>
                <a:gd name="T7" fmla="*/ 487 h 609"/>
                <a:gd name="T8" fmla="*/ 6315 w 6414"/>
                <a:gd name="T9" fmla="*/ 302 h 609"/>
                <a:gd name="T10" fmla="*/ 6292 w 6414"/>
                <a:gd name="T11" fmla="*/ 305 h 609"/>
                <a:gd name="T12" fmla="*/ 4267 w 6414"/>
                <a:gd name="T13" fmla="*/ 368 h 609"/>
                <a:gd name="T14" fmla="*/ 122 w 6414"/>
                <a:gd name="T15" fmla="*/ 1 h 6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14"/>
                <a:gd name="T25" fmla="*/ 0 h 609"/>
                <a:gd name="T26" fmla="*/ 6414 w 6414"/>
                <a:gd name="T27" fmla="*/ 609 h 6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50" name="Google Shape;1648;p70"/>
            <p:cNvSpPr>
              <a:spLocks/>
            </p:cNvSpPr>
            <p:nvPr/>
          </p:nvSpPr>
          <p:spPr bwMode="auto">
            <a:xfrm>
              <a:off x="2722349" y="4854301"/>
              <a:ext cx="419916" cy="344424"/>
            </a:xfrm>
            <a:custGeom>
              <a:avLst/>
              <a:gdLst>
                <a:gd name="T0" fmla="*/ 6596 w 6597"/>
                <a:gd name="T1" fmla="*/ 1 h 5411"/>
                <a:gd name="T2" fmla="*/ 0 w 6597"/>
                <a:gd name="T3" fmla="*/ 122 h 5411"/>
                <a:gd name="T4" fmla="*/ 244 w 6597"/>
                <a:gd name="T5" fmla="*/ 5411 h 5411"/>
                <a:gd name="T6" fmla="*/ 6505 w 6597"/>
                <a:gd name="T7" fmla="*/ 3222 h 5411"/>
                <a:gd name="T8" fmla="*/ 6596 w 6597"/>
                <a:gd name="T9" fmla="*/ 1 h 54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97"/>
                <a:gd name="T16" fmla="*/ 0 h 5411"/>
                <a:gd name="T17" fmla="*/ 6597 w 6597"/>
                <a:gd name="T18" fmla="*/ 5411 h 54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51" name="Google Shape;1649;p70"/>
            <p:cNvSpPr>
              <a:spLocks/>
            </p:cNvSpPr>
            <p:nvPr/>
          </p:nvSpPr>
          <p:spPr bwMode="auto">
            <a:xfrm>
              <a:off x="2536614" y="5952163"/>
              <a:ext cx="583693" cy="104199"/>
            </a:xfrm>
            <a:custGeom>
              <a:avLst/>
              <a:gdLst>
                <a:gd name="T0" fmla="*/ 6828 w 9170"/>
                <a:gd name="T1" fmla="*/ 0 h 1637"/>
                <a:gd name="T2" fmla="*/ 92 w 9170"/>
                <a:gd name="T3" fmla="*/ 230 h 1637"/>
                <a:gd name="T4" fmla="*/ 1186 w 9170"/>
                <a:gd name="T5" fmla="*/ 1263 h 1637"/>
                <a:gd name="T6" fmla="*/ 4713 w 9170"/>
                <a:gd name="T7" fmla="*/ 1637 h 1637"/>
                <a:gd name="T8" fmla="*/ 6353 w 9170"/>
                <a:gd name="T9" fmla="*/ 1537 h 1637"/>
                <a:gd name="T10" fmla="*/ 9028 w 9170"/>
                <a:gd name="T11" fmla="*/ 1081 h 1637"/>
                <a:gd name="T12" fmla="*/ 9150 w 9170"/>
                <a:gd name="T13" fmla="*/ 230 h 1637"/>
                <a:gd name="T14" fmla="*/ 6828 w 9170"/>
                <a:gd name="T15" fmla="*/ 0 h 16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170"/>
                <a:gd name="T25" fmla="*/ 0 h 1637"/>
                <a:gd name="T26" fmla="*/ 9170 w 9170"/>
                <a:gd name="T27" fmla="*/ 1637 h 16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52" name="Google Shape;1650;p70"/>
            <p:cNvSpPr>
              <a:spLocks/>
            </p:cNvSpPr>
            <p:nvPr/>
          </p:nvSpPr>
          <p:spPr bwMode="auto">
            <a:xfrm>
              <a:off x="2534704" y="5877755"/>
              <a:ext cx="218646" cy="152893"/>
            </a:xfrm>
            <a:custGeom>
              <a:avLst/>
              <a:gdLst>
                <a:gd name="T0" fmla="*/ 2158 w 3435"/>
                <a:gd name="T1" fmla="*/ 1 h 2402"/>
                <a:gd name="T2" fmla="*/ 122 w 3435"/>
                <a:gd name="T3" fmla="*/ 1399 h 2402"/>
                <a:gd name="T4" fmla="*/ 3435 w 3435"/>
                <a:gd name="T5" fmla="*/ 2402 h 2402"/>
                <a:gd name="T6" fmla="*/ 2158 w 3435"/>
                <a:gd name="T7" fmla="*/ 1 h 24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35"/>
                <a:gd name="T13" fmla="*/ 0 h 2402"/>
                <a:gd name="T14" fmla="*/ 3435 w 3435"/>
                <a:gd name="T15" fmla="*/ 2402 h 24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53" name="Google Shape;1651;p70"/>
            <p:cNvSpPr>
              <a:spLocks/>
            </p:cNvSpPr>
            <p:nvPr/>
          </p:nvSpPr>
          <p:spPr bwMode="auto">
            <a:xfrm>
              <a:off x="2673974" y="5827470"/>
              <a:ext cx="458616" cy="204834"/>
            </a:xfrm>
            <a:custGeom>
              <a:avLst/>
              <a:gdLst>
                <a:gd name="T0" fmla="*/ 6931 w 7205"/>
                <a:gd name="T1" fmla="*/ 0 h 3218"/>
                <a:gd name="T2" fmla="*/ 3828 w 7205"/>
                <a:gd name="T3" fmla="*/ 591 h 3218"/>
                <a:gd name="T4" fmla="*/ 1642 w 7205"/>
                <a:gd name="T5" fmla="*/ 304 h 3218"/>
                <a:gd name="T6" fmla="*/ 1 w 7205"/>
                <a:gd name="T7" fmla="*/ 791 h 3218"/>
                <a:gd name="T8" fmla="*/ 1247 w 7205"/>
                <a:gd name="T9" fmla="*/ 3192 h 3218"/>
                <a:gd name="T10" fmla="*/ 2348 w 7205"/>
                <a:gd name="T11" fmla="*/ 3217 h 3218"/>
                <a:gd name="T12" fmla="*/ 6931 w 7205"/>
                <a:gd name="T13" fmla="*/ 2675 h 3218"/>
                <a:gd name="T14" fmla="*/ 6931 w 7205"/>
                <a:gd name="T15" fmla="*/ 0 h 32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5"/>
                <a:gd name="T25" fmla="*/ 0 h 3218"/>
                <a:gd name="T26" fmla="*/ 7205 w 7205"/>
                <a:gd name="T27" fmla="*/ 3218 h 32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54" name="Google Shape;1652;p70"/>
            <p:cNvSpPr>
              <a:spLocks/>
            </p:cNvSpPr>
            <p:nvPr/>
          </p:nvSpPr>
          <p:spPr bwMode="auto">
            <a:xfrm>
              <a:off x="2653987" y="5750070"/>
              <a:ext cx="118585" cy="127305"/>
            </a:xfrm>
            <a:custGeom>
              <a:avLst/>
              <a:gdLst>
                <a:gd name="T0" fmla="*/ 1156 w 1863"/>
                <a:gd name="T1" fmla="*/ 184 h 2000"/>
                <a:gd name="T2" fmla="*/ 1257 w 1863"/>
                <a:gd name="T3" fmla="*/ 213 h 2000"/>
                <a:gd name="T4" fmla="*/ 1500 w 1863"/>
                <a:gd name="T5" fmla="*/ 1095 h 2000"/>
                <a:gd name="T6" fmla="*/ 1496 w 1863"/>
                <a:gd name="T7" fmla="*/ 1484 h 2000"/>
                <a:gd name="T8" fmla="*/ 1496 w 1863"/>
                <a:gd name="T9" fmla="*/ 1484 h 2000"/>
                <a:gd name="T10" fmla="*/ 1287 w 1863"/>
                <a:gd name="T11" fmla="*/ 1095 h 2000"/>
                <a:gd name="T12" fmla="*/ 1156 w 1863"/>
                <a:gd name="T13" fmla="*/ 184 h 2000"/>
                <a:gd name="T14" fmla="*/ 611 w 1863"/>
                <a:gd name="T15" fmla="*/ 961 h 2000"/>
                <a:gd name="T16" fmla="*/ 679 w 1863"/>
                <a:gd name="T17" fmla="*/ 973 h 2000"/>
                <a:gd name="T18" fmla="*/ 1014 w 1863"/>
                <a:gd name="T19" fmla="*/ 1247 h 2000"/>
                <a:gd name="T20" fmla="*/ 1243 w 1863"/>
                <a:gd name="T21" fmla="*/ 1501 h 2000"/>
                <a:gd name="T22" fmla="*/ 1243 w 1863"/>
                <a:gd name="T23" fmla="*/ 1501 h 2000"/>
                <a:gd name="T24" fmla="*/ 1397 w 1863"/>
                <a:gd name="T25" fmla="*/ 1770 h 2000"/>
                <a:gd name="T26" fmla="*/ 1397 w 1863"/>
                <a:gd name="T27" fmla="*/ 1770 h 2000"/>
                <a:gd name="T28" fmla="*/ 527 w 1863"/>
                <a:gd name="T29" fmla="*/ 1247 h 2000"/>
                <a:gd name="T30" fmla="*/ 611 w 1863"/>
                <a:gd name="T31" fmla="*/ 961 h 2000"/>
                <a:gd name="T32" fmla="*/ 1187 w 1863"/>
                <a:gd name="T33" fmla="*/ 0 h 2000"/>
                <a:gd name="T34" fmla="*/ 1166 w 1863"/>
                <a:gd name="T35" fmla="*/ 1 h 2000"/>
                <a:gd name="T36" fmla="*/ 953 w 1863"/>
                <a:gd name="T37" fmla="*/ 903 h 2000"/>
                <a:gd name="T38" fmla="*/ 953 w 1863"/>
                <a:gd name="T39" fmla="*/ 903 h 2000"/>
                <a:gd name="T40" fmla="*/ 831 w 1863"/>
                <a:gd name="T41" fmla="*/ 821 h 2000"/>
                <a:gd name="T42" fmla="*/ 543 w 1863"/>
                <a:gd name="T43" fmla="*/ 752 h 2000"/>
                <a:gd name="T44" fmla="*/ 254 w 1863"/>
                <a:gd name="T45" fmla="*/ 913 h 2000"/>
                <a:gd name="T46" fmla="*/ 1481 w 1863"/>
                <a:gd name="T47" fmla="*/ 1935 h 2000"/>
                <a:gd name="T48" fmla="*/ 1481 w 1863"/>
                <a:gd name="T49" fmla="*/ 1935 h 2000"/>
                <a:gd name="T50" fmla="*/ 1606 w 1863"/>
                <a:gd name="T51" fmla="*/ 1999 h 2000"/>
                <a:gd name="T52" fmla="*/ 1743 w 1863"/>
                <a:gd name="T53" fmla="*/ 1885 h 2000"/>
                <a:gd name="T54" fmla="*/ 1187 w 1863"/>
                <a:gd name="T55" fmla="*/ 0 h 20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63"/>
                <a:gd name="T85" fmla="*/ 0 h 2000"/>
                <a:gd name="T86" fmla="*/ 1863 w 1863"/>
                <a:gd name="T87" fmla="*/ 2000 h 20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cubicBezTo>
                    <a:pt x="1299" y="1602"/>
                    <a:pt x="1352" y="1694"/>
                    <a:pt x="1397" y="1770"/>
                  </a:cubicBez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55" name="Google Shape;1653;p70"/>
            <p:cNvSpPr>
              <a:spLocks/>
            </p:cNvSpPr>
            <p:nvPr/>
          </p:nvSpPr>
          <p:spPr bwMode="auto">
            <a:xfrm>
              <a:off x="3325957" y="4991661"/>
              <a:ext cx="406358" cy="242452"/>
            </a:xfrm>
            <a:custGeom>
              <a:avLst/>
              <a:gdLst>
                <a:gd name="T0" fmla="*/ 5898 w 6384"/>
                <a:gd name="T1" fmla="*/ 1 h 3809"/>
                <a:gd name="T2" fmla="*/ 1 w 6384"/>
                <a:gd name="T3" fmla="*/ 3131 h 3809"/>
                <a:gd name="T4" fmla="*/ 122 w 6384"/>
                <a:gd name="T5" fmla="*/ 3709 h 3809"/>
                <a:gd name="T6" fmla="*/ 2167 w 6384"/>
                <a:gd name="T7" fmla="*/ 3808 h 3809"/>
                <a:gd name="T8" fmla="*/ 6384 w 6384"/>
                <a:gd name="T9" fmla="*/ 3466 h 3809"/>
                <a:gd name="T10" fmla="*/ 6354 w 6384"/>
                <a:gd name="T11" fmla="*/ 3314 h 3809"/>
                <a:gd name="T12" fmla="*/ 5898 w 6384"/>
                <a:gd name="T13" fmla="*/ 1 h 38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84"/>
                <a:gd name="T22" fmla="*/ 0 h 3809"/>
                <a:gd name="T23" fmla="*/ 6384 w 6384"/>
                <a:gd name="T24" fmla="*/ 3809 h 380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56" name="Google Shape;1654;p70"/>
            <p:cNvSpPr>
              <a:spLocks/>
            </p:cNvSpPr>
            <p:nvPr/>
          </p:nvSpPr>
          <p:spPr bwMode="auto">
            <a:xfrm>
              <a:off x="3256322" y="4863976"/>
              <a:ext cx="445058" cy="327047"/>
            </a:xfrm>
            <a:custGeom>
              <a:avLst/>
              <a:gdLst>
                <a:gd name="T0" fmla="*/ 1 w 6992"/>
                <a:gd name="T1" fmla="*/ 0 h 5138"/>
                <a:gd name="T2" fmla="*/ 669 w 6992"/>
                <a:gd name="T3" fmla="*/ 3162 h 5138"/>
                <a:gd name="T4" fmla="*/ 1095 w 6992"/>
                <a:gd name="T5" fmla="*/ 5137 h 5138"/>
                <a:gd name="T6" fmla="*/ 6992 w 6992"/>
                <a:gd name="T7" fmla="*/ 2007 h 5138"/>
                <a:gd name="T8" fmla="*/ 6718 w 6992"/>
                <a:gd name="T9" fmla="*/ 122 h 5138"/>
                <a:gd name="T10" fmla="*/ 1 w 6992"/>
                <a:gd name="T11" fmla="*/ 0 h 5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92"/>
                <a:gd name="T19" fmla="*/ 0 h 5138"/>
                <a:gd name="T20" fmla="*/ 6992 w 6992"/>
                <a:gd name="T21" fmla="*/ 5138 h 5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57" name="Google Shape;1655;p70"/>
            <p:cNvSpPr>
              <a:spLocks/>
            </p:cNvSpPr>
            <p:nvPr/>
          </p:nvSpPr>
          <p:spPr bwMode="auto">
            <a:xfrm>
              <a:off x="3331813" y="5208331"/>
              <a:ext cx="477903" cy="654921"/>
            </a:xfrm>
            <a:custGeom>
              <a:avLst/>
              <a:gdLst>
                <a:gd name="T0" fmla="*/ 6292 w 7508"/>
                <a:gd name="T1" fmla="*/ 1 h 10289"/>
                <a:gd name="T2" fmla="*/ 1792 w 7508"/>
                <a:gd name="T3" fmla="*/ 391 h 10289"/>
                <a:gd name="T4" fmla="*/ 0 w 7508"/>
                <a:gd name="T5" fmla="*/ 305 h 10289"/>
                <a:gd name="T6" fmla="*/ 0 w 7508"/>
                <a:gd name="T7" fmla="*/ 305 h 10289"/>
                <a:gd name="T8" fmla="*/ 2006 w 7508"/>
                <a:gd name="T9" fmla="*/ 9667 h 10289"/>
                <a:gd name="T10" fmla="*/ 4920 w 7508"/>
                <a:gd name="T11" fmla="*/ 10288 h 10289"/>
                <a:gd name="T12" fmla="*/ 7417 w 7508"/>
                <a:gd name="T13" fmla="*/ 9940 h 10289"/>
                <a:gd name="T14" fmla="*/ 6292 w 7508"/>
                <a:gd name="T15" fmla="*/ 1 h 102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508"/>
                <a:gd name="T25" fmla="*/ 0 h 10289"/>
                <a:gd name="T26" fmla="*/ 7508 w 7508"/>
                <a:gd name="T27" fmla="*/ 10289 h 102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58" name="Google Shape;1656;p70"/>
            <p:cNvSpPr>
              <a:spLocks/>
            </p:cNvSpPr>
            <p:nvPr/>
          </p:nvSpPr>
          <p:spPr bwMode="auto">
            <a:xfrm>
              <a:off x="3347789" y="5289614"/>
              <a:ext cx="392290" cy="41883"/>
            </a:xfrm>
            <a:custGeom>
              <a:avLst/>
              <a:gdLst>
                <a:gd name="T0" fmla="*/ 6071 w 6163"/>
                <a:gd name="T1" fmla="*/ 1 h 658"/>
                <a:gd name="T2" fmla="*/ 3104 w 6163"/>
                <a:gd name="T3" fmla="*/ 411 h 658"/>
                <a:gd name="T4" fmla="*/ 114 w 6163"/>
                <a:gd name="T5" fmla="*/ 92 h 658"/>
                <a:gd name="T6" fmla="*/ 91 w 6163"/>
                <a:gd name="T7" fmla="*/ 88 h 658"/>
                <a:gd name="T8" fmla="*/ 83 w 6163"/>
                <a:gd name="T9" fmla="*/ 244 h 658"/>
                <a:gd name="T10" fmla="*/ 3079 w 6163"/>
                <a:gd name="T11" fmla="*/ 658 h 658"/>
                <a:gd name="T12" fmla="*/ 6102 w 6163"/>
                <a:gd name="T13" fmla="*/ 92 h 658"/>
                <a:gd name="T14" fmla="*/ 6071 w 6163"/>
                <a:gd name="T15" fmla="*/ 1 h 6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3"/>
                <a:gd name="T25" fmla="*/ 0 h 658"/>
                <a:gd name="T26" fmla="*/ 6163 w 6163"/>
                <a:gd name="T27" fmla="*/ 658 h 65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59" name="Google Shape;1657;p70"/>
            <p:cNvSpPr>
              <a:spLocks/>
            </p:cNvSpPr>
            <p:nvPr/>
          </p:nvSpPr>
          <p:spPr bwMode="auto">
            <a:xfrm>
              <a:off x="3701310" y="5214187"/>
              <a:ext cx="23297" cy="81793"/>
            </a:xfrm>
            <a:custGeom>
              <a:avLst/>
              <a:gdLst>
                <a:gd name="T0" fmla="*/ 92 w 366"/>
                <a:gd name="T1" fmla="*/ 0 h 1285"/>
                <a:gd name="T2" fmla="*/ 31 w 366"/>
                <a:gd name="T3" fmla="*/ 30 h 1285"/>
                <a:gd name="T4" fmla="*/ 61 w 366"/>
                <a:gd name="T5" fmla="*/ 456 h 1285"/>
                <a:gd name="T6" fmla="*/ 183 w 366"/>
                <a:gd name="T7" fmla="*/ 1216 h 1285"/>
                <a:gd name="T8" fmla="*/ 270 w 366"/>
                <a:gd name="T9" fmla="*/ 1284 h 1285"/>
                <a:gd name="T10" fmla="*/ 335 w 366"/>
                <a:gd name="T11" fmla="*/ 1216 h 1285"/>
                <a:gd name="T12" fmla="*/ 213 w 366"/>
                <a:gd name="T13" fmla="*/ 456 h 1285"/>
                <a:gd name="T14" fmla="*/ 92 w 366"/>
                <a:gd name="T15" fmla="*/ 0 h 12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6"/>
                <a:gd name="T25" fmla="*/ 0 h 1285"/>
                <a:gd name="T26" fmla="*/ 366 w 366"/>
                <a:gd name="T27" fmla="*/ 1285 h 128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60" name="Google Shape;1658;p70"/>
            <p:cNvSpPr>
              <a:spLocks/>
            </p:cNvSpPr>
            <p:nvPr/>
          </p:nvSpPr>
          <p:spPr bwMode="auto">
            <a:xfrm>
              <a:off x="3640141" y="5223480"/>
              <a:ext cx="27562" cy="89050"/>
            </a:xfrm>
            <a:custGeom>
              <a:avLst/>
              <a:gdLst>
                <a:gd name="T0" fmla="*/ 134 w 433"/>
                <a:gd name="T1" fmla="*/ 1 h 1399"/>
                <a:gd name="T2" fmla="*/ 19 w 433"/>
                <a:gd name="T3" fmla="*/ 128 h 1399"/>
                <a:gd name="T4" fmla="*/ 293 w 433"/>
                <a:gd name="T5" fmla="*/ 1343 h 1399"/>
                <a:gd name="T6" fmla="*/ 361 w 433"/>
                <a:gd name="T7" fmla="*/ 1399 h 1399"/>
                <a:gd name="T8" fmla="*/ 415 w 433"/>
                <a:gd name="T9" fmla="*/ 1313 h 1399"/>
                <a:gd name="T10" fmla="*/ 202 w 433"/>
                <a:gd name="T11" fmla="*/ 67 h 1399"/>
                <a:gd name="T12" fmla="*/ 134 w 433"/>
                <a:gd name="T13" fmla="*/ 1 h 13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3"/>
                <a:gd name="T22" fmla="*/ 0 h 1399"/>
                <a:gd name="T23" fmla="*/ 433 w 433"/>
                <a:gd name="T24" fmla="*/ 1399 h 139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61" name="Google Shape;1659;p70"/>
            <p:cNvSpPr>
              <a:spLocks/>
            </p:cNvSpPr>
            <p:nvPr/>
          </p:nvSpPr>
          <p:spPr bwMode="auto">
            <a:xfrm>
              <a:off x="3581391" y="5228891"/>
              <a:ext cx="24315" cy="90578"/>
            </a:xfrm>
            <a:custGeom>
              <a:avLst/>
              <a:gdLst>
                <a:gd name="T0" fmla="*/ 75 w 382"/>
                <a:gd name="T1" fmla="*/ 0 h 1423"/>
                <a:gd name="T2" fmla="*/ 0 w 382"/>
                <a:gd name="T3" fmla="*/ 73 h 1423"/>
                <a:gd name="T4" fmla="*/ 243 w 382"/>
                <a:gd name="T5" fmla="*/ 1380 h 1423"/>
                <a:gd name="T6" fmla="*/ 317 w 382"/>
                <a:gd name="T7" fmla="*/ 1422 h 1423"/>
                <a:gd name="T8" fmla="*/ 365 w 382"/>
                <a:gd name="T9" fmla="*/ 1350 h 1423"/>
                <a:gd name="T10" fmla="*/ 152 w 382"/>
                <a:gd name="T11" fmla="*/ 43 h 1423"/>
                <a:gd name="T12" fmla="*/ 75 w 382"/>
                <a:gd name="T13" fmla="*/ 0 h 14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2"/>
                <a:gd name="T22" fmla="*/ 0 h 1423"/>
                <a:gd name="T23" fmla="*/ 382 w 382"/>
                <a:gd name="T24" fmla="*/ 1423 h 14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62" name="Google Shape;1660;p70"/>
            <p:cNvSpPr>
              <a:spLocks/>
            </p:cNvSpPr>
            <p:nvPr/>
          </p:nvSpPr>
          <p:spPr bwMode="auto">
            <a:xfrm>
              <a:off x="3511692" y="5231246"/>
              <a:ext cx="29089" cy="92614"/>
            </a:xfrm>
            <a:custGeom>
              <a:avLst/>
              <a:gdLst>
                <a:gd name="T0" fmla="*/ 131 w 457"/>
                <a:gd name="T1" fmla="*/ 0 h 1455"/>
                <a:gd name="T2" fmla="*/ 1 w 457"/>
                <a:gd name="T3" fmla="*/ 127 h 1455"/>
                <a:gd name="T4" fmla="*/ 396 w 457"/>
                <a:gd name="T5" fmla="*/ 1434 h 1455"/>
                <a:gd name="T6" fmla="*/ 419 w 457"/>
                <a:gd name="T7" fmla="*/ 1454 h 1455"/>
                <a:gd name="T8" fmla="*/ 457 w 457"/>
                <a:gd name="T9" fmla="*/ 1404 h 1455"/>
                <a:gd name="T10" fmla="*/ 214 w 457"/>
                <a:gd name="T11" fmla="*/ 66 h 1455"/>
                <a:gd name="T12" fmla="*/ 131 w 457"/>
                <a:gd name="T13" fmla="*/ 0 h 14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7"/>
                <a:gd name="T22" fmla="*/ 0 h 1455"/>
                <a:gd name="T23" fmla="*/ 457 w 457"/>
                <a:gd name="T24" fmla="*/ 1455 h 14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63" name="Google Shape;1661;p70"/>
            <p:cNvSpPr>
              <a:spLocks/>
            </p:cNvSpPr>
            <p:nvPr/>
          </p:nvSpPr>
          <p:spPr bwMode="auto">
            <a:xfrm>
              <a:off x="3445940" y="5235956"/>
              <a:ext cx="21324" cy="83703"/>
            </a:xfrm>
            <a:custGeom>
              <a:avLst/>
              <a:gdLst>
                <a:gd name="T0" fmla="*/ 107 w 335"/>
                <a:gd name="T1" fmla="*/ 0 h 1315"/>
                <a:gd name="T2" fmla="*/ 0 w 335"/>
                <a:gd name="T3" fmla="*/ 114 h 1315"/>
                <a:gd name="T4" fmla="*/ 213 w 335"/>
                <a:gd name="T5" fmla="*/ 1269 h 1315"/>
                <a:gd name="T6" fmla="*/ 285 w 335"/>
                <a:gd name="T7" fmla="*/ 1315 h 1315"/>
                <a:gd name="T8" fmla="*/ 335 w 335"/>
                <a:gd name="T9" fmla="*/ 1269 h 1315"/>
                <a:gd name="T10" fmla="*/ 183 w 335"/>
                <a:gd name="T11" fmla="*/ 53 h 1315"/>
                <a:gd name="T12" fmla="*/ 107 w 335"/>
                <a:gd name="T13" fmla="*/ 0 h 13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5"/>
                <a:gd name="T22" fmla="*/ 0 h 1315"/>
                <a:gd name="T23" fmla="*/ 335 w 335"/>
                <a:gd name="T24" fmla="*/ 1315 h 13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64" name="Google Shape;1662;p70"/>
            <p:cNvSpPr>
              <a:spLocks/>
            </p:cNvSpPr>
            <p:nvPr/>
          </p:nvSpPr>
          <p:spPr bwMode="auto">
            <a:xfrm>
              <a:off x="3380697" y="5233028"/>
              <a:ext cx="26607" cy="76192"/>
            </a:xfrm>
            <a:custGeom>
              <a:avLst/>
              <a:gdLst>
                <a:gd name="T0" fmla="*/ 121 w 418"/>
                <a:gd name="T1" fmla="*/ 1 h 1197"/>
                <a:gd name="T2" fmla="*/ 22 w 418"/>
                <a:gd name="T3" fmla="*/ 130 h 1197"/>
                <a:gd name="T4" fmla="*/ 296 w 418"/>
                <a:gd name="T5" fmla="*/ 1163 h 1197"/>
                <a:gd name="T6" fmla="*/ 339 w 418"/>
                <a:gd name="T7" fmla="*/ 1196 h 1197"/>
                <a:gd name="T8" fmla="*/ 387 w 418"/>
                <a:gd name="T9" fmla="*/ 1133 h 1197"/>
                <a:gd name="T10" fmla="*/ 205 w 418"/>
                <a:gd name="T11" fmla="*/ 38 h 1197"/>
                <a:gd name="T12" fmla="*/ 121 w 418"/>
                <a:gd name="T13" fmla="*/ 1 h 11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8"/>
                <a:gd name="T22" fmla="*/ 0 h 1197"/>
                <a:gd name="T23" fmla="*/ 418 w 418"/>
                <a:gd name="T24" fmla="*/ 1197 h 11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65" name="Google Shape;1663;p70"/>
            <p:cNvSpPr>
              <a:spLocks/>
            </p:cNvSpPr>
            <p:nvPr/>
          </p:nvSpPr>
          <p:spPr bwMode="auto">
            <a:xfrm>
              <a:off x="3326021" y="5202539"/>
              <a:ext cx="410177" cy="39337"/>
            </a:xfrm>
            <a:custGeom>
              <a:avLst/>
              <a:gdLst>
                <a:gd name="T0" fmla="*/ 6322 w 6444"/>
                <a:gd name="T1" fmla="*/ 1 h 618"/>
                <a:gd name="T2" fmla="*/ 2295 w 6444"/>
                <a:gd name="T3" fmla="*/ 375 h 618"/>
                <a:gd name="T4" fmla="*/ 121 w 6444"/>
                <a:gd name="T5" fmla="*/ 305 h 618"/>
                <a:gd name="T6" fmla="*/ 99 w 6444"/>
                <a:gd name="T7" fmla="*/ 302 h 618"/>
                <a:gd name="T8" fmla="*/ 121 w 6444"/>
                <a:gd name="T9" fmla="*/ 487 h 618"/>
                <a:gd name="T10" fmla="*/ 2831 w 6444"/>
                <a:gd name="T11" fmla="*/ 618 h 618"/>
                <a:gd name="T12" fmla="*/ 6353 w 6444"/>
                <a:gd name="T13" fmla="*/ 122 h 618"/>
                <a:gd name="T14" fmla="*/ 6322 w 6444"/>
                <a:gd name="T15" fmla="*/ 1 h 6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44"/>
                <a:gd name="T25" fmla="*/ 0 h 618"/>
                <a:gd name="T26" fmla="*/ 6444 w 6444"/>
                <a:gd name="T27" fmla="*/ 618 h 6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66" name="Google Shape;1664;p70"/>
            <p:cNvSpPr>
              <a:spLocks/>
            </p:cNvSpPr>
            <p:nvPr/>
          </p:nvSpPr>
          <p:spPr bwMode="auto">
            <a:xfrm>
              <a:off x="3481394" y="5945289"/>
              <a:ext cx="601134" cy="101398"/>
            </a:xfrm>
            <a:custGeom>
              <a:avLst/>
              <a:gdLst>
                <a:gd name="T0" fmla="*/ 2364 w 9444"/>
                <a:gd name="T1" fmla="*/ 0 h 1593"/>
                <a:gd name="T2" fmla="*/ 51 w 9444"/>
                <a:gd name="T3" fmla="*/ 216 h 1593"/>
                <a:gd name="T4" fmla="*/ 325 w 9444"/>
                <a:gd name="T5" fmla="*/ 1067 h 1593"/>
                <a:gd name="T6" fmla="*/ 3091 w 9444"/>
                <a:gd name="T7" fmla="*/ 1493 h 1593"/>
                <a:gd name="T8" fmla="*/ 4789 w 9444"/>
                <a:gd name="T9" fmla="*/ 1593 h 1593"/>
                <a:gd name="T10" fmla="*/ 8319 w 9444"/>
                <a:gd name="T11" fmla="*/ 1219 h 1593"/>
                <a:gd name="T12" fmla="*/ 9231 w 9444"/>
                <a:gd name="T13" fmla="*/ 216 h 1593"/>
                <a:gd name="T14" fmla="*/ 2364 w 9444"/>
                <a:gd name="T15" fmla="*/ 0 h 15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444"/>
                <a:gd name="T25" fmla="*/ 0 h 1593"/>
                <a:gd name="T26" fmla="*/ 9444 w 9444"/>
                <a:gd name="T27" fmla="*/ 1593 h 159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67" name="Google Shape;1665;p70"/>
            <p:cNvSpPr>
              <a:spLocks/>
            </p:cNvSpPr>
            <p:nvPr/>
          </p:nvSpPr>
          <p:spPr bwMode="auto">
            <a:xfrm>
              <a:off x="3865786" y="5870053"/>
              <a:ext cx="216737" cy="150984"/>
            </a:xfrm>
            <a:custGeom>
              <a:avLst/>
              <a:gdLst>
                <a:gd name="T0" fmla="*/ 851 w 3405"/>
                <a:gd name="T1" fmla="*/ 0 h 2372"/>
                <a:gd name="T2" fmla="*/ 0 w 3405"/>
                <a:gd name="T3" fmla="*/ 2371 h 2372"/>
                <a:gd name="T4" fmla="*/ 3192 w 3405"/>
                <a:gd name="T5" fmla="*/ 1398 h 2372"/>
                <a:gd name="T6" fmla="*/ 851 w 3405"/>
                <a:gd name="T7" fmla="*/ 0 h 23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05"/>
                <a:gd name="T13" fmla="*/ 0 h 2372"/>
                <a:gd name="T14" fmla="*/ 3405 w 3405"/>
                <a:gd name="T15" fmla="*/ 2372 h 23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68" name="Google Shape;1666;p70"/>
            <p:cNvSpPr>
              <a:spLocks/>
            </p:cNvSpPr>
            <p:nvPr/>
          </p:nvSpPr>
          <p:spPr bwMode="auto">
            <a:xfrm>
              <a:off x="3457525" y="5823587"/>
              <a:ext cx="462499" cy="199041"/>
            </a:xfrm>
            <a:custGeom>
              <a:avLst/>
              <a:gdLst>
                <a:gd name="T0" fmla="*/ 92 w 7266"/>
                <a:gd name="T1" fmla="*/ 1 h 3127"/>
                <a:gd name="T2" fmla="*/ 92 w 7266"/>
                <a:gd name="T3" fmla="*/ 1 h 3127"/>
                <a:gd name="T4" fmla="*/ 578 w 7266"/>
                <a:gd name="T5" fmla="*/ 2615 h 3127"/>
                <a:gd name="T6" fmla="*/ 5294 w 7266"/>
                <a:gd name="T7" fmla="*/ 3126 h 3127"/>
                <a:gd name="T8" fmla="*/ 6414 w 7266"/>
                <a:gd name="T9" fmla="*/ 3101 h 3127"/>
                <a:gd name="T10" fmla="*/ 7265 w 7266"/>
                <a:gd name="T11" fmla="*/ 730 h 3127"/>
                <a:gd name="T12" fmla="*/ 5472 w 7266"/>
                <a:gd name="T13" fmla="*/ 244 h 3127"/>
                <a:gd name="T14" fmla="*/ 3251 w 7266"/>
                <a:gd name="T15" fmla="*/ 542 h 3127"/>
                <a:gd name="T16" fmla="*/ 92 w 7266"/>
                <a:gd name="T17" fmla="*/ 1 h 31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266"/>
                <a:gd name="T28" fmla="*/ 0 h 3127"/>
                <a:gd name="T29" fmla="*/ 7266 w 7266"/>
                <a:gd name="T30" fmla="*/ 3127 h 31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69" name="Google Shape;1667;p70"/>
            <p:cNvSpPr>
              <a:spLocks/>
            </p:cNvSpPr>
            <p:nvPr/>
          </p:nvSpPr>
          <p:spPr bwMode="auto">
            <a:xfrm>
              <a:off x="3794687" y="5744277"/>
              <a:ext cx="138571" cy="127241"/>
            </a:xfrm>
            <a:custGeom>
              <a:avLst/>
              <a:gdLst>
                <a:gd name="T0" fmla="*/ 769 w 2177"/>
                <a:gd name="T1" fmla="*/ 206 h 1999"/>
                <a:gd name="T2" fmla="*/ 813 w 2177"/>
                <a:gd name="T3" fmla="*/ 1095 h 1999"/>
                <a:gd name="T4" fmla="*/ 664 w 2177"/>
                <a:gd name="T5" fmla="*/ 1482 h 1999"/>
                <a:gd name="T6" fmla="*/ 664 w 2177"/>
                <a:gd name="T7" fmla="*/ 1482 h 1999"/>
                <a:gd name="T8" fmla="*/ 601 w 2177"/>
                <a:gd name="T9" fmla="*/ 1095 h 1999"/>
                <a:gd name="T10" fmla="*/ 661 w 2177"/>
                <a:gd name="T11" fmla="*/ 244 h 1999"/>
                <a:gd name="T12" fmla="*/ 769 w 2177"/>
                <a:gd name="T13" fmla="*/ 206 h 1999"/>
                <a:gd name="T14" fmla="*/ 1461 w 2177"/>
                <a:gd name="T15" fmla="*/ 961 h 1999"/>
                <a:gd name="T16" fmla="*/ 1604 w 2177"/>
                <a:gd name="T17" fmla="*/ 1247 h 1999"/>
                <a:gd name="T18" fmla="*/ 796 w 2177"/>
                <a:gd name="T19" fmla="*/ 1774 h 1999"/>
                <a:gd name="T20" fmla="*/ 796 w 2177"/>
                <a:gd name="T21" fmla="*/ 1774 h 1999"/>
                <a:gd name="T22" fmla="*/ 1087 w 2177"/>
                <a:gd name="T23" fmla="*/ 1247 h 1999"/>
                <a:gd name="T24" fmla="*/ 1391 w 2177"/>
                <a:gd name="T25" fmla="*/ 973 h 1999"/>
                <a:gd name="T26" fmla="*/ 1461 w 2177"/>
                <a:gd name="T27" fmla="*/ 961 h 1999"/>
                <a:gd name="T28" fmla="*/ 700 w 2177"/>
                <a:gd name="T29" fmla="*/ 0 h 1999"/>
                <a:gd name="T30" fmla="*/ 479 w 2177"/>
                <a:gd name="T31" fmla="*/ 1885 h 1999"/>
                <a:gd name="T32" fmla="*/ 650 w 2177"/>
                <a:gd name="T33" fmla="*/ 1999 h 1999"/>
                <a:gd name="T34" fmla="*/ 755 w 2177"/>
                <a:gd name="T35" fmla="*/ 1909 h 1999"/>
                <a:gd name="T36" fmla="*/ 755 w 2177"/>
                <a:gd name="T37" fmla="*/ 1909 h 1999"/>
                <a:gd name="T38" fmla="*/ 1786 w 2177"/>
                <a:gd name="T39" fmla="*/ 912 h 1999"/>
                <a:gd name="T40" fmla="*/ 1474 w 2177"/>
                <a:gd name="T41" fmla="*/ 752 h 1999"/>
                <a:gd name="T42" fmla="*/ 1208 w 2177"/>
                <a:gd name="T43" fmla="*/ 821 h 1999"/>
                <a:gd name="T44" fmla="*/ 1103 w 2177"/>
                <a:gd name="T45" fmla="*/ 906 h 1999"/>
                <a:gd name="T46" fmla="*/ 1103 w 2177"/>
                <a:gd name="T47" fmla="*/ 906 h 1999"/>
                <a:gd name="T48" fmla="*/ 722 w 2177"/>
                <a:gd name="T49" fmla="*/ 0 h 1999"/>
                <a:gd name="T50" fmla="*/ 700 w 2177"/>
                <a:gd name="T51" fmla="*/ 0 h 19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77"/>
                <a:gd name="T79" fmla="*/ 0 h 1999"/>
                <a:gd name="T80" fmla="*/ 2177 w 2177"/>
                <a:gd name="T81" fmla="*/ 1999 h 19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70" name="Google Shape;1668;p70"/>
            <p:cNvSpPr>
              <a:spLocks/>
            </p:cNvSpPr>
            <p:nvPr/>
          </p:nvSpPr>
          <p:spPr bwMode="auto">
            <a:xfrm>
              <a:off x="2639157" y="3087907"/>
              <a:ext cx="1062233" cy="1801302"/>
            </a:xfrm>
            <a:custGeom>
              <a:avLst/>
              <a:gdLst>
                <a:gd name="T0" fmla="*/ 9697 w 16688"/>
                <a:gd name="T1" fmla="*/ 0 h 28299"/>
                <a:gd name="T2" fmla="*/ 9697 w 16688"/>
                <a:gd name="T3" fmla="*/ 5593 h 28299"/>
                <a:gd name="T4" fmla="*/ 5137 w 16688"/>
                <a:gd name="T5" fmla="*/ 5532 h 28299"/>
                <a:gd name="T6" fmla="*/ 4347 w 16688"/>
                <a:gd name="T7" fmla="*/ 821 h 28299"/>
                <a:gd name="T8" fmla="*/ 2675 w 16688"/>
                <a:gd name="T9" fmla="*/ 699 h 28299"/>
                <a:gd name="T10" fmla="*/ 2675 w 16688"/>
                <a:gd name="T11" fmla="*/ 699 h 28299"/>
                <a:gd name="T12" fmla="*/ 274 w 16688"/>
                <a:gd name="T13" fmla="*/ 11946 h 28299"/>
                <a:gd name="T14" fmla="*/ 0 w 16688"/>
                <a:gd name="T15" fmla="*/ 16961 h 28299"/>
                <a:gd name="T16" fmla="*/ 13982 w 16688"/>
                <a:gd name="T17" fmla="*/ 28299 h 28299"/>
                <a:gd name="T18" fmla="*/ 16323 w 16688"/>
                <a:gd name="T19" fmla="*/ 27843 h 28299"/>
                <a:gd name="T20" fmla="*/ 16688 w 16688"/>
                <a:gd name="T21" fmla="*/ 27752 h 28299"/>
                <a:gd name="T22" fmla="*/ 14134 w 16688"/>
                <a:gd name="T23" fmla="*/ 11581 h 28299"/>
                <a:gd name="T24" fmla="*/ 11764 w 16688"/>
                <a:gd name="T25" fmla="*/ 5897 h 28299"/>
                <a:gd name="T26" fmla="*/ 11490 w 16688"/>
                <a:gd name="T27" fmla="*/ 0 h 2829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688"/>
                <a:gd name="T43" fmla="*/ 0 h 28299"/>
                <a:gd name="T44" fmla="*/ 16688 w 16688"/>
                <a:gd name="T45" fmla="*/ 28299 h 2829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1669;p70">
              <a:extLst/>
            </p:cNvPr>
            <p:cNvSpPr/>
            <p:nvPr/>
          </p:nvSpPr>
          <p:spPr>
            <a:xfrm>
              <a:off x="2608453" y="4168692"/>
              <a:ext cx="920979" cy="744903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19" name="Google Shape;1670;p70">
              <a:extLst/>
            </p:cNvPr>
            <p:cNvSpPr/>
            <p:nvPr/>
          </p:nvSpPr>
          <p:spPr>
            <a:xfrm>
              <a:off x="2953323" y="3572769"/>
              <a:ext cx="336894" cy="317637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6573" name="Google Shape;1671;p70"/>
            <p:cNvSpPr>
              <a:spLocks/>
            </p:cNvSpPr>
            <p:nvPr/>
          </p:nvSpPr>
          <p:spPr bwMode="auto">
            <a:xfrm>
              <a:off x="2344270" y="1816785"/>
              <a:ext cx="319281" cy="600752"/>
            </a:xfrm>
            <a:custGeom>
              <a:avLst/>
              <a:gdLst>
                <a:gd name="T0" fmla="*/ 5016 w 5016"/>
                <a:gd name="T1" fmla="*/ 0 h 9438"/>
                <a:gd name="T2" fmla="*/ 973 w 5016"/>
                <a:gd name="T3" fmla="*/ 3557 h 9438"/>
                <a:gd name="T4" fmla="*/ 365 w 5016"/>
                <a:gd name="T5" fmla="*/ 8937 h 9438"/>
                <a:gd name="T6" fmla="*/ 1764 w 5016"/>
                <a:gd name="T7" fmla="*/ 9423 h 9438"/>
                <a:gd name="T8" fmla="*/ 1802 w 5016"/>
                <a:gd name="T9" fmla="*/ 9437 h 9438"/>
                <a:gd name="T10" fmla="*/ 1855 w 5016"/>
                <a:gd name="T11" fmla="*/ 8359 h 9438"/>
                <a:gd name="T12" fmla="*/ 3648 w 5016"/>
                <a:gd name="T13" fmla="*/ 7964 h 9438"/>
                <a:gd name="T14" fmla="*/ 4621 w 5016"/>
                <a:gd name="T15" fmla="*/ 1277 h 9438"/>
                <a:gd name="T16" fmla="*/ 5016 w 5016"/>
                <a:gd name="T17" fmla="*/ 0 h 94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16"/>
                <a:gd name="T28" fmla="*/ 0 h 9438"/>
                <a:gd name="T29" fmla="*/ 5016 w 5016"/>
                <a:gd name="T30" fmla="*/ 9438 h 94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74" name="Google Shape;1672;p70"/>
            <p:cNvSpPr>
              <a:spLocks/>
            </p:cNvSpPr>
            <p:nvPr/>
          </p:nvSpPr>
          <p:spPr bwMode="auto">
            <a:xfrm>
              <a:off x="2559438" y="1793552"/>
              <a:ext cx="191594" cy="530225"/>
            </a:xfrm>
            <a:custGeom>
              <a:avLst/>
              <a:gdLst>
                <a:gd name="T0" fmla="*/ 3010 w 3010"/>
                <a:gd name="T1" fmla="*/ 1 h 8330"/>
                <a:gd name="T2" fmla="*/ 3010 w 3010"/>
                <a:gd name="T3" fmla="*/ 1 h 8330"/>
                <a:gd name="T4" fmla="*/ 1581 w 3010"/>
                <a:gd name="T5" fmla="*/ 365 h 8330"/>
                <a:gd name="T6" fmla="*/ 1186 w 3010"/>
                <a:gd name="T7" fmla="*/ 1642 h 8330"/>
                <a:gd name="T8" fmla="*/ 213 w 3010"/>
                <a:gd name="T9" fmla="*/ 8329 h 8330"/>
                <a:gd name="T10" fmla="*/ 2766 w 3010"/>
                <a:gd name="T11" fmla="*/ 8025 h 8330"/>
                <a:gd name="T12" fmla="*/ 3010 w 3010"/>
                <a:gd name="T13" fmla="*/ 1 h 83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10"/>
                <a:gd name="T22" fmla="*/ 0 h 8330"/>
                <a:gd name="T23" fmla="*/ 3010 w 3010"/>
                <a:gd name="T24" fmla="*/ 8330 h 83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75" name="Google Shape;1673;p70"/>
            <p:cNvSpPr>
              <a:spLocks/>
            </p:cNvSpPr>
            <p:nvPr/>
          </p:nvSpPr>
          <p:spPr bwMode="auto">
            <a:xfrm>
              <a:off x="2702999" y="1669750"/>
              <a:ext cx="760393" cy="679172"/>
            </a:xfrm>
            <a:custGeom>
              <a:avLst/>
              <a:gdLst>
                <a:gd name="T0" fmla="*/ 6140 w 11946"/>
                <a:gd name="T1" fmla="*/ 0 h 10670"/>
                <a:gd name="T2" fmla="*/ 4833 w 11946"/>
                <a:gd name="T3" fmla="*/ 2189 h 10670"/>
                <a:gd name="T4" fmla="*/ 3800 w 11946"/>
                <a:gd name="T5" fmla="*/ 611 h 10670"/>
                <a:gd name="T6" fmla="*/ 3618 w 11946"/>
                <a:gd name="T7" fmla="*/ 639 h 10670"/>
                <a:gd name="T8" fmla="*/ 3922 w 11946"/>
                <a:gd name="T9" fmla="*/ 2219 h 10670"/>
                <a:gd name="T10" fmla="*/ 1831 w 11946"/>
                <a:gd name="T11" fmla="*/ 1847 h 10670"/>
                <a:gd name="T12" fmla="*/ 700 w 11946"/>
                <a:gd name="T13" fmla="*/ 1946 h 10670"/>
                <a:gd name="T14" fmla="*/ 456 w 11946"/>
                <a:gd name="T15" fmla="*/ 9970 h 10670"/>
                <a:gd name="T16" fmla="*/ 2565 w 11946"/>
                <a:gd name="T17" fmla="*/ 9912 h 10670"/>
                <a:gd name="T18" fmla="*/ 6384 w 11946"/>
                <a:gd name="T19" fmla="*/ 10092 h 10670"/>
                <a:gd name="T20" fmla="*/ 6562 w 11946"/>
                <a:gd name="T21" fmla="*/ 7499 h 10670"/>
                <a:gd name="T22" fmla="*/ 6657 w 11946"/>
                <a:gd name="T23" fmla="*/ 7599 h 10670"/>
                <a:gd name="T24" fmla="*/ 7174 w 11946"/>
                <a:gd name="T25" fmla="*/ 10183 h 10670"/>
                <a:gd name="T26" fmla="*/ 9666 w 11946"/>
                <a:gd name="T27" fmla="*/ 10244 h 10670"/>
                <a:gd name="T28" fmla="*/ 9666 w 11946"/>
                <a:gd name="T29" fmla="*/ 6809 h 10670"/>
                <a:gd name="T30" fmla="*/ 9666 w 11946"/>
                <a:gd name="T31" fmla="*/ 6809 h 10670"/>
                <a:gd name="T32" fmla="*/ 10730 w 11946"/>
                <a:gd name="T33" fmla="*/ 10426 h 10670"/>
                <a:gd name="T34" fmla="*/ 11946 w 11946"/>
                <a:gd name="T35" fmla="*/ 10669 h 10670"/>
                <a:gd name="T36" fmla="*/ 8450 w 11946"/>
                <a:gd name="T37" fmla="*/ 1885 h 10670"/>
                <a:gd name="T38" fmla="*/ 5532 w 11946"/>
                <a:gd name="T39" fmla="*/ 2189 h 10670"/>
                <a:gd name="T40" fmla="*/ 6140 w 11946"/>
                <a:gd name="T41" fmla="*/ 0 h 106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946"/>
                <a:gd name="T64" fmla="*/ 0 h 10670"/>
                <a:gd name="T65" fmla="*/ 11946 w 11946"/>
                <a:gd name="T66" fmla="*/ 10670 h 106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76" name="Google Shape;1674;p70"/>
            <p:cNvSpPr>
              <a:spLocks/>
            </p:cNvSpPr>
            <p:nvPr/>
          </p:nvSpPr>
          <p:spPr bwMode="auto">
            <a:xfrm>
              <a:off x="3216698" y="1789665"/>
              <a:ext cx="407176" cy="586303"/>
            </a:xfrm>
            <a:custGeom>
              <a:avLst/>
              <a:gdLst>
                <a:gd name="T0" fmla="*/ 0 w 5746"/>
                <a:gd name="T1" fmla="*/ 1 h 9211"/>
                <a:gd name="T2" fmla="*/ 3496 w 5746"/>
                <a:gd name="T3" fmla="*/ 8785 h 9211"/>
                <a:gd name="T4" fmla="*/ 5745 w 5746"/>
                <a:gd name="T5" fmla="*/ 9211 h 9211"/>
                <a:gd name="T6" fmla="*/ 2615 w 5746"/>
                <a:gd name="T7" fmla="*/ 305 h 9211"/>
                <a:gd name="T8" fmla="*/ 0 w 5746"/>
                <a:gd name="T9" fmla="*/ 1 h 9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46"/>
                <a:gd name="T16" fmla="*/ 0 h 9211"/>
                <a:gd name="T17" fmla="*/ 5746 w 5746"/>
                <a:gd name="T18" fmla="*/ 9211 h 9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77" name="Google Shape;1675;p70"/>
            <p:cNvSpPr>
              <a:spLocks/>
            </p:cNvSpPr>
            <p:nvPr/>
          </p:nvSpPr>
          <p:spPr bwMode="auto">
            <a:xfrm>
              <a:off x="3385994" y="1809013"/>
              <a:ext cx="319277" cy="598079"/>
            </a:xfrm>
            <a:custGeom>
              <a:avLst/>
              <a:gdLst>
                <a:gd name="T0" fmla="*/ 1 w 4682"/>
                <a:gd name="T1" fmla="*/ 1 h 9396"/>
                <a:gd name="T2" fmla="*/ 3131 w 4682"/>
                <a:gd name="T3" fmla="*/ 8907 h 9396"/>
                <a:gd name="T4" fmla="*/ 3618 w 4682"/>
                <a:gd name="T5" fmla="*/ 8968 h 9396"/>
                <a:gd name="T6" fmla="*/ 3739 w 4682"/>
                <a:gd name="T7" fmla="*/ 9393 h 9396"/>
                <a:gd name="T8" fmla="*/ 3772 w 4682"/>
                <a:gd name="T9" fmla="*/ 9395 h 9396"/>
                <a:gd name="T10" fmla="*/ 4529 w 4682"/>
                <a:gd name="T11" fmla="*/ 9120 h 9396"/>
                <a:gd name="T12" fmla="*/ 3192 w 4682"/>
                <a:gd name="T13" fmla="*/ 2676 h 9396"/>
                <a:gd name="T14" fmla="*/ 1 w 4682"/>
                <a:gd name="T15" fmla="*/ 1 h 93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82"/>
                <a:gd name="T25" fmla="*/ 0 h 9396"/>
                <a:gd name="T26" fmla="*/ 4682 w 4682"/>
                <a:gd name="T27" fmla="*/ 9396 h 93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78" name="Google Shape;1676;p70"/>
            <p:cNvSpPr>
              <a:spLocks/>
            </p:cNvSpPr>
            <p:nvPr/>
          </p:nvSpPr>
          <p:spPr bwMode="auto">
            <a:xfrm>
              <a:off x="3678077" y="4412559"/>
              <a:ext cx="418006" cy="145764"/>
            </a:xfrm>
            <a:custGeom>
              <a:avLst/>
              <a:gdLst>
                <a:gd name="T0" fmla="*/ 3323 w 6567"/>
                <a:gd name="T1" fmla="*/ 0 h 2290"/>
                <a:gd name="T2" fmla="*/ 3010 w 6567"/>
                <a:gd name="T3" fmla="*/ 10 h 2290"/>
                <a:gd name="T4" fmla="*/ 1 w 6567"/>
                <a:gd name="T5" fmla="*/ 2290 h 2290"/>
                <a:gd name="T6" fmla="*/ 670 w 6567"/>
                <a:gd name="T7" fmla="*/ 2138 h 2290"/>
                <a:gd name="T8" fmla="*/ 2858 w 6567"/>
                <a:gd name="T9" fmla="*/ 922 h 2290"/>
                <a:gd name="T10" fmla="*/ 3547 w 6567"/>
                <a:gd name="T11" fmla="*/ 876 h 2290"/>
                <a:gd name="T12" fmla="*/ 5381 w 6567"/>
                <a:gd name="T13" fmla="*/ 1469 h 2290"/>
                <a:gd name="T14" fmla="*/ 6566 w 6567"/>
                <a:gd name="T15" fmla="*/ 1469 h 2290"/>
                <a:gd name="T16" fmla="*/ 3323 w 6567"/>
                <a:gd name="T17" fmla="*/ 0 h 22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567"/>
                <a:gd name="T28" fmla="*/ 0 h 2290"/>
                <a:gd name="T29" fmla="*/ 6567 w 6567"/>
                <a:gd name="T30" fmla="*/ 2290 h 22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79" name="Google Shape;1677;p70"/>
            <p:cNvSpPr>
              <a:spLocks/>
            </p:cNvSpPr>
            <p:nvPr/>
          </p:nvSpPr>
          <p:spPr bwMode="auto">
            <a:xfrm>
              <a:off x="3465290" y="3513545"/>
              <a:ext cx="524369" cy="1124167"/>
            </a:xfrm>
            <a:custGeom>
              <a:avLst/>
              <a:gdLst>
                <a:gd name="T0" fmla="*/ 4317 w 8238"/>
                <a:gd name="T1" fmla="*/ 0 h 17661"/>
                <a:gd name="T2" fmla="*/ 0 w 8238"/>
                <a:gd name="T3" fmla="*/ 2402 h 17661"/>
                <a:gd name="T4" fmla="*/ 2493 w 8238"/>
                <a:gd name="T5" fmla="*/ 7782 h 17661"/>
                <a:gd name="T6" fmla="*/ 4317 w 8238"/>
                <a:gd name="T7" fmla="*/ 13952 h 17661"/>
                <a:gd name="T8" fmla="*/ 3739 w 8238"/>
                <a:gd name="T9" fmla="*/ 15654 h 17661"/>
                <a:gd name="T10" fmla="*/ 3978 w 8238"/>
                <a:gd name="T11" fmla="*/ 15687 h 17661"/>
                <a:gd name="T12" fmla="*/ 4864 w 8238"/>
                <a:gd name="T13" fmla="*/ 15381 h 17661"/>
                <a:gd name="T14" fmla="*/ 5441 w 8238"/>
                <a:gd name="T15" fmla="*/ 17630 h 17661"/>
                <a:gd name="T16" fmla="*/ 5512 w 8238"/>
                <a:gd name="T17" fmla="*/ 17639 h 17661"/>
                <a:gd name="T18" fmla="*/ 5928 w 8238"/>
                <a:gd name="T19" fmla="*/ 16080 h 17661"/>
                <a:gd name="T20" fmla="*/ 5928 w 8238"/>
                <a:gd name="T21" fmla="*/ 16080 h 17661"/>
                <a:gd name="T22" fmla="*/ 6583 w 8238"/>
                <a:gd name="T23" fmla="*/ 17661 h 17661"/>
                <a:gd name="T24" fmla="*/ 6596 w 8238"/>
                <a:gd name="T25" fmla="*/ 17660 h 17661"/>
                <a:gd name="T26" fmla="*/ 6900 w 8238"/>
                <a:gd name="T27" fmla="*/ 15958 h 17661"/>
                <a:gd name="T28" fmla="*/ 6900 w 8238"/>
                <a:gd name="T29" fmla="*/ 15958 h 17661"/>
                <a:gd name="T30" fmla="*/ 7729 w 8238"/>
                <a:gd name="T31" fmla="*/ 17273 h 17661"/>
                <a:gd name="T32" fmla="*/ 7842 w 8238"/>
                <a:gd name="T33" fmla="*/ 17235 h 17661"/>
                <a:gd name="T34" fmla="*/ 7721 w 8238"/>
                <a:gd name="T35" fmla="*/ 15016 h 17661"/>
                <a:gd name="T36" fmla="*/ 5228 w 8238"/>
                <a:gd name="T37" fmla="*/ 3192 h 17661"/>
                <a:gd name="T38" fmla="*/ 4317 w 8238"/>
                <a:gd name="T39" fmla="*/ 0 h 1766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238"/>
                <a:gd name="T61" fmla="*/ 0 h 17661"/>
                <a:gd name="T62" fmla="*/ 8238 w 8238"/>
                <a:gd name="T63" fmla="*/ 17661 h 1766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80" name="Google Shape;1678;p70"/>
            <p:cNvSpPr>
              <a:spLocks/>
            </p:cNvSpPr>
            <p:nvPr/>
          </p:nvSpPr>
          <p:spPr bwMode="auto">
            <a:xfrm>
              <a:off x="3471083" y="4465136"/>
              <a:ext cx="1040973" cy="1299657"/>
            </a:xfrm>
            <a:custGeom>
              <a:avLst/>
              <a:gdLst>
                <a:gd name="T0" fmla="*/ 9271 w 16354"/>
                <a:gd name="T1" fmla="*/ 1 h 20418"/>
                <a:gd name="T2" fmla="*/ 5989 w 16354"/>
                <a:gd name="T3" fmla="*/ 370 h 20418"/>
                <a:gd name="T4" fmla="*/ 639 w 16354"/>
                <a:gd name="T5" fmla="*/ 5081 h 20418"/>
                <a:gd name="T6" fmla="*/ 3800 w 16354"/>
                <a:gd name="T7" fmla="*/ 19914 h 20418"/>
                <a:gd name="T8" fmla="*/ 5844 w 16354"/>
                <a:gd name="T9" fmla="*/ 20418 h 20418"/>
                <a:gd name="T10" fmla="*/ 13831 w 16354"/>
                <a:gd name="T11" fmla="*/ 18911 h 20418"/>
                <a:gd name="T12" fmla="*/ 15776 w 16354"/>
                <a:gd name="T13" fmla="*/ 13045 h 20418"/>
                <a:gd name="T14" fmla="*/ 12949 w 16354"/>
                <a:gd name="T15" fmla="*/ 2193 h 20418"/>
                <a:gd name="T16" fmla="*/ 9271 w 16354"/>
                <a:gd name="T17" fmla="*/ 1 h 204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354"/>
                <a:gd name="T28" fmla="*/ 0 h 20418"/>
                <a:gd name="T29" fmla="*/ 16354 w 16354"/>
                <a:gd name="T30" fmla="*/ 20418 h 204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81" name="Google Shape;1679;p70"/>
            <p:cNvSpPr>
              <a:spLocks/>
            </p:cNvSpPr>
            <p:nvPr/>
          </p:nvSpPr>
          <p:spPr bwMode="auto">
            <a:xfrm>
              <a:off x="3513665" y="4460107"/>
              <a:ext cx="1040973" cy="1299211"/>
            </a:xfrm>
            <a:custGeom>
              <a:avLst/>
              <a:gdLst>
                <a:gd name="T0" fmla="*/ 9314 w 16354"/>
                <a:gd name="T1" fmla="*/ 1 h 20411"/>
                <a:gd name="T2" fmla="*/ 5988 w 16354"/>
                <a:gd name="T3" fmla="*/ 388 h 20411"/>
                <a:gd name="T4" fmla="*/ 639 w 16354"/>
                <a:gd name="T5" fmla="*/ 5069 h 20411"/>
                <a:gd name="T6" fmla="*/ 3800 w 16354"/>
                <a:gd name="T7" fmla="*/ 19902 h 20411"/>
                <a:gd name="T8" fmla="*/ 5870 w 16354"/>
                <a:gd name="T9" fmla="*/ 20411 h 20411"/>
                <a:gd name="T10" fmla="*/ 13830 w 16354"/>
                <a:gd name="T11" fmla="*/ 18899 h 20411"/>
                <a:gd name="T12" fmla="*/ 15745 w 16354"/>
                <a:gd name="T13" fmla="*/ 13033 h 20411"/>
                <a:gd name="T14" fmla="*/ 12918 w 16354"/>
                <a:gd name="T15" fmla="*/ 2181 h 20411"/>
                <a:gd name="T16" fmla="*/ 9314 w 16354"/>
                <a:gd name="T17" fmla="*/ 1 h 204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354"/>
                <a:gd name="T28" fmla="*/ 0 h 20411"/>
                <a:gd name="T29" fmla="*/ 16354 w 16354"/>
                <a:gd name="T30" fmla="*/ 20411 h 204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82" name="Google Shape;1680;p70"/>
            <p:cNvSpPr>
              <a:spLocks/>
            </p:cNvSpPr>
            <p:nvPr/>
          </p:nvSpPr>
          <p:spPr bwMode="auto">
            <a:xfrm>
              <a:off x="3668402" y="5074154"/>
              <a:ext cx="812715" cy="235196"/>
            </a:xfrm>
            <a:custGeom>
              <a:avLst/>
              <a:gdLst>
                <a:gd name="T0" fmla="*/ 9729 w 12768"/>
                <a:gd name="T1" fmla="*/ 1 h 3695"/>
                <a:gd name="T2" fmla="*/ 5016 w 12768"/>
                <a:gd name="T3" fmla="*/ 498 h 3695"/>
                <a:gd name="T4" fmla="*/ 1 w 12768"/>
                <a:gd name="T5" fmla="*/ 3325 h 3695"/>
                <a:gd name="T6" fmla="*/ 3987 w 12768"/>
                <a:gd name="T7" fmla="*/ 3694 h 3695"/>
                <a:gd name="T8" fmla="*/ 12767 w 12768"/>
                <a:gd name="T9" fmla="*/ 2109 h 3695"/>
                <a:gd name="T10" fmla="*/ 12159 w 12768"/>
                <a:gd name="T11" fmla="*/ 802 h 3695"/>
                <a:gd name="T12" fmla="*/ 9729 w 12768"/>
                <a:gd name="T13" fmla="*/ 1 h 36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768"/>
                <a:gd name="T22" fmla="*/ 0 h 3695"/>
                <a:gd name="T23" fmla="*/ 12768 w 12768"/>
                <a:gd name="T24" fmla="*/ 3695 h 36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83" name="Google Shape;1681;p70"/>
            <p:cNvSpPr>
              <a:spLocks/>
            </p:cNvSpPr>
            <p:nvPr/>
          </p:nvSpPr>
          <p:spPr bwMode="auto">
            <a:xfrm>
              <a:off x="3662610" y="5208331"/>
              <a:ext cx="833975" cy="181601"/>
            </a:xfrm>
            <a:custGeom>
              <a:avLst/>
              <a:gdLst>
                <a:gd name="T0" fmla="*/ 12858 w 13102"/>
                <a:gd name="T1" fmla="*/ 1 h 2853"/>
                <a:gd name="T2" fmla="*/ 4078 w 13102"/>
                <a:gd name="T3" fmla="*/ 1586 h 2853"/>
                <a:gd name="T4" fmla="*/ 92 w 13102"/>
                <a:gd name="T5" fmla="*/ 1217 h 2853"/>
                <a:gd name="T6" fmla="*/ 62 w 13102"/>
                <a:gd name="T7" fmla="*/ 1460 h 2853"/>
                <a:gd name="T8" fmla="*/ 1 w 13102"/>
                <a:gd name="T9" fmla="*/ 2767 h 2853"/>
                <a:gd name="T10" fmla="*/ 2216 w 13102"/>
                <a:gd name="T11" fmla="*/ 2852 h 2853"/>
                <a:gd name="T12" fmla="*/ 13101 w 13102"/>
                <a:gd name="T13" fmla="*/ 670 h 2853"/>
                <a:gd name="T14" fmla="*/ 12858 w 13102"/>
                <a:gd name="T15" fmla="*/ 1 h 28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02"/>
                <a:gd name="T25" fmla="*/ 0 h 2853"/>
                <a:gd name="T26" fmla="*/ 13102 w 13102"/>
                <a:gd name="T27" fmla="*/ 2853 h 28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84" name="Google Shape;1682;p70"/>
            <p:cNvSpPr>
              <a:spLocks/>
            </p:cNvSpPr>
            <p:nvPr/>
          </p:nvSpPr>
          <p:spPr bwMode="auto">
            <a:xfrm>
              <a:off x="3662610" y="5250914"/>
              <a:ext cx="909403" cy="380833"/>
            </a:xfrm>
            <a:custGeom>
              <a:avLst/>
              <a:gdLst>
                <a:gd name="T0" fmla="*/ 13101 w 14287"/>
                <a:gd name="T1" fmla="*/ 1 h 5983"/>
                <a:gd name="T2" fmla="*/ 2216 w 14287"/>
                <a:gd name="T3" fmla="*/ 2183 h 5983"/>
                <a:gd name="T4" fmla="*/ 1 w 14287"/>
                <a:gd name="T5" fmla="*/ 2098 h 5983"/>
                <a:gd name="T6" fmla="*/ 1 w 14287"/>
                <a:gd name="T7" fmla="*/ 2675 h 5983"/>
                <a:gd name="T8" fmla="*/ 10810 w 14287"/>
                <a:gd name="T9" fmla="*/ 5983 h 5983"/>
                <a:gd name="T10" fmla="*/ 13861 w 14287"/>
                <a:gd name="T11" fmla="*/ 5806 h 5983"/>
                <a:gd name="T12" fmla="*/ 14044 w 14287"/>
                <a:gd name="T13" fmla="*/ 3770 h 5983"/>
                <a:gd name="T14" fmla="*/ 13101 w 14287"/>
                <a:gd name="T15" fmla="*/ 1 h 59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87"/>
                <a:gd name="T25" fmla="*/ 0 h 5983"/>
                <a:gd name="T26" fmla="*/ 14287 w 14287"/>
                <a:gd name="T27" fmla="*/ 5983 h 59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1683;p70">
              <a:extLst/>
            </p:cNvPr>
            <p:cNvSpPr/>
            <p:nvPr/>
          </p:nvSpPr>
          <p:spPr>
            <a:xfrm>
              <a:off x="3662995" y="5422380"/>
              <a:ext cx="879116" cy="356991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06586" name="Google Shape;1684;p70"/>
            <p:cNvSpPr>
              <a:spLocks/>
            </p:cNvSpPr>
            <p:nvPr/>
          </p:nvSpPr>
          <p:spPr bwMode="auto">
            <a:xfrm>
              <a:off x="3858020" y="4693645"/>
              <a:ext cx="238060" cy="233732"/>
            </a:xfrm>
            <a:custGeom>
              <a:avLst/>
              <a:gdLst>
                <a:gd name="T0" fmla="*/ 2201 w 3740"/>
                <a:gd name="T1" fmla="*/ 1003 h 3672"/>
                <a:gd name="T2" fmla="*/ 2493 w 3740"/>
                <a:gd name="T3" fmla="*/ 1734 h 3672"/>
                <a:gd name="T4" fmla="*/ 2372 w 3740"/>
                <a:gd name="T5" fmla="*/ 2555 h 3672"/>
                <a:gd name="T6" fmla="*/ 2068 w 3740"/>
                <a:gd name="T7" fmla="*/ 1795 h 3672"/>
                <a:gd name="T8" fmla="*/ 2189 w 3740"/>
                <a:gd name="T9" fmla="*/ 1005 h 3672"/>
                <a:gd name="T10" fmla="*/ 2201 w 3740"/>
                <a:gd name="T11" fmla="*/ 1003 h 3672"/>
                <a:gd name="T12" fmla="*/ 1277 w 3740"/>
                <a:gd name="T13" fmla="*/ 1248 h 3672"/>
                <a:gd name="T14" fmla="*/ 1581 w 3740"/>
                <a:gd name="T15" fmla="*/ 2008 h 3672"/>
                <a:gd name="T16" fmla="*/ 1460 w 3740"/>
                <a:gd name="T17" fmla="*/ 2798 h 3672"/>
                <a:gd name="T18" fmla="*/ 1444 w 3740"/>
                <a:gd name="T19" fmla="*/ 2800 h 3672"/>
                <a:gd name="T20" fmla="*/ 1156 w 3740"/>
                <a:gd name="T21" fmla="*/ 2069 h 3672"/>
                <a:gd name="T22" fmla="*/ 1277 w 3740"/>
                <a:gd name="T23" fmla="*/ 1248 h 3672"/>
                <a:gd name="T24" fmla="*/ 1588 w 3740"/>
                <a:gd name="T25" fmla="*/ 0 h 3672"/>
                <a:gd name="T26" fmla="*/ 1369 w 3740"/>
                <a:gd name="T27" fmla="*/ 93 h 3672"/>
                <a:gd name="T28" fmla="*/ 61 w 3740"/>
                <a:gd name="T29" fmla="*/ 2008 h 3672"/>
                <a:gd name="T30" fmla="*/ 122 w 3740"/>
                <a:gd name="T31" fmla="*/ 2342 h 3672"/>
                <a:gd name="T32" fmla="*/ 2037 w 3740"/>
                <a:gd name="T33" fmla="*/ 3619 h 3672"/>
                <a:gd name="T34" fmla="*/ 2164 w 3740"/>
                <a:gd name="T35" fmla="*/ 3672 h 3672"/>
                <a:gd name="T36" fmla="*/ 2341 w 3740"/>
                <a:gd name="T37" fmla="*/ 3558 h 3672"/>
                <a:gd name="T38" fmla="*/ 3648 w 3740"/>
                <a:gd name="T39" fmla="*/ 1643 h 3672"/>
                <a:gd name="T40" fmla="*/ 3587 w 3740"/>
                <a:gd name="T41" fmla="*/ 1309 h 3672"/>
                <a:gd name="T42" fmla="*/ 1703 w 3740"/>
                <a:gd name="T43" fmla="*/ 32 h 3672"/>
                <a:gd name="T44" fmla="*/ 1588 w 3740"/>
                <a:gd name="T45" fmla="*/ 0 h 367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0"/>
                <a:gd name="T70" fmla="*/ 0 h 3672"/>
                <a:gd name="T71" fmla="*/ 3740 w 3740"/>
                <a:gd name="T72" fmla="*/ 3672 h 367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87" name="Google Shape;1685;p70"/>
            <p:cNvSpPr>
              <a:spLocks/>
            </p:cNvSpPr>
            <p:nvPr/>
          </p:nvSpPr>
          <p:spPr bwMode="auto">
            <a:xfrm>
              <a:off x="3863813" y="4683970"/>
              <a:ext cx="238060" cy="233732"/>
            </a:xfrm>
            <a:custGeom>
              <a:avLst/>
              <a:gdLst>
                <a:gd name="T0" fmla="*/ 2205 w 3740"/>
                <a:gd name="T1" fmla="*/ 1003 h 3672"/>
                <a:gd name="T2" fmla="*/ 2493 w 3740"/>
                <a:gd name="T3" fmla="*/ 1734 h 3672"/>
                <a:gd name="T4" fmla="*/ 2372 w 3740"/>
                <a:gd name="T5" fmla="*/ 2555 h 3672"/>
                <a:gd name="T6" fmla="*/ 2068 w 3740"/>
                <a:gd name="T7" fmla="*/ 1795 h 3672"/>
                <a:gd name="T8" fmla="*/ 2189 w 3740"/>
                <a:gd name="T9" fmla="*/ 1005 h 3672"/>
                <a:gd name="T10" fmla="*/ 2205 w 3740"/>
                <a:gd name="T11" fmla="*/ 1003 h 3672"/>
                <a:gd name="T12" fmla="*/ 1293 w 3740"/>
                <a:gd name="T13" fmla="*/ 1276 h 3672"/>
                <a:gd name="T14" fmla="*/ 1581 w 3740"/>
                <a:gd name="T15" fmla="*/ 2008 h 3672"/>
                <a:gd name="T16" fmla="*/ 1490 w 3740"/>
                <a:gd name="T17" fmla="*/ 2828 h 3672"/>
                <a:gd name="T18" fmla="*/ 1186 w 3740"/>
                <a:gd name="T19" fmla="*/ 2069 h 3672"/>
                <a:gd name="T20" fmla="*/ 1278 w 3740"/>
                <a:gd name="T21" fmla="*/ 1278 h 3672"/>
                <a:gd name="T22" fmla="*/ 1293 w 3740"/>
                <a:gd name="T23" fmla="*/ 1276 h 3672"/>
                <a:gd name="T24" fmla="*/ 1590 w 3740"/>
                <a:gd name="T25" fmla="*/ 0 h 3672"/>
                <a:gd name="T26" fmla="*/ 1399 w 3740"/>
                <a:gd name="T27" fmla="*/ 93 h 3672"/>
                <a:gd name="T28" fmla="*/ 62 w 3740"/>
                <a:gd name="T29" fmla="*/ 2008 h 3672"/>
                <a:gd name="T30" fmla="*/ 153 w 3740"/>
                <a:gd name="T31" fmla="*/ 2342 h 3672"/>
                <a:gd name="T32" fmla="*/ 2037 w 3740"/>
                <a:gd name="T33" fmla="*/ 3619 h 3672"/>
                <a:gd name="T34" fmla="*/ 2164 w 3740"/>
                <a:gd name="T35" fmla="*/ 3672 h 3672"/>
                <a:gd name="T36" fmla="*/ 2341 w 3740"/>
                <a:gd name="T37" fmla="*/ 3558 h 3672"/>
                <a:gd name="T38" fmla="*/ 3648 w 3740"/>
                <a:gd name="T39" fmla="*/ 1643 h 3672"/>
                <a:gd name="T40" fmla="*/ 3588 w 3740"/>
                <a:gd name="T41" fmla="*/ 1309 h 3672"/>
                <a:gd name="T42" fmla="*/ 1703 w 3740"/>
                <a:gd name="T43" fmla="*/ 32 h 3672"/>
                <a:gd name="T44" fmla="*/ 1590 w 3740"/>
                <a:gd name="T45" fmla="*/ 0 h 367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0"/>
                <a:gd name="T70" fmla="*/ 0 h 3672"/>
                <a:gd name="T71" fmla="*/ 3740 w 3740"/>
                <a:gd name="T72" fmla="*/ 3672 h 367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588" name="Google Shape;1686;p70"/>
            <p:cNvSpPr>
              <a:spLocks/>
            </p:cNvSpPr>
            <p:nvPr/>
          </p:nvSpPr>
          <p:spPr bwMode="auto">
            <a:xfrm>
              <a:off x="2956460" y="3608004"/>
              <a:ext cx="332839" cy="25525"/>
            </a:xfrm>
            <a:custGeom>
              <a:avLst/>
              <a:gdLst>
                <a:gd name="T0" fmla="*/ 1428 w 5229"/>
                <a:gd name="T1" fmla="*/ 0 h 401"/>
                <a:gd name="T2" fmla="*/ 91 w 5229"/>
                <a:gd name="T3" fmla="*/ 36 h 401"/>
                <a:gd name="T4" fmla="*/ 61 w 5229"/>
                <a:gd name="T5" fmla="*/ 158 h 401"/>
                <a:gd name="T6" fmla="*/ 5107 w 5229"/>
                <a:gd name="T7" fmla="*/ 401 h 401"/>
                <a:gd name="T8" fmla="*/ 5137 w 5229"/>
                <a:gd name="T9" fmla="*/ 219 h 401"/>
                <a:gd name="T10" fmla="*/ 1428 w 5229"/>
                <a:gd name="T11" fmla="*/ 0 h 4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29"/>
                <a:gd name="T19" fmla="*/ 0 h 401"/>
                <a:gd name="T20" fmla="*/ 5229 w 5229"/>
                <a:gd name="T21" fmla="*/ 401 h 40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1687;p70">
              <a:extLst/>
            </p:cNvPr>
            <p:cNvSpPr/>
            <p:nvPr/>
          </p:nvSpPr>
          <p:spPr>
            <a:xfrm>
              <a:off x="2817767" y="3440653"/>
              <a:ext cx="147516" cy="8434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37" name="Google Shape;1688;p70">
              <a:extLst/>
            </p:cNvPr>
            <p:cNvSpPr/>
            <p:nvPr/>
          </p:nvSpPr>
          <p:spPr>
            <a:xfrm>
              <a:off x="2811786" y="3432221"/>
              <a:ext cx="157484" cy="2529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38" name="Google Shape;1689;p70">
              <a:extLst/>
            </p:cNvPr>
            <p:cNvSpPr/>
            <p:nvPr/>
          </p:nvSpPr>
          <p:spPr>
            <a:xfrm>
              <a:off x="3244368" y="3440653"/>
              <a:ext cx="149509" cy="8434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39" name="Google Shape;1690;p70">
              <a:extLst/>
            </p:cNvPr>
            <p:cNvSpPr/>
            <p:nvPr/>
          </p:nvSpPr>
          <p:spPr>
            <a:xfrm>
              <a:off x="3240381" y="3432221"/>
              <a:ext cx="159477" cy="2529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40" name="Google Shape;1691;p70">
              <a:extLst/>
            </p:cNvPr>
            <p:cNvSpPr/>
            <p:nvPr/>
          </p:nvSpPr>
          <p:spPr>
            <a:xfrm>
              <a:off x="2851656" y="3477197"/>
              <a:ext cx="81733" cy="7589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41" name="Google Shape;1692;p70">
              <a:extLst/>
            </p:cNvPr>
            <p:cNvSpPr/>
            <p:nvPr/>
          </p:nvSpPr>
          <p:spPr>
            <a:xfrm>
              <a:off x="3280250" y="3477197"/>
              <a:ext cx="79738" cy="7589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390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</p:grpSp>
      <p:sp>
        <p:nvSpPr>
          <p:cNvPr id="106509" name="TextBox 141"/>
          <p:cNvSpPr txBox="1">
            <a:spLocks noChangeArrowheads="1"/>
          </p:cNvSpPr>
          <p:nvPr/>
        </p:nvSpPr>
        <p:spPr bwMode="auto">
          <a:xfrm>
            <a:off x="1422400" y="4879975"/>
            <a:ext cx="1890713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 i="1">
                <a:latin typeface="#9Slide03 Arima Madurai"/>
              </a:rPr>
              <a:t>Tập đọc 3(1980)</a:t>
            </a:r>
          </a:p>
        </p:txBody>
      </p:sp>
      <p:pic>
        <p:nvPicPr>
          <p:cNvPr id="106510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2225" y="1058863"/>
            <a:ext cx="2339975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56" grpId="0" animBg="1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320675" y="1079500"/>
            <a:ext cx="2808288" cy="2087563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文本框 11">
            <a:extLst/>
          </p:cNvPr>
          <p:cNvSpPr txBox="1"/>
          <p:nvPr/>
        </p:nvSpPr>
        <p:spPr>
          <a:xfrm>
            <a:off x="395536" y="1707654"/>
            <a:ext cx="2659774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b="1" dirty="0">
                <a:solidFill>
                  <a:schemeClr val="bg1"/>
                </a:solidFill>
                <a:latin typeface="+mn-lt"/>
                <a:cs typeface="+mn-cs"/>
              </a:rPr>
              <a:t>Qua bài học em hiểu điều gì?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文本框 16">
            <a:extLst/>
          </p:cNvPr>
          <p:cNvSpPr txBox="1"/>
          <p:nvPr/>
        </p:nvSpPr>
        <p:spPr>
          <a:xfrm>
            <a:off x="3635896" y="699542"/>
            <a:ext cx="5182101" cy="304698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rgbClr val="FFFF00"/>
                </a:solidFill>
                <a:latin typeface="+mn-lt"/>
                <a:cs typeface="+mn-cs"/>
              </a:rPr>
              <a:t> Khi đến trường, em không chỉ học tập mà còn vui chơi cùng nhau, luyện tập thể </a:t>
            </a:r>
            <a:r>
              <a:rPr lang="pt-BR" sz="2000" dirty="0">
                <a:solidFill>
                  <a:srgbClr val="FFFF00"/>
                </a:solidFill>
                <a:latin typeface="+mn-lt"/>
                <a:cs typeface="+mn-cs"/>
              </a:rPr>
              <a:t>thao</a:t>
            </a:r>
            <a:r>
              <a:rPr lang="pt-BR" sz="2400" dirty="0">
                <a:solidFill>
                  <a:srgbClr val="FFFF00"/>
                </a:solidFill>
                <a:latin typeface="+mn-lt"/>
                <a:cs typeface="+mn-cs"/>
              </a:rPr>
              <a:t> cùng nhau. Thông qua các trò chơi, các môn thể thao, các HS được rèn luyện sức khỏe; đoàn kết, thân ái với nhau hơn; thêm yêu thích trường lớp và học tập tốt hơn. </a:t>
            </a:r>
            <a:endParaRPr lang="en-US" sz="24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231775"/>
            <a:ext cx="91440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614363"/>
            <a:ext cx="7281862" cy="397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164850" y="2647860"/>
            <a:ext cx="3418860" cy="769397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Tập</a:t>
            </a:r>
            <a:endParaRPr lang="en-US" sz="4400" b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7088" t="6068" r="4713" b="4922"/>
          <a:stretch>
            <a:fillRect/>
          </a:stretch>
        </p:blipFill>
        <p:spPr bwMode="auto">
          <a:xfrm>
            <a:off x="12700" y="484188"/>
            <a:ext cx="91313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Premium Vector | Boy and girl talking in class talking | Student cartoon,  Girl talk, Cartoon clip art"/>
          <p:cNvPicPr>
            <a:picLocks noChangeAspect="1" noChangeArrowheads="1"/>
          </p:cNvPicPr>
          <p:nvPr/>
        </p:nvPicPr>
        <p:blipFill>
          <a:blip r:embed="rId3"/>
          <a:srcRect l="43816" t="3424" r="2562" b="-3424"/>
          <a:stretch>
            <a:fillRect/>
          </a:stretch>
        </p:blipFill>
        <p:spPr bwMode="auto">
          <a:xfrm rot="-494660">
            <a:off x="4768850" y="2930525"/>
            <a:ext cx="1995488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2" name="图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206500"/>
            <a:ext cx="3921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图片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41438" y="1011238"/>
            <a:ext cx="3413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4" name="Picture 2" descr="Premium Vector | Boy and girl talking in class talking | Student cartoon,  Girl talk, Cartoon clip art"/>
          <p:cNvPicPr>
            <a:picLocks noChangeAspect="1" noChangeArrowheads="1"/>
          </p:cNvPicPr>
          <p:nvPr/>
        </p:nvPicPr>
        <p:blipFill>
          <a:blip r:embed="rId3"/>
          <a:srcRect l="43816" t="3424" r="2562" b="-3424"/>
          <a:stretch>
            <a:fillRect/>
          </a:stretch>
        </p:blipFill>
        <p:spPr bwMode="auto">
          <a:xfrm rot="-448207">
            <a:off x="3886200" y="1309688"/>
            <a:ext cx="19970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5" name="TextBox 2"/>
          <p:cNvSpPr txBox="1">
            <a:spLocks noChangeArrowheads="1"/>
          </p:cNvSpPr>
          <p:nvPr/>
        </p:nvSpPr>
        <p:spPr bwMode="auto">
          <a:xfrm>
            <a:off x="1947863" y="433388"/>
            <a:ext cx="47117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300" b="1">
                <a:solidFill>
                  <a:schemeClr val="bg1"/>
                </a:solidFill>
              </a:rPr>
              <a:t>THẢO LUẬN NHÓM 4</a:t>
            </a:r>
          </a:p>
        </p:txBody>
      </p:sp>
      <p:pic>
        <p:nvPicPr>
          <p:cNvPr id="112646" name="Picture 2" descr="Premium Vector | Boy and girl talking in class talking | Student cartoon,  Girl talk, Cartoon clip art"/>
          <p:cNvPicPr>
            <a:picLocks noChangeAspect="1" noChangeArrowheads="1"/>
          </p:cNvPicPr>
          <p:nvPr/>
        </p:nvPicPr>
        <p:blipFill>
          <a:blip r:embed="rId6"/>
          <a:srcRect r="54166"/>
          <a:stretch>
            <a:fillRect/>
          </a:stretch>
        </p:blipFill>
        <p:spPr bwMode="auto">
          <a:xfrm rot="-448207">
            <a:off x="1676400" y="1712913"/>
            <a:ext cx="1706563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7" name="Picture 2" descr="Premium Vector | Boy and girl talking in class talking | Student cartoon,  Girl talk, Cartoon clip art"/>
          <p:cNvPicPr>
            <a:picLocks noChangeAspect="1" noChangeArrowheads="1"/>
          </p:cNvPicPr>
          <p:nvPr/>
        </p:nvPicPr>
        <p:blipFill>
          <a:blip r:embed="rId6"/>
          <a:srcRect r="54166"/>
          <a:stretch>
            <a:fillRect/>
          </a:stretch>
        </p:blipFill>
        <p:spPr bwMode="auto">
          <a:xfrm rot="-448207">
            <a:off x="2432050" y="3135313"/>
            <a:ext cx="170656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1042988" y="700088"/>
            <a:ext cx="7489825" cy="363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200">
                <a:solidFill>
                  <a:srgbClr val="FFFF00"/>
                </a:solidFill>
                <a:cs typeface="Times New Roman" pitchFamily="18" charset="0"/>
              </a:rPr>
              <a:t>+ Chơi: chơi bóng, chơi ô ăn quan, chơi bịt mắt bắt dê,...</a:t>
            </a:r>
            <a:endParaRPr lang="en-US" sz="3200">
              <a:solidFill>
                <a:srgbClr val="FFFF00"/>
              </a:solidFill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3200">
                <a:solidFill>
                  <a:srgbClr val="FFFF00"/>
                </a:solidFill>
                <a:cs typeface="Times New Roman" pitchFamily="18" charset="0"/>
              </a:rPr>
              <a:t>+ Đánh: đánh khăng, đánh bóng bàn,...</a:t>
            </a:r>
            <a:endParaRPr lang="en-US" sz="3200">
              <a:solidFill>
                <a:srgbClr val="FFFF00"/>
              </a:solidFill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3200">
                <a:solidFill>
                  <a:srgbClr val="FFFF00"/>
                </a:solidFill>
                <a:cs typeface="Times New Roman" pitchFamily="18" charset="0"/>
              </a:rPr>
              <a:t>+ Đấu: đấu kiếm, đấu vật,...</a:t>
            </a:r>
            <a:endParaRPr lang="en-US" sz="3200">
              <a:solidFill>
                <a:srgbClr val="FFFF00"/>
              </a:solidFill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3200">
                <a:solidFill>
                  <a:srgbClr val="FFFF00"/>
                </a:solidFill>
                <a:cs typeface="Times New Roman" pitchFamily="18" charset="0"/>
              </a:rPr>
              <a:t>+ Đua: đua xe đạp, đua ngựa, </a:t>
            </a:r>
            <a:r>
              <a:rPr lang="fr-FR" sz="3200">
                <a:solidFill>
                  <a:srgbClr val="FFFF00"/>
                </a:solidFill>
                <a:cs typeface="Times New Roman" pitchFamily="18" charset="0"/>
              </a:rPr>
              <a:t>đua voi, đua mô-tô, đua xe lăn</a:t>
            </a:r>
            <a:r>
              <a:rPr lang="fr-FR" sz="3200" i="1">
                <a:solidFill>
                  <a:srgbClr val="FFFF00"/>
                </a:solidFill>
                <a:cs typeface="Times New Roman" pitchFamily="18" charset="0"/>
              </a:rPr>
              <a:t>, </a:t>
            </a:r>
            <a:r>
              <a:rPr lang="nl-NL" sz="3200">
                <a:solidFill>
                  <a:srgbClr val="FFFF00"/>
                </a:solidFill>
                <a:cs typeface="Times New Roman" pitchFamily="18" charset="0"/>
              </a:rPr>
              <a:t>... </a:t>
            </a:r>
            <a:endParaRPr lang="en-US" sz="3200">
              <a:solidFill>
                <a:srgbClr val="FFFF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575" y="2284413"/>
            <a:ext cx="59547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66FF"/>
                </a:solidFill>
                <a:latin typeface="#9Slide03 Arima Madurai"/>
              </a:rPr>
              <a:t>- </a:t>
            </a:r>
            <a:r>
              <a:rPr lang="en-US" sz="2400">
                <a:solidFill>
                  <a:srgbClr val="0066FF"/>
                </a:solidFill>
                <a:latin typeface="UTM Avo"/>
              </a:rPr>
              <a:t>Em đá bóng cùng các bạn vào cuối tuần.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88" y="2874963"/>
            <a:ext cx="89328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9900FF"/>
                </a:solidFill>
                <a:latin typeface="#9Slide03 Arima Madurai"/>
              </a:rPr>
              <a:t>- </a:t>
            </a:r>
            <a:r>
              <a:rPr lang="en-US" sz="2400">
                <a:solidFill>
                  <a:srgbClr val="9900FF"/>
                </a:solidFill>
                <a:latin typeface="UTM Avo"/>
              </a:rPr>
              <a:t>Em chơi bịt mắt bắt dê cùng các bạn trong lớp vào giờ ra chơi.</a:t>
            </a:r>
            <a:endParaRPr lang="en-US" sz="2400">
              <a:solidFill>
                <a:srgbClr val="9900FF"/>
              </a:solidFill>
              <a:latin typeface="#9Slide03 Arima Madurai"/>
            </a:endParaRPr>
          </a:p>
        </p:txBody>
      </p:sp>
      <p:pic>
        <p:nvPicPr>
          <p:cNvPr id="115715" name="Picture 12"/>
          <p:cNvPicPr>
            <a:picLocks noChangeAspect="1"/>
          </p:cNvPicPr>
          <p:nvPr/>
        </p:nvPicPr>
        <p:blipFill>
          <a:blip r:embed="rId2"/>
          <a:srcRect l="12296" t="16820" r="11472" b="27107"/>
          <a:stretch>
            <a:fillRect/>
          </a:stretch>
        </p:blipFill>
        <p:spPr bwMode="auto">
          <a:xfrm>
            <a:off x="39688" y="557213"/>
            <a:ext cx="8856662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11413" y="282575"/>
            <a:ext cx="47117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9900FF"/>
                </a:solidFill>
              </a:rPr>
              <a:t>THẢO LUẬN NHÓM 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58913" y="-120650"/>
            <a:ext cx="6008687" cy="4914900"/>
          </a:xfrm>
        </p:spPr>
      </p:pic>
      <p:sp>
        <p:nvSpPr>
          <p:cNvPr id="5" name="Rectangle 4"/>
          <p:cNvSpPr/>
          <p:nvPr/>
        </p:nvSpPr>
        <p:spPr>
          <a:xfrm>
            <a:off x="0" y="4236027"/>
            <a:ext cx="9144000" cy="907473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44000"/>
              <a:gd name="connsiteY0" fmla="*/ 197042 h 1111442"/>
              <a:gd name="connsiteX1" fmla="*/ 9144000 w 9144000"/>
              <a:gd name="connsiteY1" fmla="*/ 197042 h 1111442"/>
              <a:gd name="connsiteX2" fmla="*/ 9144000 w 9144000"/>
              <a:gd name="connsiteY2" fmla="*/ 1111442 h 1111442"/>
              <a:gd name="connsiteX3" fmla="*/ 0 w 9144000"/>
              <a:gd name="connsiteY3" fmla="*/ 1111442 h 1111442"/>
              <a:gd name="connsiteX4" fmla="*/ 0 w 9144000"/>
              <a:gd name="connsiteY4" fmla="*/ 197042 h 1111442"/>
              <a:gd name="connsiteX0" fmla="*/ 0 w 9144000"/>
              <a:gd name="connsiteY0" fmla="*/ 295564 h 1209964"/>
              <a:gd name="connsiteX1" fmla="*/ 9144000 w 9144000"/>
              <a:gd name="connsiteY1" fmla="*/ 295564 h 1209964"/>
              <a:gd name="connsiteX2" fmla="*/ 9144000 w 9144000"/>
              <a:gd name="connsiteY2" fmla="*/ 1209964 h 1209964"/>
              <a:gd name="connsiteX3" fmla="*/ 0 w 9144000"/>
              <a:gd name="connsiteY3" fmla="*/ 1209964 h 1209964"/>
              <a:gd name="connsiteX4" fmla="*/ 0 w 9144000"/>
              <a:gd name="connsiteY4" fmla="*/ 2955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4325" y="1079500"/>
            <a:ext cx="112712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7425" y="508000"/>
            <a:ext cx="1122363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30888" y="1239838"/>
            <a:ext cx="112712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8613" y="1079500"/>
            <a:ext cx="112712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7425" y="508000"/>
            <a:ext cx="1122363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42000" y="1246188"/>
            <a:ext cx="112712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7" name="Picture 3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91550" y="401955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-400633">
            <a:off x="3405188" y="2570163"/>
            <a:ext cx="481012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9" name="Picture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-400633">
            <a:off x="4330700" y="1693863"/>
            <a:ext cx="48260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50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-400633">
            <a:off x="6323013" y="2136775"/>
            <a:ext cx="4826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51" name="Picture 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-400633">
            <a:off x="3963988" y="176213"/>
            <a:ext cx="368300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52" name="Picture 2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-400633">
            <a:off x="5237163" y="1998663"/>
            <a:ext cx="58102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53" name="Picture 2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-400633">
            <a:off x="2536825" y="1698625"/>
            <a:ext cx="71755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54" name="Picture 2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-400633">
            <a:off x="4997450" y="77788"/>
            <a:ext cx="3683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55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-228600" y="212725"/>
            <a:ext cx="2547938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458200" y="4578350"/>
            <a:ext cx="685800" cy="554038"/>
          </a:xfrm>
        </p:spPr>
      </p:pic>
      <p:pic>
        <p:nvPicPr>
          <p:cNvPr id="11776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771525"/>
            <a:ext cx="546893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6072188" y="612775"/>
            <a:ext cx="19812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A.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Bóng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bàn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24588" y="3221038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C.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Cầu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lông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48388" y="1928813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B.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Quần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vợt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11" name="Explosion 1 10"/>
          <p:cNvSpPr/>
          <p:nvPr/>
        </p:nvSpPr>
        <p:spPr>
          <a:xfrm>
            <a:off x="3681413" y="3724275"/>
            <a:ext cx="2143125" cy="1274763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 RỒI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0" grpId="1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Content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8200" y="4578350"/>
            <a:ext cx="685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6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038" y="771525"/>
            <a:ext cx="40798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>
          <a:xfrm>
            <a:off x="6188075" y="1963738"/>
            <a:ext cx="1981200" cy="78422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B.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Bóng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rổ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45225" y="3157538"/>
            <a:ext cx="203835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C.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Bóng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chày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64275" y="771525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A.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Bóng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đá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13" name="Explosion 1 12"/>
          <p:cNvSpPr/>
          <p:nvPr/>
        </p:nvSpPr>
        <p:spPr>
          <a:xfrm>
            <a:off x="3689350" y="3575050"/>
            <a:ext cx="2143125" cy="127635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 RỒI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2" grpId="1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Content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8200" y="4443413"/>
            <a:ext cx="6858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915565"/>
            <a:ext cx="2874984" cy="3663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b="2775"/>
          <a:stretch/>
        </p:blipFill>
        <p:spPr>
          <a:xfrm>
            <a:off x="3329888" y="1189138"/>
            <a:ext cx="2952328" cy="3389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6732588" y="1974850"/>
            <a:ext cx="2352675" cy="7747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B.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Bóng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bầu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dục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732588" y="806450"/>
            <a:ext cx="2352675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A.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Bóng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chuyền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732588" y="3076575"/>
            <a:ext cx="2352675" cy="79057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C.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Bóng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chày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15" name="Explosion 1 14"/>
          <p:cNvSpPr/>
          <p:nvPr/>
        </p:nvSpPr>
        <p:spPr>
          <a:xfrm>
            <a:off x="4140200" y="-85725"/>
            <a:ext cx="2141538" cy="1274763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 RỒI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4" grpId="1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2249488" y="484188"/>
            <a:ext cx="4824412" cy="1084262"/>
          </a:xfrm>
          <a:prstGeom prst="cloudCallout">
            <a:avLst/>
          </a:prstGeom>
          <a:solidFill>
            <a:srgbClr val="00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0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834" name="Rectangle 1"/>
          <p:cNvSpPr>
            <a:spLocks noChangeArrowheads="1"/>
          </p:cNvSpPr>
          <p:nvPr/>
        </p:nvSpPr>
        <p:spPr bwMode="auto">
          <a:xfrm>
            <a:off x="2043113" y="735013"/>
            <a:ext cx="50593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>
              <a:tabLst>
                <a:tab pos="111125" algn="l"/>
              </a:tabLst>
            </a:pPr>
            <a:r>
              <a:rPr lang="pt-BR" sz="3200" b="1">
                <a:solidFill>
                  <a:schemeClr val="bg1"/>
                </a:solidFill>
                <a:cs typeface="Times New Roman" pitchFamily="18" charset="0"/>
              </a:rPr>
              <a:t>Giao nhiệm vụ về nhà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924050"/>
            <a:ext cx="8234362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6" name="Rectangle 3"/>
          <p:cNvSpPr>
            <a:spLocks noChangeArrowheads="1"/>
          </p:cNvSpPr>
          <p:nvPr/>
        </p:nvSpPr>
        <p:spPr bwMode="auto">
          <a:xfrm>
            <a:off x="1692275" y="2355850"/>
            <a:ext cx="58674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11125" algn="l"/>
              </a:tabLst>
            </a:pPr>
            <a:r>
              <a:rPr lang="pt-BR" sz="2800">
                <a:cs typeface="Times New Roman" pitchFamily="18" charset="0"/>
              </a:rPr>
              <a:t>+ Tự đọc sách báo ở nhà theo yêu cầu đã nêu trong SGK.</a:t>
            </a:r>
            <a:endParaRPr lang="en-US" sz="2800">
              <a:cs typeface="Times New Roman" pitchFamily="18" charset="0"/>
            </a:endParaRPr>
          </a:p>
          <a:p>
            <a:pPr>
              <a:tabLst>
                <a:tab pos="111125" algn="l"/>
              </a:tabLst>
            </a:pPr>
            <a:r>
              <a:rPr lang="pt-BR" sz="2800">
                <a:cs typeface="Times New Roman" pitchFamily="18" charset="0"/>
              </a:rPr>
              <a:t>+ Viết vào phiếu đọc sách theo yêu cầu đã nêu trong SGK.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4"/>
          <p:cNvSpPr>
            <a:spLocks noGrp="1"/>
          </p:cNvSpPr>
          <p:nvPr>
            <p:ph type="ctrTitle"/>
          </p:nvPr>
        </p:nvSpPr>
        <p:spPr>
          <a:xfrm>
            <a:off x="1476375" y="1419225"/>
            <a:ext cx="6858000" cy="1439863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rgbClr val="FF8119"/>
                </a:solidFill>
              </a:rPr>
              <a:t/>
            </a:r>
            <a:br>
              <a:rPr lang="en-US" sz="3600" b="1" smtClean="0">
                <a:solidFill>
                  <a:srgbClr val="FF8119"/>
                </a:solidFill>
              </a:rPr>
            </a:br>
            <a:r>
              <a:rPr lang="en-US" sz="3600" b="1" smtClean="0">
                <a:solidFill>
                  <a:srgbClr val="FF8119"/>
                </a:solidFill>
                <a:cs typeface="Arial" charset="0"/>
              </a:rPr>
              <a:t>Hoc10 chúc các em học tốt!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5385" r="15401" b="6796"/>
          <a:stretch>
            <a:fillRect/>
          </a:stretch>
        </p:blipFill>
        <p:spPr bwMode="auto">
          <a:xfrm>
            <a:off x="-138113" y="411163"/>
            <a:ext cx="2333626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257175"/>
            <a:ext cx="601503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908300" y="2211388"/>
            <a:ext cx="2663825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CHIA SẺ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t="19704" b="11697"/>
          <a:stretch>
            <a:fillRect/>
          </a:stretch>
        </p:blipFill>
        <p:spPr bwMode="auto">
          <a:xfrm>
            <a:off x="6227763" y="3386138"/>
            <a:ext cx="26098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4"/>
          <p:cNvPicPr>
            <a:picLocks noChangeAspect="1"/>
          </p:cNvPicPr>
          <p:nvPr/>
        </p:nvPicPr>
        <p:blipFill>
          <a:blip r:embed="rId2"/>
          <a:srcRect l="1186" b="3839"/>
          <a:stretch>
            <a:fillRect/>
          </a:stretch>
        </p:blipFill>
        <p:spPr bwMode="auto">
          <a:xfrm>
            <a:off x="0" y="111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1"/>
          <p:cNvPicPr>
            <a:picLocks noChangeAspect="1"/>
          </p:cNvPicPr>
          <p:nvPr/>
        </p:nvPicPr>
        <p:blipFill>
          <a:blip r:embed="rId3"/>
          <a:srcRect l="2011" t="25063" r="4044" b="-195"/>
          <a:stretch>
            <a:fillRect/>
          </a:stretch>
        </p:blipFill>
        <p:spPr bwMode="auto">
          <a:xfrm>
            <a:off x="77788" y="887413"/>
            <a:ext cx="60039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17688" y="88900"/>
            <a:ext cx="7308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1. Nói tên môn thể thao ở mỗi bức ảnh dưới đây: </a:t>
            </a:r>
          </a:p>
        </p:txBody>
      </p:sp>
      <p:sp>
        <p:nvSpPr>
          <p:cNvPr id="7" name="TextBox 6"/>
          <p:cNvSpPr>
            <a:spLocks noChangeArrowheads="1"/>
          </p:cNvSpPr>
          <p:nvPr/>
        </p:nvSpPr>
        <p:spPr bwMode="auto">
          <a:xfrm>
            <a:off x="6804025" y="1779588"/>
            <a:ext cx="1835150" cy="919162"/>
          </a:xfrm>
          <a:prstGeom prst="roundRect">
            <a:avLst>
              <a:gd name="adj" fmla="val 16667"/>
            </a:avLst>
          </a:prstGeom>
          <a:solidFill>
            <a:srgbClr val="FDE1C8"/>
          </a:solidFill>
          <a:ln w="12700">
            <a:solidFill>
              <a:srgbClr val="9900FF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400" b="1">
                <a:solidFill>
                  <a:srgbClr val="FF0000"/>
                </a:solidFill>
                <a:latin typeface="#9Slide03 Arima Madurai"/>
              </a:rPr>
              <a:t>THẢO LUẬN </a:t>
            </a:r>
          </a:p>
          <a:p>
            <a:pPr algn="r"/>
            <a:r>
              <a:rPr lang="en-US" sz="2400" b="1">
                <a:solidFill>
                  <a:srgbClr val="FF0000"/>
                </a:solidFill>
                <a:latin typeface="#9Slide03 Arima Madurai"/>
              </a:rPr>
              <a:t>NHÓM ĐÔI</a:t>
            </a:r>
          </a:p>
        </p:txBody>
      </p:sp>
      <p:sp>
        <p:nvSpPr>
          <p:cNvPr id="8" name="TextBox 7"/>
          <p:cNvSpPr>
            <a:spLocks noChangeArrowheads="1"/>
          </p:cNvSpPr>
          <p:nvPr/>
        </p:nvSpPr>
        <p:spPr bwMode="auto">
          <a:xfrm>
            <a:off x="4140200" y="615950"/>
            <a:ext cx="4856163" cy="919163"/>
          </a:xfrm>
          <a:prstGeom prst="roundRect">
            <a:avLst>
              <a:gd name="adj" fmla="val 16667"/>
            </a:avLst>
          </a:prstGeom>
          <a:solidFill>
            <a:srgbClr val="FDE1C8"/>
          </a:solidFill>
          <a:ln w="12700">
            <a:solidFill>
              <a:srgbClr val="9900FF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#9Slide03 Arima Madurai"/>
              </a:rPr>
              <a:t>đua xe đạp, bóng rổ, bắn súng, đua ngựa, nhảy cao, bóng chuyền 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542" r="64806" b="68943"/>
          <a:stretch/>
        </p:blipFill>
        <p:spPr>
          <a:xfrm>
            <a:off x="36024" y="388267"/>
            <a:ext cx="2016224" cy="1568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34348" t="30663" r="36009" b="44137"/>
          <a:stretch/>
        </p:blipFill>
        <p:spPr>
          <a:xfrm>
            <a:off x="36024" y="1846286"/>
            <a:ext cx="2016224" cy="1649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139" name="Picture 4"/>
          <p:cNvPicPr>
            <a:picLocks noChangeAspect="1"/>
          </p:cNvPicPr>
          <p:nvPr/>
        </p:nvPicPr>
        <p:blipFill>
          <a:blip r:embed="rId3"/>
          <a:srcRect l="63026" t="39063" r="8681" b="35738"/>
          <a:stretch>
            <a:fillRect/>
          </a:stretch>
        </p:blipFill>
        <p:spPr bwMode="auto">
          <a:xfrm>
            <a:off x="103188" y="3468688"/>
            <a:ext cx="1970087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5"/>
          <p:cNvPicPr>
            <a:picLocks noChangeAspect="1"/>
          </p:cNvPicPr>
          <p:nvPr/>
        </p:nvPicPr>
        <p:blipFill>
          <a:blip r:embed="rId3"/>
          <a:srcRect l="6436" t="54463" r="63922" b="20337"/>
          <a:stretch>
            <a:fillRect/>
          </a:stretch>
        </p:blipFill>
        <p:spPr bwMode="auto">
          <a:xfrm>
            <a:off x="7121525" y="411163"/>
            <a:ext cx="2027238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6"/>
          <p:cNvPicPr>
            <a:picLocks noChangeAspect="1"/>
          </p:cNvPicPr>
          <p:nvPr/>
        </p:nvPicPr>
        <p:blipFill>
          <a:blip r:embed="rId3"/>
          <a:srcRect l="34731" t="64262" r="34750" b="10538"/>
          <a:stretch>
            <a:fillRect/>
          </a:stretch>
        </p:blipFill>
        <p:spPr bwMode="auto">
          <a:xfrm>
            <a:off x="7086600" y="2070100"/>
            <a:ext cx="2057400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7"/>
          <p:cNvPicPr>
            <a:picLocks noChangeAspect="1"/>
          </p:cNvPicPr>
          <p:nvPr/>
        </p:nvPicPr>
        <p:blipFill>
          <a:blip r:embed="rId3"/>
          <a:srcRect l="64372" t="72662" r="5983" b="2138"/>
          <a:stretch>
            <a:fillRect/>
          </a:stretch>
        </p:blipFill>
        <p:spPr bwMode="auto">
          <a:xfrm>
            <a:off x="7264400" y="3705225"/>
            <a:ext cx="18796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3" name="TextBox 8"/>
          <p:cNvSpPr>
            <a:spLocks noChangeArrowheads="1"/>
          </p:cNvSpPr>
          <p:nvPr/>
        </p:nvSpPr>
        <p:spPr bwMode="auto">
          <a:xfrm>
            <a:off x="2682875" y="1182688"/>
            <a:ext cx="1414463" cy="407987"/>
          </a:xfrm>
          <a:prstGeom prst="roundRect">
            <a:avLst>
              <a:gd name="adj" fmla="val 16667"/>
            </a:avLst>
          </a:prstGeom>
          <a:solidFill>
            <a:srgbClr val="FDE1C8"/>
          </a:solidFill>
          <a:ln w="12700">
            <a:solidFill>
              <a:srgbClr val="9900FF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rgbClr val="7030A0"/>
                </a:solidFill>
                <a:latin typeface="#9Slide03 Arima Madurai"/>
              </a:rPr>
              <a:t>Đua xe đạp   </a:t>
            </a:r>
          </a:p>
        </p:txBody>
      </p:sp>
      <p:sp>
        <p:nvSpPr>
          <p:cNvPr id="91144" name="TextBox 9"/>
          <p:cNvSpPr>
            <a:spLocks noChangeArrowheads="1"/>
          </p:cNvSpPr>
          <p:nvPr/>
        </p:nvSpPr>
        <p:spPr bwMode="auto">
          <a:xfrm>
            <a:off x="5213350" y="2478088"/>
            <a:ext cx="1123950" cy="407987"/>
          </a:xfrm>
          <a:prstGeom prst="roundRect">
            <a:avLst>
              <a:gd name="adj" fmla="val 16667"/>
            </a:avLst>
          </a:prstGeom>
          <a:solidFill>
            <a:srgbClr val="FDE1C8"/>
          </a:solidFill>
          <a:ln w="12700">
            <a:solidFill>
              <a:srgbClr val="9900FF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rgbClr val="7030A0"/>
                </a:solidFill>
                <a:latin typeface="#9Slide03 Arima Madurai"/>
              </a:rPr>
              <a:t>Bóng rổ</a:t>
            </a:r>
          </a:p>
        </p:txBody>
      </p:sp>
      <p:sp>
        <p:nvSpPr>
          <p:cNvPr id="91145" name="TextBox 10"/>
          <p:cNvSpPr>
            <a:spLocks noChangeArrowheads="1"/>
          </p:cNvSpPr>
          <p:nvPr/>
        </p:nvSpPr>
        <p:spPr bwMode="auto">
          <a:xfrm>
            <a:off x="2678113" y="2478088"/>
            <a:ext cx="1528762" cy="407987"/>
          </a:xfrm>
          <a:prstGeom prst="roundRect">
            <a:avLst>
              <a:gd name="adj" fmla="val 16667"/>
            </a:avLst>
          </a:prstGeom>
          <a:solidFill>
            <a:srgbClr val="FDE1C8"/>
          </a:solidFill>
          <a:ln w="12700">
            <a:solidFill>
              <a:srgbClr val="9900FF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rgbClr val="7030A0"/>
                </a:solidFill>
                <a:latin typeface="#9Slide03 Arima Madurai"/>
              </a:rPr>
              <a:t>Đua ngựa</a:t>
            </a:r>
          </a:p>
        </p:txBody>
      </p:sp>
      <p:sp>
        <p:nvSpPr>
          <p:cNvPr id="91146" name="TextBox 11"/>
          <p:cNvSpPr>
            <a:spLocks noChangeArrowheads="1"/>
          </p:cNvSpPr>
          <p:nvPr/>
        </p:nvSpPr>
        <p:spPr bwMode="auto">
          <a:xfrm>
            <a:off x="2678113" y="3940175"/>
            <a:ext cx="1528762" cy="407988"/>
          </a:xfrm>
          <a:prstGeom prst="roundRect">
            <a:avLst>
              <a:gd name="adj" fmla="val 16667"/>
            </a:avLst>
          </a:prstGeom>
          <a:solidFill>
            <a:srgbClr val="FDE1C8"/>
          </a:solidFill>
          <a:ln w="12700">
            <a:solidFill>
              <a:srgbClr val="9900FF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rgbClr val="7030A0"/>
                </a:solidFill>
                <a:latin typeface="#9Slide03 Arima Madurai"/>
              </a:rPr>
              <a:t>Bắn súng</a:t>
            </a:r>
          </a:p>
        </p:txBody>
      </p:sp>
      <p:sp>
        <p:nvSpPr>
          <p:cNvPr id="91147" name="TextBox 12"/>
          <p:cNvSpPr>
            <a:spLocks noChangeArrowheads="1"/>
          </p:cNvSpPr>
          <p:nvPr/>
        </p:nvSpPr>
        <p:spPr bwMode="auto">
          <a:xfrm>
            <a:off x="4906963" y="3935413"/>
            <a:ext cx="1736725" cy="407987"/>
          </a:xfrm>
          <a:prstGeom prst="roundRect">
            <a:avLst>
              <a:gd name="adj" fmla="val 16667"/>
            </a:avLst>
          </a:prstGeom>
          <a:solidFill>
            <a:srgbClr val="FDE1C8"/>
          </a:solidFill>
          <a:ln w="12700">
            <a:solidFill>
              <a:srgbClr val="9900FF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rgbClr val="7030A0"/>
                </a:solidFill>
                <a:latin typeface="#9Slide03 Arima Madurai"/>
              </a:rPr>
              <a:t>Bóng chuyền</a:t>
            </a:r>
          </a:p>
        </p:txBody>
      </p:sp>
      <p:sp>
        <p:nvSpPr>
          <p:cNvPr id="91148" name="TextBox 13"/>
          <p:cNvSpPr>
            <a:spLocks noChangeArrowheads="1"/>
          </p:cNvSpPr>
          <p:nvPr/>
        </p:nvSpPr>
        <p:spPr bwMode="auto">
          <a:xfrm>
            <a:off x="5067300" y="1138238"/>
            <a:ext cx="1527175" cy="407987"/>
          </a:xfrm>
          <a:prstGeom prst="roundRect">
            <a:avLst>
              <a:gd name="adj" fmla="val 16667"/>
            </a:avLst>
          </a:prstGeom>
          <a:solidFill>
            <a:srgbClr val="FDE1C8"/>
          </a:solidFill>
          <a:ln w="12700">
            <a:solidFill>
              <a:srgbClr val="9900FF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rgbClr val="7030A0"/>
                </a:solidFill>
                <a:latin typeface="#9Slide03 Arima Madurai"/>
              </a:rPr>
              <a:t>Nhảy cao</a:t>
            </a:r>
          </a:p>
        </p:txBody>
      </p:sp>
      <p:sp>
        <p:nvSpPr>
          <p:cNvPr id="91149" name="TextBox 14"/>
          <p:cNvSpPr txBox="1">
            <a:spLocks noChangeArrowheads="1"/>
          </p:cNvSpPr>
          <p:nvPr/>
        </p:nvSpPr>
        <p:spPr bwMode="auto">
          <a:xfrm>
            <a:off x="1692275" y="347663"/>
            <a:ext cx="6119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/>
              </a:rPr>
              <a:t>NỐI HÌNH VẼ VỚI TÊN MÔN THỂ THAO THÍCH HỢP</a:t>
            </a:r>
          </a:p>
        </p:txBody>
      </p:sp>
      <p:cxnSp>
        <p:nvCxnSpPr>
          <p:cNvPr id="16" name="Straight Arrow Connector 15">
            <a:extLst/>
          </p:cNvPr>
          <p:cNvCxnSpPr>
            <a:cxnSpLocks/>
          </p:cNvCxnSpPr>
          <p:nvPr/>
        </p:nvCxnSpPr>
        <p:spPr>
          <a:xfrm flipV="1">
            <a:off x="1903413" y="1541463"/>
            <a:ext cx="898525" cy="8334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/>
          </p:cNvPr>
          <p:cNvCxnSpPr>
            <a:cxnSpLocks/>
          </p:cNvCxnSpPr>
          <p:nvPr/>
        </p:nvCxnSpPr>
        <p:spPr>
          <a:xfrm flipV="1">
            <a:off x="1924050" y="4060825"/>
            <a:ext cx="877888" cy="1635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/>
          </p:cNvPr>
          <p:cNvCxnSpPr>
            <a:cxnSpLocks/>
          </p:cNvCxnSpPr>
          <p:nvPr/>
        </p:nvCxnSpPr>
        <p:spPr>
          <a:xfrm flipH="1" flipV="1">
            <a:off x="6302375" y="1533525"/>
            <a:ext cx="1123950" cy="2527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/>
          </p:cNvPr>
          <p:cNvCxnSpPr>
            <a:cxnSpLocks/>
          </p:cNvCxnSpPr>
          <p:nvPr/>
        </p:nvCxnSpPr>
        <p:spPr>
          <a:xfrm flipH="1">
            <a:off x="6254750" y="3106738"/>
            <a:ext cx="1089025" cy="8953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/>
          </p:cNvPr>
          <p:cNvCxnSpPr>
            <a:cxnSpLocks/>
          </p:cNvCxnSpPr>
          <p:nvPr/>
        </p:nvCxnSpPr>
        <p:spPr>
          <a:xfrm flipH="1">
            <a:off x="6302375" y="1717675"/>
            <a:ext cx="1090613" cy="8953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/>
          </p:cNvPr>
          <p:cNvCxnSpPr>
            <a:cxnSpLocks/>
          </p:cNvCxnSpPr>
          <p:nvPr/>
        </p:nvCxnSpPr>
        <p:spPr>
          <a:xfrm>
            <a:off x="1898650" y="1749425"/>
            <a:ext cx="877888" cy="9890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4"/>
          <p:cNvPicPr>
            <a:picLocks noChangeAspect="1"/>
          </p:cNvPicPr>
          <p:nvPr/>
        </p:nvPicPr>
        <p:blipFill>
          <a:blip r:embed="rId2"/>
          <a:srcRect l="1186" b="3839"/>
          <a:stretch>
            <a:fillRect/>
          </a:stretch>
        </p:blipFill>
        <p:spPr bwMode="auto">
          <a:xfrm>
            <a:off x="0" y="1111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1"/>
          <p:cNvPicPr>
            <a:picLocks noChangeAspect="1"/>
          </p:cNvPicPr>
          <p:nvPr/>
        </p:nvPicPr>
        <p:blipFill>
          <a:blip r:embed="rId3"/>
          <a:srcRect l="2011" t="25063" r="4044" b="-195"/>
          <a:stretch>
            <a:fillRect/>
          </a:stretch>
        </p:blipFill>
        <p:spPr bwMode="auto">
          <a:xfrm>
            <a:off x="179388" y="1093788"/>
            <a:ext cx="5545137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28738" y="246063"/>
            <a:ext cx="74342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Tên môn thể thao ở mỗi bức ảnh dưới đây: </a:t>
            </a:r>
          </a:p>
        </p:txBody>
      </p:sp>
      <p:sp>
        <p:nvSpPr>
          <p:cNvPr id="7" name="TextBox 6"/>
          <p:cNvSpPr>
            <a:spLocks noChangeArrowheads="1"/>
          </p:cNvSpPr>
          <p:nvPr/>
        </p:nvSpPr>
        <p:spPr bwMode="auto">
          <a:xfrm>
            <a:off x="6300788" y="944563"/>
            <a:ext cx="2606675" cy="3646487"/>
          </a:xfrm>
          <a:prstGeom prst="roundRect">
            <a:avLst>
              <a:gd name="adj" fmla="val 16667"/>
            </a:avLst>
          </a:prstGeom>
          <a:solidFill>
            <a:srgbClr val="FDE1C8"/>
          </a:solidFill>
          <a:ln w="12700">
            <a:solidFill>
              <a:srgbClr val="9900FF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7030A0"/>
                </a:solidFill>
                <a:latin typeface="#9Slide03 Arima Madurai"/>
              </a:rPr>
              <a:t>1.Đua ngựa</a:t>
            </a: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7030A0"/>
                </a:solidFill>
                <a:latin typeface="#9Slide03 Arima Madurai"/>
              </a:rPr>
              <a:t>2.Đua xe đạp</a:t>
            </a: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7030A0"/>
                </a:solidFill>
                <a:latin typeface="#9Slide03 Arima Madurai"/>
              </a:rPr>
              <a:t>3. Bắn súng</a:t>
            </a: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7030A0"/>
                </a:solidFill>
                <a:latin typeface="#9Slide03 Arima Madurai"/>
              </a:rPr>
              <a:t>4. Bóng rổ</a:t>
            </a: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7030A0"/>
                </a:solidFill>
                <a:latin typeface="#9Slide03 Arima Madurai"/>
              </a:rPr>
              <a:t>5. Bóng chuyền </a:t>
            </a: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7030A0"/>
                </a:solidFill>
                <a:latin typeface="#9Slide03 Arima Madurai"/>
              </a:rPr>
              <a:t>6.Nhảy cao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27088" y="771525"/>
            <a:ext cx="7345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FF"/>
                </a:solidFill>
              </a:rPr>
              <a:t>2. Kể tên môn thể thao khác mà em biết?</a:t>
            </a:r>
          </a:p>
        </p:txBody>
      </p:sp>
      <p:pic>
        <p:nvPicPr>
          <p:cNvPr id="93186" name="图片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1700" y="1649413"/>
            <a:ext cx="222408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81458">
            <a:off x="503238" y="1504950"/>
            <a:ext cx="5284787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27163" y="2066925"/>
            <a:ext cx="38877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>
                <a:cs typeface="Times New Roman" pitchFamily="18" charset="0"/>
              </a:rPr>
              <a:t>bóng đá, quyền anh, nhảy xa, cầu lông, võ.....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385763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8" rIns="91396" bIns="45698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#9Slide03 Arima Madurai"/>
              </a:rPr>
              <a:t>Bài đọc 1: Cùng vui chơi</a:t>
            </a:r>
            <a:endParaRPr lang="vi-VN" sz="3600" b="1">
              <a:solidFill>
                <a:srgbClr val="FF0000"/>
              </a:solidFill>
              <a:latin typeface="#9Slide03 Arima Madurai"/>
            </a:endParaRPr>
          </a:p>
        </p:txBody>
      </p:sp>
      <p:pic>
        <p:nvPicPr>
          <p:cNvPr id="94210" name="Picture 1"/>
          <p:cNvPicPr>
            <a:picLocks noChangeAspect="1"/>
          </p:cNvPicPr>
          <p:nvPr/>
        </p:nvPicPr>
        <p:blipFill>
          <a:blip r:embed="rId2"/>
          <a:srcRect r="37419"/>
          <a:stretch>
            <a:fillRect/>
          </a:stretch>
        </p:blipFill>
        <p:spPr bwMode="auto">
          <a:xfrm>
            <a:off x="1979613" y="915988"/>
            <a:ext cx="489585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3261</TotalTime>
  <Words>1205</Words>
  <Application>Microsoft Office PowerPoint</Application>
  <PresentationFormat>On-screen Show (16:9)</PresentationFormat>
  <Paragraphs>215</Paragraphs>
  <Slides>33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UTM Avo</vt:lpstr>
      <vt:lpstr>等线 Light</vt:lpstr>
      <vt:lpstr>Calibri</vt:lpstr>
      <vt:lpstr>微软雅黑</vt:lpstr>
      <vt:lpstr>#9Slide03 Arima Madurai</vt:lpstr>
      <vt:lpstr>等线</vt:lpstr>
      <vt:lpstr>Arial</vt:lpstr>
      <vt:lpstr>Times New Roman</vt:lpstr>
      <vt:lpstr>宋体</vt:lpstr>
      <vt:lpstr>Arial-Rounded</vt:lpstr>
      <vt:lpstr>Calibri Light</vt:lpstr>
      <vt:lpstr>1_Office Theme</vt:lpstr>
      <vt:lpstr>3_Office Theme</vt:lpstr>
      <vt:lpstr>4_Office Theme</vt:lpstr>
      <vt:lpstr>5_Office Theme</vt:lpstr>
      <vt:lpstr>6_Office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Hoc10 chúc các em học tốt!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subject>9Slide.vn</dc:subject>
  <dc:creator>Chi Phan</dc:creator>
  <dc:description>9Slide.vn</dc:description>
  <cp:lastModifiedBy>Nguyetcva@outlook.com</cp:lastModifiedBy>
  <cp:revision>329</cp:revision>
  <dcterms:created xsi:type="dcterms:W3CDTF">2015-09-25T00:55:29Z</dcterms:created>
  <dcterms:modified xsi:type="dcterms:W3CDTF">2025-12-07T15:12:45Z</dcterms:modified>
  <cp:category>9Slide.vn</cp:category>
</cp:coreProperties>
</file>