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8" r:id="rId3"/>
    <p:sldId id="282" r:id="rId4"/>
    <p:sldId id="279" r:id="rId5"/>
    <p:sldId id="268" r:id="rId6"/>
  </p:sldIdLst>
  <p:sldSz cx="16276638" cy="9144000"/>
  <p:notesSz cx="6858000" cy="9144000"/>
  <p:defaultTextStyle>
    <a:defPPr>
      <a:defRPr lang="en-US"/>
    </a:defPPr>
    <a:lvl1pPr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725488" indent="-268288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450975" indent="-536575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2178050" indent="-806450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903538" indent="-1074738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714" y="-9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AB57411-88A6-49A9-8F69-F4C0B598989B}" type="datetimeFigureOut">
              <a:rPr lang="en-US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E1C5C4E-6F3C-4DEF-8C6D-9CBBEFB03E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5488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0975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050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3538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450975" fontAlgn="base">
              <a:spcBef>
                <a:spcPct val="0"/>
              </a:spcBef>
              <a:spcAft>
                <a:spcPct val="0"/>
              </a:spcAft>
              <a:defRPr/>
            </a:pPr>
            <a:fld id="{F6B6878E-DE0D-4B09-B879-C96BE5A3B43E}" type="slidenum">
              <a:rPr lang="en-US">
                <a:cs typeface="Arial" charset="0"/>
              </a:rPr>
              <a:pPr defTabSz="1450975"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0A079-B9CC-43F0-9820-BD1A0D412C3B}" type="datetimeFigureOut">
              <a:rPr lang="en-US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846EB-D1BB-4E74-8241-0290EDADDD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AE486-443E-4707-8982-46BA3BE4C42B}" type="datetimeFigureOut">
              <a:rPr lang="en-US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3A2D0-FA66-4C2D-B3F6-78E35836F4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84A42-6374-465F-B7D6-9260C1A8BEF8}" type="datetimeFigureOut">
              <a:rPr lang="en-US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83F5C-2758-43C6-99D8-53B21535B2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150EC-5CDD-41A0-878F-B4944F0938BA}" type="datetimeFigureOut">
              <a:rPr lang="en-US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6161A-7967-4B39-8945-768B51D2E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0E331-701C-4C35-BEDC-C4ACB03A3391}" type="datetimeFigureOut">
              <a:rPr lang="en-US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CDC3D-E075-4626-B404-2398EE5AD8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99057-FEE9-435F-A9D1-810BFB40879C}" type="datetimeFigureOut">
              <a:rPr lang="en-US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9B030-BB48-4155-98E5-407647CA1B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6949D-1533-400F-B223-E76F23A89BA7}" type="datetimeFigureOut">
              <a:rPr lang="en-US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A1DCD-A0F2-41B7-A02B-066F76303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62E79-73C5-492F-856C-15115EDD9030}" type="datetimeFigureOut">
              <a:rPr lang="en-US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13ED8-53D9-401B-A249-A5C5F6081A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5F093-84AD-4764-A8A1-B828EE4DFB54}" type="datetimeFigureOut">
              <a:rPr lang="en-US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159B7-F6D2-40F0-8C09-ECA13FF10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DB2B-F7AA-4949-AEFF-0378A928337D}" type="datetimeFigureOut">
              <a:rPr lang="en-US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16E01-C69F-4CE1-A829-5545D4D3F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 rtlCol="0">
            <a:normAutofit/>
          </a:bodyPr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91A7D-1300-4BF9-91CB-378C0EF45FE4}" type="datetimeFigureOut">
              <a:rPr lang="en-US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A9593-62F5-43F6-BFDE-BDFCFD97B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14388" y="366713"/>
            <a:ext cx="14647862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5252" tIns="72626" rIns="145252" bIns="7262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14388" y="2133600"/>
            <a:ext cx="14647862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5252" tIns="72626" rIns="145252" bIns="726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4388" y="8475663"/>
            <a:ext cx="3797300" cy="48577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 defTabSz="14525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13834B-2AF3-46A2-BB4C-FCE66558C0CF}" type="datetimeFigureOut">
              <a:rPr lang="en-US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013" y="8475663"/>
            <a:ext cx="5154612" cy="48577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 defTabSz="14525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50" y="8475663"/>
            <a:ext cx="3797300" cy="48577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 defTabSz="14525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DC01C2-FB7E-431E-BBE3-C5BC4A3BC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0975" rtl="0" eaLnBrk="0" fontAlgn="base" hangingPunct="0">
        <a:spcBef>
          <a:spcPct val="0"/>
        </a:spcBef>
        <a:spcAft>
          <a:spcPct val="0"/>
        </a:spcAft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2pPr>
      <a:lvl3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3pPr>
      <a:lvl4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4pPr>
      <a:lvl5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5pPr>
      <a:lvl6pPr marL="4572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6pPr>
      <a:lvl7pPr marL="9144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7pPr>
      <a:lvl8pPr marL="13716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8pPr>
      <a:lvl9pPr marL="18288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9pPr>
    </p:titleStyle>
    <p:bodyStyle>
      <a:lvl1pPr marL="544513" indent="-544513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9513" indent="-452438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4513" indent="-361950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588" indent="-361950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7075" indent="-361950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POINSET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6513" y="6545263"/>
            <a:ext cx="2921000" cy="256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509713" y="4379913"/>
            <a:ext cx="13498512" cy="216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452524" eaLnBrk="1" fontAlgn="auto" hangingPunct="1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Toán lớp 3</a:t>
            </a:r>
          </a:p>
          <a:p>
            <a:pPr algn="ctr" defTabSz="1452524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46: </a:t>
            </a:r>
            <a:r>
              <a:rPr lang="vi-VN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 – LI – LÍT. (Tiết 2)</a:t>
            </a:r>
            <a:endParaRPr lang="en-US" sz="54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79675" y="2057400"/>
            <a:ext cx="11471275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CHÀO MỪNG QUÝ THẦY CÔ</a:t>
            </a:r>
          </a:p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VỀ DỰ GIỜ THĂM LỚP</a:t>
            </a:r>
          </a:p>
        </p:txBody>
      </p:sp>
      <p:pic>
        <p:nvPicPr>
          <p:cNvPr id="14342" name="Picture 22" descr="bd21315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5963" y="6470650"/>
            <a:ext cx="5614987" cy="20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7" descr="BƯỚM 58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0291576">
            <a:off x="12320588" y="6753225"/>
            <a:ext cx="1162050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8" descr="animal-14[1]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417220" flipH="1">
            <a:off x="2314575" y="6875463"/>
            <a:ext cx="1068388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5" descr="POINSET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>
            <a:off x="14692312" y="-109537"/>
            <a:ext cx="1382713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1" name="Group 1"/>
          <p:cNvGrpSpPr>
            <a:grpSpLocks/>
          </p:cNvGrpSpPr>
          <p:nvPr/>
        </p:nvGrpSpPr>
        <p:grpSpPr bwMode="auto">
          <a:xfrm>
            <a:off x="5243513" y="147638"/>
            <a:ext cx="3284537" cy="931862"/>
            <a:chOff x="4539228" y="172432"/>
            <a:chExt cx="3229959" cy="930735"/>
          </a:xfrm>
        </p:grpSpPr>
        <p:grpSp>
          <p:nvGrpSpPr>
            <p:cNvPr id="15386" name="Group 2"/>
            <p:cNvGrpSpPr>
              <a:grpSpLocks/>
            </p:cNvGrpSpPr>
            <p:nvPr/>
          </p:nvGrpSpPr>
          <p:grpSpPr bwMode="auto">
            <a:xfrm>
              <a:off x="4539228" y="172432"/>
              <a:ext cx="3229959" cy="930735"/>
              <a:chOff x="4539228" y="172432"/>
              <a:chExt cx="3229959" cy="930735"/>
            </a:xfrm>
          </p:grpSpPr>
          <p:sp>
            <p:nvSpPr>
              <p:cNvPr id="15388" name="TextBox 4"/>
              <p:cNvSpPr txBox="1">
                <a:spLocks noChangeArrowheads="1"/>
              </p:cNvSpPr>
              <p:nvPr/>
            </p:nvSpPr>
            <p:spPr bwMode="auto">
              <a:xfrm>
                <a:off x="4539228" y="172432"/>
                <a:ext cx="181077" cy="5184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389" name="TextBox 5"/>
              <p:cNvSpPr txBox="1">
                <a:spLocks noChangeArrowheads="1"/>
              </p:cNvSpPr>
              <p:nvPr/>
            </p:nvSpPr>
            <p:spPr bwMode="auto">
              <a:xfrm>
                <a:off x="6718466" y="641502"/>
                <a:ext cx="1050721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954" y="1050843"/>
              <a:ext cx="8164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362" name="AutoShape 2" descr="https://img.loigiaihay.com/picture/2022/0321/bai-1.jpg"/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52400" y="242888"/>
            <a:ext cx="2555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400" eaLnBrk="0" hangingPunct="0"/>
            <a:r>
              <a:rPr lang="vi-VN" altLang="vi-VN" sz="1200">
                <a:solidFill>
                  <a:srgbClr val="000000"/>
                </a:solidFill>
                <a:latin typeface="OpenSans"/>
              </a:rPr>
              <a:t>  </a:t>
            </a:r>
            <a:endParaRPr lang="vi-VN" altLang="vi-VN" sz="1900">
              <a:solidFill>
                <a:srgbClr val="000000"/>
              </a:solidFill>
              <a:latin typeface="OpenSans"/>
            </a:endParaRPr>
          </a:p>
        </p:txBody>
      </p:sp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1612900" y="1911350"/>
            <a:ext cx="5562600" cy="650875"/>
            <a:chOff x="1393882" y="2244225"/>
            <a:chExt cx="5561484" cy="651417"/>
          </a:xfrm>
        </p:grpSpPr>
        <p:sp>
          <p:nvSpPr>
            <p:cNvPr id="59" name="Oval 58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1393882" y="2244225"/>
              <a:ext cx="698360" cy="598986"/>
            </a:xfrm>
            <a:prstGeom prst="ellips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45252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/>
                <a:t>3</a:t>
              </a:r>
              <a:endParaRPr lang="vi-VN" sz="3600" b="1"/>
            </a:p>
          </p:txBody>
        </p:sp>
        <p:sp>
          <p:nvSpPr>
            <p:cNvPr id="15385" name="TextBox 22"/>
            <p:cNvSpPr txBox="1">
              <a:spLocks noChangeArrowheads="1"/>
            </p:cNvSpPr>
            <p:nvPr/>
          </p:nvSpPr>
          <p:spPr bwMode="auto">
            <a:xfrm>
              <a:off x="2078566" y="2310867"/>
              <a:ext cx="4876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vi-VN" sz="3200" b="1">
                  <a:solidFill>
                    <a:srgbClr val="0070C0"/>
                  </a:solidFill>
                </a:rPr>
                <a:t>a) Tính:</a:t>
              </a:r>
            </a:p>
          </p:txBody>
        </p:sp>
      </p:grpSp>
      <p:sp>
        <p:nvSpPr>
          <p:cNvPr id="15365" name="Text Box 14"/>
          <p:cNvSpPr txBox="1">
            <a:spLocks noChangeArrowheads="1"/>
          </p:cNvSpPr>
          <p:nvPr/>
        </p:nvSpPr>
        <p:spPr bwMode="auto">
          <a:xfrm>
            <a:off x="3854450" y="1265238"/>
            <a:ext cx="8991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46: MI – LI – LÍT.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841500" y="2936875"/>
            <a:ext cx="33512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600"/>
              <a:t>300ml + 400ml 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890713" y="3683000"/>
            <a:ext cx="33385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600"/>
              <a:t>550ml – 200ml 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9779000" y="3063875"/>
            <a:ext cx="1484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/>
              <a:t>7 ml x 4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9836150" y="3810000"/>
            <a:ext cx="16081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/>
              <a:t>40ml : 8 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841500" y="4559300"/>
            <a:ext cx="2068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600" b="1">
                <a:solidFill>
                  <a:srgbClr val="0070C0"/>
                </a:solidFill>
              </a:rPr>
              <a:t>b) &gt;, &lt;, =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84388" y="5943600"/>
            <a:ext cx="44751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600"/>
              <a:t>300ml + 700ml …. 1ℓ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84388" y="6715125"/>
            <a:ext cx="43481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600"/>
              <a:t>600ml + 40ml …. 1ℓ 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9839325" y="5943600"/>
            <a:ext cx="34369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600"/>
              <a:t>1ℓ….. 200ml x 4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9763125" y="6759575"/>
            <a:ext cx="45910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600"/>
              <a:t>1ℓ….. 1000ml – 10ml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5357813" y="2987675"/>
            <a:ext cx="19669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700ml 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346700" y="3778250"/>
            <a:ext cx="19669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350ml 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11339513" y="3048000"/>
            <a:ext cx="15811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28ml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1379200" y="3733800"/>
            <a:ext cx="13271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5ml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6011863" y="5097463"/>
            <a:ext cx="3122612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>
                <a:solidFill>
                  <a:srgbClr val="FF0000"/>
                </a:solidFill>
              </a:rPr>
              <a:t>Đổi: 1ℓ = 1 000 ml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346700" y="5946775"/>
            <a:ext cx="571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091113" y="6745288"/>
            <a:ext cx="571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10501313" y="5953125"/>
            <a:ext cx="4714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10501313" y="6745288"/>
            <a:ext cx="4714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&gt;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1" grpId="0"/>
      <p:bldP spid="22" grpId="0"/>
      <p:bldP spid="25" grpId="0"/>
      <p:bldP spid="26" grpId="0"/>
      <p:bldP spid="27" grpId="0"/>
      <p:bldP spid="39" grpId="0"/>
      <p:bldP spid="40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Group 1"/>
          <p:cNvGrpSpPr>
            <a:grpSpLocks/>
          </p:cNvGrpSpPr>
          <p:nvPr/>
        </p:nvGrpSpPr>
        <p:grpSpPr bwMode="auto">
          <a:xfrm>
            <a:off x="5243513" y="147638"/>
            <a:ext cx="3284537" cy="931862"/>
            <a:chOff x="4539228" y="172432"/>
            <a:chExt cx="3229959" cy="930735"/>
          </a:xfrm>
        </p:grpSpPr>
        <p:grpSp>
          <p:nvGrpSpPr>
            <p:cNvPr id="16395" name="Group 2"/>
            <p:cNvGrpSpPr>
              <a:grpSpLocks/>
            </p:cNvGrpSpPr>
            <p:nvPr/>
          </p:nvGrpSpPr>
          <p:grpSpPr bwMode="auto">
            <a:xfrm>
              <a:off x="4539228" y="172432"/>
              <a:ext cx="3229959" cy="930735"/>
              <a:chOff x="4539228" y="172432"/>
              <a:chExt cx="3229959" cy="930735"/>
            </a:xfrm>
          </p:grpSpPr>
          <p:sp>
            <p:nvSpPr>
              <p:cNvPr id="16397" name="TextBox 4"/>
              <p:cNvSpPr txBox="1">
                <a:spLocks noChangeArrowheads="1"/>
              </p:cNvSpPr>
              <p:nvPr/>
            </p:nvSpPr>
            <p:spPr bwMode="auto">
              <a:xfrm>
                <a:off x="4539228" y="172432"/>
                <a:ext cx="181077" cy="5184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398" name="TextBox 5"/>
              <p:cNvSpPr txBox="1">
                <a:spLocks noChangeArrowheads="1"/>
              </p:cNvSpPr>
              <p:nvPr/>
            </p:nvSpPr>
            <p:spPr bwMode="auto">
              <a:xfrm>
                <a:off x="6718466" y="641502"/>
                <a:ext cx="1050721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954" y="1050843"/>
              <a:ext cx="8164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386" name="AutoShape 2" descr="https://img.loigiaihay.com/picture/2022/0321/bai-1.jpg"/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52400" y="242888"/>
            <a:ext cx="2555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400" eaLnBrk="0" hangingPunct="0"/>
            <a:r>
              <a:rPr lang="vi-VN" altLang="vi-VN" sz="1200">
                <a:solidFill>
                  <a:srgbClr val="000000"/>
                </a:solidFill>
                <a:latin typeface="OpenSans"/>
              </a:rPr>
              <a:t>  </a:t>
            </a:r>
            <a:endParaRPr lang="vi-VN" altLang="vi-VN" sz="1900">
              <a:solidFill>
                <a:srgbClr val="000000"/>
              </a:solidFill>
              <a:latin typeface="OpenSans"/>
            </a:endParaRPr>
          </a:p>
        </p:txBody>
      </p:sp>
      <p:pic>
        <p:nvPicPr>
          <p:cNvPr id="3074" name="Picture 2" descr="https://img.loigiaihay.com/picture/2022/0322/bai-4_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4325" y="3048000"/>
            <a:ext cx="13417550" cy="514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1584325" y="1928813"/>
            <a:ext cx="13625513" cy="669925"/>
            <a:chOff x="1585119" y="1655539"/>
            <a:chExt cx="13335001" cy="1043041"/>
          </a:xfrm>
        </p:grpSpPr>
        <p:sp>
          <p:nvSpPr>
            <p:cNvPr id="13" name="Oval 12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1585119" y="1655539"/>
              <a:ext cx="804792" cy="1015852"/>
            </a:xfrm>
            <a:prstGeom prst="ellips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45252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/>
                <a:t>4</a:t>
              </a:r>
              <a:endParaRPr lang="vi-VN" sz="3600" b="1"/>
            </a:p>
          </p:txBody>
        </p:sp>
        <p:sp>
          <p:nvSpPr>
            <p:cNvPr id="16394" name="Rectangle 13"/>
            <p:cNvSpPr>
              <a:spLocks noChangeArrowheads="1"/>
            </p:cNvSpPr>
            <p:nvPr/>
          </p:nvSpPr>
          <p:spPr bwMode="auto">
            <a:xfrm>
              <a:off x="2390444" y="1693117"/>
              <a:ext cx="12529676" cy="1005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vi-VN" sz="3600" b="1"/>
                <a:t>Ước lượng rồi chọn số đo thích hợp với mỗi đồ vật sau:</a:t>
              </a:r>
            </a:p>
          </p:txBody>
        </p:sp>
      </p:grpSp>
      <p:sp>
        <p:nvSpPr>
          <p:cNvPr id="15" name="Oval 14">
            <a:extLst>
              <a:ext uri="{FF2B5EF4-FFF2-40B4-BE49-F238E27FC236}"/>
            </a:extLst>
          </p:cNvPr>
          <p:cNvSpPr/>
          <p:nvPr/>
        </p:nvSpPr>
        <p:spPr>
          <a:xfrm>
            <a:off x="6538913" y="6858000"/>
            <a:ext cx="1249362" cy="88106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fontAlgn="auto">
              <a:spcBef>
                <a:spcPts val="0"/>
              </a:spcBef>
              <a:spcAft>
                <a:spcPts val="0"/>
              </a:spcAft>
              <a:defRPr/>
            </a:pPr>
            <a:endParaRPr lang="vi-VN"/>
          </a:p>
        </p:txBody>
      </p:sp>
      <p:sp>
        <p:nvSpPr>
          <p:cNvPr id="16" name="Oval 15">
            <a:extLst>
              <a:ext uri="{FF2B5EF4-FFF2-40B4-BE49-F238E27FC236}"/>
            </a:extLst>
          </p:cNvPr>
          <p:cNvSpPr/>
          <p:nvPr/>
        </p:nvSpPr>
        <p:spPr>
          <a:xfrm>
            <a:off x="13015913" y="3810000"/>
            <a:ext cx="1249362" cy="88106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fontAlgn="auto">
              <a:spcBef>
                <a:spcPts val="0"/>
              </a:spcBef>
              <a:spcAft>
                <a:spcPts val="0"/>
              </a:spcAft>
              <a:defRPr/>
            </a:pPr>
            <a:endParaRPr lang="vi-VN" b="1"/>
          </a:p>
        </p:txBody>
      </p:sp>
      <p:sp>
        <p:nvSpPr>
          <p:cNvPr id="16392" name="Text Box 14"/>
          <p:cNvSpPr txBox="1">
            <a:spLocks noChangeArrowheads="1"/>
          </p:cNvSpPr>
          <p:nvPr/>
        </p:nvSpPr>
        <p:spPr bwMode="auto">
          <a:xfrm>
            <a:off x="3854450" y="1265238"/>
            <a:ext cx="8991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46: MI – LI - LÍT.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Group 1"/>
          <p:cNvGrpSpPr>
            <a:grpSpLocks/>
          </p:cNvGrpSpPr>
          <p:nvPr/>
        </p:nvGrpSpPr>
        <p:grpSpPr bwMode="auto">
          <a:xfrm>
            <a:off x="5243513" y="0"/>
            <a:ext cx="3281362" cy="925513"/>
            <a:chOff x="4539228" y="172432"/>
            <a:chExt cx="3225678" cy="925970"/>
          </a:xfrm>
        </p:grpSpPr>
        <p:grpSp>
          <p:nvGrpSpPr>
            <p:cNvPr id="17420" name="Group 2"/>
            <p:cNvGrpSpPr>
              <a:grpSpLocks/>
            </p:cNvGrpSpPr>
            <p:nvPr/>
          </p:nvGrpSpPr>
          <p:grpSpPr bwMode="auto">
            <a:xfrm>
              <a:off x="4539228" y="172432"/>
              <a:ext cx="3225678" cy="925970"/>
              <a:chOff x="4539228" y="172432"/>
              <a:chExt cx="3225678" cy="925970"/>
            </a:xfrm>
          </p:grpSpPr>
          <p:sp>
            <p:nvSpPr>
              <p:cNvPr id="17422" name="TextBox 4"/>
              <p:cNvSpPr txBox="1">
                <a:spLocks noChangeArrowheads="1"/>
              </p:cNvSpPr>
              <p:nvPr/>
            </p:nvSpPr>
            <p:spPr bwMode="auto">
              <a:xfrm>
                <a:off x="4539228" y="172432"/>
                <a:ext cx="181025" cy="519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423" name="TextBox 5"/>
              <p:cNvSpPr txBox="1">
                <a:spLocks noChangeArrowheads="1"/>
              </p:cNvSpPr>
              <p:nvPr/>
            </p:nvSpPr>
            <p:spPr bwMode="auto">
              <a:xfrm>
                <a:off x="6717770" y="640976"/>
                <a:ext cx="1047136" cy="4574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131" y="1052341"/>
              <a:ext cx="8161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410" name="AutoShape 2" descr="https://img.loigiaihay.com/picture/2022/0321/bai-1.jpg"/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52400" y="242888"/>
            <a:ext cx="2555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400" eaLnBrk="0" hangingPunct="0"/>
            <a:r>
              <a:rPr lang="vi-VN" altLang="vi-VN" sz="1200">
                <a:solidFill>
                  <a:srgbClr val="000000"/>
                </a:solidFill>
                <a:latin typeface="OpenSans"/>
              </a:rPr>
              <a:t>  </a:t>
            </a:r>
            <a:endParaRPr lang="vi-VN" altLang="vi-VN" sz="1900">
              <a:solidFill>
                <a:srgbClr val="000000"/>
              </a:solidFill>
              <a:latin typeface="OpenSan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rcRect l="24590" t="22501" r="27499" b="69055"/>
          <a:stretch>
            <a:fillRect/>
          </a:stretch>
        </p:blipFill>
        <p:spPr bwMode="auto">
          <a:xfrm>
            <a:off x="1368425" y="1557338"/>
            <a:ext cx="12398375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rcRect l="24590" t="30249" r="28088" b="46846"/>
          <a:stretch>
            <a:fillRect/>
          </a:stretch>
        </p:blipFill>
        <p:spPr bwMode="auto">
          <a:xfrm>
            <a:off x="1368425" y="2498725"/>
            <a:ext cx="13781088" cy="490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47713" y="6386513"/>
            <a:ext cx="35480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Muỗng </a:t>
            </a:r>
            <a:r>
              <a:rPr lang="en-US" sz="3200">
                <a:solidFill>
                  <a:srgbClr val="FF0000"/>
                </a:solidFill>
                <a:latin typeface="Calibri" pitchFamily="34" charset="0"/>
              </a:rPr>
              <a:t>uống thuốc,</a:t>
            </a:r>
          </a:p>
          <a:p>
            <a:r>
              <a:rPr lang="en-US" sz="3200">
                <a:solidFill>
                  <a:srgbClr val="FF0000"/>
                </a:solidFill>
                <a:latin typeface="Calibri" pitchFamily="34" charset="0"/>
              </a:rPr>
              <a:t> pha sữa, gia vị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786313" y="4926013"/>
            <a:ext cx="30273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Cốc uống nước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6700838" y="6632575"/>
            <a:ext cx="14382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Xi lanh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9282113" y="7294563"/>
            <a:ext cx="3187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Bình đựng nước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12884150" y="7407275"/>
            <a:ext cx="26463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Bình pha </a:t>
            </a:r>
            <a:r>
              <a:rPr lang="en-US" sz="3200">
                <a:solidFill>
                  <a:srgbClr val="FF0000"/>
                </a:solidFill>
              </a:rPr>
              <a:t>sữa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17419" name="Text Box 14"/>
          <p:cNvSpPr txBox="1">
            <a:spLocks noChangeArrowheads="1"/>
          </p:cNvSpPr>
          <p:nvPr/>
        </p:nvSpPr>
        <p:spPr bwMode="auto">
          <a:xfrm>
            <a:off x="3854450" y="1066800"/>
            <a:ext cx="89916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46: MI – LI - LÍT.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5" grpId="0"/>
      <p:bldP spid="26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Anh dep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2513" y="219075"/>
            <a:ext cx="14416087" cy="845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913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2064</TotalTime>
  <Words>108</Words>
  <Application>Microsoft Office PowerPoint</Application>
  <PresentationFormat>Custom</PresentationFormat>
  <Paragraphs>42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OpenSans</vt:lpstr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Sky123.Org</cp:lastModifiedBy>
  <cp:revision>566</cp:revision>
  <dcterms:created xsi:type="dcterms:W3CDTF">2022-07-10T01:37:20Z</dcterms:created>
  <dcterms:modified xsi:type="dcterms:W3CDTF">2022-12-04T03:13:57Z</dcterms:modified>
</cp:coreProperties>
</file>