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27" r:id="rId3"/>
    <p:sldId id="430" r:id="rId4"/>
    <p:sldId id="443" r:id="rId5"/>
    <p:sldId id="444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-50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7309387-E415-4E6A-88D6-DDD3F1547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B5C972-3D94-46D6-8954-4C7BB12546A3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FA4D-BF11-4AD2-9BBE-63E3D431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95F4-F40E-4FC5-8B21-606A06218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C97D-9DBC-44C4-BA63-62A27B7A6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97AA-5689-4007-B4C1-14663907C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D9AE-D3B6-49D0-86F1-90AD7378C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8600-00A8-412B-9C66-D0A936F2B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BE96-69DF-40B3-8CF1-41EBC6B62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B4FB-601A-40EB-B172-4D5525457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316E-B7FA-463E-832A-583FD3F09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9FD9-922C-4E1E-8D3D-78C837811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5B9E-95D9-484D-B6D4-3F49F8794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0CAE-6246-4B2B-90F8-61645855C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3B6A-20E7-4521-BF08-26C72146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374-8B5E-4249-8574-C5BC762A4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5122-8D33-4557-AC27-CD6225496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B609-1856-4A8C-A90C-2B128D58C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D2A8-A13A-460B-AA04-52FB06084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E101-32E9-476C-8E1D-80EA6A4A5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D400-3E6C-4903-9BE6-E6B7A790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41D2-F80E-4310-94E1-B00BCDACB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4D3A-29CE-48F8-AA8B-90D20C154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4C22A-FCE6-4EFE-BFFE-F3E7E0004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0E66B3EE-E19A-420C-8B83-BC8E35755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89B5D0F-9D66-40DA-8C87-53DD6CEFC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7713" y="3962400"/>
            <a:ext cx="1386840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DI TÍCH LỊCH SỬ - VĂN HÓA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CẢNH QUAN THIÊN NHIÊN (T2)</a:t>
            </a:r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6631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805613"/>
            <a:ext cx="56165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26633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9713" y="1371600"/>
            <a:ext cx="14090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một số di tích lịch sử - văn hóa hoặc cảnh quan thiên nhiên ở địa phương.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573213" y="2589213"/>
            <a:ext cx="13728700" cy="1830387"/>
            <a:chOff x="1280319" y="2057400"/>
            <a:chExt cx="13727970" cy="1830526"/>
          </a:xfrm>
        </p:grpSpPr>
        <p:sp>
          <p:nvSpPr>
            <p:cNvPr id="27" name="Rectangle 26"/>
            <p:cNvSpPr/>
            <p:nvPr/>
          </p:nvSpPr>
          <p:spPr>
            <a:xfrm>
              <a:off x="2588349" y="2133606"/>
              <a:ext cx="12419940" cy="1754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 eaLnBrk="0" hangingPunct="0">
                <a:buFont typeface="Arial" pitchFamily="34" charset="0"/>
                <a:buChar char="•"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 eaLnBrk="0" hangingPunct="0">
                <a:buFont typeface="Arial" pitchFamily="34" charset="0"/>
                <a:buChar char="•"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8685" name="Picture 2"/>
            <p:cNvPicPr>
              <a:picLocks noChangeAspect="1" noChangeArrowheads="1"/>
            </p:cNvPicPr>
            <p:nvPr/>
          </p:nvPicPr>
          <p:blipFill>
            <a:blip r:embed="rId3"/>
            <a:srcRect l="5029" t="7658" r="82591" b="76974"/>
            <a:stretch>
              <a:fillRect/>
            </a:stretch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1890713" y="-228600"/>
            <a:ext cx="12673012" cy="1563688"/>
            <a:chOff x="1802210" y="103853"/>
            <a:chExt cx="12672219" cy="1563058"/>
          </a:xfrm>
        </p:grpSpPr>
        <p:grpSp>
          <p:nvGrpSpPr>
            <p:cNvPr id="28678" name="Group 19"/>
            <p:cNvGrpSpPr>
              <a:grpSpLocks/>
            </p:cNvGrpSpPr>
            <p:nvPr/>
          </p:nvGrpSpPr>
          <p:grpSpPr bwMode="auto">
            <a:xfrm>
              <a:off x="5199053" y="103853"/>
              <a:ext cx="4895866" cy="990070"/>
              <a:chOff x="5051402" y="164812"/>
              <a:chExt cx="4813258" cy="990070"/>
            </a:xfrm>
          </p:grpSpPr>
          <p:grpSp>
            <p:nvGrpSpPr>
              <p:cNvPr id="28680" name="Group 21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13258" cy="990070"/>
                <a:chOff x="5051402" y="164812"/>
                <a:chExt cx="4813258" cy="990070"/>
              </a:xfrm>
            </p:grpSpPr>
            <p:sp>
              <p:nvSpPr>
                <p:cNvPr id="28682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1043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683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987833" y="636047"/>
                  <a:ext cx="3876827" cy="518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4024" y="1135971"/>
                <a:ext cx="3594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28"/>
              <a:ext cx="12672219" cy="569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11: DI TÍCH  LỊCH SỬ - VĂN HÓA VÀ CẢNH QUAN THIÊN NHIÊN (T2)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275" y="4419600"/>
            <a:ext cx="10352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4"/>
          <p:cNvSpPr>
            <a:spLocks noChangeArrowheads="1"/>
          </p:cNvSpPr>
          <p:nvPr/>
        </p:nvSpPr>
        <p:spPr bwMode="auto">
          <a:xfrm>
            <a:off x="1585913" y="1447800"/>
            <a:ext cx="140906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một số di tích lịch sử - văn hóa hoặc cảnh quan thiên nhiên ở địa phương.</a:t>
            </a:r>
          </a:p>
        </p:txBody>
      </p:sp>
      <p:grpSp>
        <p:nvGrpSpPr>
          <p:cNvPr id="29699" name="Group 25"/>
          <p:cNvGrpSpPr>
            <a:grpSpLocks/>
          </p:cNvGrpSpPr>
          <p:nvPr/>
        </p:nvGrpSpPr>
        <p:grpSpPr bwMode="auto">
          <a:xfrm>
            <a:off x="1573213" y="2728913"/>
            <a:ext cx="13768387" cy="1662112"/>
            <a:chOff x="1280319" y="1931321"/>
            <a:chExt cx="13768330" cy="1661993"/>
          </a:xfrm>
        </p:grpSpPr>
        <p:sp>
          <p:nvSpPr>
            <p:cNvPr id="27" name="Rectangle 26"/>
            <p:cNvSpPr/>
            <p:nvPr/>
          </p:nvSpPr>
          <p:spPr>
            <a:xfrm>
              <a:off x="2628100" y="1931321"/>
              <a:ext cx="12420549" cy="16619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 eaLnBrk="0" hangingPunct="0">
                <a:buFont typeface="Arial" pitchFamily="34" charset="0"/>
                <a:buChar char="•"/>
                <a:defRPr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 eaLnBrk="0" hangingPunct="0">
                <a:buFont typeface="Arial" pitchFamily="34" charset="0"/>
                <a:buChar char="•"/>
                <a:defRPr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9709" name="Picture 2"/>
            <p:cNvPicPr>
              <a:picLocks noChangeAspect="1" noChangeArrowheads="1"/>
            </p:cNvPicPr>
            <p:nvPr/>
          </p:nvPicPr>
          <p:blipFill>
            <a:blip r:embed="rId3"/>
            <a:srcRect l="5029" t="7658" r="82591" b="76974"/>
            <a:stretch>
              <a:fillRect/>
            </a:stretch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0" name="Group 14"/>
          <p:cNvGrpSpPr>
            <a:grpSpLocks/>
          </p:cNvGrpSpPr>
          <p:nvPr/>
        </p:nvGrpSpPr>
        <p:grpSpPr bwMode="auto">
          <a:xfrm>
            <a:off x="1814513" y="-228600"/>
            <a:ext cx="12673012" cy="1563688"/>
            <a:chOff x="1802210" y="103853"/>
            <a:chExt cx="12672219" cy="1563058"/>
          </a:xfrm>
        </p:grpSpPr>
        <p:grpSp>
          <p:nvGrpSpPr>
            <p:cNvPr id="29702" name="Group 19"/>
            <p:cNvGrpSpPr>
              <a:grpSpLocks/>
            </p:cNvGrpSpPr>
            <p:nvPr/>
          </p:nvGrpSpPr>
          <p:grpSpPr bwMode="auto">
            <a:xfrm>
              <a:off x="5199053" y="103853"/>
              <a:ext cx="4896153" cy="990070"/>
              <a:chOff x="5051402" y="164812"/>
              <a:chExt cx="4813540" cy="990070"/>
            </a:xfrm>
          </p:grpSpPr>
          <p:grpSp>
            <p:nvGrpSpPr>
              <p:cNvPr id="29704" name="Group 21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13540" cy="990070"/>
                <a:chOff x="5051402" y="164812"/>
                <a:chExt cx="4813540" cy="990070"/>
              </a:xfrm>
            </p:grpSpPr>
            <p:sp>
              <p:nvSpPr>
                <p:cNvPr id="29706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1043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07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987888" y="636047"/>
                  <a:ext cx="3877054" cy="518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2463" y="1135971"/>
                <a:ext cx="359566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28"/>
              <a:ext cx="12672219" cy="569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11: DI TÍCH  LỊCH SỬ - VĂN HÓA VÀ CẢNH QUAN THIÊN NHIÊN (T2)</a:t>
              </a: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52513" y="4391025"/>
            <a:ext cx="15071725" cy="42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Cách tiến hành: 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(Thực hiện theo nhóm 6)</a:t>
            </a:r>
          </a:p>
          <a:p>
            <a:pPr algn="just" eaLnBrk="0" hangingPunct="0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thành viên trong nhóm báo cáo kết quả thu thập, cả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nhóm </a:t>
            </a:r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 hợp thông tin và xây dựng báo cáo về địa danh đã chọn. 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nhóm trưng bày sản phẩm, mỗi nhóm cử một bạn để giới thiệu. Các nhóm đi tham quan sản phẩm của nhóm bạn.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nhận xét, góp ý sản phẩm cho nhau.</a:t>
            </a:r>
          </a:p>
          <a:p>
            <a:pPr eaLnBrk="0" hangingPunct="0"/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Bình chọn nhóm có sản phẩm“Ấn tượng nhất”; bạn “Giới thiệu hay nhất”.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Mời nhóm ấn tượng nhất trình bày sản phẩm trước lớp.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30738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30740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41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23" name="Rectangle 95"/>
          <p:cNvSpPr>
            <a:spLocks noChangeArrowheads="1"/>
          </p:cNvSpPr>
          <p:nvPr/>
        </p:nvSpPr>
        <p:spPr bwMode="auto">
          <a:xfrm>
            <a:off x="4710113" y="1219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 l="35555" t="50000" r="33215" b="6577"/>
          <a:stretch>
            <a:fillRect/>
          </a:stretch>
        </p:blipFill>
        <p:spPr bwMode="auto">
          <a:xfrm>
            <a:off x="6961188" y="2201863"/>
            <a:ext cx="2209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 r="7310" b="7814"/>
          <a:stretch>
            <a:fillRect/>
          </a:stretch>
        </p:blipFill>
        <p:spPr bwMode="auto">
          <a:xfrm>
            <a:off x="1427163" y="2232025"/>
            <a:ext cx="21066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28588" y="2263775"/>
            <a:ext cx="20923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 t="-2" b="23314"/>
          <a:stretch>
            <a:fillRect/>
          </a:stretch>
        </p:blipFill>
        <p:spPr bwMode="auto">
          <a:xfrm>
            <a:off x="4157663" y="5507038"/>
            <a:ext cx="19653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57663" y="2230438"/>
            <a:ext cx="21939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96463" y="2200275"/>
            <a:ext cx="22098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>
          <a:blip r:embed="rId14"/>
          <a:srcRect b="47310"/>
          <a:stretch>
            <a:fillRect/>
          </a:stretch>
        </p:blipFill>
        <p:spPr bwMode="auto">
          <a:xfrm>
            <a:off x="1427163" y="5476875"/>
            <a:ext cx="2106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61188" y="5507038"/>
            <a:ext cx="2209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>
          <a:blip r:embed="rId16"/>
          <a:srcRect b="40923"/>
          <a:stretch>
            <a:fillRect/>
          </a:stretch>
        </p:blipFill>
        <p:spPr bwMode="auto">
          <a:xfrm>
            <a:off x="9796463" y="5507038"/>
            <a:ext cx="2209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>
          <a:blip r:embed="rId17"/>
          <a:srcRect t="15236"/>
          <a:stretch>
            <a:fillRect/>
          </a:stretch>
        </p:blipFill>
        <p:spPr bwMode="auto">
          <a:xfrm>
            <a:off x="12798425" y="5476875"/>
            <a:ext cx="21224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75100" y="5303838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700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00163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7775" y="208280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10030</TotalTime>
  <Words>263</Words>
  <Application>Microsoft Office PowerPoint</Application>
  <PresentationFormat>Custom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1173</cp:revision>
  <dcterms:created xsi:type="dcterms:W3CDTF">2008-09-09T22:52:10Z</dcterms:created>
  <dcterms:modified xsi:type="dcterms:W3CDTF">2022-12-04T12:18:04Z</dcterms:modified>
</cp:coreProperties>
</file>