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90" r:id="rId3"/>
    <p:sldId id="258" r:id="rId4"/>
    <p:sldId id="294" r:id="rId5"/>
    <p:sldId id="277" r:id="rId6"/>
    <p:sldId id="293" r:id="rId7"/>
    <p:sldId id="291" r:id="rId8"/>
    <p:sldId id="295" r:id="rId9"/>
    <p:sldId id="268" r:id="rId10"/>
  </p:sldIdLst>
  <p:sldSz cx="16276638" cy="9144000"/>
  <p:notesSz cx="6858000" cy="9144000"/>
  <p:defaultTextStyle>
    <a:defPPr>
      <a:defRPr lang="en-US"/>
    </a:defPPr>
    <a:lvl1pPr algn="l" defTabSz="1450975" rtl="0" fontAlgn="base">
      <a:spcBef>
        <a:spcPct val="0"/>
      </a:spcBef>
      <a:spcAft>
        <a:spcPct val="0"/>
      </a:spcAft>
      <a:defRPr sz="2900" kern="1200">
        <a:solidFill>
          <a:schemeClr val="tx1"/>
        </a:solidFill>
        <a:latin typeface="Arial" charset="0"/>
        <a:ea typeface="+mn-ea"/>
        <a:cs typeface="Arial" charset="0"/>
      </a:defRPr>
    </a:lvl1pPr>
    <a:lvl2pPr marL="725488" indent="-268288" algn="l" defTabSz="1450975" rtl="0" fontAlgn="base">
      <a:spcBef>
        <a:spcPct val="0"/>
      </a:spcBef>
      <a:spcAft>
        <a:spcPct val="0"/>
      </a:spcAft>
      <a:defRPr sz="2900" kern="1200">
        <a:solidFill>
          <a:schemeClr val="tx1"/>
        </a:solidFill>
        <a:latin typeface="Arial" charset="0"/>
        <a:ea typeface="+mn-ea"/>
        <a:cs typeface="Arial" charset="0"/>
      </a:defRPr>
    </a:lvl2pPr>
    <a:lvl3pPr marL="1450975" indent="-536575" algn="l" defTabSz="1450975" rtl="0" fontAlgn="base">
      <a:spcBef>
        <a:spcPct val="0"/>
      </a:spcBef>
      <a:spcAft>
        <a:spcPct val="0"/>
      </a:spcAft>
      <a:defRPr sz="2900" kern="1200">
        <a:solidFill>
          <a:schemeClr val="tx1"/>
        </a:solidFill>
        <a:latin typeface="Arial" charset="0"/>
        <a:ea typeface="+mn-ea"/>
        <a:cs typeface="Arial" charset="0"/>
      </a:defRPr>
    </a:lvl3pPr>
    <a:lvl4pPr marL="2178050" indent="-806450" algn="l" defTabSz="1450975" rtl="0" fontAlgn="base">
      <a:spcBef>
        <a:spcPct val="0"/>
      </a:spcBef>
      <a:spcAft>
        <a:spcPct val="0"/>
      </a:spcAft>
      <a:defRPr sz="2900" kern="1200">
        <a:solidFill>
          <a:schemeClr val="tx1"/>
        </a:solidFill>
        <a:latin typeface="Arial" charset="0"/>
        <a:ea typeface="+mn-ea"/>
        <a:cs typeface="Arial" charset="0"/>
      </a:defRPr>
    </a:lvl4pPr>
    <a:lvl5pPr marL="2903538" indent="-1074738" algn="l" defTabSz="1450975" rtl="0" fontAlgn="base">
      <a:spcBef>
        <a:spcPct val="0"/>
      </a:spcBef>
      <a:spcAft>
        <a:spcPct val="0"/>
      </a:spcAft>
      <a:defRPr sz="2900" kern="1200">
        <a:solidFill>
          <a:schemeClr val="tx1"/>
        </a:solidFill>
        <a:latin typeface="Arial" charset="0"/>
        <a:ea typeface="+mn-ea"/>
        <a:cs typeface="Arial" charset="0"/>
      </a:defRPr>
    </a:lvl5pPr>
    <a:lvl6pPr marL="2286000" algn="l" defTabSz="914400" rtl="0" eaLnBrk="1" latinLnBrk="0" hangingPunct="1">
      <a:defRPr sz="2900" kern="1200">
        <a:solidFill>
          <a:schemeClr val="tx1"/>
        </a:solidFill>
        <a:latin typeface="Arial" charset="0"/>
        <a:ea typeface="+mn-ea"/>
        <a:cs typeface="Arial" charset="0"/>
      </a:defRPr>
    </a:lvl6pPr>
    <a:lvl7pPr marL="2743200" algn="l" defTabSz="914400" rtl="0" eaLnBrk="1" latinLnBrk="0" hangingPunct="1">
      <a:defRPr sz="2900" kern="1200">
        <a:solidFill>
          <a:schemeClr val="tx1"/>
        </a:solidFill>
        <a:latin typeface="Arial" charset="0"/>
        <a:ea typeface="+mn-ea"/>
        <a:cs typeface="Arial" charset="0"/>
      </a:defRPr>
    </a:lvl7pPr>
    <a:lvl8pPr marL="3200400" algn="l" defTabSz="914400" rtl="0" eaLnBrk="1" latinLnBrk="0" hangingPunct="1">
      <a:defRPr sz="2900" kern="1200">
        <a:solidFill>
          <a:schemeClr val="tx1"/>
        </a:solidFill>
        <a:latin typeface="Arial" charset="0"/>
        <a:ea typeface="+mn-ea"/>
        <a:cs typeface="Arial" charset="0"/>
      </a:defRPr>
    </a:lvl8pPr>
    <a:lvl9pPr marL="3657600" algn="l" defTabSz="914400" rtl="0" eaLnBrk="1" latinLnBrk="0" hangingPunct="1">
      <a:defRPr sz="2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8DFE8"/>
    <a:srgbClr val="FFCC29"/>
    <a:srgbClr val="FFDB69"/>
    <a:srgbClr val="FEF4EC"/>
    <a:srgbClr val="F6882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56" d="100"/>
          <a:sy n="56" d="100"/>
        </p:scale>
        <p:origin x="-444" y="-84"/>
      </p:cViewPr>
      <p:guideLst>
        <p:guide orient="horz" pos="2880"/>
        <p:guide pos="5127"/>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452524"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452524" fontAlgn="auto">
              <a:spcBef>
                <a:spcPts val="0"/>
              </a:spcBef>
              <a:spcAft>
                <a:spcPts val="0"/>
              </a:spcAft>
              <a:defRPr sz="1200">
                <a:latin typeface="+mn-lt"/>
                <a:cs typeface="+mn-cs"/>
              </a:defRPr>
            </a:lvl1pPr>
          </a:lstStyle>
          <a:p>
            <a:pPr>
              <a:defRPr/>
            </a:pPr>
            <a:fld id="{666D87CA-8DFF-4F2B-B8E2-37A8B57FF001}" type="datetimeFigureOut">
              <a:rPr lang="en-US"/>
              <a:pPr>
                <a:defRPr/>
              </a:pPr>
              <a:t>10/12/2022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452524"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452524" fontAlgn="auto">
              <a:spcBef>
                <a:spcPts val="0"/>
              </a:spcBef>
              <a:spcAft>
                <a:spcPts val="0"/>
              </a:spcAft>
              <a:defRPr sz="1200">
                <a:latin typeface="+mn-lt"/>
                <a:cs typeface="+mn-cs"/>
              </a:defRPr>
            </a:lvl1pPr>
          </a:lstStyle>
          <a:p>
            <a:pPr>
              <a:defRPr/>
            </a:pPr>
            <a:fld id="{BF73FBCE-7D35-4AEF-9466-BAD6929D886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1450975" rtl="0" eaLnBrk="0" fontAlgn="base" hangingPunct="0">
      <a:spcBef>
        <a:spcPct val="30000"/>
      </a:spcBef>
      <a:spcAft>
        <a:spcPct val="0"/>
      </a:spcAft>
      <a:defRPr sz="1900" kern="1200">
        <a:solidFill>
          <a:schemeClr val="tx1"/>
        </a:solidFill>
        <a:latin typeface="+mn-lt"/>
        <a:ea typeface="+mn-ea"/>
        <a:cs typeface="+mn-cs"/>
      </a:defRPr>
    </a:lvl1pPr>
    <a:lvl2pPr marL="725488" algn="l" defTabSz="1450975" rtl="0" eaLnBrk="0" fontAlgn="base" hangingPunct="0">
      <a:spcBef>
        <a:spcPct val="30000"/>
      </a:spcBef>
      <a:spcAft>
        <a:spcPct val="0"/>
      </a:spcAft>
      <a:defRPr sz="1900" kern="1200">
        <a:solidFill>
          <a:schemeClr val="tx1"/>
        </a:solidFill>
        <a:latin typeface="+mn-lt"/>
        <a:ea typeface="+mn-ea"/>
        <a:cs typeface="+mn-cs"/>
      </a:defRPr>
    </a:lvl2pPr>
    <a:lvl3pPr marL="1450975" algn="l" defTabSz="1450975" rtl="0" eaLnBrk="0" fontAlgn="base" hangingPunct="0">
      <a:spcBef>
        <a:spcPct val="30000"/>
      </a:spcBef>
      <a:spcAft>
        <a:spcPct val="0"/>
      </a:spcAft>
      <a:defRPr sz="1900" kern="1200">
        <a:solidFill>
          <a:schemeClr val="tx1"/>
        </a:solidFill>
        <a:latin typeface="+mn-lt"/>
        <a:ea typeface="+mn-ea"/>
        <a:cs typeface="+mn-cs"/>
      </a:defRPr>
    </a:lvl3pPr>
    <a:lvl4pPr marL="2178050" algn="l" defTabSz="1450975" rtl="0" eaLnBrk="0" fontAlgn="base" hangingPunct="0">
      <a:spcBef>
        <a:spcPct val="30000"/>
      </a:spcBef>
      <a:spcAft>
        <a:spcPct val="0"/>
      </a:spcAft>
      <a:defRPr sz="1900" kern="1200">
        <a:solidFill>
          <a:schemeClr val="tx1"/>
        </a:solidFill>
        <a:latin typeface="+mn-lt"/>
        <a:ea typeface="+mn-ea"/>
        <a:cs typeface="+mn-cs"/>
      </a:defRPr>
    </a:lvl4pPr>
    <a:lvl5pPr marL="2903538" algn="l" defTabSz="1450975" rtl="0" eaLnBrk="0" fontAlgn="base" hangingPunct="0">
      <a:spcBef>
        <a:spcPct val="30000"/>
      </a:spcBef>
      <a:spcAft>
        <a:spcPct val="0"/>
      </a:spcAft>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450975" fontAlgn="base">
              <a:spcBef>
                <a:spcPct val="0"/>
              </a:spcBef>
              <a:spcAft>
                <a:spcPct val="0"/>
              </a:spcAft>
              <a:defRPr/>
            </a:pPr>
            <a:fld id="{25D57415-E0CB-4680-A3DB-9AA417A00FDA}" type="slidenum">
              <a:rPr lang="en-US">
                <a:cs typeface="Arial" charset="0"/>
              </a:rPr>
              <a:pPr defTabSz="1450975" fontAlgn="base">
                <a:spcBef>
                  <a:spcPct val="0"/>
                </a:spcBef>
                <a:spcAft>
                  <a:spcPct val="0"/>
                </a:spcAft>
                <a:defRPr/>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315BF4-D9BA-4A71-873D-CD3A6A715AF9}" type="datetimeFigureOut">
              <a:rPr lang="en-US"/>
              <a:pPr>
                <a:defRPr/>
              </a:pPr>
              <a:t>10/12/2022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1F4463-3ACC-47CF-982A-B72B5381E8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3F3DA0-3105-453A-BB34-70026B2C3D99}" type="datetimeFigureOut">
              <a:rPr lang="en-US"/>
              <a:pPr>
                <a:defRPr/>
              </a:pPr>
              <a:t>10/12/2022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2FA0AB-0CAE-4370-86AE-4E8E86C90D1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219F5C-A2A6-4E63-9941-89F41412F0A4}" type="datetimeFigureOut">
              <a:rPr lang="en-US"/>
              <a:pPr>
                <a:defRPr/>
              </a:pPr>
              <a:t>10/12/2022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762D88-6E6D-4369-9884-8F6977ADFA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1D23B3-92F0-4EBB-980D-ADDE435DA4D8}" type="datetimeFigureOut">
              <a:rPr lang="en-US"/>
              <a:pPr>
                <a:defRPr/>
              </a:pPr>
              <a:t>10/12/2022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185C97-BFC5-42FC-96E7-8198163BFC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4D4965-CCCD-4BE6-AA1B-5FDF971E6978}" type="datetimeFigureOut">
              <a:rPr lang="en-US"/>
              <a:pPr>
                <a:defRPr/>
              </a:pPr>
              <a:t>10/12/2022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E2D64C-36A2-44E7-B9CE-A3FE275A810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EDD5AB-7B7B-479C-A124-EEACB266CC07}" type="datetimeFigureOut">
              <a:rPr lang="en-US"/>
              <a:pPr>
                <a:defRPr/>
              </a:pPr>
              <a:t>10/12/2022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A1660F-28CC-48CB-B59E-7484BE7D6D9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79600F9-2202-45E5-8ACA-9A0324796689}" type="datetimeFigureOut">
              <a:rPr lang="en-US"/>
              <a:pPr>
                <a:defRPr/>
              </a:pPr>
              <a:t>10/12/2022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0FE92F7-C22E-4381-8CD1-1E24B63F935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7D7DCB2-488C-4AAD-BE06-396F9F29480D}" type="datetimeFigureOut">
              <a:rPr lang="en-US"/>
              <a:pPr>
                <a:defRPr/>
              </a:pPr>
              <a:t>10/12/2022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B39EE3-51E5-495A-B81C-375B902237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0522C5-29BE-4D82-9191-C0E4839E34FC}" type="datetimeFigureOut">
              <a:rPr lang="en-US"/>
              <a:pPr>
                <a:defRPr/>
              </a:pPr>
              <a:t>10/12/2022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161EFD-C2B3-411F-B12F-A1449EB144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7D3D99-6977-4278-BE57-6F42641A1CB6}" type="datetimeFigureOut">
              <a:rPr lang="en-US"/>
              <a:pPr>
                <a:defRPr/>
              </a:pPr>
              <a:t>10/12/2022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620017-3E7C-4021-B123-F8A0EB6C1D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rtlCol="0">
            <a:normAutofit/>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pPr lvl="0"/>
            <a:endParaRPr lang="en-US" noProof="0"/>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FC6880-451C-4BDF-B531-6B9037EE9FF2}" type="datetimeFigureOut">
              <a:rPr lang="en-US"/>
              <a:pPr>
                <a:defRPr/>
              </a:pPr>
              <a:t>10/12/2022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FBA5DC-C29E-4773-BEE1-B4C8813E73E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4388" y="366713"/>
            <a:ext cx="14647862" cy="1524000"/>
          </a:xfrm>
          <a:prstGeom prst="rect">
            <a:avLst/>
          </a:prstGeom>
          <a:noFill/>
          <a:ln w="9525">
            <a:noFill/>
            <a:miter lim="800000"/>
            <a:headEnd/>
            <a:tailEnd/>
          </a:ln>
        </p:spPr>
        <p:txBody>
          <a:bodyPr vert="horz" wrap="square" lIns="145252" tIns="72626" rIns="145252" bIns="7262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14388" y="2133600"/>
            <a:ext cx="14647862" cy="6034088"/>
          </a:xfrm>
          <a:prstGeom prst="rect">
            <a:avLst/>
          </a:prstGeom>
          <a:noFill/>
          <a:ln w="9525">
            <a:noFill/>
            <a:miter lim="800000"/>
            <a:headEnd/>
            <a:tailEnd/>
          </a:ln>
        </p:spPr>
        <p:txBody>
          <a:bodyPr vert="horz" wrap="square" lIns="145252" tIns="72626" rIns="145252" bIns="7262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14388" y="8475663"/>
            <a:ext cx="3797300" cy="485775"/>
          </a:xfrm>
          <a:prstGeom prst="rect">
            <a:avLst/>
          </a:prstGeom>
        </p:spPr>
        <p:txBody>
          <a:bodyPr vert="horz" lIns="145252" tIns="72626" rIns="145252" bIns="72626" rtlCol="0" anchor="ctr"/>
          <a:lstStyle>
            <a:lvl1pPr algn="l" defTabSz="1452524" fontAlgn="auto">
              <a:spcBef>
                <a:spcPts val="0"/>
              </a:spcBef>
              <a:spcAft>
                <a:spcPts val="0"/>
              </a:spcAft>
              <a:defRPr sz="1900">
                <a:solidFill>
                  <a:schemeClr val="tx1">
                    <a:tint val="75000"/>
                  </a:schemeClr>
                </a:solidFill>
                <a:latin typeface="+mn-lt"/>
                <a:cs typeface="+mn-cs"/>
              </a:defRPr>
            </a:lvl1pPr>
          </a:lstStyle>
          <a:p>
            <a:pPr>
              <a:defRPr/>
            </a:pPr>
            <a:fld id="{792A20D3-BB98-4D18-B377-31482709F288}" type="datetimeFigureOut">
              <a:rPr lang="en-US"/>
              <a:pPr>
                <a:defRPr/>
              </a:pPr>
              <a:t>10/12/2022</a:t>
            </a:fld>
            <a:endParaRPr lang="en-US"/>
          </a:p>
        </p:txBody>
      </p:sp>
      <p:sp>
        <p:nvSpPr>
          <p:cNvPr id="5" name="Footer Placeholder 4"/>
          <p:cNvSpPr>
            <a:spLocks noGrp="1"/>
          </p:cNvSpPr>
          <p:nvPr>
            <p:ph type="ftr" sz="quarter" idx="3"/>
          </p:nvPr>
        </p:nvSpPr>
        <p:spPr>
          <a:xfrm>
            <a:off x="5561013" y="8475663"/>
            <a:ext cx="5154612" cy="485775"/>
          </a:xfrm>
          <a:prstGeom prst="rect">
            <a:avLst/>
          </a:prstGeom>
        </p:spPr>
        <p:txBody>
          <a:bodyPr vert="horz" lIns="145252" tIns="72626" rIns="145252" bIns="72626" rtlCol="0" anchor="ctr"/>
          <a:lstStyle>
            <a:lvl1pPr algn="ctr" defTabSz="1452524" fontAlgn="auto">
              <a:spcBef>
                <a:spcPts val="0"/>
              </a:spcBef>
              <a:spcAft>
                <a:spcPts val="0"/>
              </a:spcAft>
              <a:defRPr sz="1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1664950" y="8475663"/>
            <a:ext cx="3797300" cy="485775"/>
          </a:xfrm>
          <a:prstGeom prst="rect">
            <a:avLst/>
          </a:prstGeom>
        </p:spPr>
        <p:txBody>
          <a:bodyPr vert="horz" lIns="145252" tIns="72626" rIns="145252" bIns="72626" rtlCol="0" anchor="ctr"/>
          <a:lstStyle>
            <a:lvl1pPr algn="r" defTabSz="1452524" fontAlgn="auto">
              <a:spcBef>
                <a:spcPts val="0"/>
              </a:spcBef>
              <a:spcAft>
                <a:spcPts val="0"/>
              </a:spcAft>
              <a:defRPr sz="1900">
                <a:solidFill>
                  <a:schemeClr val="tx1">
                    <a:tint val="75000"/>
                  </a:schemeClr>
                </a:solidFill>
                <a:latin typeface="+mn-lt"/>
                <a:cs typeface="+mn-cs"/>
              </a:defRPr>
            </a:lvl1pPr>
          </a:lstStyle>
          <a:p>
            <a:pPr>
              <a:defRPr/>
            </a:pPr>
            <a:fld id="{D7475EA2-9E3A-4074-8006-C0A374A997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1450975" rtl="0" eaLnBrk="0" fontAlgn="base" hangingPunct="0">
        <a:spcBef>
          <a:spcPct val="0"/>
        </a:spcBef>
        <a:spcAft>
          <a:spcPct val="0"/>
        </a:spcAft>
        <a:defRPr sz="7000" kern="1200">
          <a:solidFill>
            <a:schemeClr val="tx1"/>
          </a:solidFill>
          <a:latin typeface="+mj-lt"/>
          <a:ea typeface="+mj-ea"/>
          <a:cs typeface="+mj-cs"/>
        </a:defRPr>
      </a:lvl1pPr>
      <a:lvl2pPr algn="ctr" defTabSz="1450975" rtl="0" eaLnBrk="0" fontAlgn="base" hangingPunct="0">
        <a:spcBef>
          <a:spcPct val="0"/>
        </a:spcBef>
        <a:spcAft>
          <a:spcPct val="0"/>
        </a:spcAft>
        <a:defRPr sz="7000">
          <a:solidFill>
            <a:schemeClr val="tx1"/>
          </a:solidFill>
          <a:latin typeface="Calibri" pitchFamily="34" charset="0"/>
        </a:defRPr>
      </a:lvl2pPr>
      <a:lvl3pPr algn="ctr" defTabSz="1450975" rtl="0" eaLnBrk="0" fontAlgn="base" hangingPunct="0">
        <a:spcBef>
          <a:spcPct val="0"/>
        </a:spcBef>
        <a:spcAft>
          <a:spcPct val="0"/>
        </a:spcAft>
        <a:defRPr sz="7000">
          <a:solidFill>
            <a:schemeClr val="tx1"/>
          </a:solidFill>
          <a:latin typeface="Calibri" pitchFamily="34" charset="0"/>
        </a:defRPr>
      </a:lvl3pPr>
      <a:lvl4pPr algn="ctr" defTabSz="1450975" rtl="0" eaLnBrk="0" fontAlgn="base" hangingPunct="0">
        <a:spcBef>
          <a:spcPct val="0"/>
        </a:spcBef>
        <a:spcAft>
          <a:spcPct val="0"/>
        </a:spcAft>
        <a:defRPr sz="7000">
          <a:solidFill>
            <a:schemeClr val="tx1"/>
          </a:solidFill>
          <a:latin typeface="Calibri" pitchFamily="34" charset="0"/>
        </a:defRPr>
      </a:lvl4pPr>
      <a:lvl5pPr algn="ctr" defTabSz="1450975" rtl="0" eaLnBrk="0" fontAlgn="base" hangingPunct="0">
        <a:spcBef>
          <a:spcPct val="0"/>
        </a:spcBef>
        <a:spcAft>
          <a:spcPct val="0"/>
        </a:spcAft>
        <a:defRPr sz="7000">
          <a:solidFill>
            <a:schemeClr val="tx1"/>
          </a:solidFill>
          <a:latin typeface="Calibri" pitchFamily="34" charset="0"/>
        </a:defRPr>
      </a:lvl5pPr>
      <a:lvl6pPr marL="457200" algn="ctr" defTabSz="1450975" rtl="0" fontAlgn="base">
        <a:spcBef>
          <a:spcPct val="0"/>
        </a:spcBef>
        <a:spcAft>
          <a:spcPct val="0"/>
        </a:spcAft>
        <a:defRPr sz="7000">
          <a:solidFill>
            <a:schemeClr val="tx1"/>
          </a:solidFill>
          <a:latin typeface="Calibri" pitchFamily="34" charset="0"/>
        </a:defRPr>
      </a:lvl6pPr>
      <a:lvl7pPr marL="914400" algn="ctr" defTabSz="1450975" rtl="0" fontAlgn="base">
        <a:spcBef>
          <a:spcPct val="0"/>
        </a:spcBef>
        <a:spcAft>
          <a:spcPct val="0"/>
        </a:spcAft>
        <a:defRPr sz="7000">
          <a:solidFill>
            <a:schemeClr val="tx1"/>
          </a:solidFill>
          <a:latin typeface="Calibri" pitchFamily="34" charset="0"/>
        </a:defRPr>
      </a:lvl7pPr>
      <a:lvl8pPr marL="1371600" algn="ctr" defTabSz="1450975" rtl="0" fontAlgn="base">
        <a:spcBef>
          <a:spcPct val="0"/>
        </a:spcBef>
        <a:spcAft>
          <a:spcPct val="0"/>
        </a:spcAft>
        <a:defRPr sz="7000">
          <a:solidFill>
            <a:schemeClr val="tx1"/>
          </a:solidFill>
          <a:latin typeface="Calibri" pitchFamily="34" charset="0"/>
        </a:defRPr>
      </a:lvl8pPr>
      <a:lvl9pPr marL="1828800" algn="ctr" defTabSz="1450975" rtl="0" fontAlgn="base">
        <a:spcBef>
          <a:spcPct val="0"/>
        </a:spcBef>
        <a:spcAft>
          <a:spcPct val="0"/>
        </a:spcAft>
        <a:defRPr sz="7000">
          <a:solidFill>
            <a:schemeClr val="tx1"/>
          </a:solidFill>
          <a:latin typeface="Calibri" pitchFamily="34" charset="0"/>
        </a:defRPr>
      </a:lvl9pPr>
    </p:titleStyle>
    <p:bodyStyle>
      <a:lvl1pPr marL="544513" indent="-544513" algn="l" defTabSz="1450975" rtl="0" eaLnBrk="0" fontAlgn="base" hangingPunct="0">
        <a:spcBef>
          <a:spcPct val="20000"/>
        </a:spcBef>
        <a:spcAft>
          <a:spcPct val="0"/>
        </a:spcAft>
        <a:buFont typeface="Arial" charset="0"/>
        <a:buChar char="•"/>
        <a:defRPr sz="5100" kern="1200">
          <a:solidFill>
            <a:schemeClr val="tx1"/>
          </a:solidFill>
          <a:latin typeface="+mn-lt"/>
          <a:ea typeface="+mn-ea"/>
          <a:cs typeface="+mn-cs"/>
        </a:defRPr>
      </a:lvl1pPr>
      <a:lvl2pPr marL="1179513" indent="-452438" algn="l" defTabSz="1450975" rtl="0" eaLnBrk="0" fontAlgn="base" hangingPunct="0">
        <a:spcBef>
          <a:spcPct val="20000"/>
        </a:spcBef>
        <a:spcAft>
          <a:spcPct val="0"/>
        </a:spcAft>
        <a:buFont typeface="Arial" charset="0"/>
        <a:buChar char="–"/>
        <a:defRPr sz="4400" kern="1200">
          <a:solidFill>
            <a:schemeClr val="tx1"/>
          </a:solidFill>
          <a:latin typeface="+mn-lt"/>
          <a:ea typeface="+mn-ea"/>
          <a:cs typeface="+mn-cs"/>
        </a:defRPr>
      </a:lvl2pPr>
      <a:lvl3pPr marL="1814513" indent="-361950" algn="l" defTabSz="1450975" rtl="0" eaLnBrk="0" fontAlgn="base" hangingPunct="0">
        <a:spcBef>
          <a:spcPct val="20000"/>
        </a:spcBef>
        <a:spcAft>
          <a:spcPct val="0"/>
        </a:spcAft>
        <a:buFont typeface="Arial" charset="0"/>
        <a:buChar char="•"/>
        <a:defRPr sz="3800" kern="1200">
          <a:solidFill>
            <a:schemeClr val="tx1"/>
          </a:solidFill>
          <a:latin typeface="+mn-lt"/>
          <a:ea typeface="+mn-ea"/>
          <a:cs typeface="+mn-cs"/>
        </a:defRPr>
      </a:lvl3pPr>
      <a:lvl4pPr marL="2541588" indent="-361950" algn="l" defTabSz="1450975" rtl="0" eaLnBrk="0" fontAlgn="base" hangingPunct="0">
        <a:spcBef>
          <a:spcPct val="20000"/>
        </a:spcBef>
        <a:spcAft>
          <a:spcPct val="0"/>
        </a:spcAft>
        <a:buFont typeface="Arial" charset="0"/>
        <a:buChar char="–"/>
        <a:defRPr sz="3200" kern="1200">
          <a:solidFill>
            <a:schemeClr val="tx1"/>
          </a:solidFill>
          <a:latin typeface="+mn-lt"/>
          <a:ea typeface="+mn-ea"/>
          <a:cs typeface="+mn-cs"/>
        </a:defRPr>
      </a:lvl4pPr>
      <a:lvl5pPr marL="3267075" indent="-361950" algn="l" defTabSz="1450975" rtl="0" eaLnBrk="0" fontAlgn="base" hangingPunct="0">
        <a:spcBef>
          <a:spcPct val="20000"/>
        </a:spcBef>
        <a:spcAft>
          <a:spcPct val="0"/>
        </a:spcAft>
        <a:buFont typeface="Arial"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8" name="Picture 5" descr="POINSET3"/>
          <p:cNvPicPr>
            <a:picLocks noChangeAspect="1" noChangeArrowheads="1"/>
          </p:cNvPicPr>
          <p:nvPr/>
        </p:nvPicPr>
        <p:blipFill>
          <a:blip r:embed="rId3"/>
          <a:srcRect/>
          <a:stretch>
            <a:fillRect/>
          </a:stretch>
        </p:blipFill>
        <p:spPr bwMode="auto">
          <a:xfrm flipH="1">
            <a:off x="36513" y="6962775"/>
            <a:ext cx="2443162" cy="2143125"/>
          </a:xfrm>
          <a:prstGeom prst="rect">
            <a:avLst/>
          </a:prstGeom>
          <a:noFill/>
          <a:ln w="9525">
            <a:noFill/>
            <a:miter lim="800000"/>
            <a:headEnd/>
            <a:tailEnd/>
          </a:ln>
        </p:spPr>
      </p:pic>
      <p:sp>
        <p:nvSpPr>
          <p:cNvPr id="10" name="Text Box 14"/>
          <p:cNvSpPr txBox="1">
            <a:spLocks noChangeArrowheads="1"/>
          </p:cNvSpPr>
          <p:nvPr/>
        </p:nvSpPr>
        <p:spPr bwMode="auto">
          <a:xfrm>
            <a:off x="1497013" y="4581525"/>
            <a:ext cx="13498512" cy="1438275"/>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2524" eaLnBrk="1" fontAlgn="auto" hangingPunct="1">
              <a:spcBef>
                <a:spcPts val="1800"/>
              </a:spcBef>
              <a:spcAft>
                <a:spcPts val="0"/>
              </a:spcAft>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Đạo</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đức</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1452524" eaLnBrk="1" fontAlgn="auto" hangingPunct="1">
              <a:spcBef>
                <a:spcPts val="0"/>
              </a:spcBef>
              <a:spcAft>
                <a:spcPts val="0"/>
              </a:spcAft>
              <a:defRPr/>
            </a:pP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5: </a:t>
            </a:r>
            <a:r>
              <a:rPr lang="en-US" sz="4400" b="1" dirty="0" smtClean="0">
                <a:solidFill>
                  <a:srgbClr val="FF0000"/>
                </a:solidFill>
                <a:latin typeface="Times New Roman" pitchFamily="18" charset="0"/>
                <a:cs typeface="Times New Roman" pitchFamily="18" charset="0"/>
              </a:rPr>
              <a:t>GIỮ  LỜI HỨA </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1330325" y="1905000"/>
            <a:ext cx="13133388" cy="217646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2524" eaLnBrk="1" fontAlgn="auto" hangingPunct="1">
              <a:spcBef>
                <a:spcPts val="0"/>
              </a:spcBef>
              <a:spcAft>
                <a:spcPts val="0"/>
              </a:spcAft>
              <a:defRPr/>
            </a:pPr>
            <a:r>
              <a:rPr lang="en-US" sz="6600" b="1">
                <a:solidFill>
                  <a:srgbClr val="0000CC"/>
                </a:solidFill>
                <a:effectLst>
                  <a:outerShdw blurRad="38100" dist="38100" dir="2700000" algn="tl">
                    <a:srgbClr val="000000">
                      <a:alpha val="43137"/>
                    </a:srgbClr>
                  </a:outerShdw>
                </a:effectLst>
                <a:latin typeface="Times New Roman" pitchFamily="18" charset="0"/>
                <a:cs typeface="+mn-cs"/>
              </a:rPr>
              <a:t>CHÀO MỪNG QUÝ THẦY </a:t>
            </a:r>
            <a:r>
              <a:rPr lang="en-US" sz="6600" b="1" smtClean="0">
                <a:solidFill>
                  <a:srgbClr val="0000CC"/>
                </a:solidFill>
                <a:effectLst>
                  <a:outerShdw blurRad="38100" dist="38100" dir="2700000" algn="tl">
                    <a:srgbClr val="000000">
                      <a:alpha val="43137"/>
                    </a:srgbClr>
                  </a:outerShdw>
                </a:effectLst>
                <a:latin typeface="Times New Roman" pitchFamily="18" charset="0"/>
                <a:cs typeface="+mn-cs"/>
              </a:rPr>
              <a:t>CÔ</a:t>
            </a:r>
          </a:p>
          <a:p>
            <a:pPr algn="ctr" defTabSz="1452524" eaLnBrk="1" fontAlgn="auto" hangingPunct="1">
              <a:spcBef>
                <a:spcPts val="0"/>
              </a:spcBef>
              <a:spcAft>
                <a:spcPts val="0"/>
              </a:spcAft>
              <a:defRPr/>
            </a:pPr>
            <a:r>
              <a:rPr lang="en-US" sz="6600" b="1" smtClean="0">
                <a:solidFill>
                  <a:srgbClr val="0000CC"/>
                </a:solidFill>
                <a:effectLst>
                  <a:outerShdw blurRad="38100" dist="38100" dir="2700000" algn="tl">
                    <a:srgbClr val="000000">
                      <a:alpha val="43137"/>
                    </a:srgbClr>
                  </a:outerShdw>
                </a:effectLst>
                <a:latin typeface="Times New Roman" pitchFamily="18" charset="0"/>
                <a:cs typeface="+mn-cs"/>
              </a:rPr>
              <a:t>VỀ </a:t>
            </a:r>
            <a:r>
              <a:rPr lang="en-US" sz="6600" b="1">
                <a:solidFill>
                  <a:srgbClr val="0000CC"/>
                </a:solidFill>
                <a:effectLst>
                  <a:outerShdw blurRad="38100" dist="38100" dir="2700000" algn="tl">
                    <a:srgbClr val="000000">
                      <a:alpha val="43137"/>
                    </a:srgbClr>
                  </a:outerShdw>
                </a:effectLst>
                <a:latin typeface="Times New Roman" pitchFamily="18" charset="0"/>
                <a:cs typeface="+mn-cs"/>
              </a:rPr>
              <a:t>DỰ GIỜ THĂM LỚP</a:t>
            </a:r>
          </a:p>
        </p:txBody>
      </p:sp>
      <p:pic>
        <p:nvPicPr>
          <p:cNvPr id="14342" name="Picture 22" descr="bd21315_"/>
          <p:cNvPicPr>
            <a:picLocks noChangeAspect="1" noChangeArrowheads="1"/>
          </p:cNvPicPr>
          <p:nvPr/>
        </p:nvPicPr>
        <p:blipFill>
          <a:blip r:embed="rId4"/>
          <a:srcRect/>
          <a:stretch>
            <a:fillRect/>
          </a:stretch>
        </p:blipFill>
        <p:spPr bwMode="auto">
          <a:xfrm>
            <a:off x="5592763" y="6019800"/>
            <a:ext cx="5616575" cy="204788"/>
          </a:xfrm>
          <a:prstGeom prst="rect">
            <a:avLst/>
          </a:prstGeom>
          <a:noFill/>
          <a:ln w="9525">
            <a:noFill/>
            <a:miter lim="800000"/>
            <a:headEnd/>
            <a:tailEnd/>
          </a:ln>
        </p:spPr>
      </p:pic>
      <p:pic>
        <p:nvPicPr>
          <p:cNvPr id="14344" name="Picture 7" descr="BƯỚM 58"/>
          <p:cNvPicPr>
            <a:picLocks noChangeAspect="1" noChangeArrowheads="1" noCrop="1"/>
          </p:cNvPicPr>
          <p:nvPr/>
        </p:nvPicPr>
        <p:blipFill>
          <a:blip r:embed="rId5"/>
          <a:srcRect/>
          <a:stretch>
            <a:fillRect/>
          </a:stretch>
        </p:blipFill>
        <p:spPr bwMode="auto">
          <a:xfrm rot="-10291576">
            <a:off x="14263688" y="307975"/>
            <a:ext cx="1162050" cy="1516063"/>
          </a:xfrm>
          <a:prstGeom prst="rect">
            <a:avLst/>
          </a:prstGeom>
          <a:noFill/>
          <a:ln w="9525">
            <a:noFill/>
            <a:miter lim="800000"/>
            <a:headEnd/>
            <a:tailEnd/>
          </a:ln>
        </p:spPr>
      </p:pic>
      <p:pic>
        <p:nvPicPr>
          <p:cNvPr id="14345" name="Picture 8" descr="animal-14[1]"/>
          <p:cNvPicPr>
            <a:picLocks noChangeAspect="1" noChangeArrowheads="1" noCrop="1"/>
          </p:cNvPicPr>
          <p:nvPr/>
        </p:nvPicPr>
        <p:blipFill>
          <a:blip r:embed="rId6"/>
          <a:srcRect/>
          <a:stretch>
            <a:fillRect/>
          </a:stretch>
        </p:blipFill>
        <p:spPr bwMode="auto">
          <a:xfrm rot="417220" flipH="1">
            <a:off x="2892425" y="6715125"/>
            <a:ext cx="1068388" cy="777875"/>
          </a:xfrm>
          <a:prstGeom prst="rect">
            <a:avLst/>
          </a:prstGeom>
          <a:noFill/>
          <a:ln w="9525">
            <a:noFill/>
            <a:miter lim="800000"/>
            <a:headEnd/>
            <a:tailEnd/>
          </a:ln>
        </p:spPr>
      </p:pic>
      <p:pic>
        <p:nvPicPr>
          <p:cNvPr id="14346" name="Picture 5" descr="POINSET2"/>
          <p:cNvPicPr>
            <a:picLocks noChangeAspect="1" noChangeArrowheads="1"/>
          </p:cNvPicPr>
          <p:nvPr/>
        </p:nvPicPr>
        <p:blipFill>
          <a:blip r:embed="rId7"/>
          <a:srcRect/>
          <a:stretch>
            <a:fillRect/>
          </a:stretch>
        </p:blipFill>
        <p:spPr bwMode="auto">
          <a:xfrm rot="5400000">
            <a:off x="14692312" y="-109537"/>
            <a:ext cx="1382713" cy="1652588"/>
          </a:xfrm>
          <a:prstGeom prst="rect">
            <a:avLst/>
          </a:prstGeom>
          <a:noFill/>
          <a:ln w="9525">
            <a:noFill/>
            <a:miter lim="800000"/>
            <a:headEnd/>
            <a:tailEnd/>
          </a:ln>
        </p:spPr>
      </p:pic>
      <p:pic>
        <p:nvPicPr>
          <p:cNvPr id="14347" name="Picture 5" descr="POINSET2"/>
          <p:cNvPicPr>
            <a:picLocks noChangeAspect="1" noChangeArrowheads="1"/>
          </p:cNvPicPr>
          <p:nvPr/>
        </p:nvPicPr>
        <p:blipFill>
          <a:blip r:embed="rId7"/>
          <a:srcRect/>
          <a:stretch>
            <a:fillRect/>
          </a:stretch>
        </p:blipFill>
        <p:spPr bwMode="auto">
          <a:xfrm rot="5400000" flipV="1">
            <a:off x="127794" y="-5556"/>
            <a:ext cx="1382712" cy="15240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a:hlinkClick r:id="" action="ppaction://media"/>
          </p:cNvPr>
          <p:cNvPicPr>
            <a:picLocks noRot="1" noChangeAspect="1"/>
          </p:cNvPicPr>
          <p:nvPr>
            <a:videoFile r:link="rId1"/>
          </p:nvPr>
        </p:nvPicPr>
        <p:blipFill>
          <a:blip r:embed="rId3"/>
          <a:srcRect/>
          <a:stretch>
            <a:fillRect/>
          </a:stretch>
        </p:blipFill>
        <p:spPr bwMode="auto">
          <a:xfrm>
            <a:off x="1204913" y="609600"/>
            <a:ext cx="13944600" cy="853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7"/>
          <p:cNvGrpSpPr>
            <a:grpSpLocks/>
          </p:cNvGrpSpPr>
          <p:nvPr/>
        </p:nvGrpSpPr>
        <p:grpSpPr bwMode="auto">
          <a:xfrm>
            <a:off x="5237163" y="0"/>
            <a:ext cx="4840287" cy="1500188"/>
            <a:chOff x="5236910" y="0"/>
            <a:chExt cx="4840002" cy="1499867"/>
          </a:xfrm>
        </p:grpSpPr>
        <p:grpSp>
          <p:nvGrpSpPr>
            <p:cNvPr id="16389" name="Group 1"/>
            <p:cNvGrpSpPr>
              <a:grpSpLocks/>
            </p:cNvGrpSpPr>
            <p:nvPr/>
          </p:nvGrpSpPr>
          <p:grpSpPr bwMode="auto">
            <a:xfrm>
              <a:off x="5236910" y="0"/>
              <a:ext cx="3500966" cy="930735"/>
              <a:chOff x="4539228" y="172432"/>
              <a:chExt cx="3441894" cy="930735"/>
            </a:xfrm>
          </p:grpSpPr>
          <p:grpSp>
            <p:nvGrpSpPr>
              <p:cNvPr id="16391" name="Group 2"/>
              <p:cNvGrpSpPr>
                <a:grpSpLocks/>
              </p:cNvGrpSpPr>
              <p:nvPr/>
            </p:nvGrpSpPr>
            <p:grpSpPr bwMode="auto">
              <a:xfrm>
                <a:off x="4539228" y="172432"/>
                <a:ext cx="3441894" cy="930735"/>
                <a:chOff x="4539228" y="172432"/>
                <a:chExt cx="3441894" cy="930735"/>
              </a:xfrm>
            </p:grpSpPr>
            <p:sp>
              <p:nvSpPr>
                <p:cNvPr id="16393" name="TextBox 4"/>
                <p:cNvSpPr txBox="1">
                  <a:spLocks noChangeArrowheads="1"/>
                </p:cNvSpPr>
                <p:nvPr/>
              </p:nvSpPr>
              <p:spPr bwMode="auto">
                <a:xfrm>
                  <a:off x="4539228" y="172432"/>
                  <a:ext cx="181025" cy="519369"/>
                </a:xfrm>
                <a:prstGeom prst="rect">
                  <a:avLst/>
                </a:prstGeom>
                <a:solidFill>
                  <a:schemeClr val="bg1"/>
                </a:solidFill>
                <a:ln w="9525">
                  <a:noFill/>
                  <a:miter lim="800000"/>
                  <a:headEnd/>
                  <a:tailEnd/>
                </a:ln>
              </p:spPr>
              <p:txBody>
                <a:bodyPr wrap="none">
                  <a:spAutoFit/>
                </a:bodyPr>
                <a:lstStyle/>
                <a:p>
                  <a:endParaRPr lang="en-US" sz="2800">
                    <a:solidFill>
                      <a:srgbClr val="0000CC"/>
                    </a:solidFill>
                    <a:latin typeface="Times New Roman" pitchFamily="18" charset="0"/>
                    <a:cs typeface="Times New Roman" pitchFamily="18" charset="0"/>
                  </a:endParaRPr>
                </a:p>
              </p:txBody>
            </p:sp>
            <p:sp>
              <p:nvSpPr>
                <p:cNvPr id="16394" name="TextBox 5"/>
                <p:cNvSpPr txBox="1">
                  <a:spLocks noChangeArrowheads="1"/>
                </p:cNvSpPr>
                <p:nvPr/>
              </p:nvSpPr>
              <p:spPr bwMode="auto">
                <a:xfrm>
                  <a:off x="6718466" y="641502"/>
                  <a:ext cx="1262656" cy="461665"/>
                </a:xfrm>
                <a:prstGeom prst="rect">
                  <a:avLst/>
                </a:prstGeom>
                <a:noFill/>
                <a:ln w="9525">
                  <a:noFill/>
                  <a:miter lim="800000"/>
                  <a:headEnd/>
                  <a:tailEnd/>
                </a:ln>
              </p:spPr>
              <p:txBody>
                <a:bodyPr wrap="none">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221" y="1051719"/>
                <a:ext cx="100972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390" name="Text Box 14"/>
            <p:cNvSpPr txBox="1">
              <a:spLocks noChangeArrowheads="1"/>
            </p:cNvSpPr>
            <p:nvPr/>
          </p:nvSpPr>
          <p:spPr bwMode="auto">
            <a:xfrm>
              <a:off x="6114512" y="985444"/>
              <a:ext cx="3962400" cy="514423"/>
            </a:xfrm>
            <a:prstGeom prst="rect">
              <a:avLst/>
            </a:prstGeom>
            <a:noFill/>
            <a:ln w="9525">
              <a:noFill/>
              <a:miter lim="800000"/>
              <a:headEnd/>
              <a:tailEnd/>
            </a:ln>
          </p:spPr>
          <p:txBody>
            <a:bodyPr lIns="143689" tIns="71844" rIns="143689" bIns="71844">
              <a:spAutoFit/>
            </a:bodyPr>
            <a:lstStyle/>
            <a:p>
              <a:pPr algn="ctr"/>
              <a:r>
                <a:rPr lang="en-US" sz="2400" b="1">
                  <a:solidFill>
                    <a:srgbClr val="0000CC"/>
                  </a:solidFill>
                  <a:latin typeface="Times New Roman" pitchFamily="18" charset="0"/>
                </a:rPr>
                <a:t>Bài 5: GIỮ LỜI HỨA (T2)</a:t>
              </a:r>
            </a:p>
          </p:txBody>
        </p:sp>
      </p:grpSp>
      <p:sp>
        <p:nvSpPr>
          <p:cNvPr id="46" name="Text Box 14"/>
          <p:cNvSpPr txBox="1">
            <a:spLocks noChangeArrowheads="1"/>
          </p:cNvSpPr>
          <p:nvPr/>
        </p:nvSpPr>
        <p:spPr bwMode="auto">
          <a:xfrm>
            <a:off x="1257300" y="1600200"/>
            <a:ext cx="3071813" cy="638175"/>
          </a:xfrm>
          <a:prstGeom prst="rect">
            <a:avLst/>
          </a:prstGeom>
          <a:noFill/>
          <a:ln w="9525">
            <a:noFill/>
            <a:miter lim="800000"/>
            <a:headEnd/>
            <a:tailEnd/>
          </a:ln>
        </p:spPr>
        <p:txBody>
          <a:bodyPr lIns="143689" tIns="71844" rIns="143689" bIns="71844">
            <a:spAutoFit/>
          </a:bodyPr>
          <a:lstStyle/>
          <a:p>
            <a:pPr algn="just"/>
            <a:r>
              <a:rPr lang="en-US" sz="3200" b="1" u="sng">
                <a:solidFill>
                  <a:srgbClr val="FF0000"/>
                </a:solidFill>
                <a:latin typeface="Times New Roman" pitchFamily="18" charset="0"/>
                <a:cs typeface="Times New Roman" pitchFamily="18" charset="0"/>
              </a:rPr>
              <a:t>1. Bày tỏ ý kiến</a:t>
            </a:r>
            <a:r>
              <a:rPr lang="nl-NL" sz="3200" b="1" u="sng">
                <a:solidFill>
                  <a:srgbClr val="FF0000"/>
                </a:solidFill>
                <a:latin typeface="Times New Roman" pitchFamily="18" charset="0"/>
                <a:cs typeface="Times New Roman" pitchFamily="18" charset="0"/>
              </a:rPr>
              <a:t>. </a:t>
            </a:r>
            <a:endParaRPr lang="en-US" sz="3200" b="1" u="sng">
              <a:solidFill>
                <a:srgbClr val="FF0000"/>
              </a:solidFill>
              <a:latin typeface="Times New Roman" pitchFamily="18" charset="0"/>
              <a:cs typeface="Times New Roman" pitchFamily="18" charset="0"/>
            </a:endParaRPr>
          </a:p>
        </p:txBody>
      </p:sp>
      <p:sp>
        <p:nvSpPr>
          <p:cNvPr id="17" name="Rectangle 16"/>
          <p:cNvSpPr>
            <a:spLocks noChangeArrowheads="1"/>
          </p:cNvSpPr>
          <p:nvPr/>
        </p:nvSpPr>
        <p:spPr bwMode="auto">
          <a:xfrm>
            <a:off x="823913" y="2438400"/>
            <a:ext cx="14782800" cy="2862263"/>
          </a:xfrm>
          <a:prstGeom prst="rect">
            <a:avLst/>
          </a:prstGeom>
          <a:noFill/>
          <a:ln w="9525">
            <a:noFill/>
            <a:miter lim="800000"/>
            <a:headEnd/>
            <a:tailEnd/>
          </a:ln>
        </p:spPr>
        <p:txBody>
          <a:bodyPr>
            <a:spAutoFit/>
          </a:bodyPr>
          <a:lstStyle/>
          <a:p>
            <a:pPr algn="just"/>
            <a:r>
              <a:rPr lang="nl-NL" sz="3600" b="1">
                <a:solidFill>
                  <a:srgbClr val="FF0000"/>
                </a:solidFill>
                <a:latin typeface="Times New Roman" pitchFamily="18" charset="0"/>
                <a:cs typeface="Times New Roman" pitchFamily="18" charset="0"/>
              </a:rPr>
              <a:t>Em đồng tình hay không đồng tình với lời nói, việc làm nào dưới đây? Vì sao?</a:t>
            </a:r>
          </a:p>
          <a:p>
            <a:pPr algn="just"/>
            <a:r>
              <a:rPr lang="nl-NL" sz="3600" b="1">
                <a:solidFill>
                  <a:srgbClr val="FF0000"/>
                </a:solidFill>
                <a:latin typeface="Times New Roman" pitchFamily="18" charset="0"/>
                <a:cs typeface="Times New Roman" pitchFamily="18" charset="0"/>
              </a:rPr>
              <a:t>a. Thanh hay hứa với bạn bè nhưng lại rất hay quên.</a:t>
            </a:r>
          </a:p>
          <a:p>
            <a:pPr algn="just"/>
            <a:r>
              <a:rPr lang="nl-NL" sz="3600" b="1">
                <a:solidFill>
                  <a:srgbClr val="FF0000"/>
                </a:solidFill>
                <a:latin typeface="Times New Roman" pitchFamily="18" charset="0"/>
                <a:cs typeface="Times New Roman" pitchFamily="18" charset="0"/>
              </a:rPr>
              <a:t>b. Giang mang tặng Hoàng các tờ giấy thủ công như đã hứa.</a:t>
            </a:r>
          </a:p>
          <a:p>
            <a:pPr algn="just"/>
            <a:r>
              <a:rPr lang="en-US" sz="3600" b="1">
                <a:solidFill>
                  <a:srgbClr val="FF0000"/>
                </a:solidFill>
                <a:latin typeface="Times New Roman" pitchFamily="18" charset="0"/>
                <a:cs typeface="Times New Roman" pitchFamily="18" charset="0"/>
              </a:rPr>
              <a:t>c. Hậu giữ lời hứa với cô giáo đi học đúng giờ.</a:t>
            </a:r>
          </a:p>
        </p:txBody>
      </p:sp>
      <p:sp>
        <p:nvSpPr>
          <p:cNvPr id="7" name="Rectangle 6"/>
          <p:cNvSpPr>
            <a:spLocks noChangeArrowheads="1"/>
          </p:cNvSpPr>
          <p:nvPr/>
        </p:nvSpPr>
        <p:spPr bwMode="auto">
          <a:xfrm>
            <a:off x="1128713" y="5641975"/>
            <a:ext cx="13409612" cy="3046413"/>
          </a:xfrm>
          <a:prstGeom prst="rect">
            <a:avLst/>
          </a:prstGeom>
          <a:noFill/>
          <a:ln w="9525">
            <a:noFill/>
            <a:miter lim="800000"/>
            <a:headEnd/>
            <a:tailEnd/>
          </a:ln>
        </p:spPr>
        <p:txBody>
          <a:bodyPr>
            <a:spAutoFit/>
          </a:bodyPr>
          <a:lstStyle/>
          <a:p>
            <a:pPr algn="just">
              <a:lnSpc>
                <a:spcPct val="120000"/>
              </a:lnSpc>
            </a:pPr>
            <a:r>
              <a:rPr lang="nl-NL" sz="4000" b="1">
                <a:solidFill>
                  <a:srgbClr val="0000FF"/>
                </a:solidFill>
                <a:latin typeface="Times New Roman" pitchFamily="18" charset="0"/>
                <a:cs typeface="Times New Roman" pitchFamily="18" charset="0"/>
              </a:rPr>
              <a:t>+ Đồng tình với việc làm b,c vì họ biết giữ lời hứa và biết cách thực hiện lời hứa.</a:t>
            </a:r>
            <a:endParaRPr lang="en-US" sz="4000" b="1">
              <a:solidFill>
                <a:srgbClr val="0000FF"/>
              </a:solidFill>
              <a:latin typeface="Times New Roman" pitchFamily="18" charset="0"/>
              <a:cs typeface="Times New Roman" pitchFamily="18" charset="0"/>
            </a:endParaRPr>
          </a:p>
          <a:p>
            <a:pPr algn="just">
              <a:lnSpc>
                <a:spcPct val="120000"/>
              </a:lnSpc>
            </a:pPr>
            <a:r>
              <a:rPr lang="nl-NL" sz="4000" b="1">
                <a:solidFill>
                  <a:srgbClr val="0000FF"/>
                </a:solidFill>
                <a:latin typeface="Times New Roman" pitchFamily="18" charset="0"/>
                <a:cs typeface="Times New Roman" pitchFamily="18" charset="0"/>
              </a:rPr>
              <a:t>+ Không đồng tình với việc làm a vì bạn chưa thực hiện lời hứa của mình</a:t>
            </a:r>
            <a:endParaRPr lang="en-US" sz="12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p:cTn id="2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1"/>
          <p:cNvGrpSpPr>
            <a:grpSpLocks/>
          </p:cNvGrpSpPr>
          <p:nvPr/>
        </p:nvGrpSpPr>
        <p:grpSpPr bwMode="auto">
          <a:xfrm>
            <a:off x="5237163" y="0"/>
            <a:ext cx="3502025" cy="930275"/>
            <a:chOff x="4539228" y="172432"/>
            <a:chExt cx="3441894" cy="930735"/>
          </a:xfrm>
        </p:grpSpPr>
        <p:grpSp>
          <p:nvGrpSpPr>
            <p:cNvPr id="17415" name="Group 2"/>
            <p:cNvGrpSpPr>
              <a:grpSpLocks/>
            </p:cNvGrpSpPr>
            <p:nvPr/>
          </p:nvGrpSpPr>
          <p:grpSpPr bwMode="auto">
            <a:xfrm>
              <a:off x="4539228" y="172432"/>
              <a:ext cx="3441894" cy="930735"/>
              <a:chOff x="4539228" y="172432"/>
              <a:chExt cx="3441894" cy="930735"/>
            </a:xfrm>
          </p:grpSpPr>
          <p:sp>
            <p:nvSpPr>
              <p:cNvPr id="17417" name="TextBox 4"/>
              <p:cNvSpPr txBox="1">
                <a:spLocks noChangeArrowheads="1"/>
              </p:cNvSpPr>
              <p:nvPr/>
            </p:nvSpPr>
            <p:spPr bwMode="auto">
              <a:xfrm>
                <a:off x="4539228" y="172432"/>
                <a:ext cx="181025" cy="519369"/>
              </a:xfrm>
              <a:prstGeom prst="rect">
                <a:avLst/>
              </a:prstGeom>
              <a:solidFill>
                <a:schemeClr val="bg1"/>
              </a:solidFill>
              <a:ln w="9525">
                <a:noFill/>
                <a:miter lim="800000"/>
                <a:headEnd/>
                <a:tailEnd/>
              </a:ln>
            </p:spPr>
            <p:txBody>
              <a:bodyPr wrap="none">
                <a:spAutoFit/>
              </a:bodyPr>
              <a:lstStyle/>
              <a:p>
                <a:endParaRPr lang="en-US" sz="2800">
                  <a:solidFill>
                    <a:srgbClr val="0000CC"/>
                  </a:solidFill>
                  <a:latin typeface="Times New Roman" pitchFamily="18" charset="0"/>
                  <a:cs typeface="Times New Roman" pitchFamily="18" charset="0"/>
                </a:endParaRPr>
              </a:p>
            </p:txBody>
          </p:sp>
          <p:sp>
            <p:nvSpPr>
              <p:cNvPr id="17418" name="TextBox 5"/>
              <p:cNvSpPr txBox="1">
                <a:spLocks noChangeArrowheads="1"/>
              </p:cNvSpPr>
              <p:nvPr/>
            </p:nvSpPr>
            <p:spPr bwMode="auto">
              <a:xfrm>
                <a:off x="6718466" y="641502"/>
                <a:ext cx="1262656" cy="461665"/>
              </a:xfrm>
              <a:prstGeom prst="rect">
                <a:avLst/>
              </a:prstGeom>
              <a:noFill/>
              <a:ln w="9525">
                <a:noFill/>
                <a:miter lim="800000"/>
                <a:headEnd/>
                <a:tailEnd/>
              </a:ln>
            </p:spPr>
            <p:txBody>
              <a:bodyPr wrap="none">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1223" y="1052342"/>
              <a:ext cx="10094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410" name="Text Box 14"/>
          <p:cNvSpPr txBox="1">
            <a:spLocks noChangeArrowheads="1"/>
          </p:cNvSpPr>
          <p:nvPr/>
        </p:nvSpPr>
        <p:spPr bwMode="auto">
          <a:xfrm>
            <a:off x="1257300" y="1600200"/>
            <a:ext cx="3979863" cy="638175"/>
          </a:xfrm>
          <a:prstGeom prst="rect">
            <a:avLst/>
          </a:prstGeom>
          <a:noFill/>
          <a:ln w="9525">
            <a:noFill/>
            <a:miter lim="800000"/>
            <a:headEnd/>
            <a:tailEnd/>
          </a:ln>
        </p:spPr>
        <p:txBody>
          <a:bodyPr lIns="143689" tIns="71844" rIns="143689" bIns="71844">
            <a:spAutoFit/>
          </a:bodyPr>
          <a:lstStyle/>
          <a:p>
            <a:pPr algn="just"/>
            <a:r>
              <a:rPr lang="en-US" sz="3200" b="1" u="sng">
                <a:solidFill>
                  <a:srgbClr val="FF0000"/>
                </a:solidFill>
                <a:latin typeface="Times New Roman" pitchFamily="18" charset="0"/>
                <a:cs typeface="Times New Roman" pitchFamily="18" charset="0"/>
              </a:rPr>
              <a:t>2. </a:t>
            </a:r>
            <a:r>
              <a:rPr lang="nl-NL" sz="3200" b="1" u="sng">
                <a:solidFill>
                  <a:srgbClr val="FF0000"/>
                </a:solidFill>
                <a:latin typeface="Times New Roman" pitchFamily="18" charset="0"/>
                <a:cs typeface="Times New Roman" pitchFamily="18" charset="0"/>
              </a:rPr>
              <a:t>Xử lí tình huống. </a:t>
            </a:r>
            <a:endParaRPr lang="en-US" sz="3200" b="1" u="sng">
              <a:solidFill>
                <a:srgbClr val="FF0000"/>
              </a:solidFill>
              <a:latin typeface="Times New Roman" pitchFamily="18" charset="0"/>
              <a:cs typeface="Times New Roman" pitchFamily="18" charset="0"/>
            </a:endParaRPr>
          </a:p>
        </p:txBody>
      </p:sp>
      <p:sp>
        <p:nvSpPr>
          <p:cNvPr id="18" name="Rectangle 17"/>
          <p:cNvSpPr>
            <a:spLocks noChangeArrowheads="1"/>
          </p:cNvSpPr>
          <p:nvPr/>
        </p:nvSpPr>
        <p:spPr bwMode="auto">
          <a:xfrm>
            <a:off x="576263" y="2036763"/>
            <a:ext cx="8628062" cy="6075362"/>
          </a:xfrm>
          <a:prstGeom prst="rect">
            <a:avLst/>
          </a:prstGeom>
          <a:noFill/>
          <a:ln w="9525">
            <a:noFill/>
            <a:miter lim="800000"/>
            <a:headEnd/>
            <a:tailEnd/>
          </a:ln>
        </p:spPr>
        <p:txBody>
          <a:bodyPr>
            <a:spAutoFit/>
          </a:bodyPr>
          <a:lstStyle/>
          <a:p>
            <a:pPr>
              <a:lnSpc>
                <a:spcPct val="120000"/>
              </a:lnSpc>
            </a:pPr>
            <a:r>
              <a:rPr lang="nl-NL" sz="3600">
                <a:solidFill>
                  <a:srgbClr val="0000FF"/>
                </a:solidFill>
                <a:latin typeface="Times New Roman" pitchFamily="18" charset="0"/>
                <a:cs typeface="Times New Roman" pitchFamily="18" charset="0"/>
              </a:rPr>
              <a:t>      </a:t>
            </a:r>
            <a:r>
              <a:rPr lang="nl-NL" sz="3600" b="1">
                <a:solidFill>
                  <a:srgbClr val="FF0000"/>
                </a:solidFill>
                <a:latin typeface="Times New Roman" pitchFamily="18" charset="0"/>
                <a:cs typeface="Times New Roman" pitchFamily="18" charset="0"/>
              </a:rPr>
              <a:t>Mẹ của Tuân có thói quen tập thể dục buổi sáng. Cuối tuần, Tuân hứa với mẹ: “Từ ngày mai, con sẽ tập thẻ dục với mẹ. Con sẽ đặt báo thức, mẹ nhé!.</a:t>
            </a:r>
          </a:p>
          <a:p>
            <a:pPr>
              <a:lnSpc>
                <a:spcPct val="120000"/>
              </a:lnSpc>
            </a:pPr>
            <a:r>
              <a:rPr lang="nl-NL" sz="3600" b="1">
                <a:solidFill>
                  <a:srgbClr val="FF0000"/>
                </a:solidFill>
                <a:latin typeface="Times New Roman" pitchFamily="18" charset="0"/>
                <a:cs typeface="Times New Roman" pitchFamily="18" charset="0"/>
              </a:rPr>
              <a:t>      Chuông đồng hồ báo thức kêu inh ỏi, ngoài trời bắt đầu chớm lạnh. Tuân kéo chăn lên, nhìn đồng hồ và lưỡng lự không muốn xuống giường.</a:t>
            </a:r>
          </a:p>
          <a:p>
            <a:pPr>
              <a:lnSpc>
                <a:spcPct val="120000"/>
              </a:lnSpc>
            </a:pPr>
            <a:r>
              <a:rPr lang="nl-NL" sz="3600" b="1">
                <a:solidFill>
                  <a:srgbClr val="FF0000"/>
                </a:solidFill>
                <a:latin typeface="Times New Roman" pitchFamily="18" charset="0"/>
                <a:cs typeface="Times New Roman" pitchFamily="18" charset="0"/>
              </a:rPr>
              <a:t>      Em sẽ khuyên bạn Tuân như thế nào?</a:t>
            </a:r>
            <a:endParaRPr lang="en-US" sz="3200" b="1">
              <a:solidFill>
                <a:srgbClr val="FF0000"/>
              </a:solidFill>
              <a:latin typeface="Times New Roman" pitchFamily="18" charset="0"/>
              <a:cs typeface="Times New Roman" pitchFamily="18" charset="0"/>
            </a:endParaRPr>
          </a:p>
        </p:txBody>
      </p:sp>
      <p:sp>
        <p:nvSpPr>
          <p:cNvPr id="17412" name="Text Box 14"/>
          <p:cNvSpPr txBox="1">
            <a:spLocks noChangeArrowheads="1"/>
          </p:cNvSpPr>
          <p:nvPr/>
        </p:nvSpPr>
        <p:spPr bwMode="auto">
          <a:xfrm>
            <a:off x="6115050" y="985838"/>
            <a:ext cx="3962400" cy="514350"/>
          </a:xfrm>
          <a:prstGeom prst="rect">
            <a:avLst/>
          </a:prstGeom>
          <a:noFill/>
          <a:ln w="9525">
            <a:noFill/>
            <a:miter lim="800000"/>
            <a:headEnd/>
            <a:tailEnd/>
          </a:ln>
        </p:spPr>
        <p:txBody>
          <a:bodyPr lIns="143689" tIns="71844" rIns="143689" bIns="71844">
            <a:spAutoFit/>
          </a:bodyPr>
          <a:lstStyle/>
          <a:p>
            <a:pPr algn="ctr"/>
            <a:r>
              <a:rPr lang="en-US" sz="2400" b="1">
                <a:solidFill>
                  <a:srgbClr val="0000CC"/>
                </a:solidFill>
                <a:latin typeface="Times New Roman" pitchFamily="18" charset="0"/>
              </a:rPr>
              <a:t>Bài 5: GIỮ LỜI HỨA (T2)</a:t>
            </a:r>
          </a:p>
        </p:txBody>
      </p:sp>
      <p:pic>
        <p:nvPicPr>
          <p:cNvPr id="17413" name="Picture 9"/>
          <p:cNvPicPr>
            <a:picLocks noChangeAspect="1"/>
          </p:cNvPicPr>
          <p:nvPr/>
        </p:nvPicPr>
        <p:blipFill>
          <a:blip r:embed="rId2"/>
          <a:srcRect l="42319" t="80937" r="13049" b="6250"/>
          <a:stretch>
            <a:fillRect/>
          </a:stretch>
        </p:blipFill>
        <p:spPr bwMode="auto">
          <a:xfrm>
            <a:off x="8977313" y="4676775"/>
            <a:ext cx="6696075" cy="3862388"/>
          </a:xfrm>
          <a:prstGeom prst="rect">
            <a:avLst/>
          </a:prstGeom>
          <a:noFill/>
          <a:ln w="9525">
            <a:noFill/>
            <a:miter lim="800000"/>
            <a:headEnd/>
            <a:tailEnd/>
          </a:ln>
        </p:spPr>
      </p:pic>
      <p:pic>
        <p:nvPicPr>
          <p:cNvPr id="17414" name="Picture 13"/>
          <p:cNvPicPr>
            <a:picLocks noChangeAspect="1"/>
          </p:cNvPicPr>
          <p:nvPr/>
        </p:nvPicPr>
        <p:blipFill>
          <a:blip r:embed="rId2"/>
          <a:srcRect l="43927" t="46249" r="14655" b="41251"/>
          <a:stretch>
            <a:fillRect/>
          </a:stretch>
        </p:blipFill>
        <p:spPr bwMode="auto">
          <a:xfrm>
            <a:off x="8967788" y="1554163"/>
            <a:ext cx="6705600" cy="35718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1"/>
          <p:cNvGrpSpPr>
            <a:grpSpLocks/>
          </p:cNvGrpSpPr>
          <p:nvPr/>
        </p:nvGrpSpPr>
        <p:grpSpPr bwMode="auto">
          <a:xfrm>
            <a:off x="5237163" y="0"/>
            <a:ext cx="3502025" cy="930275"/>
            <a:chOff x="4539228" y="172432"/>
            <a:chExt cx="3441894" cy="930735"/>
          </a:xfrm>
        </p:grpSpPr>
        <p:grpSp>
          <p:nvGrpSpPr>
            <p:cNvPr id="18439" name="Group 2"/>
            <p:cNvGrpSpPr>
              <a:grpSpLocks/>
            </p:cNvGrpSpPr>
            <p:nvPr/>
          </p:nvGrpSpPr>
          <p:grpSpPr bwMode="auto">
            <a:xfrm>
              <a:off x="4539228" y="172432"/>
              <a:ext cx="3441894" cy="930735"/>
              <a:chOff x="4539228" y="172432"/>
              <a:chExt cx="3441894" cy="930735"/>
            </a:xfrm>
          </p:grpSpPr>
          <p:sp>
            <p:nvSpPr>
              <p:cNvPr id="18441" name="TextBox 4"/>
              <p:cNvSpPr txBox="1">
                <a:spLocks noChangeArrowheads="1"/>
              </p:cNvSpPr>
              <p:nvPr/>
            </p:nvSpPr>
            <p:spPr bwMode="auto">
              <a:xfrm>
                <a:off x="4539228" y="172432"/>
                <a:ext cx="181025" cy="519369"/>
              </a:xfrm>
              <a:prstGeom prst="rect">
                <a:avLst/>
              </a:prstGeom>
              <a:solidFill>
                <a:schemeClr val="bg1"/>
              </a:solidFill>
              <a:ln w="9525">
                <a:noFill/>
                <a:miter lim="800000"/>
                <a:headEnd/>
                <a:tailEnd/>
              </a:ln>
            </p:spPr>
            <p:txBody>
              <a:bodyPr wrap="none">
                <a:spAutoFit/>
              </a:bodyPr>
              <a:lstStyle/>
              <a:p>
                <a:endParaRPr lang="en-US" sz="2800">
                  <a:solidFill>
                    <a:srgbClr val="0000CC"/>
                  </a:solidFill>
                  <a:latin typeface="Times New Roman" pitchFamily="18" charset="0"/>
                  <a:cs typeface="Times New Roman" pitchFamily="18" charset="0"/>
                </a:endParaRPr>
              </a:p>
            </p:txBody>
          </p:sp>
          <p:sp>
            <p:nvSpPr>
              <p:cNvPr id="18442" name="TextBox 5"/>
              <p:cNvSpPr txBox="1">
                <a:spLocks noChangeArrowheads="1"/>
              </p:cNvSpPr>
              <p:nvPr/>
            </p:nvSpPr>
            <p:spPr bwMode="auto">
              <a:xfrm>
                <a:off x="6718466" y="641502"/>
                <a:ext cx="1262656" cy="461665"/>
              </a:xfrm>
              <a:prstGeom prst="rect">
                <a:avLst/>
              </a:prstGeom>
              <a:noFill/>
              <a:ln w="9525">
                <a:noFill/>
                <a:miter lim="800000"/>
                <a:headEnd/>
                <a:tailEnd/>
              </a:ln>
            </p:spPr>
            <p:txBody>
              <a:bodyPr wrap="none">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1223" y="1052342"/>
              <a:ext cx="10094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434" name="Text Box 14"/>
          <p:cNvSpPr txBox="1">
            <a:spLocks noChangeArrowheads="1"/>
          </p:cNvSpPr>
          <p:nvPr/>
        </p:nvSpPr>
        <p:spPr bwMode="auto">
          <a:xfrm>
            <a:off x="1257300" y="1600200"/>
            <a:ext cx="3979863" cy="638175"/>
          </a:xfrm>
          <a:prstGeom prst="rect">
            <a:avLst/>
          </a:prstGeom>
          <a:noFill/>
          <a:ln w="9525">
            <a:noFill/>
            <a:miter lim="800000"/>
            <a:headEnd/>
            <a:tailEnd/>
          </a:ln>
        </p:spPr>
        <p:txBody>
          <a:bodyPr lIns="143689" tIns="71844" rIns="143689" bIns="71844">
            <a:spAutoFit/>
          </a:bodyPr>
          <a:lstStyle/>
          <a:p>
            <a:pPr algn="just"/>
            <a:r>
              <a:rPr lang="en-US" sz="3200" b="1" u="sng">
                <a:solidFill>
                  <a:srgbClr val="FF0000"/>
                </a:solidFill>
                <a:latin typeface="Times New Roman" pitchFamily="18" charset="0"/>
                <a:cs typeface="Times New Roman" pitchFamily="18" charset="0"/>
              </a:rPr>
              <a:t>2. </a:t>
            </a:r>
            <a:r>
              <a:rPr lang="nl-NL" sz="3200" b="1" u="sng">
                <a:solidFill>
                  <a:srgbClr val="FF0000"/>
                </a:solidFill>
                <a:latin typeface="Times New Roman" pitchFamily="18" charset="0"/>
                <a:cs typeface="Times New Roman" pitchFamily="18" charset="0"/>
              </a:rPr>
              <a:t>Xử lí tình huống. </a:t>
            </a:r>
            <a:endParaRPr lang="en-US" sz="3200" b="1" u="sng">
              <a:solidFill>
                <a:srgbClr val="FF0000"/>
              </a:solidFill>
              <a:latin typeface="Times New Roman" pitchFamily="18" charset="0"/>
              <a:cs typeface="Times New Roman" pitchFamily="18" charset="0"/>
            </a:endParaRPr>
          </a:p>
        </p:txBody>
      </p:sp>
      <p:sp>
        <p:nvSpPr>
          <p:cNvPr id="18" name="Rectangle 17"/>
          <p:cNvSpPr>
            <a:spLocks noChangeArrowheads="1"/>
          </p:cNvSpPr>
          <p:nvPr/>
        </p:nvSpPr>
        <p:spPr bwMode="auto">
          <a:xfrm>
            <a:off x="823913" y="2438400"/>
            <a:ext cx="14782800" cy="1754188"/>
          </a:xfrm>
          <a:prstGeom prst="rect">
            <a:avLst/>
          </a:prstGeom>
          <a:noFill/>
          <a:ln w="9525">
            <a:noFill/>
            <a:miter lim="800000"/>
            <a:headEnd/>
            <a:tailEnd/>
          </a:ln>
        </p:spPr>
        <p:txBody>
          <a:bodyPr>
            <a:spAutoFit/>
          </a:bodyPr>
          <a:lstStyle/>
          <a:p>
            <a:pPr algn="just"/>
            <a:r>
              <a:rPr lang="nl-NL" sz="3600" b="1">
                <a:solidFill>
                  <a:srgbClr val="FF0000"/>
                </a:solidFill>
                <a:latin typeface="Times New Roman" pitchFamily="18" charset="0"/>
                <a:cs typeface="Times New Roman" pitchFamily="18" charset="0"/>
              </a:rPr>
              <a:t>    Tình huống 1: Sau lần bị sâu răng, em đã tự hứa sẽ không ăn kẹo vào buổi tối và đánh răng thật đều. Tối nay, bé Thảo mang kẹo mà em thích đến rủ em ăn cùng. Em sẽ làm gì?</a:t>
            </a:r>
            <a:endParaRPr lang="en-US" sz="3600">
              <a:solidFill>
                <a:srgbClr val="FF0000"/>
              </a:solidFill>
              <a:latin typeface="Calibri" pitchFamily="34" charset="0"/>
            </a:endParaRPr>
          </a:p>
        </p:txBody>
      </p:sp>
      <p:sp>
        <p:nvSpPr>
          <p:cNvPr id="18436" name="Text Box 14"/>
          <p:cNvSpPr txBox="1">
            <a:spLocks noChangeArrowheads="1"/>
          </p:cNvSpPr>
          <p:nvPr/>
        </p:nvSpPr>
        <p:spPr bwMode="auto">
          <a:xfrm>
            <a:off x="6115050" y="985838"/>
            <a:ext cx="3962400" cy="514350"/>
          </a:xfrm>
          <a:prstGeom prst="rect">
            <a:avLst/>
          </a:prstGeom>
          <a:noFill/>
          <a:ln w="9525">
            <a:noFill/>
            <a:miter lim="800000"/>
            <a:headEnd/>
            <a:tailEnd/>
          </a:ln>
        </p:spPr>
        <p:txBody>
          <a:bodyPr lIns="143689" tIns="71844" rIns="143689" bIns="71844">
            <a:spAutoFit/>
          </a:bodyPr>
          <a:lstStyle/>
          <a:p>
            <a:pPr algn="ctr"/>
            <a:r>
              <a:rPr lang="en-US" sz="2400" b="1">
                <a:solidFill>
                  <a:srgbClr val="0000CC"/>
                </a:solidFill>
                <a:latin typeface="Times New Roman" pitchFamily="18" charset="0"/>
              </a:rPr>
              <a:t>Bài 5: GIỮ LỜI HỨA (T2)</a:t>
            </a:r>
          </a:p>
        </p:txBody>
      </p:sp>
      <p:pic>
        <p:nvPicPr>
          <p:cNvPr id="7" name="Picture 6"/>
          <p:cNvPicPr>
            <a:picLocks noChangeAspect="1"/>
          </p:cNvPicPr>
          <p:nvPr/>
        </p:nvPicPr>
        <p:blipFill>
          <a:blip r:embed="rId2"/>
          <a:srcRect l="22273" t="27499" r="28360" b="57501"/>
          <a:stretch>
            <a:fillRect/>
          </a:stretch>
        </p:blipFill>
        <p:spPr bwMode="auto">
          <a:xfrm>
            <a:off x="9739313" y="4038600"/>
            <a:ext cx="5562600" cy="3657600"/>
          </a:xfrm>
          <a:prstGeom prst="rect">
            <a:avLst/>
          </a:prstGeom>
          <a:noFill/>
          <a:ln w="9525">
            <a:noFill/>
            <a:miter lim="800000"/>
            <a:headEnd/>
            <a:tailEnd/>
          </a:ln>
        </p:spPr>
      </p:pic>
      <p:sp>
        <p:nvSpPr>
          <p:cNvPr id="8" name="Rectangle 7"/>
          <p:cNvSpPr>
            <a:spLocks noChangeArrowheads="1"/>
          </p:cNvSpPr>
          <p:nvPr/>
        </p:nvSpPr>
        <p:spPr bwMode="auto">
          <a:xfrm>
            <a:off x="823913" y="4567238"/>
            <a:ext cx="7924800" cy="1323975"/>
          </a:xfrm>
          <a:prstGeom prst="rect">
            <a:avLst/>
          </a:prstGeom>
          <a:noFill/>
          <a:ln w="9525">
            <a:noFill/>
            <a:miter lim="800000"/>
            <a:headEnd/>
            <a:tailEnd/>
          </a:ln>
        </p:spPr>
        <p:txBody>
          <a:bodyPr>
            <a:spAutoFit/>
          </a:bodyPr>
          <a:lstStyle/>
          <a:p>
            <a:r>
              <a:rPr lang="nl-NL" sz="4000" b="1">
                <a:solidFill>
                  <a:srgbClr val="0000FF"/>
                </a:solidFill>
                <a:latin typeface="Times New Roman" pitchFamily="18" charset="0"/>
                <a:cs typeface="Times New Roman" pitchFamily="18" charset="0"/>
              </a:rPr>
              <a:t>Em quyết không ăn kẹo vào ban đêm vì dễ gây sâu răng.</a:t>
            </a:r>
            <a:endParaRPr lang="en-US" sz="4000" b="1">
              <a:solidFill>
                <a:srgbClr val="0000FF"/>
              </a:solidFill>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
          <p:cNvGrpSpPr>
            <a:grpSpLocks/>
          </p:cNvGrpSpPr>
          <p:nvPr/>
        </p:nvGrpSpPr>
        <p:grpSpPr bwMode="auto">
          <a:xfrm>
            <a:off x="5237163" y="0"/>
            <a:ext cx="3502025" cy="930275"/>
            <a:chOff x="4539228" y="172432"/>
            <a:chExt cx="3441894" cy="930735"/>
          </a:xfrm>
        </p:grpSpPr>
        <p:grpSp>
          <p:nvGrpSpPr>
            <p:cNvPr id="19463" name="Group 2"/>
            <p:cNvGrpSpPr>
              <a:grpSpLocks/>
            </p:cNvGrpSpPr>
            <p:nvPr/>
          </p:nvGrpSpPr>
          <p:grpSpPr bwMode="auto">
            <a:xfrm>
              <a:off x="4539228" y="172432"/>
              <a:ext cx="3441894" cy="930735"/>
              <a:chOff x="4539228" y="172432"/>
              <a:chExt cx="3441894" cy="930735"/>
            </a:xfrm>
          </p:grpSpPr>
          <p:sp>
            <p:nvSpPr>
              <p:cNvPr id="19465" name="TextBox 4"/>
              <p:cNvSpPr txBox="1">
                <a:spLocks noChangeArrowheads="1"/>
              </p:cNvSpPr>
              <p:nvPr/>
            </p:nvSpPr>
            <p:spPr bwMode="auto">
              <a:xfrm>
                <a:off x="4539228" y="172432"/>
                <a:ext cx="181025" cy="519369"/>
              </a:xfrm>
              <a:prstGeom prst="rect">
                <a:avLst/>
              </a:prstGeom>
              <a:solidFill>
                <a:schemeClr val="bg1"/>
              </a:solidFill>
              <a:ln w="9525">
                <a:noFill/>
                <a:miter lim="800000"/>
                <a:headEnd/>
                <a:tailEnd/>
              </a:ln>
            </p:spPr>
            <p:txBody>
              <a:bodyPr wrap="none">
                <a:spAutoFit/>
              </a:bodyPr>
              <a:lstStyle/>
              <a:p>
                <a:endParaRPr lang="en-US" sz="2800">
                  <a:solidFill>
                    <a:srgbClr val="0000CC"/>
                  </a:solidFill>
                  <a:latin typeface="Times New Roman" pitchFamily="18" charset="0"/>
                  <a:cs typeface="Times New Roman" pitchFamily="18" charset="0"/>
                </a:endParaRPr>
              </a:p>
            </p:txBody>
          </p:sp>
          <p:sp>
            <p:nvSpPr>
              <p:cNvPr id="19466" name="TextBox 5"/>
              <p:cNvSpPr txBox="1">
                <a:spLocks noChangeArrowheads="1"/>
              </p:cNvSpPr>
              <p:nvPr/>
            </p:nvSpPr>
            <p:spPr bwMode="auto">
              <a:xfrm>
                <a:off x="6718466" y="641502"/>
                <a:ext cx="1262656" cy="461665"/>
              </a:xfrm>
              <a:prstGeom prst="rect">
                <a:avLst/>
              </a:prstGeom>
              <a:noFill/>
              <a:ln w="9525">
                <a:noFill/>
                <a:miter lim="800000"/>
                <a:headEnd/>
                <a:tailEnd/>
              </a:ln>
            </p:spPr>
            <p:txBody>
              <a:bodyPr wrap="none">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1223" y="1052342"/>
              <a:ext cx="10094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458" name="Text Box 14"/>
          <p:cNvSpPr txBox="1">
            <a:spLocks noChangeArrowheads="1"/>
          </p:cNvSpPr>
          <p:nvPr/>
        </p:nvSpPr>
        <p:spPr bwMode="auto">
          <a:xfrm>
            <a:off x="1257300" y="1600200"/>
            <a:ext cx="3979863" cy="638175"/>
          </a:xfrm>
          <a:prstGeom prst="rect">
            <a:avLst/>
          </a:prstGeom>
          <a:noFill/>
          <a:ln w="9525">
            <a:noFill/>
            <a:miter lim="800000"/>
            <a:headEnd/>
            <a:tailEnd/>
          </a:ln>
        </p:spPr>
        <p:txBody>
          <a:bodyPr lIns="143689" tIns="71844" rIns="143689" bIns="71844">
            <a:spAutoFit/>
          </a:bodyPr>
          <a:lstStyle/>
          <a:p>
            <a:pPr algn="just"/>
            <a:r>
              <a:rPr lang="en-US" sz="3200" b="1" u="sng">
                <a:solidFill>
                  <a:srgbClr val="FF0000"/>
                </a:solidFill>
                <a:latin typeface="Times New Roman" pitchFamily="18" charset="0"/>
                <a:cs typeface="Times New Roman" pitchFamily="18" charset="0"/>
              </a:rPr>
              <a:t>2. </a:t>
            </a:r>
            <a:r>
              <a:rPr lang="nl-NL" sz="3200" b="1" u="sng">
                <a:solidFill>
                  <a:srgbClr val="FF0000"/>
                </a:solidFill>
                <a:latin typeface="Times New Roman" pitchFamily="18" charset="0"/>
                <a:cs typeface="Times New Roman" pitchFamily="18" charset="0"/>
              </a:rPr>
              <a:t>Xử lí tình huống. </a:t>
            </a:r>
            <a:endParaRPr lang="en-US" sz="3200" b="1" u="sng">
              <a:solidFill>
                <a:srgbClr val="FF0000"/>
              </a:solidFill>
              <a:latin typeface="Times New Roman" pitchFamily="18" charset="0"/>
              <a:cs typeface="Times New Roman" pitchFamily="18" charset="0"/>
            </a:endParaRPr>
          </a:p>
        </p:txBody>
      </p:sp>
      <p:sp>
        <p:nvSpPr>
          <p:cNvPr id="18" name="Rectangle 17"/>
          <p:cNvSpPr>
            <a:spLocks noChangeArrowheads="1"/>
          </p:cNvSpPr>
          <p:nvPr/>
        </p:nvSpPr>
        <p:spPr bwMode="auto">
          <a:xfrm>
            <a:off x="823913" y="2438400"/>
            <a:ext cx="7620000" cy="2085975"/>
          </a:xfrm>
          <a:prstGeom prst="rect">
            <a:avLst/>
          </a:prstGeom>
          <a:noFill/>
          <a:ln w="9525">
            <a:noFill/>
            <a:miter lim="800000"/>
            <a:headEnd/>
            <a:tailEnd/>
          </a:ln>
        </p:spPr>
        <p:txBody>
          <a:bodyPr>
            <a:spAutoFit/>
          </a:bodyPr>
          <a:lstStyle/>
          <a:p>
            <a:pPr>
              <a:lnSpc>
                <a:spcPct val="120000"/>
              </a:lnSpc>
            </a:pPr>
            <a:r>
              <a:rPr lang="nl-NL" sz="3600">
                <a:solidFill>
                  <a:srgbClr val="0000FF"/>
                </a:solidFill>
                <a:latin typeface="Times New Roman" pitchFamily="18" charset="0"/>
                <a:cs typeface="Times New Roman" pitchFamily="18" charset="0"/>
              </a:rPr>
              <a:t>      </a:t>
            </a:r>
            <a:r>
              <a:rPr lang="nl-NL" sz="3600" b="1">
                <a:solidFill>
                  <a:srgbClr val="0000FF"/>
                </a:solidFill>
                <a:latin typeface="Times New Roman" pitchFamily="18" charset="0"/>
                <a:cs typeface="Times New Roman" pitchFamily="18" charset="0"/>
              </a:rPr>
              <a:t>Em sẽ khuyên Tuân giữ lời hứa của mình, kiên trì tập thể dục buổi sáng.</a:t>
            </a:r>
            <a:endParaRPr lang="en-US" sz="3200" b="1">
              <a:solidFill>
                <a:srgbClr val="0000FF"/>
              </a:solidFill>
              <a:latin typeface="Times New Roman" pitchFamily="18" charset="0"/>
              <a:cs typeface="Times New Roman" pitchFamily="18" charset="0"/>
            </a:endParaRPr>
          </a:p>
        </p:txBody>
      </p:sp>
      <p:sp>
        <p:nvSpPr>
          <p:cNvPr id="19460" name="Text Box 14"/>
          <p:cNvSpPr txBox="1">
            <a:spLocks noChangeArrowheads="1"/>
          </p:cNvSpPr>
          <p:nvPr/>
        </p:nvSpPr>
        <p:spPr bwMode="auto">
          <a:xfrm>
            <a:off x="6115050" y="985838"/>
            <a:ext cx="3962400" cy="514350"/>
          </a:xfrm>
          <a:prstGeom prst="rect">
            <a:avLst/>
          </a:prstGeom>
          <a:noFill/>
          <a:ln w="9525">
            <a:noFill/>
            <a:miter lim="800000"/>
            <a:headEnd/>
            <a:tailEnd/>
          </a:ln>
        </p:spPr>
        <p:txBody>
          <a:bodyPr lIns="143689" tIns="71844" rIns="143689" bIns="71844">
            <a:spAutoFit/>
          </a:bodyPr>
          <a:lstStyle/>
          <a:p>
            <a:pPr algn="ctr"/>
            <a:r>
              <a:rPr lang="en-US" sz="2400" b="1">
                <a:solidFill>
                  <a:srgbClr val="0000CC"/>
                </a:solidFill>
                <a:latin typeface="Times New Roman" pitchFamily="18" charset="0"/>
              </a:rPr>
              <a:t>Bài 5: GIỮ LỜI HỨA (T2)</a:t>
            </a:r>
          </a:p>
        </p:txBody>
      </p:sp>
      <p:pic>
        <p:nvPicPr>
          <p:cNvPr id="19461" name="Picture 9"/>
          <p:cNvPicPr>
            <a:picLocks noChangeAspect="1"/>
          </p:cNvPicPr>
          <p:nvPr/>
        </p:nvPicPr>
        <p:blipFill>
          <a:blip r:embed="rId2"/>
          <a:srcRect l="42319" t="80937" r="13049" b="6250"/>
          <a:stretch>
            <a:fillRect/>
          </a:stretch>
        </p:blipFill>
        <p:spPr bwMode="auto">
          <a:xfrm>
            <a:off x="8977313" y="4676775"/>
            <a:ext cx="6696075" cy="3862388"/>
          </a:xfrm>
          <a:prstGeom prst="rect">
            <a:avLst/>
          </a:prstGeom>
          <a:noFill/>
          <a:ln w="9525">
            <a:noFill/>
            <a:miter lim="800000"/>
            <a:headEnd/>
            <a:tailEnd/>
          </a:ln>
        </p:spPr>
      </p:pic>
      <p:pic>
        <p:nvPicPr>
          <p:cNvPr id="19462" name="Picture 13"/>
          <p:cNvPicPr>
            <a:picLocks noChangeAspect="1"/>
          </p:cNvPicPr>
          <p:nvPr/>
        </p:nvPicPr>
        <p:blipFill>
          <a:blip r:embed="rId2"/>
          <a:srcRect l="43927" t="46249" r="14655" b="41251"/>
          <a:stretch>
            <a:fillRect/>
          </a:stretch>
        </p:blipFill>
        <p:spPr bwMode="auto">
          <a:xfrm>
            <a:off x="8967788" y="1554163"/>
            <a:ext cx="6705600" cy="35718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5237163" y="0"/>
            <a:ext cx="3502025" cy="930275"/>
            <a:chOff x="4539228" y="172432"/>
            <a:chExt cx="3441894" cy="930735"/>
          </a:xfrm>
        </p:grpSpPr>
        <p:grpSp>
          <p:nvGrpSpPr>
            <p:cNvPr id="20486" name="Group 2"/>
            <p:cNvGrpSpPr>
              <a:grpSpLocks/>
            </p:cNvGrpSpPr>
            <p:nvPr/>
          </p:nvGrpSpPr>
          <p:grpSpPr bwMode="auto">
            <a:xfrm>
              <a:off x="4539228" y="172432"/>
              <a:ext cx="3441894" cy="930735"/>
              <a:chOff x="4539228" y="172432"/>
              <a:chExt cx="3441894" cy="930735"/>
            </a:xfrm>
          </p:grpSpPr>
          <p:sp>
            <p:nvSpPr>
              <p:cNvPr id="20488" name="TextBox 4"/>
              <p:cNvSpPr txBox="1">
                <a:spLocks noChangeArrowheads="1"/>
              </p:cNvSpPr>
              <p:nvPr/>
            </p:nvSpPr>
            <p:spPr bwMode="auto">
              <a:xfrm>
                <a:off x="4539228" y="172432"/>
                <a:ext cx="181025" cy="519369"/>
              </a:xfrm>
              <a:prstGeom prst="rect">
                <a:avLst/>
              </a:prstGeom>
              <a:solidFill>
                <a:schemeClr val="bg1"/>
              </a:solidFill>
              <a:ln w="9525">
                <a:noFill/>
                <a:miter lim="800000"/>
                <a:headEnd/>
                <a:tailEnd/>
              </a:ln>
            </p:spPr>
            <p:txBody>
              <a:bodyPr wrap="none">
                <a:spAutoFit/>
              </a:bodyPr>
              <a:lstStyle/>
              <a:p>
                <a:endParaRPr lang="en-US" sz="2800">
                  <a:solidFill>
                    <a:srgbClr val="0000CC"/>
                  </a:solidFill>
                  <a:latin typeface="Times New Roman" pitchFamily="18" charset="0"/>
                  <a:cs typeface="Times New Roman" pitchFamily="18" charset="0"/>
                </a:endParaRPr>
              </a:p>
            </p:txBody>
          </p:sp>
          <p:sp>
            <p:nvSpPr>
              <p:cNvPr id="20489" name="TextBox 5"/>
              <p:cNvSpPr txBox="1">
                <a:spLocks noChangeArrowheads="1"/>
              </p:cNvSpPr>
              <p:nvPr/>
            </p:nvSpPr>
            <p:spPr bwMode="auto">
              <a:xfrm>
                <a:off x="6718466" y="641502"/>
                <a:ext cx="1262656" cy="461665"/>
              </a:xfrm>
              <a:prstGeom prst="rect">
                <a:avLst/>
              </a:prstGeom>
              <a:noFill/>
              <a:ln w="9525">
                <a:noFill/>
                <a:miter lim="800000"/>
                <a:headEnd/>
                <a:tailEnd/>
              </a:ln>
            </p:spPr>
            <p:txBody>
              <a:bodyPr wrap="none">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1223" y="1052342"/>
              <a:ext cx="10094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257300" y="1600200"/>
            <a:ext cx="3979863" cy="638175"/>
          </a:xfrm>
          <a:prstGeom prst="rect">
            <a:avLst/>
          </a:prstGeom>
          <a:noFill/>
          <a:ln w="9525">
            <a:noFill/>
            <a:miter lim="800000"/>
            <a:headEnd/>
            <a:tailEnd/>
          </a:ln>
        </p:spPr>
        <p:txBody>
          <a:bodyPr lIns="143689" tIns="71844" rIns="143689" bIns="71844">
            <a:spAutoFit/>
          </a:bodyPr>
          <a:lstStyle/>
          <a:p>
            <a:pPr algn="just"/>
            <a:r>
              <a:rPr lang="en-US" sz="3200" b="1" u="sng">
                <a:solidFill>
                  <a:srgbClr val="FF0000"/>
                </a:solidFill>
                <a:latin typeface="Times New Roman" pitchFamily="18" charset="0"/>
                <a:cs typeface="Times New Roman" pitchFamily="18" charset="0"/>
              </a:rPr>
              <a:t>2. </a:t>
            </a:r>
            <a:r>
              <a:rPr lang="nl-NL" sz="3200" b="1" u="sng">
                <a:solidFill>
                  <a:srgbClr val="FF0000"/>
                </a:solidFill>
                <a:latin typeface="Times New Roman" pitchFamily="18" charset="0"/>
                <a:cs typeface="Times New Roman" pitchFamily="18" charset="0"/>
              </a:rPr>
              <a:t>Xử lí tình huống. </a:t>
            </a:r>
            <a:endParaRPr lang="en-US" sz="3200" b="1" u="sng">
              <a:solidFill>
                <a:srgbClr val="FF0000"/>
              </a:solidFill>
              <a:latin typeface="Times New Roman" pitchFamily="18" charset="0"/>
              <a:cs typeface="Times New Roman" pitchFamily="18" charset="0"/>
            </a:endParaRPr>
          </a:p>
        </p:txBody>
      </p:sp>
      <p:sp>
        <p:nvSpPr>
          <p:cNvPr id="18" name="Rectangle 17"/>
          <p:cNvSpPr>
            <a:spLocks noChangeArrowheads="1"/>
          </p:cNvSpPr>
          <p:nvPr/>
        </p:nvSpPr>
        <p:spPr bwMode="auto">
          <a:xfrm>
            <a:off x="823913" y="2438400"/>
            <a:ext cx="13639800" cy="2308225"/>
          </a:xfrm>
          <a:prstGeom prst="rect">
            <a:avLst/>
          </a:prstGeom>
          <a:noFill/>
          <a:ln w="9525">
            <a:noFill/>
            <a:miter lim="800000"/>
            <a:headEnd/>
            <a:tailEnd/>
          </a:ln>
        </p:spPr>
        <p:txBody>
          <a:bodyPr>
            <a:spAutoFit/>
          </a:bodyPr>
          <a:lstStyle/>
          <a:p>
            <a:pPr algn="just"/>
            <a:r>
              <a:rPr lang="nl-NL" sz="3600" b="1">
                <a:solidFill>
                  <a:srgbClr val="FF0000"/>
                </a:solidFill>
                <a:latin typeface="Times New Roman" pitchFamily="18" charset="0"/>
                <a:cs typeface="Times New Roman" pitchFamily="18" charset="0"/>
              </a:rPr>
              <a:t>      Tình huống 3: Hôm nay là chủ nhật. Em hứa với mẹ sẽ trông nhà. 9 giờ sáng,  cả nhóm bạn gọi em. Vũ bảo: “Chúng mình chơi ngay ở ngõ, về nhà trước khi bố mẹ cậu về là được mà.</a:t>
            </a:r>
          </a:p>
          <a:p>
            <a:pPr algn="just"/>
            <a:r>
              <a:rPr lang="nl-NL" sz="3600" b="1">
                <a:solidFill>
                  <a:srgbClr val="FF0000"/>
                </a:solidFill>
                <a:latin typeface="Times New Roman" pitchFamily="18" charset="0"/>
                <a:cs typeface="Times New Roman" pitchFamily="18" charset="0"/>
              </a:rPr>
              <a:t>      Em có đi chơi cùng bạn Vũ không?</a:t>
            </a:r>
            <a:endParaRPr lang="en-US" sz="3600">
              <a:solidFill>
                <a:srgbClr val="FF0000"/>
              </a:solidFill>
              <a:latin typeface="Calibri" pitchFamily="34" charset="0"/>
            </a:endParaRPr>
          </a:p>
        </p:txBody>
      </p:sp>
      <p:sp>
        <p:nvSpPr>
          <p:cNvPr id="13" name="Text Box 14"/>
          <p:cNvSpPr txBox="1">
            <a:spLocks noChangeArrowheads="1"/>
          </p:cNvSpPr>
          <p:nvPr/>
        </p:nvSpPr>
        <p:spPr bwMode="auto">
          <a:xfrm>
            <a:off x="6115050" y="985838"/>
            <a:ext cx="3962400" cy="514350"/>
          </a:xfrm>
          <a:prstGeom prst="rect">
            <a:avLst/>
          </a:prstGeom>
          <a:noFill/>
          <a:ln w="9525">
            <a:noFill/>
            <a:miter lim="800000"/>
            <a:headEnd/>
            <a:tailEnd/>
          </a:ln>
        </p:spPr>
        <p:txBody>
          <a:bodyPr lIns="143689" tIns="71844" rIns="143689" bIns="71844">
            <a:spAutoFit/>
          </a:bodyPr>
          <a:lstStyle/>
          <a:p>
            <a:pPr algn="ctr"/>
            <a:r>
              <a:rPr lang="en-US" sz="2400" b="1">
                <a:solidFill>
                  <a:srgbClr val="0000CC"/>
                </a:solidFill>
                <a:latin typeface="Times New Roman" pitchFamily="18" charset="0"/>
              </a:rPr>
              <a:t>Bài 5: GIỮ LỜI HỨA (T2)</a:t>
            </a:r>
          </a:p>
        </p:txBody>
      </p:sp>
      <p:sp>
        <p:nvSpPr>
          <p:cNvPr id="11" name="Rectangle 10"/>
          <p:cNvSpPr>
            <a:spLocks noChangeArrowheads="1"/>
          </p:cNvSpPr>
          <p:nvPr/>
        </p:nvSpPr>
        <p:spPr bwMode="auto">
          <a:xfrm>
            <a:off x="1257300" y="4735513"/>
            <a:ext cx="7334250" cy="1322387"/>
          </a:xfrm>
          <a:prstGeom prst="rect">
            <a:avLst/>
          </a:prstGeom>
          <a:noFill/>
          <a:ln w="9525">
            <a:noFill/>
            <a:miter lim="800000"/>
            <a:headEnd/>
            <a:tailEnd/>
          </a:ln>
        </p:spPr>
        <p:txBody>
          <a:bodyPr>
            <a:spAutoFit/>
          </a:bodyPr>
          <a:lstStyle/>
          <a:p>
            <a:r>
              <a:rPr lang="nl-NL" sz="4000" b="1">
                <a:solidFill>
                  <a:srgbClr val="0000FF"/>
                </a:solidFill>
                <a:latin typeface="Times New Roman" pitchFamily="18" charset="0"/>
                <a:cs typeface="Times New Roman" pitchFamily="18" charset="0"/>
              </a:rPr>
              <a:t>    Em sẽ trông nhà và không đi chơi cùng nhóm bạn.</a:t>
            </a:r>
            <a:endParaRPr lang="en-US">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8" grpId="0"/>
      <p:bldP spid="13"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a:hlinkClick r:id="" action="ppaction://media"/>
          </p:cNvPr>
          <p:cNvPicPr>
            <a:picLocks noRot="1" noChangeAspect="1"/>
          </p:cNvPicPr>
          <p:nvPr>
            <a:videoFile r:link="rId1"/>
          </p:nvPr>
        </p:nvPicPr>
        <p:blipFill>
          <a:blip r:embed="rId3"/>
          <a:srcRect/>
          <a:stretch>
            <a:fillRect/>
          </a:stretch>
        </p:blipFill>
        <p:spPr bwMode="auto">
          <a:xfrm>
            <a:off x="442913" y="533400"/>
            <a:ext cx="15011400" cy="746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Anh dep 10"/>
          <p:cNvPicPr>
            <a:picLocks noChangeAspect="1" noChangeArrowheads="1"/>
          </p:cNvPicPr>
          <p:nvPr/>
        </p:nvPicPr>
        <p:blipFill>
          <a:blip r:embed="rId3"/>
          <a:srcRect/>
          <a:stretch>
            <a:fillRect/>
          </a:stretch>
        </p:blipFill>
        <p:spPr bwMode="auto">
          <a:xfrm>
            <a:off x="1052513" y="219075"/>
            <a:ext cx="14416087" cy="8459788"/>
          </a:xfrm>
          <a:prstGeom prst="rect">
            <a:avLst/>
          </a:prstGeom>
          <a:noFill/>
          <a:ln w="9525">
            <a:noFill/>
            <a:miter lim="800000"/>
            <a:headEnd/>
            <a:tailEnd/>
          </a:ln>
        </p:spPr>
      </p:pic>
      <p:sp>
        <p:nvSpPr>
          <p:cNvPr id="25" name="WordArt 3"/>
          <p:cNvSpPr>
            <a:spLocks noChangeArrowheads="1" noChangeShapeType="1" noTextEdit="1"/>
          </p:cNvSpPr>
          <p:nvPr/>
        </p:nvSpPr>
        <p:spPr bwMode="auto">
          <a:xfrm>
            <a:off x="1966913"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1198</TotalTime>
  <Words>378</Words>
  <Application>Microsoft Office PowerPoint</Application>
  <PresentationFormat>Custom</PresentationFormat>
  <Paragraphs>35</Paragraphs>
  <Slides>9</Slides>
  <Notes>1</Notes>
  <HiddenSlides>0</HiddenSlides>
  <MMClips>2</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Sky123.Org</cp:lastModifiedBy>
  <cp:revision>258</cp:revision>
  <dcterms:created xsi:type="dcterms:W3CDTF">2022-07-10T01:37:20Z</dcterms:created>
  <dcterms:modified xsi:type="dcterms:W3CDTF">2022-12-10T13:45:44Z</dcterms:modified>
</cp:coreProperties>
</file>