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82" r:id="rId6"/>
    <p:sldId id="259" r:id="rId7"/>
    <p:sldId id="260" r:id="rId8"/>
    <p:sldId id="293" r:id="rId9"/>
    <p:sldId id="284" r:id="rId10"/>
    <p:sldId id="261" r:id="rId11"/>
    <p:sldId id="262" r:id="rId12"/>
    <p:sldId id="294" r:id="rId13"/>
    <p:sldId id="295" r:id="rId14"/>
    <p:sldId id="297" r:id="rId15"/>
    <p:sldId id="296" r:id="rId16"/>
    <p:sldId id="285" r:id="rId17"/>
    <p:sldId id="267" r:id="rId18"/>
    <p:sldId id="268" r:id="rId19"/>
    <p:sldId id="265" r:id="rId20"/>
    <p:sldId id="263" r:id="rId21"/>
    <p:sldId id="281" r:id="rId22"/>
    <p:sldId id="269" r:id="rId23"/>
    <p:sldId id="280" r:id="rId24"/>
    <p:sldId id="272" r:id="rId25"/>
    <p:sldId id="276" r:id="rId26"/>
    <p:sldId id="277" r:id="rId27"/>
    <p:sldId id="271" r:id="rId28"/>
    <p:sldId id="288" r:id="rId29"/>
    <p:sldId id="292" r:id="rId30"/>
    <p:sldId id="286" r:id="rId31"/>
    <p:sldId id="287" r:id="rId32"/>
    <p:sldId id="289" r:id="rId33"/>
    <p:sldId id="291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23.png"/><Relationship Id="rId3" Type="http://schemas.openxmlformats.org/officeDocument/2006/relationships/image" Target="../media/image80.sv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image" Target="../media/image79.png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8.png"/><Relationship Id="rId10" Type="http://schemas.openxmlformats.org/officeDocument/2006/relationships/image" Target="../media/image12.svg"/><Relationship Id="rId4" Type="http://schemas.openxmlformats.org/officeDocument/2006/relationships/image" Target="../media/image81.png"/><Relationship Id="rId9" Type="http://schemas.openxmlformats.org/officeDocument/2006/relationships/image" Target="../media/image11.png"/><Relationship Id="rId1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7.png"/><Relationship Id="rId3" Type="http://schemas.openxmlformats.org/officeDocument/2006/relationships/image" Target="../media/image79.png"/><Relationship Id="rId7" Type="http://schemas.openxmlformats.org/officeDocument/2006/relationships/image" Target="../media/image92.png"/><Relationship Id="rId12" Type="http://schemas.openxmlformats.org/officeDocument/2006/relationships/image" Target="../media/image74.png"/><Relationship Id="rId2" Type="http://schemas.openxmlformats.org/officeDocument/2006/relationships/image" Target="../media/image90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96.jpeg"/><Relationship Id="rId5" Type="http://schemas.openxmlformats.org/officeDocument/2006/relationships/image" Target="../media/image82.png"/><Relationship Id="rId15" Type="http://schemas.openxmlformats.org/officeDocument/2006/relationships/image" Target="../media/image99.png"/><Relationship Id="rId10" Type="http://schemas.openxmlformats.org/officeDocument/2006/relationships/image" Target="../media/image95.svg"/><Relationship Id="rId4" Type="http://schemas.openxmlformats.org/officeDocument/2006/relationships/image" Target="../media/image80.svg"/><Relationship Id="rId9" Type="http://schemas.openxmlformats.org/officeDocument/2006/relationships/image" Target="../media/image94.png"/><Relationship Id="rId14" Type="http://schemas.openxmlformats.org/officeDocument/2006/relationships/image" Target="../media/image9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03.png"/><Relationship Id="rId3" Type="http://schemas.openxmlformats.org/officeDocument/2006/relationships/image" Target="../media/image79.png"/><Relationship Id="rId7" Type="http://schemas.openxmlformats.org/officeDocument/2006/relationships/image" Target="../media/image92.png"/><Relationship Id="rId12" Type="http://schemas.openxmlformats.org/officeDocument/2006/relationships/image" Target="../media/image102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105.svg"/><Relationship Id="rId10" Type="http://schemas.openxmlformats.org/officeDocument/2006/relationships/image" Target="../media/image98.svg"/><Relationship Id="rId4" Type="http://schemas.openxmlformats.org/officeDocument/2006/relationships/image" Target="../media/image80.svg"/><Relationship Id="rId9" Type="http://schemas.openxmlformats.org/officeDocument/2006/relationships/image" Target="../media/image97.pn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8.png"/><Relationship Id="rId18" Type="http://schemas.openxmlformats.org/officeDocument/2006/relationships/image" Target="../media/image26.svg"/><Relationship Id="rId3" Type="http://schemas.openxmlformats.org/officeDocument/2006/relationships/image" Target="../media/image79.png"/><Relationship Id="rId7" Type="http://schemas.openxmlformats.org/officeDocument/2006/relationships/image" Target="../media/image97.png"/><Relationship Id="rId12" Type="http://schemas.openxmlformats.org/officeDocument/2006/relationships/image" Target="../media/image107.svg"/><Relationship Id="rId17" Type="http://schemas.openxmlformats.org/officeDocument/2006/relationships/image" Target="../media/image25.png"/><Relationship Id="rId2" Type="http://schemas.openxmlformats.org/officeDocument/2006/relationships/image" Target="../media/image90.png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106.png"/><Relationship Id="rId5" Type="http://schemas.openxmlformats.org/officeDocument/2006/relationships/image" Target="../media/image82.png"/><Relationship Id="rId15" Type="http://schemas.openxmlformats.org/officeDocument/2006/relationships/image" Target="../media/image110.png"/><Relationship Id="rId10" Type="http://schemas.openxmlformats.org/officeDocument/2006/relationships/image" Target="../media/image93.svg"/><Relationship Id="rId4" Type="http://schemas.openxmlformats.org/officeDocument/2006/relationships/image" Target="../media/image80.svg"/><Relationship Id="rId9" Type="http://schemas.openxmlformats.org/officeDocument/2006/relationships/image" Target="../media/image92.png"/><Relationship Id="rId14" Type="http://schemas.openxmlformats.org/officeDocument/2006/relationships/image" Target="../media/image10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90.png"/><Relationship Id="rId3" Type="http://schemas.openxmlformats.org/officeDocument/2006/relationships/image" Target="../media/image80.svg"/><Relationship Id="rId7" Type="http://schemas.openxmlformats.org/officeDocument/2006/relationships/image" Target="../media/image93.svg"/><Relationship Id="rId12" Type="http://schemas.openxmlformats.org/officeDocument/2006/relationships/image" Target="../media/image98.svg"/><Relationship Id="rId2" Type="http://schemas.openxmlformats.org/officeDocument/2006/relationships/image" Target="../media/image7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svg"/><Relationship Id="rId15" Type="http://schemas.openxmlformats.org/officeDocument/2006/relationships/image" Target="../media/image116.svg"/><Relationship Id="rId10" Type="http://schemas.openxmlformats.org/officeDocument/2006/relationships/image" Target="../media/image114.png"/><Relationship Id="rId4" Type="http://schemas.openxmlformats.org/officeDocument/2006/relationships/image" Target="../media/image82.png"/><Relationship Id="rId9" Type="http://schemas.openxmlformats.org/officeDocument/2006/relationships/image" Target="../media/image113.svg"/><Relationship Id="rId1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3" Type="http://schemas.openxmlformats.org/officeDocument/2006/relationships/image" Target="../media/image80.svg"/><Relationship Id="rId7" Type="http://schemas.openxmlformats.org/officeDocument/2006/relationships/image" Target="../media/image118.svg"/><Relationship Id="rId12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91.svg"/><Relationship Id="rId10" Type="http://schemas.openxmlformats.org/officeDocument/2006/relationships/image" Target="../media/image121.png"/><Relationship Id="rId4" Type="http://schemas.openxmlformats.org/officeDocument/2006/relationships/image" Target="../media/image82.png"/><Relationship Id="rId9" Type="http://schemas.openxmlformats.org/officeDocument/2006/relationships/image" Target="../media/image120.svg"/><Relationship Id="rId14" Type="http://schemas.openxmlformats.org/officeDocument/2006/relationships/image" Target="../media/image1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26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1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2.sv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42.sv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1.png"/><Relationship Id="rId5" Type="http://schemas.openxmlformats.org/officeDocument/2006/relationships/image" Target="../media/image16.svg"/><Relationship Id="rId10" Type="http://schemas.openxmlformats.org/officeDocument/2006/relationships/image" Target="../media/image130.svg"/><Relationship Id="rId4" Type="http://schemas.openxmlformats.org/officeDocument/2006/relationships/image" Target="../media/image15.pn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3.png"/><Relationship Id="rId1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32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31.png"/><Relationship Id="rId5" Type="http://schemas.openxmlformats.org/officeDocument/2006/relationships/image" Target="../media/image42.svg"/><Relationship Id="rId15" Type="http://schemas.openxmlformats.org/officeDocument/2006/relationships/image" Target="../media/image135.png"/><Relationship Id="rId10" Type="http://schemas.openxmlformats.org/officeDocument/2006/relationships/image" Target="../media/image128.svg"/><Relationship Id="rId4" Type="http://schemas.openxmlformats.org/officeDocument/2006/relationships/image" Target="../media/image41.png"/><Relationship Id="rId9" Type="http://schemas.openxmlformats.org/officeDocument/2006/relationships/image" Target="../media/image127.png"/><Relationship Id="rId14" Type="http://schemas.openxmlformats.org/officeDocument/2006/relationships/image" Target="../media/image1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128.svg"/><Relationship Id="rId3" Type="http://schemas.openxmlformats.org/officeDocument/2006/relationships/image" Target="../media/image44.svg"/><Relationship Id="rId7" Type="http://schemas.openxmlformats.org/officeDocument/2006/relationships/image" Target="../media/image82.png"/><Relationship Id="rId12" Type="http://schemas.openxmlformats.org/officeDocument/2006/relationships/image" Target="../media/image1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7.png"/><Relationship Id="rId5" Type="http://schemas.openxmlformats.org/officeDocument/2006/relationships/image" Target="../media/image12.svg"/><Relationship Id="rId10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2.sv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9.svg"/><Relationship Id="rId7" Type="http://schemas.openxmlformats.org/officeDocument/2006/relationships/image" Target="../media/image24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37.png"/><Relationship Id="rId5" Type="http://schemas.openxmlformats.org/officeDocument/2006/relationships/image" Target="../media/image124.svg"/><Relationship Id="rId10" Type="http://schemas.openxmlformats.org/officeDocument/2006/relationships/image" Target="../media/image140.png"/><Relationship Id="rId4" Type="http://schemas.openxmlformats.org/officeDocument/2006/relationships/image" Target="../media/image123.png"/><Relationship Id="rId9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svg"/><Relationship Id="rId18" Type="http://schemas.openxmlformats.org/officeDocument/2006/relationships/image" Target="../media/image45.png"/><Relationship Id="rId3" Type="http://schemas.openxmlformats.org/officeDocument/2006/relationships/image" Target="../media/image4.svg"/><Relationship Id="rId21" Type="http://schemas.openxmlformats.org/officeDocument/2006/relationships/image" Target="../media/image24.svg"/><Relationship Id="rId7" Type="http://schemas.openxmlformats.org/officeDocument/2006/relationships/image" Target="../media/image40.svg"/><Relationship Id="rId12" Type="http://schemas.openxmlformats.org/officeDocument/2006/relationships/image" Target="../media/image35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22.svg"/><Relationship Id="rId10" Type="http://schemas.openxmlformats.org/officeDocument/2006/relationships/image" Target="../media/image43.png"/><Relationship Id="rId19" Type="http://schemas.openxmlformats.org/officeDocument/2006/relationships/image" Target="../media/image46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2.svg"/><Relationship Id="rId7" Type="http://schemas.openxmlformats.org/officeDocument/2006/relationships/image" Target="../media/image146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10" Type="http://schemas.openxmlformats.org/officeDocument/2006/relationships/image" Target="../media/image148.svg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57.jpeg"/><Relationship Id="rId3" Type="http://schemas.openxmlformats.org/officeDocument/2006/relationships/image" Target="../media/image15.png"/><Relationship Id="rId7" Type="http://schemas.openxmlformats.org/officeDocument/2006/relationships/image" Target="../media/image152.png"/><Relationship Id="rId12" Type="http://schemas.openxmlformats.org/officeDocument/2006/relationships/image" Target="../media/image156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90.png"/><Relationship Id="rId5" Type="http://schemas.openxmlformats.org/officeDocument/2006/relationships/image" Target="../media/image150.png"/><Relationship Id="rId10" Type="http://schemas.openxmlformats.org/officeDocument/2006/relationships/image" Target="../media/image155.jpeg"/><Relationship Id="rId4" Type="http://schemas.openxmlformats.org/officeDocument/2006/relationships/image" Target="../media/image16.svg"/><Relationship Id="rId9" Type="http://schemas.openxmlformats.org/officeDocument/2006/relationships/image" Target="../media/image1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62.png"/><Relationship Id="rId3" Type="http://schemas.openxmlformats.org/officeDocument/2006/relationships/image" Target="../media/image15.png"/><Relationship Id="rId7" Type="http://schemas.openxmlformats.org/officeDocument/2006/relationships/image" Target="../media/image152.png"/><Relationship Id="rId12" Type="http://schemas.openxmlformats.org/officeDocument/2006/relationships/image" Target="../media/image161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160.jpeg"/><Relationship Id="rId5" Type="http://schemas.openxmlformats.org/officeDocument/2006/relationships/image" Target="../media/image150.png"/><Relationship Id="rId10" Type="http://schemas.openxmlformats.org/officeDocument/2006/relationships/image" Target="../media/image159.jpeg"/><Relationship Id="rId4" Type="http://schemas.openxmlformats.org/officeDocument/2006/relationships/image" Target="../media/image16.svg"/><Relationship Id="rId9" Type="http://schemas.openxmlformats.org/officeDocument/2006/relationships/image" Target="../media/image1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67.jpeg"/><Relationship Id="rId3" Type="http://schemas.openxmlformats.org/officeDocument/2006/relationships/image" Target="../media/image164.svg"/><Relationship Id="rId7" Type="http://schemas.openxmlformats.org/officeDocument/2006/relationships/image" Target="../media/image16.svg"/><Relationship Id="rId12" Type="http://schemas.openxmlformats.org/officeDocument/2006/relationships/image" Target="../media/image166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53.svg"/><Relationship Id="rId5" Type="http://schemas.openxmlformats.org/officeDocument/2006/relationships/image" Target="../media/image149.png"/><Relationship Id="rId10" Type="http://schemas.openxmlformats.org/officeDocument/2006/relationships/image" Target="../media/image152.png"/><Relationship Id="rId4" Type="http://schemas.openxmlformats.org/officeDocument/2006/relationships/image" Target="../media/image165.png"/><Relationship Id="rId9" Type="http://schemas.openxmlformats.org/officeDocument/2006/relationships/image" Target="../media/image15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8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2.sv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13" Type="http://schemas.openxmlformats.org/officeDocument/2006/relationships/image" Target="../media/image177.png"/><Relationship Id="rId3" Type="http://schemas.openxmlformats.org/officeDocument/2006/relationships/image" Target="../media/image169.svg"/><Relationship Id="rId7" Type="http://schemas.openxmlformats.org/officeDocument/2006/relationships/image" Target="../media/image173.png"/><Relationship Id="rId12" Type="http://schemas.openxmlformats.org/officeDocument/2006/relationships/image" Target="../media/image176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5.png"/><Relationship Id="rId5" Type="http://schemas.openxmlformats.org/officeDocument/2006/relationships/image" Target="../media/image171.png"/><Relationship Id="rId10" Type="http://schemas.openxmlformats.org/officeDocument/2006/relationships/image" Target="../media/image26.svg"/><Relationship Id="rId4" Type="http://schemas.openxmlformats.org/officeDocument/2006/relationships/image" Target="../media/image170.png"/><Relationship Id="rId9" Type="http://schemas.openxmlformats.org/officeDocument/2006/relationships/image" Target="../media/image25.png"/><Relationship Id="rId14" Type="http://schemas.openxmlformats.org/officeDocument/2006/relationships/image" Target="../media/image17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26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1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2.sv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180.svg"/><Relationship Id="rId7" Type="http://schemas.openxmlformats.org/officeDocument/2006/relationships/image" Target="../media/image18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11" Type="http://schemas.openxmlformats.org/officeDocument/2006/relationships/image" Target="../media/image186.svg"/><Relationship Id="rId5" Type="http://schemas.openxmlformats.org/officeDocument/2006/relationships/image" Target="../media/image98.svg"/><Relationship Id="rId10" Type="http://schemas.openxmlformats.org/officeDocument/2006/relationships/image" Target="../media/image185.png"/><Relationship Id="rId4" Type="http://schemas.openxmlformats.org/officeDocument/2006/relationships/image" Target="../media/image97.png"/><Relationship Id="rId9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4.svg"/><Relationship Id="rId3" Type="http://schemas.openxmlformats.org/officeDocument/2006/relationships/image" Target="../media/image87.svg"/><Relationship Id="rId7" Type="http://schemas.openxmlformats.org/officeDocument/2006/relationships/image" Target="../media/image111.svg"/><Relationship Id="rId12" Type="http://schemas.openxmlformats.org/officeDocument/2006/relationships/image" Target="../media/image2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92.svg"/><Relationship Id="rId5" Type="http://schemas.openxmlformats.org/officeDocument/2006/relationships/image" Target="../media/image188.svg"/><Relationship Id="rId10" Type="http://schemas.openxmlformats.org/officeDocument/2006/relationships/image" Target="../media/image191.png"/><Relationship Id="rId4" Type="http://schemas.openxmlformats.org/officeDocument/2006/relationships/image" Target="../media/image187.png"/><Relationship Id="rId9" Type="http://schemas.openxmlformats.org/officeDocument/2006/relationships/image" Target="../media/image19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4.svg"/><Relationship Id="rId7" Type="http://schemas.openxmlformats.org/officeDocument/2006/relationships/image" Target="../media/image198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200.svg"/><Relationship Id="rId5" Type="http://schemas.openxmlformats.org/officeDocument/2006/relationships/image" Target="../media/image196.svg"/><Relationship Id="rId10" Type="http://schemas.openxmlformats.org/officeDocument/2006/relationships/image" Target="../media/image199.png"/><Relationship Id="rId4" Type="http://schemas.openxmlformats.org/officeDocument/2006/relationships/image" Target="../media/image195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svg"/><Relationship Id="rId18" Type="http://schemas.openxmlformats.org/officeDocument/2006/relationships/image" Target="../media/image2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1.png"/><Relationship Id="rId17" Type="http://schemas.openxmlformats.org/officeDocument/2006/relationships/image" Target="../media/image46.svg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6.svg"/><Relationship Id="rId5" Type="http://schemas.openxmlformats.org/officeDocument/2006/relationships/image" Target="../media/image40.svg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19" Type="http://schemas.openxmlformats.org/officeDocument/2006/relationships/image" Target="../media/image2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sv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8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2.sv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569671">
            <a:off x="-521650" y="-784202"/>
            <a:ext cx="3695086" cy="362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40682">
            <a:off x="15053850" y="7755235"/>
            <a:ext cx="3866404" cy="300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1490" y="1039090"/>
            <a:ext cx="15854048" cy="8071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54108">
            <a:off x="578852" y="6315823"/>
            <a:ext cx="2018008" cy="15488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47013">
            <a:off x="15062872" y="1589016"/>
            <a:ext cx="2299460" cy="2313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6610">
            <a:off x="15754123" y="7661713"/>
            <a:ext cx="1263304" cy="16067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0042">
            <a:off x="1888473" y="837096"/>
            <a:ext cx="987961" cy="1160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91706" flipV="1">
            <a:off x="17122814" y="-1283494"/>
            <a:ext cx="1885009" cy="39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633250" y="7488316"/>
            <a:ext cx="4695920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15B1DB7-65E1-BAC3-D920-AA1C10BD5E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360622" y="7061001"/>
            <a:ext cx="8592408" cy="3179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7089DF-29BE-C2A7-CE78-EF96C07DB7A4}"/>
              </a:ext>
            </a:extLst>
          </p:cNvPr>
          <p:cNvSpPr txBox="1"/>
          <p:nvPr/>
        </p:nvSpPr>
        <p:spPr>
          <a:xfrm>
            <a:off x="1381324" y="3219853"/>
            <a:ext cx="1553454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HỌC MỚI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16158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64965">
            <a:off x="319891" y="-60621"/>
            <a:ext cx="1946816" cy="26000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60616">
            <a:off x="-1089636" y="7303228"/>
            <a:ext cx="3866404" cy="30061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20042">
            <a:off x="15724627" y="169640"/>
            <a:ext cx="753495" cy="8851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657795-9896-4B1C-9C1C-C58137A116D7}"/>
              </a:ext>
            </a:extLst>
          </p:cNvPr>
          <p:cNvSpPr txBox="1"/>
          <p:nvPr/>
        </p:nvSpPr>
        <p:spPr>
          <a:xfrm>
            <a:off x="6283767" y="601830"/>
            <a:ext cx="6210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FF6178C8-A282-0BA1-D7B0-7B4BDD43AC18}"/>
              </a:ext>
            </a:extLst>
          </p:cNvPr>
          <p:cNvGrpSpPr/>
          <p:nvPr/>
        </p:nvGrpSpPr>
        <p:grpSpPr>
          <a:xfrm>
            <a:off x="1918570" y="2711757"/>
            <a:ext cx="14999695" cy="6267591"/>
            <a:chOff x="0" y="0"/>
            <a:chExt cx="1149589" cy="115753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290D57C-D833-252C-F522-86C4932963AE}"/>
                </a:ext>
              </a:extLst>
            </p:cNvPr>
            <p:cNvSpPr/>
            <p:nvPr/>
          </p:nvSpPr>
          <p:spPr>
            <a:xfrm>
              <a:off x="0" y="0"/>
              <a:ext cx="1149589" cy="1157537"/>
            </a:xfrm>
            <a:custGeom>
              <a:avLst/>
              <a:gdLst/>
              <a:ahLst/>
              <a:cxnLst/>
              <a:rect l="l" t="t" r="r" b="b"/>
              <a:pathLst>
                <a:path w="1149589" h="1157537">
                  <a:moveTo>
                    <a:pt x="90459" y="0"/>
                  </a:moveTo>
                  <a:lnTo>
                    <a:pt x="1059130" y="0"/>
                  </a:lnTo>
                  <a:cubicBezTo>
                    <a:pt x="1083121" y="0"/>
                    <a:pt x="1106130" y="9530"/>
                    <a:pt x="1123094" y="26495"/>
                  </a:cubicBezTo>
                  <a:cubicBezTo>
                    <a:pt x="1140058" y="43459"/>
                    <a:pt x="1149589" y="66468"/>
                    <a:pt x="1149589" y="90459"/>
                  </a:cubicBezTo>
                  <a:lnTo>
                    <a:pt x="1149589" y="1067078"/>
                  </a:lnTo>
                  <a:cubicBezTo>
                    <a:pt x="1149589" y="1117037"/>
                    <a:pt x="1109089" y="1157537"/>
                    <a:pt x="1059130" y="1157537"/>
                  </a:cubicBezTo>
                  <a:lnTo>
                    <a:pt x="90459" y="1157537"/>
                  </a:lnTo>
                  <a:cubicBezTo>
                    <a:pt x="66468" y="1157537"/>
                    <a:pt x="43459" y="1148006"/>
                    <a:pt x="26495" y="1131042"/>
                  </a:cubicBezTo>
                  <a:cubicBezTo>
                    <a:pt x="9530" y="1114078"/>
                    <a:pt x="0" y="1091069"/>
                    <a:pt x="0" y="1067078"/>
                  </a:cubicBezTo>
                  <a:lnTo>
                    <a:pt x="0" y="90459"/>
                  </a:lnTo>
                  <a:cubicBezTo>
                    <a:pt x="0" y="66468"/>
                    <a:pt x="9530" y="43459"/>
                    <a:pt x="26495" y="26495"/>
                  </a:cubicBezTo>
                  <a:cubicBezTo>
                    <a:pt x="43459" y="9530"/>
                    <a:pt x="66468" y="0"/>
                    <a:pt x="90459" y="0"/>
                  </a:cubicBezTo>
                  <a:close/>
                </a:path>
              </a:pathLst>
            </a:custGeom>
            <a:solidFill>
              <a:srgbClr val="FCE29E"/>
            </a:solidFill>
          </p:spPr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70869140-D051-5506-0A61-001FD3A5274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5">
            <a:extLst>
              <a:ext uri="{FF2B5EF4-FFF2-40B4-BE49-F238E27FC236}">
                <a16:creationId xmlns:a16="http://schemas.microsoft.com/office/drawing/2014/main" id="{7D8820DE-2460-6FE0-878E-119F0840B0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46047" y="2382772"/>
            <a:ext cx="4408528" cy="8058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212771">
            <a:off x="15955295" y="2216722"/>
            <a:ext cx="416583" cy="17633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172B09-36D8-8D65-AEC4-AF01AA18AF92}"/>
              </a:ext>
            </a:extLst>
          </p:cNvPr>
          <p:cNvSpPr txBox="1"/>
          <p:nvPr/>
        </p:nvSpPr>
        <p:spPr>
          <a:xfrm>
            <a:off x="2044920" y="3605167"/>
            <a:ext cx="14442856" cy="420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góp phần làm cho cả nước khỏe mạnh, mỗi người dân nên làm gì?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nl-NL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</a:t>
            </a: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mỗi người ngày nào cũng tập thể dục, thì có lợi ích gì?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nl-NL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</a:t>
            </a: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“Cường dân nước thịnh” có nghĩa là gì?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</a:t>
            </a: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tịch Hồ Chí Minh mong muốn điều gì?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61E59BB9-9EBC-A0CF-B654-6D15D655C4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305398" y="6488475"/>
            <a:ext cx="3713058" cy="3798525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165025">
            <a:off x="748412" y="3138427"/>
            <a:ext cx="945055" cy="79739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2ECE320-282A-F526-40B1-75688ED7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24039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CB67DF-5541-618F-0095-224AC9033B2C}"/>
              </a:ext>
            </a:extLst>
          </p:cNvPr>
          <p:cNvSpPr txBox="1"/>
          <p:nvPr/>
        </p:nvSpPr>
        <p:spPr>
          <a:xfrm>
            <a:off x="4966195" y="409609"/>
            <a:ext cx="109540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góp phần làm cho cả nước khỏe mạnh, mỗi người dân nên làm gì?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0BD5A2A8-05B4-ED9A-9672-96190DA09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1228" y="45446"/>
            <a:ext cx="2848918" cy="2617444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E8EBCB32-3AE7-B397-7717-CA7F0F567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89750" y="402232"/>
            <a:ext cx="2069518" cy="20695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3BA623-FDCB-A9C1-BF0B-877F6420BD95}"/>
              </a:ext>
            </a:extLst>
          </p:cNvPr>
          <p:cNvSpPr txBox="1"/>
          <p:nvPr/>
        </p:nvSpPr>
        <p:spPr>
          <a:xfrm>
            <a:off x="618099" y="4072316"/>
            <a:ext cx="884504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 người dân nên tập luyện thể dục, bồi bổ sức khỏe.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on gái tập thể dục có tác dụng gì?">
            <a:extLst>
              <a:ext uri="{FF2B5EF4-FFF2-40B4-BE49-F238E27FC236}">
                <a16:creationId xmlns:a16="http://schemas.microsoft.com/office/drawing/2014/main" id="{CD18C95D-939F-5CA0-E2C7-0638259E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50" y="4158137"/>
            <a:ext cx="6069110" cy="40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72738" y="3469536"/>
            <a:ext cx="2995144" cy="1284168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7B749EAA-7238-C8D2-13D9-434EE450FF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927581">
            <a:off x="7787087" y="7220258"/>
            <a:ext cx="2825704" cy="251744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F65150EA-2615-FA80-294D-F87ED7E546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81301" y="5897239"/>
            <a:ext cx="3171515" cy="415317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165025">
            <a:off x="748412" y="3138427"/>
            <a:ext cx="945055" cy="79739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2ECE320-282A-F526-40B1-75688ED7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24039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0BD5A2A8-05B4-ED9A-9672-96190DA09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1228" y="45446"/>
            <a:ext cx="2848918" cy="2617444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7B749EAA-7238-C8D2-13D9-434EE450F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927581">
            <a:off x="15755030" y="7673996"/>
            <a:ext cx="2825704" cy="2517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C4A0A5-8917-7B3D-DFB9-B8CC4083A99B}"/>
              </a:ext>
            </a:extLst>
          </p:cNvPr>
          <p:cNvSpPr txBox="1"/>
          <p:nvPr/>
        </p:nvSpPr>
        <p:spPr>
          <a:xfrm>
            <a:off x="5105400" y="430221"/>
            <a:ext cx="10820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mỗi người ngày nào cũng tập thể dục, thì có lợi ích gì?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FC36525-DCC7-30B8-35C8-260387B06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88315" y="400609"/>
            <a:ext cx="2057400" cy="205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D0C27-C34D-9B7B-5651-DD37739CCA19}"/>
              </a:ext>
            </a:extLst>
          </p:cNvPr>
          <p:cNvSpPr txBox="1"/>
          <p:nvPr/>
        </p:nvSpPr>
        <p:spPr>
          <a:xfrm>
            <a:off x="6889423" y="5014705"/>
            <a:ext cx="924748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hí huyết lưu thông, tinh thần đầy đủ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nl-NL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người đều mạnh khỏe, đất nước mạnh khỏe.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B0EB9-06D7-C047-58D3-4EC5A02C84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3" y="3673042"/>
            <a:ext cx="6523836" cy="4952650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B60601C-E1C6-980A-9E56-9C7B6A8CEE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05911" y="2524042"/>
            <a:ext cx="18778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17811280-390E-7796-2A55-0600C149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165025">
            <a:off x="748412" y="3138427"/>
            <a:ext cx="945055" cy="79739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E143C57-7198-AA30-1A24-54926F12D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2403905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4DB8C424-0DA9-DAF5-9D57-5690207B5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0349FFA-D0C4-37CD-3B93-ABA5770D9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27581">
            <a:off x="15497432" y="2625926"/>
            <a:ext cx="2825704" cy="2517445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80D96DE-5F46-32BD-AEFE-05C6BA4FE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31228" y="45446"/>
            <a:ext cx="2848918" cy="261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D63F92-2E10-2ED6-A234-3391169B4F26}"/>
              </a:ext>
            </a:extLst>
          </p:cNvPr>
          <p:cNvSpPr txBox="1"/>
          <p:nvPr/>
        </p:nvSpPr>
        <p:spPr>
          <a:xfrm>
            <a:off x="6155855" y="437695"/>
            <a:ext cx="868925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“Cường dân nước thịnh” có nghĩa là gì</a:t>
            </a:r>
            <a:r>
              <a:rPr lang="nl-NL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C58219AA-CA5A-77AC-8EE1-84ED8FB4E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71800" y="376272"/>
            <a:ext cx="2057400" cy="205740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E4D95074-6AE3-213A-709D-C59EF11C84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10400" y="6465494"/>
            <a:ext cx="4591813" cy="3790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56C45F-3CAC-2520-DBF1-1D339871842D}"/>
              </a:ext>
            </a:extLst>
          </p:cNvPr>
          <p:cNvSpPr txBox="1"/>
          <p:nvPr/>
        </p:nvSpPr>
        <p:spPr>
          <a:xfrm>
            <a:off x="4533900" y="4120316"/>
            <a:ext cx="9220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 nghĩa là mỗi người dân mạnh khỏe thì đất nước giàu mạnh, phát triển.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7AB77EB5-3FA9-6159-38D9-6C88741CBD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78253">
            <a:off x="-874380" y="5806385"/>
            <a:ext cx="4355639" cy="505401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707A56F2-919F-111A-CAF2-57F6C1101E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178458" y="6901567"/>
            <a:ext cx="46959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E143C57-7198-AA30-1A24-54926F12D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2403905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4DB8C424-0DA9-DAF5-9D57-5690207B5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80D96DE-5F46-32BD-AEFE-05C6BA4FE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31228" y="45446"/>
            <a:ext cx="2848918" cy="261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D63F92-2E10-2ED6-A234-3391169B4F26}"/>
              </a:ext>
            </a:extLst>
          </p:cNvPr>
          <p:cNvSpPr txBox="1"/>
          <p:nvPr/>
        </p:nvSpPr>
        <p:spPr>
          <a:xfrm>
            <a:off x="5105400" y="791973"/>
            <a:ext cx="10929313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tịch Hồ Chí Minh mong muốn điều gì?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4CEAE105-DE07-53F0-ABC4-692AC14B8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37060" y="409838"/>
            <a:ext cx="20574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F4B05-4611-A942-E857-62DCA5364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4" y="3446580"/>
            <a:ext cx="5490771" cy="627516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0349FFA-D0C4-37CD-3B93-ABA5770D9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927581">
            <a:off x="5756608" y="3009536"/>
            <a:ext cx="1844996" cy="1643724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17811280-390E-7796-2A55-0600C149D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2165025">
            <a:off x="324448" y="8477556"/>
            <a:ext cx="1549052" cy="1307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CBC93-05D5-866B-A0B7-81900D6E2B61}"/>
              </a:ext>
            </a:extLst>
          </p:cNvPr>
          <p:cNvSpPr txBox="1"/>
          <p:nvPr/>
        </p:nvSpPr>
        <p:spPr>
          <a:xfrm>
            <a:off x="7775238" y="4440993"/>
            <a:ext cx="88779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tịch Hồ Chí Minh mong muốn đồng bào ai cũng gắng tập thể dục. 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691C6FFE-2264-DEAF-854C-CEDF5B3974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77536" y="7139380"/>
            <a:ext cx="8273330" cy="3023212"/>
          </a:xfrm>
          <a:prstGeom prst="rect">
            <a:avLst/>
          </a:prstGeom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D2A5A057-7FE8-A492-C2C8-73E02A283DE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825944">
            <a:off x="15492250" y="2717889"/>
            <a:ext cx="2321830" cy="17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4677D1F-1E1A-6097-7134-E078C58A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42" y="236586"/>
            <a:ext cx="18199858" cy="2403905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AE9A80AA-71EB-F8B5-269E-3696997B4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76830">
            <a:off x="15234680" y="-219834"/>
            <a:ext cx="3866404" cy="3006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514DC-BFB8-A66D-DE3A-78926B1DA1A0}"/>
              </a:ext>
            </a:extLst>
          </p:cNvPr>
          <p:cNvSpPr txBox="1"/>
          <p:nvPr/>
        </p:nvSpPr>
        <p:spPr>
          <a:xfrm>
            <a:off x="5648426" y="831237"/>
            <a:ext cx="7620000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5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chính</a:t>
            </a:r>
            <a:endParaRPr lang="en-US" sz="5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9606641-EE2F-EFA8-36D5-82128B6ED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366" y="115018"/>
            <a:ext cx="4025923" cy="2536331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2290157-AB6F-C308-CC6F-F461BA14E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30400" y="5587346"/>
            <a:ext cx="2831541" cy="469965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0508146-2067-A1C5-49B1-1AD4A65B7720}"/>
              </a:ext>
            </a:extLst>
          </p:cNvPr>
          <p:cNvSpPr/>
          <p:nvPr/>
        </p:nvSpPr>
        <p:spPr>
          <a:xfrm>
            <a:off x="4196971" y="3468954"/>
            <a:ext cx="9982200" cy="3349092"/>
          </a:xfrm>
          <a:prstGeom prst="wedgeRoundRectCallout">
            <a:avLst>
              <a:gd name="adj1" fmla="val 57238"/>
              <a:gd name="adj2" fmla="val 33591"/>
              <a:gd name="adj3" fmla="val 16667"/>
            </a:avLst>
          </a:prstGeom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bài đọc, chúng ta hiểu Bác Hồ kêu gọi toàn dân tập thể dục để rèn luyện sức khỏe, xây dựng đất nước.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8FAC225B-C669-169E-63EC-BBACFCFE9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924" y="5350760"/>
            <a:ext cx="4182692" cy="4699654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9EA944A-29FF-49DA-AB57-AD04DFD3D66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2165025">
            <a:off x="7772507" y="7591010"/>
            <a:ext cx="1998745" cy="168644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B65E7F1-C259-1120-96EB-F1B8AC1620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100000" flipH="1">
            <a:off x="427022" y="3608987"/>
            <a:ext cx="2938070" cy="13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66128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855C0B0F-5EBF-C79D-CBFF-44B6BC4303A3}"/>
              </a:ext>
            </a:extLst>
          </p:cNvPr>
          <p:cNvGrpSpPr/>
          <p:nvPr/>
        </p:nvGrpSpPr>
        <p:grpSpPr>
          <a:xfrm>
            <a:off x="6711434" y="728640"/>
            <a:ext cx="10547866" cy="8829720"/>
            <a:chOff x="0" y="0"/>
            <a:chExt cx="4274726" cy="232552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E83CDDA-A356-A799-5A1C-62D0D452366D}"/>
                </a:ext>
              </a:extLst>
            </p:cNvPr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F21C1265-22A7-FC44-32C0-0B0684F0D85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551C1A0-8087-4E9B-3FAA-A70BA5424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AB37F056-C017-2CE4-A5BD-F058AC5F7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DB420C3D-D5BA-E30A-4BFF-F0C4B7329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660CF2A9-CB72-E524-E14E-46FFE3E23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3EBBE97F-24F6-6926-B3AE-17A7474BD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F51C33-DCFB-CC3F-194D-AD31FF3237D2}"/>
              </a:ext>
            </a:extLst>
          </p:cNvPr>
          <p:cNvSpPr txBox="1"/>
          <p:nvPr/>
        </p:nvSpPr>
        <p:spPr>
          <a:xfrm>
            <a:off x="7342578" y="4391476"/>
            <a:ext cx="928557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54EA0241-B8C5-D89E-5F1C-F76D53C1B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759940AB-CAAF-75B7-7425-1ADC7C7DC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54435" y="3490282"/>
            <a:ext cx="2301821" cy="3100095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extLst>
              <a:ext uri="{FF2B5EF4-FFF2-40B4-BE49-F238E27FC236}">
                <a16:creationId xmlns:a16="http://schemas.microsoft.com/office/drawing/2014/main" id="{1E96136D-74EE-FA64-4B7B-E10AB152A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6911" y="417697"/>
            <a:ext cx="18484911" cy="19305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7599892"/>
            <a:ext cx="4695920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25944">
            <a:off x="15499203" y="770902"/>
            <a:ext cx="2693811" cy="2067499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B9DAF6CE-CF55-97E0-F8B8-A6A2BE976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387" y="95064"/>
            <a:ext cx="2914031" cy="35645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E0191D-F7D3-DB33-87D5-74169BFD9DC8}"/>
              </a:ext>
            </a:extLst>
          </p:cNvPr>
          <p:cNvSpPr txBox="1"/>
          <p:nvPr/>
        </p:nvSpPr>
        <p:spPr>
          <a:xfrm>
            <a:off x="4495800" y="942877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FEA53B-EEA5-184B-C2B9-893AC1B2D446}"/>
              </a:ext>
            </a:extLst>
          </p:cNvPr>
          <p:cNvSpPr txBox="1"/>
          <p:nvPr/>
        </p:nvSpPr>
        <p:spPr>
          <a:xfrm>
            <a:off x="3087418" y="2960975"/>
            <a:ext cx="136765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“Tôi mong đồng bào ta ai cũng cố gắng tập thể dục” thuộc kiểu câu nào dưới đây? Chọn ý đúng: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9BE418-B094-BEDD-073A-0509DA6632C6}"/>
              </a:ext>
            </a:extLst>
          </p:cNvPr>
          <p:cNvSpPr/>
          <p:nvPr/>
        </p:nvSpPr>
        <p:spPr>
          <a:xfrm>
            <a:off x="1030018" y="5766724"/>
            <a:ext cx="4114800" cy="16627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khiến (để nêu đề nghị)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0331BC-C24E-94A5-7F8A-45D26B98A544}"/>
              </a:ext>
            </a:extLst>
          </p:cNvPr>
          <p:cNvSpPr/>
          <p:nvPr/>
        </p:nvSpPr>
        <p:spPr>
          <a:xfrm>
            <a:off x="7086600" y="5766723"/>
            <a:ext cx="4114800" cy="16627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Câu cảm (để bày tỏ cảm xúc)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3B20A6A-20C3-1397-A4A8-AF615EE17610}"/>
              </a:ext>
            </a:extLst>
          </p:cNvPr>
          <p:cNvSpPr/>
          <p:nvPr/>
        </p:nvSpPr>
        <p:spPr>
          <a:xfrm>
            <a:off x="13234507" y="5791151"/>
            <a:ext cx="4114800" cy="16627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Câu hỏi (để hỏi)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7A6AA42-26FB-D811-8C78-92B7DAF22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38800" y="7924324"/>
            <a:ext cx="8305800" cy="2263331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20B74A31-6662-E99B-1A41-225730640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8180" y="4570313"/>
            <a:ext cx="1119665" cy="807559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BD0ABCB-63F9-C5CE-3F38-9409D4818E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26954">
            <a:off x="16222970" y="8100971"/>
            <a:ext cx="1871772" cy="1776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3" grpId="1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87380">
            <a:off x="-1225401" y="7456586"/>
            <a:ext cx="3866404" cy="3006129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EE6DCC3-1952-726F-D540-23CC414FB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6911" y="417697"/>
            <a:ext cx="18484911" cy="193059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DECAFB96-C4D6-1342-9CDA-594ABEAF9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71600" y="7599892"/>
            <a:ext cx="4695920" cy="4114800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8973BDD7-85C2-56F7-3FBF-14F6C878E8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25944">
            <a:off x="15499203" y="770902"/>
            <a:ext cx="2693811" cy="206749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E29957B5-7496-DC6D-9B76-977E4E62D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3387" y="95064"/>
            <a:ext cx="2914031" cy="3564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D2D92E-B30F-1742-7231-3520EB0AD0C1}"/>
              </a:ext>
            </a:extLst>
          </p:cNvPr>
          <p:cNvSpPr txBox="1"/>
          <p:nvPr/>
        </p:nvSpPr>
        <p:spPr>
          <a:xfrm>
            <a:off x="4495800" y="942877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CDAC476-CDCE-08D7-68D0-14ACF38F2A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8180" y="4570313"/>
            <a:ext cx="1119665" cy="80755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BAF03A2-C531-7D45-3F39-A1E3F71B49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26954">
            <a:off x="16222970" y="8100971"/>
            <a:ext cx="1871772" cy="1776482"/>
          </a:xfrm>
          <a:prstGeom prst="rect">
            <a:avLst/>
          </a:prstGeom>
        </p:spPr>
      </p:pic>
      <p:grpSp>
        <p:nvGrpSpPr>
          <p:cNvPr id="27" name="Group 2">
            <a:extLst>
              <a:ext uri="{FF2B5EF4-FFF2-40B4-BE49-F238E27FC236}">
                <a16:creationId xmlns:a16="http://schemas.microsoft.com/office/drawing/2014/main" id="{6CC67313-A5D7-221B-176D-5A59B60E2DBD}"/>
              </a:ext>
            </a:extLst>
          </p:cNvPr>
          <p:cNvGrpSpPr/>
          <p:nvPr/>
        </p:nvGrpSpPr>
        <p:grpSpPr>
          <a:xfrm>
            <a:off x="4128988" y="2670927"/>
            <a:ext cx="10030024" cy="4601928"/>
            <a:chOff x="0" y="0"/>
            <a:chExt cx="14727184" cy="12798384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B1119837-1CC1-5322-64F7-536190C8A440}"/>
                </a:ext>
              </a:extLst>
            </p:cNvPr>
            <p:cNvSpPr/>
            <p:nvPr/>
          </p:nvSpPr>
          <p:spPr>
            <a:xfrm>
              <a:off x="0" y="-4262"/>
              <a:ext cx="14734930" cy="12804870"/>
            </a:xfrm>
            <a:custGeom>
              <a:avLst/>
              <a:gdLst/>
              <a:ahLst/>
              <a:cxnLst/>
              <a:rect l="l" t="t" r="r" b="b"/>
              <a:pathLst>
                <a:path w="14734930" h="12804870">
                  <a:moveTo>
                    <a:pt x="13796031" y="12793682"/>
                  </a:moveTo>
                  <a:cubicBezTo>
                    <a:pt x="13796031" y="12793682"/>
                    <a:pt x="13376278" y="12804870"/>
                    <a:pt x="12913692" y="12802248"/>
                  </a:cubicBezTo>
                  <a:cubicBezTo>
                    <a:pt x="4626114" y="12800086"/>
                    <a:pt x="1057073" y="12792261"/>
                    <a:pt x="1057073" y="12792261"/>
                  </a:cubicBezTo>
                  <a:cubicBezTo>
                    <a:pt x="812931" y="12783427"/>
                    <a:pt x="565145" y="12766446"/>
                    <a:pt x="398404" y="12708268"/>
                  </a:cubicBezTo>
                  <a:cubicBezTo>
                    <a:pt x="120505" y="12611306"/>
                    <a:pt x="0" y="12433778"/>
                    <a:pt x="0" y="3904518"/>
                  </a:cubicBezTo>
                  <a:lnTo>
                    <a:pt x="0" y="390442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394159" y="7673"/>
                  </a:cubicBezTo>
                  <a:cubicBezTo>
                    <a:pt x="13157350" y="0"/>
                    <a:pt x="13621279" y="7673"/>
                    <a:pt x="13621279" y="7673"/>
                  </a:cubicBezTo>
                  <a:cubicBezTo>
                    <a:pt x="13989586" y="15152"/>
                    <a:pt x="14352899" y="84484"/>
                    <a:pt x="14550639" y="207066"/>
                  </a:cubicBezTo>
                  <a:cubicBezTo>
                    <a:pt x="14701656" y="300683"/>
                    <a:pt x="14734930" y="425358"/>
                    <a:pt x="14725790" y="3904518"/>
                  </a:cubicBezTo>
                  <a:lnTo>
                    <a:pt x="14725790" y="3904615"/>
                  </a:lnTo>
                  <a:cubicBezTo>
                    <a:pt x="14725790" y="12551743"/>
                    <a:pt x="14442793" y="12765841"/>
                    <a:pt x="13796031" y="12793682"/>
                  </a:cubicBezTo>
                  <a:close/>
                </a:path>
              </a:pathLst>
            </a:custGeom>
            <a:solidFill>
              <a:srgbClr val="D1D899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EF84407-DEB6-4E65-1FD8-505F35F4BAEA}"/>
              </a:ext>
            </a:extLst>
          </p:cNvPr>
          <p:cNvSpPr txBox="1"/>
          <p:nvPr/>
        </p:nvSpPr>
        <p:spPr>
          <a:xfrm>
            <a:off x="4495800" y="2831903"/>
            <a:ext cx="9663212" cy="4093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khiến được dùng để:</a:t>
            </a: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nghị hoặc yêu cầu.</a:t>
            </a:r>
            <a:endParaRPr lang="en-US" sz="4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khen, chê hoặc thể hiện cảm xúc.</a:t>
            </a:r>
            <a:endParaRPr lang="en-US" sz="4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4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00FC877A-FEEB-F384-A928-8B4125E3C7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938452" y="6776319"/>
            <a:ext cx="5249617" cy="3510681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1AF04E12-8501-FE3D-C10B-593418201C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920042">
            <a:off x="15426404" y="4677485"/>
            <a:ext cx="977952" cy="11488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04883">
            <a:off x="17078442" y="8464523"/>
            <a:ext cx="524569" cy="22203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042">
            <a:off x="2797830" y="2784915"/>
            <a:ext cx="798954" cy="938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4306" y="7150587"/>
            <a:ext cx="1810545" cy="16430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287380">
            <a:off x="-1225401" y="7456586"/>
            <a:ext cx="3866404" cy="3006129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090A3E1-E488-2D34-9D33-45B2B5A19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96911" y="417697"/>
            <a:ext cx="18484911" cy="1930596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DBF6525E-D1BC-B6FC-BE7F-A9219B90D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825944">
            <a:off x="15499203" y="770902"/>
            <a:ext cx="2693811" cy="206749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F8332125-3E80-4D35-780B-4068EC653B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3387" y="95064"/>
            <a:ext cx="2914031" cy="3564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0E2F5A-9303-1991-0A19-24ABAB9FFD49}"/>
              </a:ext>
            </a:extLst>
          </p:cNvPr>
          <p:cNvSpPr txBox="1"/>
          <p:nvPr/>
        </p:nvSpPr>
        <p:spPr>
          <a:xfrm>
            <a:off x="3624102" y="942877"/>
            <a:ext cx="111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97D94-5654-2B16-98BA-48105CF8D508}"/>
              </a:ext>
            </a:extLst>
          </p:cNvPr>
          <p:cNvSpPr txBox="1"/>
          <p:nvPr/>
        </p:nvSpPr>
        <p:spPr>
          <a:xfrm>
            <a:off x="3809999" y="2670926"/>
            <a:ext cx="12437660" cy="201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 từ ở cột A với từ ở cột B thành các cặp từ có nghĩa trái ngược nhau: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174F40-D522-2AEB-B5AE-B07104A33F7C}"/>
              </a:ext>
            </a:extLst>
          </p:cNvPr>
          <p:cNvSpPr/>
          <p:nvPr/>
        </p:nvSpPr>
        <p:spPr>
          <a:xfrm>
            <a:off x="3163246" y="5114810"/>
            <a:ext cx="4263156" cy="1143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47E4BD-971D-B6BA-B058-0FB3C40CA72A}"/>
              </a:ext>
            </a:extLst>
          </p:cNvPr>
          <p:cNvSpPr/>
          <p:nvPr/>
        </p:nvSpPr>
        <p:spPr>
          <a:xfrm>
            <a:off x="3156318" y="8066848"/>
            <a:ext cx="4263156" cy="1143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ADCA65-AE68-D26B-727F-B25F652C737E}"/>
              </a:ext>
            </a:extLst>
          </p:cNvPr>
          <p:cNvSpPr/>
          <p:nvPr/>
        </p:nvSpPr>
        <p:spPr>
          <a:xfrm>
            <a:off x="3163246" y="6554779"/>
            <a:ext cx="4263156" cy="1143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647C99-FF2A-6C2C-749D-B18A02BB2C77}"/>
              </a:ext>
            </a:extLst>
          </p:cNvPr>
          <p:cNvSpPr/>
          <p:nvPr/>
        </p:nvSpPr>
        <p:spPr>
          <a:xfrm>
            <a:off x="11259775" y="5114810"/>
            <a:ext cx="4439119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2462B9-7E48-5343-4AA4-550E7A6AEE55}"/>
              </a:ext>
            </a:extLst>
          </p:cNvPr>
          <p:cNvSpPr/>
          <p:nvPr/>
        </p:nvSpPr>
        <p:spPr>
          <a:xfrm>
            <a:off x="11259775" y="8098297"/>
            <a:ext cx="4439118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F485DA-5FCB-A366-D138-9BC0CC72B55C}"/>
              </a:ext>
            </a:extLst>
          </p:cNvPr>
          <p:cNvSpPr/>
          <p:nvPr/>
        </p:nvSpPr>
        <p:spPr>
          <a:xfrm>
            <a:off x="11259776" y="6554779"/>
            <a:ext cx="4439118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8F7363-25E8-2754-8189-27FE14EF6E95}"/>
              </a:ext>
            </a:extLst>
          </p:cNvPr>
          <p:cNvCxnSpPr>
            <a:stCxn id="20" idx="3"/>
            <a:endCxn id="25" idx="1"/>
          </p:cNvCxnSpPr>
          <p:nvPr/>
        </p:nvCxnSpPr>
        <p:spPr>
          <a:xfrm>
            <a:off x="7426402" y="5686310"/>
            <a:ext cx="3833374" cy="14399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372793-B761-8206-E943-8315B00C838E}"/>
              </a:ext>
            </a:extLst>
          </p:cNvPr>
          <p:cNvCxnSpPr>
            <a:stCxn id="22" idx="3"/>
          </p:cNvCxnSpPr>
          <p:nvPr/>
        </p:nvCxnSpPr>
        <p:spPr>
          <a:xfrm>
            <a:off x="7426402" y="7126279"/>
            <a:ext cx="3833373" cy="16673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32D505-FEB9-02AE-525A-F280A72DEEDE}"/>
              </a:ext>
            </a:extLst>
          </p:cNvPr>
          <p:cNvCxnSpPr>
            <a:endCxn id="23" idx="1"/>
          </p:cNvCxnSpPr>
          <p:nvPr/>
        </p:nvCxnSpPr>
        <p:spPr>
          <a:xfrm flipV="1">
            <a:off x="7426402" y="5686310"/>
            <a:ext cx="3833373" cy="31073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82615" y="2563155"/>
            <a:ext cx="13513798" cy="2925159"/>
            <a:chOff x="0" y="0"/>
            <a:chExt cx="3622362" cy="2288224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D1D89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21932">
            <a:off x="784752" y="3207064"/>
            <a:ext cx="2148194" cy="16245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042">
            <a:off x="15385101" y="2896817"/>
            <a:ext cx="1134443" cy="1332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31263">
            <a:off x="-904502" y="-365972"/>
            <a:ext cx="3866404" cy="3006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8656755" y="800057"/>
            <a:ext cx="499971" cy="21162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3227" y="-2616501"/>
            <a:ext cx="4695920" cy="411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B45F2-23F0-9E73-4CA8-79D8D5918FEC}"/>
              </a:ext>
            </a:extLst>
          </p:cNvPr>
          <p:cNvSpPr txBox="1"/>
          <p:nvPr/>
        </p:nvSpPr>
        <p:spPr>
          <a:xfrm>
            <a:off x="3791118" y="2988861"/>
            <a:ext cx="10549208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kể ngắn gọn một câu chuyện về Chủ tịch Hồ Chí Minh mà em được biết.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5005B-5B00-EE19-8FFA-C1AA743602DA}"/>
              </a:ext>
            </a:extLst>
          </p:cNvPr>
          <p:cNvSpPr txBox="1"/>
          <p:nvPr/>
        </p:nvSpPr>
        <p:spPr>
          <a:xfrm>
            <a:off x="6428175" y="260506"/>
            <a:ext cx="5264466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ể chuyện Bác Hồ - Tổng hợp 20 mẩu chuyện hay và ý nghĩa nhất về Bác">
            <a:extLst>
              <a:ext uri="{FF2B5EF4-FFF2-40B4-BE49-F238E27FC236}">
                <a16:creationId xmlns:a16="http://schemas.microsoft.com/office/drawing/2014/main" id="{28C75312-F493-EBB7-97B7-AAE30C52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062632"/>
            <a:ext cx="4855504" cy="36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ùa Xuân và những câu chuyện ý nghĩa về Bác">
            <a:extLst>
              <a:ext uri="{FF2B5EF4-FFF2-40B4-BE49-F238E27FC236}">
                <a16:creationId xmlns:a16="http://schemas.microsoft.com/office/drawing/2014/main" id="{26D504BD-D5FD-E80A-F7FE-4ED2A5CE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85" y="5992580"/>
            <a:ext cx="5893146" cy="36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mẩu chuyện hay về Hồ Chủ Tịch - Câu chuyện Bác Hồ với chiến sĩ người  dân tộc. | TRƯỜNG TIỂU HỌC TÂN TRỤ">
            <a:extLst>
              <a:ext uri="{FF2B5EF4-FFF2-40B4-BE49-F238E27FC236}">
                <a16:creationId xmlns:a16="http://schemas.microsoft.com/office/drawing/2014/main" id="{A1FA7C16-4642-FF9E-CD76-D3EB2FF4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331" y="6009411"/>
            <a:ext cx="4855504" cy="36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6FAD1B33-F1C4-B32F-788C-C170A4D96348}"/>
              </a:ext>
            </a:extLst>
          </p:cNvPr>
          <p:cNvGrpSpPr/>
          <p:nvPr/>
        </p:nvGrpSpPr>
        <p:grpSpPr>
          <a:xfrm>
            <a:off x="1011375" y="1794320"/>
            <a:ext cx="16465748" cy="7419566"/>
            <a:chOff x="0" y="0"/>
            <a:chExt cx="3575203" cy="195412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9A08ADA-59B9-2F1B-14CC-4688B3F442E8}"/>
                </a:ext>
              </a:extLst>
            </p:cNvPr>
            <p:cNvSpPr/>
            <p:nvPr/>
          </p:nvSpPr>
          <p:spPr>
            <a:xfrm>
              <a:off x="0" y="0"/>
              <a:ext cx="3575203" cy="1954124"/>
            </a:xfrm>
            <a:custGeom>
              <a:avLst/>
              <a:gdLst/>
              <a:ahLst/>
              <a:cxnLst/>
              <a:rect l="l" t="t" r="r" b="b"/>
              <a:pathLst>
                <a:path w="3575203" h="1954124">
                  <a:moveTo>
                    <a:pt x="29087" y="0"/>
                  </a:moveTo>
                  <a:lnTo>
                    <a:pt x="3546116" y="0"/>
                  </a:lnTo>
                  <a:cubicBezTo>
                    <a:pt x="3553830" y="0"/>
                    <a:pt x="3561229" y="3064"/>
                    <a:pt x="3566683" y="8519"/>
                  </a:cubicBezTo>
                  <a:cubicBezTo>
                    <a:pt x="3572138" y="13974"/>
                    <a:pt x="3575203" y="21372"/>
                    <a:pt x="3575203" y="29087"/>
                  </a:cubicBezTo>
                  <a:lnTo>
                    <a:pt x="3575203" y="1925038"/>
                  </a:lnTo>
                  <a:cubicBezTo>
                    <a:pt x="3575203" y="1941102"/>
                    <a:pt x="3562180" y="1954124"/>
                    <a:pt x="3546116" y="1954124"/>
                  </a:cubicBezTo>
                  <a:lnTo>
                    <a:pt x="29087" y="1954124"/>
                  </a:lnTo>
                  <a:cubicBezTo>
                    <a:pt x="13022" y="1954124"/>
                    <a:pt x="0" y="1941102"/>
                    <a:pt x="0" y="1925038"/>
                  </a:cubicBezTo>
                  <a:lnTo>
                    <a:pt x="0" y="29087"/>
                  </a:lnTo>
                  <a:cubicBezTo>
                    <a:pt x="0" y="13022"/>
                    <a:pt x="13022" y="0"/>
                    <a:pt x="29087" y="0"/>
                  </a:cubicBezTo>
                  <a:close/>
                </a:path>
              </a:pathLst>
            </a:custGeom>
            <a:grpFill/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65E103E-C2DF-A177-A2F0-864DF2E38AD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6738E94C-2A09-BE63-DFAF-A3C9A70C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29614">
            <a:off x="-227920" y="325188"/>
            <a:ext cx="8221315" cy="195816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D84A974A-DA97-B5D3-6F04-C16846D6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13378" flipH="1">
            <a:off x="10107308" y="325188"/>
            <a:ext cx="8221315" cy="1958168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8E9DAAC-537D-504B-A134-764152A8F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050" y="8542540"/>
            <a:ext cx="1907491" cy="1375778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14650FF-EC6E-A750-B5BC-0E551CD2F7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68645" y="8046035"/>
            <a:ext cx="1849320" cy="22656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537022-A9AA-A910-BB37-A1D093BEB9C4}"/>
              </a:ext>
            </a:extLst>
          </p:cNvPr>
          <p:cNvSpPr txBox="1"/>
          <p:nvPr/>
        </p:nvSpPr>
        <p:spPr>
          <a:xfrm>
            <a:off x="682604" y="2863948"/>
            <a:ext cx="17123290" cy="191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8: RÈN LUYỆN THÂN THỂ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D2702-FF8E-97AB-BE05-2B64821B0443}"/>
              </a:ext>
            </a:extLst>
          </p:cNvPr>
          <p:cNvSpPr txBox="1"/>
          <p:nvPr/>
        </p:nvSpPr>
        <p:spPr>
          <a:xfrm>
            <a:off x="1562100" y="4810940"/>
            <a:ext cx="15163799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5BEEEC05-4022-2E1C-4EE7-E5051B05B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40040" y="7961293"/>
            <a:ext cx="469592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1565" y="2949946"/>
            <a:ext cx="9865261" cy="3422727"/>
            <a:chOff x="0" y="0"/>
            <a:chExt cx="3233469" cy="213075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233469" cy="2130752"/>
            </a:xfrm>
            <a:custGeom>
              <a:avLst/>
              <a:gdLst/>
              <a:ahLst/>
              <a:cxnLst/>
              <a:rect l="l" t="t" r="r" b="b"/>
              <a:pathLst>
                <a:path w="3233469" h="2130752">
                  <a:moveTo>
                    <a:pt x="32161" y="0"/>
                  </a:moveTo>
                  <a:lnTo>
                    <a:pt x="3201308" y="0"/>
                  </a:lnTo>
                  <a:cubicBezTo>
                    <a:pt x="3209838" y="0"/>
                    <a:pt x="3218018" y="3388"/>
                    <a:pt x="3224049" y="9420"/>
                  </a:cubicBezTo>
                  <a:cubicBezTo>
                    <a:pt x="3230081" y="15451"/>
                    <a:pt x="3233469" y="23631"/>
                    <a:pt x="3233469" y="32161"/>
                  </a:cubicBezTo>
                  <a:lnTo>
                    <a:pt x="3233469" y="2098591"/>
                  </a:lnTo>
                  <a:cubicBezTo>
                    <a:pt x="3233469" y="2107120"/>
                    <a:pt x="3230081" y="2115301"/>
                    <a:pt x="3224049" y="2121332"/>
                  </a:cubicBezTo>
                  <a:cubicBezTo>
                    <a:pt x="3218018" y="2127363"/>
                    <a:pt x="3209838" y="2130752"/>
                    <a:pt x="3201308" y="2130752"/>
                  </a:cubicBezTo>
                  <a:lnTo>
                    <a:pt x="32161" y="2130752"/>
                  </a:lnTo>
                  <a:cubicBezTo>
                    <a:pt x="23631" y="2130752"/>
                    <a:pt x="15451" y="2127363"/>
                    <a:pt x="9420" y="2121332"/>
                  </a:cubicBezTo>
                  <a:cubicBezTo>
                    <a:pt x="3388" y="2115301"/>
                    <a:pt x="0" y="2107120"/>
                    <a:pt x="0" y="2098591"/>
                  </a:cubicBezTo>
                  <a:lnTo>
                    <a:pt x="0" y="32161"/>
                  </a:lnTo>
                  <a:cubicBezTo>
                    <a:pt x="0" y="23631"/>
                    <a:pt x="3388" y="15451"/>
                    <a:pt x="9420" y="9420"/>
                  </a:cubicBezTo>
                  <a:cubicBezTo>
                    <a:pt x="15451" y="3388"/>
                    <a:pt x="23631" y="0"/>
                    <a:pt x="32161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861">
            <a:off x="1591340" y="2821489"/>
            <a:ext cx="2741750" cy="1222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89704" flipH="1">
            <a:off x="6066061" y="8108029"/>
            <a:ext cx="3202860" cy="14280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527759" flipH="1">
            <a:off x="3191551" y="5564378"/>
            <a:ext cx="1301648" cy="942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61548" flipH="1">
            <a:off x="11748695" y="6183014"/>
            <a:ext cx="2286321" cy="101936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BD5231A-8D04-080F-383E-F7B8B5AD6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656755" y="800057"/>
            <a:ext cx="499971" cy="2116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F22E92-A534-E4DD-309A-8283C8A1FD11}"/>
              </a:ext>
            </a:extLst>
          </p:cNvPr>
          <p:cNvSpPr txBox="1"/>
          <p:nvPr/>
        </p:nvSpPr>
        <p:spPr>
          <a:xfrm>
            <a:off x="6428175" y="260506"/>
            <a:ext cx="5264466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7591A-155B-C2F7-D7A8-B53033977D5D}"/>
              </a:ext>
            </a:extLst>
          </p:cNvPr>
          <p:cNvSpPr txBox="1"/>
          <p:nvPr/>
        </p:nvSpPr>
        <p:spPr>
          <a:xfrm>
            <a:off x="4425834" y="3402220"/>
            <a:ext cx="9096722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rả bài Góc sáng tạo tuần trước: </a:t>
            </a:r>
            <a:r>
              <a:rPr lang="nl-NL" sz="4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 của em. 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FAAC5B6D-9FD9-8A37-43ED-9AF6EEB25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378" flipH="1">
            <a:off x="11213626" y="708993"/>
            <a:ext cx="8221315" cy="195816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930657D4-1D33-A8BE-6A07-A57E0192F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9614">
            <a:off x="-1482589" y="655661"/>
            <a:ext cx="8221315" cy="195816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7516B734-A8F6-3F41-438B-05BA67CFD5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34032" y="5413409"/>
            <a:ext cx="4177580" cy="4680763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A94A6E5A-5501-60F7-3277-93C1E8B74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55606" y="7339686"/>
            <a:ext cx="2330386" cy="211482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87380">
            <a:off x="-1225401" y="7456586"/>
            <a:ext cx="3866404" cy="300612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1ACCE92-97ED-51EC-718B-D872067E6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000" y="3729471"/>
            <a:ext cx="4907619" cy="5376429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E958B05-C44A-66DC-43DD-247FAA400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9688" y="3729471"/>
            <a:ext cx="4907619" cy="5376429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F1BEA48-7362-D2D8-62B2-C24941FAE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76377" y="3729471"/>
            <a:ext cx="4907619" cy="5376429"/>
          </a:xfrm>
          <a:prstGeom prst="rect">
            <a:avLst/>
          </a:prstGeom>
        </p:spPr>
      </p:pic>
      <p:grpSp>
        <p:nvGrpSpPr>
          <p:cNvPr id="22" name="Group 6">
            <a:extLst>
              <a:ext uri="{FF2B5EF4-FFF2-40B4-BE49-F238E27FC236}">
                <a16:creationId xmlns:a16="http://schemas.microsoft.com/office/drawing/2014/main" id="{5A0AA9EA-B8CA-7AA7-FD11-C4A8106BCEF3}"/>
              </a:ext>
            </a:extLst>
          </p:cNvPr>
          <p:cNvGrpSpPr/>
          <p:nvPr/>
        </p:nvGrpSpPr>
        <p:grpSpPr>
          <a:xfrm>
            <a:off x="1965909" y="2573823"/>
            <a:ext cx="2963811" cy="974739"/>
            <a:chOff x="0" y="0"/>
            <a:chExt cx="5474301" cy="129345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C1B6972-A1A5-8673-CA2D-B7F32FB5C7EA}"/>
                </a:ext>
              </a:extLst>
            </p:cNvPr>
            <p:cNvSpPr/>
            <p:nvPr/>
          </p:nvSpPr>
          <p:spPr>
            <a:xfrm>
              <a:off x="0" y="-4262"/>
              <a:ext cx="5482046" cy="1299938"/>
            </a:xfrm>
            <a:custGeom>
              <a:avLst/>
              <a:gdLst/>
              <a:ahLst/>
              <a:cxnLst/>
              <a:rect l="l" t="t" r="r" b="b"/>
              <a:pathLst>
                <a:path w="5482046" h="1299938">
                  <a:moveTo>
                    <a:pt x="4543147" y="1288751"/>
                  </a:moveTo>
                  <a:cubicBezTo>
                    <a:pt x="4543147" y="1288751"/>
                    <a:pt x="4123394" y="1299938"/>
                    <a:pt x="3660809" y="1297317"/>
                  </a:cubicBezTo>
                  <a:cubicBezTo>
                    <a:pt x="2133983" y="1295154"/>
                    <a:pt x="1057073" y="1287330"/>
                    <a:pt x="1057073" y="1287330"/>
                  </a:cubicBezTo>
                  <a:cubicBezTo>
                    <a:pt x="812931" y="1278496"/>
                    <a:pt x="565145" y="1261514"/>
                    <a:pt x="398404" y="1203337"/>
                  </a:cubicBezTo>
                  <a:cubicBezTo>
                    <a:pt x="120505" y="1106375"/>
                    <a:pt x="0" y="928847"/>
                    <a:pt x="0" y="621485"/>
                  </a:cubicBezTo>
                  <a:lnTo>
                    <a:pt x="0" y="62148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21485"/>
                  </a:cubicBezTo>
                  <a:lnTo>
                    <a:pt x="5472906" y="621487"/>
                  </a:lnTo>
                  <a:cubicBezTo>
                    <a:pt x="5472906" y="1046812"/>
                    <a:pt x="5189910" y="1260910"/>
                    <a:pt x="4543147" y="1288751"/>
                  </a:cubicBezTo>
                  <a:close/>
                </a:path>
              </a:pathLst>
            </a:custGeom>
            <a:solidFill>
              <a:srgbClr val="FFD68C"/>
            </a:solidFill>
          </p:spPr>
        </p:sp>
      </p:grpSp>
      <p:grpSp>
        <p:nvGrpSpPr>
          <p:cNvPr id="24" name="Group 9">
            <a:extLst>
              <a:ext uri="{FF2B5EF4-FFF2-40B4-BE49-F238E27FC236}">
                <a16:creationId xmlns:a16="http://schemas.microsoft.com/office/drawing/2014/main" id="{82004375-340B-39F8-0552-43E781587C4F}"/>
              </a:ext>
            </a:extLst>
          </p:cNvPr>
          <p:cNvGrpSpPr/>
          <p:nvPr/>
        </p:nvGrpSpPr>
        <p:grpSpPr>
          <a:xfrm>
            <a:off x="7681592" y="2570611"/>
            <a:ext cx="2963811" cy="1015928"/>
            <a:chOff x="0" y="0"/>
            <a:chExt cx="5474301" cy="1363597"/>
          </a:xfrm>
          <a:solidFill>
            <a:schemeClr val="accent3">
              <a:lumMod val="75000"/>
            </a:schemeClr>
          </a:soli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DF597198-EA91-2FA2-DC9C-4F7682FF70A3}"/>
                </a:ext>
              </a:extLst>
            </p:cNvPr>
            <p:cNvSpPr/>
            <p:nvPr/>
          </p:nvSpPr>
          <p:spPr>
            <a:xfrm>
              <a:off x="0" y="-4262"/>
              <a:ext cx="5482046" cy="1370083"/>
            </a:xfrm>
            <a:custGeom>
              <a:avLst/>
              <a:gdLst/>
              <a:ahLst/>
              <a:cxnLst/>
              <a:rect l="l" t="t" r="r" b="b"/>
              <a:pathLst>
                <a:path w="5482046" h="1370083">
                  <a:moveTo>
                    <a:pt x="4543147" y="1358895"/>
                  </a:moveTo>
                  <a:cubicBezTo>
                    <a:pt x="4543147" y="1358895"/>
                    <a:pt x="4123394" y="1370083"/>
                    <a:pt x="3660809" y="1367461"/>
                  </a:cubicBezTo>
                  <a:cubicBezTo>
                    <a:pt x="2133983" y="1365298"/>
                    <a:pt x="1057073" y="1357474"/>
                    <a:pt x="1057073" y="1357474"/>
                  </a:cubicBezTo>
                  <a:cubicBezTo>
                    <a:pt x="812931" y="1348640"/>
                    <a:pt x="565145" y="1331659"/>
                    <a:pt x="398404" y="1273481"/>
                  </a:cubicBezTo>
                  <a:cubicBezTo>
                    <a:pt x="120505" y="1176519"/>
                    <a:pt x="0" y="998991"/>
                    <a:pt x="0" y="641501"/>
                  </a:cubicBezTo>
                  <a:lnTo>
                    <a:pt x="0" y="6414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41501"/>
                  </a:cubicBezTo>
                  <a:lnTo>
                    <a:pt x="5472906" y="641504"/>
                  </a:lnTo>
                  <a:cubicBezTo>
                    <a:pt x="5472906" y="1116956"/>
                    <a:pt x="5189910" y="1331054"/>
                    <a:pt x="4543147" y="135889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6" name="TextBox 11">
            <a:extLst>
              <a:ext uri="{FF2B5EF4-FFF2-40B4-BE49-F238E27FC236}">
                <a16:creationId xmlns:a16="http://schemas.microsoft.com/office/drawing/2014/main" id="{4EE165D3-50E8-0F8D-5F84-9FF6B11B7C0F}"/>
              </a:ext>
            </a:extLst>
          </p:cNvPr>
          <p:cNvSpPr txBox="1"/>
          <p:nvPr/>
        </p:nvSpPr>
        <p:spPr>
          <a:xfrm>
            <a:off x="2204662" y="2859617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id="{60717546-1AEC-8ECC-E4CD-F276817E1EE9}"/>
              </a:ext>
            </a:extLst>
          </p:cNvPr>
          <p:cNvGrpSpPr/>
          <p:nvPr/>
        </p:nvGrpSpPr>
        <p:grpSpPr>
          <a:xfrm>
            <a:off x="13248281" y="2566984"/>
            <a:ext cx="2963811" cy="1019555"/>
            <a:chOff x="0" y="0"/>
            <a:chExt cx="5474301" cy="136359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C8B42810-9CD7-5F7C-3D36-77857676BB93}"/>
                </a:ext>
              </a:extLst>
            </p:cNvPr>
            <p:cNvSpPr/>
            <p:nvPr/>
          </p:nvSpPr>
          <p:spPr>
            <a:xfrm>
              <a:off x="0" y="-4262"/>
              <a:ext cx="5482046" cy="1370083"/>
            </a:xfrm>
            <a:custGeom>
              <a:avLst/>
              <a:gdLst/>
              <a:ahLst/>
              <a:cxnLst/>
              <a:rect l="l" t="t" r="r" b="b"/>
              <a:pathLst>
                <a:path w="5482046" h="1370083">
                  <a:moveTo>
                    <a:pt x="4543147" y="1358895"/>
                  </a:moveTo>
                  <a:cubicBezTo>
                    <a:pt x="4543147" y="1358895"/>
                    <a:pt x="4123394" y="1370083"/>
                    <a:pt x="3660809" y="1367461"/>
                  </a:cubicBezTo>
                  <a:cubicBezTo>
                    <a:pt x="2133983" y="1365298"/>
                    <a:pt x="1057073" y="1357474"/>
                    <a:pt x="1057073" y="1357474"/>
                  </a:cubicBezTo>
                  <a:cubicBezTo>
                    <a:pt x="812931" y="1348640"/>
                    <a:pt x="565145" y="1331659"/>
                    <a:pt x="398404" y="1273481"/>
                  </a:cubicBezTo>
                  <a:cubicBezTo>
                    <a:pt x="120505" y="1176519"/>
                    <a:pt x="0" y="998991"/>
                    <a:pt x="0" y="641501"/>
                  </a:cubicBezTo>
                  <a:lnTo>
                    <a:pt x="0" y="6414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41501"/>
                  </a:cubicBezTo>
                  <a:lnTo>
                    <a:pt x="5472906" y="641504"/>
                  </a:lnTo>
                  <a:cubicBezTo>
                    <a:pt x="5472906" y="1116956"/>
                    <a:pt x="5189910" y="1331054"/>
                    <a:pt x="4543147" y="135889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9" name="Picture 30">
            <a:extLst>
              <a:ext uri="{FF2B5EF4-FFF2-40B4-BE49-F238E27FC236}">
                <a16:creationId xmlns:a16="http://schemas.microsoft.com/office/drawing/2014/main" id="{CD409BC0-5999-9772-B49C-73EF009154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04883">
            <a:off x="6676314" y="5771333"/>
            <a:ext cx="299282" cy="1266801"/>
          </a:xfrm>
          <a:prstGeom prst="rect">
            <a:avLst/>
          </a:prstGeom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3B8F6946-10EA-4FB3-C5F5-84FB32D51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70961" y="-3086100"/>
            <a:ext cx="4695920" cy="4114800"/>
          </a:xfrm>
          <a:prstGeom prst="rect">
            <a:avLst/>
          </a:prstGeom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2B661D5B-FA5B-2D1A-7FE8-3C40F832DE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31263">
            <a:off x="-904502" y="-365972"/>
            <a:ext cx="3866404" cy="3006129"/>
          </a:xfrm>
          <a:prstGeom prst="rect">
            <a:avLst/>
          </a:prstGeom>
        </p:spPr>
      </p:pic>
      <p:pic>
        <p:nvPicPr>
          <p:cNvPr id="32" name="Picture 33">
            <a:extLst>
              <a:ext uri="{FF2B5EF4-FFF2-40B4-BE49-F238E27FC236}">
                <a16:creationId xmlns:a16="http://schemas.microsoft.com/office/drawing/2014/main" id="{3753775D-6B0B-91EF-E478-2CC6DE9A3BF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847013">
            <a:off x="16130059" y="3575741"/>
            <a:ext cx="1581796" cy="1395936"/>
          </a:xfrm>
          <a:prstGeom prst="rect">
            <a:avLst/>
          </a:prstGeom>
        </p:spPr>
      </p:pic>
      <p:pic>
        <p:nvPicPr>
          <p:cNvPr id="33" name="Picture 34">
            <a:extLst>
              <a:ext uri="{FF2B5EF4-FFF2-40B4-BE49-F238E27FC236}">
                <a16:creationId xmlns:a16="http://schemas.microsoft.com/office/drawing/2014/main" id="{47903CE0-8257-AB64-D1E4-15254BDF59F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071367" y="7925679"/>
            <a:ext cx="1155936" cy="1416154"/>
          </a:xfrm>
          <a:prstGeom prst="rect">
            <a:avLst/>
          </a:prstGeom>
        </p:spPr>
      </p:pic>
      <p:pic>
        <p:nvPicPr>
          <p:cNvPr id="34" name="Picture 35">
            <a:extLst>
              <a:ext uri="{FF2B5EF4-FFF2-40B4-BE49-F238E27FC236}">
                <a16:creationId xmlns:a16="http://schemas.microsoft.com/office/drawing/2014/main" id="{8B1AEBBC-29D5-93E6-DA71-5EA76FD5CD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52001">
            <a:off x="703730" y="7045194"/>
            <a:ext cx="649939" cy="826632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EAF68209-B49E-F891-02B9-32B8B7A50F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6200000">
            <a:off x="8656755" y="800057"/>
            <a:ext cx="499971" cy="2116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438B5D-1B81-7C08-ABDF-0BC509669865}"/>
              </a:ext>
            </a:extLst>
          </p:cNvPr>
          <p:cNvSpPr txBox="1"/>
          <p:nvPr/>
        </p:nvSpPr>
        <p:spPr>
          <a:xfrm>
            <a:off x="4914415" y="181535"/>
            <a:ext cx="8732983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D7EADC96-CFC2-20A8-A15C-0FFB25BF3EA7}"/>
              </a:ext>
            </a:extLst>
          </p:cNvPr>
          <p:cNvSpPr txBox="1"/>
          <p:nvPr/>
        </p:nvSpPr>
        <p:spPr>
          <a:xfrm>
            <a:off x="13529607" y="2947498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24C780CC-CF1F-DE5E-7C10-2FAE8DD4FAAC}"/>
              </a:ext>
            </a:extLst>
          </p:cNvPr>
          <p:cNvSpPr txBox="1"/>
          <p:nvPr/>
        </p:nvSpPr>
        <p:spPr>
          <a:xfrm>
            <a:off x="7944270" y="2925119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22376B-8DD2-BF6F-8298-F863D57EB540}"/>
              </a:ext>
            </a:extLst>
          </p:cNvPr>
          <p:cNvSpPr txBox="1"/>
          <p:nvPr/>
        </p:nvSpPr>
        <p:spPr>
          <a:xfrm>
            <a:off x="1358078" y="4443847"/>
            <a:ext cx="4587337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CHUẨN BỊ (NÓI VỀ MỘT CÂU LẠC BỘ THỂ THAO MÀ EM BIẾT)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DAB4D1-C1DD-0FF6-1B67-0ADE3A24E747}"/>
              </a:ext>
            </a:extLst>
          </p:cNvPr>
          <p:cNvSpPr txBox="1"/>
          <p:nvPr/>
        </p:nvSpPr>
        <p:spPr>
          <a:xfrm>
            <a:off x="6660614" y="4746641"/>
            <a:ext cx="4941554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HOÀN THÀNH BẢN ĐĂNG KÍ THAM GIA CÂU LẠC BỘ THỂ THAO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ED4B7D-B54C-4F32-ED54-6C559E0CC70B}"/>
              </a:ext>
            </a:extLst>
          </p:cNvPr>
          <p:cNvSpPr txBox="1"/>
          <p:nvPr/>
        </p:nvSpPr>
        <p:spPr>
          <a:xfrm>
            <a:off x="12678663" y="5464906"/>
            <a:ext cx="410304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GIỚI THIỆU SẢN PHẨM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A923AC39-944F-588D-401E-BD3909B70B75}"/>
              </a:ext>
            </a:extLst>
          </p:cNvPr>
          <p:cNvGrpSpPr/>
          <p:nvPr/>
        </p:nvGrpSpPr>
        <p:grpSpPr>
          <a:xfrm>
            <a:off x="6301394" y="728640"/>
            <a:ext cx="10957906" cy="8829720"/>
            <a:chOff x="0" y="0"/>
            <a:chExt cx="4274726" cy="232552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AB05E70-62EE-7361-CC53-4439DA078782}"/>
                </a:ext>
              </a:extLst>
            </p:cNvPr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3C60596-A0A6-1081-501A-93EF1EB0CDA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77A23FB7-5F9B-AC71-353C-D700A247E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5A1F3D4E-F8BD-82CF-4A9B-5B4599689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B5A52A2-CE33-B1C1-76B4-1794E5389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B5A5075A-A20B-3A57-1CD3-55EDA3F2D4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C839D64F-41AB-6BF6-88D5-B820100A8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84D6A94A-B182-9251-C18E-6490A6CD06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17155" y="2924387"/>
            <a:ext cx="2036685" cy="4156499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F3AF5123-17D8-163E-9657-9F252AA39D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5DDEAB-84BD-B0CD-43A7-BF666A362B21}"/>
              </a:ext>
            </a:extLst>
          </p:cNvPr>
          <p:cNvSpPr txBox="1"/>
          <p:nvPr/>
        </p:nvSpPr>
        <p:spPr>
          <a:xfrm>
            <a:off x="6506414" y="3964393"/>
            <a:ext cx="1054786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CHUẨN BỊ (NÓI VỀ MỘT CÂU LẠC BỘ THỂ THAO MÀ EM BIẾT)</a:t>
            </a: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9">
            <a:extLst>
              <a:ext uri="{FF2B5EF4-FFF2-40B4-BE49-F238E27FC236}">
                <a16:creationId xmlns:a16="http://schemas.microsoft.com/office/drawing/2014/main" id="{A14C8601-7D4C-2C15-FAAE-B01079447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840200" y="3543300"/>
            <a:ext cx="2107258" cy="2552846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817083F0-E868-DB21-9559-9C8D3C1862AB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499D4A9-C4DF-07CF-8BD0-F53E2CC186CE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73A78C9-5C79-B49F-F3C8-FBB270C002BA}"/>
              </a:ext>
            </a:extLst>
          </p:cNvPr>
          <p:cNvSpPr txBox="1"/>
          <p:nvPr/>
        </p:nvSpPr>
        <p:spPr>
          <a:xfrm>
            <a:off x="3624102" y="942877"/>
            <a:ext cx="111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0CC83367-52CA-037F-6D09-A4A70AD5E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419045"/>
            <a:ext cx="4038600" cy="3892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05C7FC-411C-A6F7-4648-0BF61C6C825C}"/>
              </a:ext>
            </a:extLst>
          </p:cNvPr>
          <p:cNvSpPr txBox="1"/>
          <p:nvPr/>
        </p:nvSpPr>
        <p:spPr>
          <a:xfrm>
            <a:off x="1946694" y="2521412"/>
            <a:ext cx="14055305" cy="384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nói về một câu lạc bộ thể thao mà em biết: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Đó là câu lạc bộ của trường hay của địa phương em?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Câu lạc bộ đó có những môn thể thao nào?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Em muốn chơi môn thể thao nào?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CFAF9B24-9EF0-865D-72B8-44F03E6BC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32627">
            <a:off x="16156900" y="909868"/>
            <a:ext cx="2551893" cy="765568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8B416B08-4296-7D02-B1AD-812C256D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20600" y="4385849"/>
            <a:ext cx="1613256" cy="19764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6A69D0-3AB5-7420-BAAC-9F4366F25C2F}"/>
              </a:ext>
            </a:extLst>
          </p:cNvPr>
          <p:cNvSpPr txBox="1"/>
          <p:nvPr/>
        </p:nvSpPr>
        <p:spPr>
          <a:xfrm>
            <a:off x="5257800" y="6917598"/>
            <a:ext cx="77724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đóng vai “phóng viên” để “phỏng vấn” một số bạn trả lời các câu hỏi trên. 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0CB45AD7-FED5-6B84-C65D-7431E6A2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61038" y="6917598"/>
            <a:ext cx="4061265" cy="3167788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D59C2EE5-F0F3-CD3E-691C-8EDC2DDAD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80051">
            <a:off x="74176" y="-399784"/>
            <a:ext cx="2237559" cy="271069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>
            <a:extLst>
              <a:ext uri="{FF2B5EF4-FFF2-40B4-BE49-F238E27FC236}">
                <a16:creationId xmlns:a16="http://schemas.microsoft.com/office/drawing/2014/main" id="{C02C6302-A7FF-7C6C-6F69-8A11F0E7941F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E70F8663-2D93-08DA-1C41-855DB3E6DA1F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19795">
            <a:off x="15517123" y="732165"/>
            <a:ext cx="1848985" cy="16779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57088" y="-1039034"/>
            <a:ext cx="4695920" cy="4114800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E909EB99-33A5-F8E0-5C55-1E07E87F9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916" y="7124700"/>
            <a:ext cx="2538529" cy="2436988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99A0999F-73A2-6542-BD61-83A182F69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714" y="3543763"/>
            <a:ext cx="2627297" cy="2421890"/>
          </a:xfrm>
          <a:prstGeom prst="rect">
            <a:avLst/>
          </a:prstGeom>
        </p:spPr>
      </p:pic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D28A1F4E-71C3-14B7-7025-A12F8BF355E7}"/>
              </a:ext>
            </a:extLst>
          </p:cNvPr>
          <p:cNvSpPr/>
          <p:nvPr/>
        </p:nvSpPr>
        <p:spPr>
          <a:xfrm>
            <a:off x="3810000" y="2721610"/>
            <a:ext cx="9067800" cy="2421890"/>
          </a:xfrm>
          <a:prstGeom prst="wedgeRectCallout">
            <a:avLst>
              <a:gd name="adj1" fmla="val -59336"/>
              <a:gd name="adj2" fmla="val 264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sẽ giới thiệu câu lạc bộ thể thao của trường hay của địa phương bạn?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2EDE30-E7A5-BC24-E970-50E90AFE6BAC}"/>
              </a:ext>
            </a:extLst>
          </p:cNvPr>
          <p:cNvSpPr txBox="1"/>
          <p:nvPr/>
        </p:nvSpPr>
        <p:spPr>
          <a:xfrm>
            <a:off x="3624102" y="942877"/>
            <a:ext cx="111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B4590AE0-A6B3-2457-B4CA-E607DEB3ED9E}"/>
              </a:ext>
            </a:extLst>
          </p:cNvPr>
          <p:cNvSpPr/>
          <p:nvPr/>
        </p:nvSpPr>
        <p:spPr>
          <a:xfrm>
            <a:off x="7924800" y="6210300"/>
            <a:ext cx="6019800" cy="2421890"/>
          </a:xfrm>
          <a:prstGeom prst="wedgeRectCallout">
            <a:avLst>
              <a:gd name="adj1" fmla="val 60297"/>
              <a:gd name="adj2" fmla="val 2131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sẽ giới thiệu câu lạc bộ của trường mình.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Tổ chức câu lạc bộ theo sở thích của học sinh trong trường học - Chi tiết  tin tức - Cổng thông tin điện tử tỉnh Bắc Giang">
            <a:extLst>
              <a:ext uri="{FF2B5EF4-FFF2-40B4-BE49-F238E27FC236}">
                <a16:creationId xmlns:a16="http://schemas.microsoft.com/office/drawing/2014/main" id="{0919CF7C-3F88-0505-F5DA-204020DE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6" y="6433650"/>
            <a:ext cx="3377564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ô hình câu lạc bộ trong trường học | BÁO QUẢNG NAM ONLINE - Tin tức mới  nhất">
            <a:extLst>
              <a:ext uri="{FF2B5EF4-FFF2-40B4-BE49-F238E27FC236}">
                <a16:creationId xmlns:a16="http://schemas.microsoft.com/office/drawing/2014/main" id="{22785AA5-6F8C-DC36-950F-D8BD1AB1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78" y="7495687"/>
            <a:ext cx="3377564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5CC50349-6041-C6B8-70C3-F22F92706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165025">
            <a:off x="5285774" y="5674340"/>
            <a:ext cx="1371758" cy="1157421"/>
          </a:xfrm>
          <a:prstGeom prst="rect">
            <a:avLst/>
          </a:prstGeom>
        </p:spPr>
      </p:pic>
      <p:pic>
        <p:nvPicPr>
          <p:cNvPr id="10246" name="Picture 6" descr="NTO - Câu lạc bộ sân chơi bổ ích trong trường học">
            <a:extLst>
              <a:ext uri="{FF2B5EF4-FFF2-40B4-BE49-F238E27FC236}">
                <a16:creationId xmlns:a16="http://schemas.microsoft.com/office/drawing/2014/main" id="{DAC6FA62-1A22-AF8A-8493-97FF4249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247" y="2748169"/>
            <a:ext cx="3457286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ại sao nên tham gia Câu Lạc Bộ khi học Đại học? - JobsGO Blog">
            <a:extLst>
              <a:ext uri="{FF2B5EF4-FFF2-40B4-BE49-F238E27FC236}">
                <a16:creationId xmlns:a16="http://schemas.microsoft.com/office/drawing/2014/main" id="{AA4C6CBA-F690-B403-1B6A-735864DC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769" y="4768940"/>
            <a:ext cx="3365315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581E1538-0DDD-941F-38F8-C9013DC3A2BF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BC4C7116-0A4D-46DF-584E-8807D59B9984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2">
            <a:extLst>
              <a:ext uri="{FF2B5EF4-FFF2-40B4-BE49-F238E27FC236}">
                <a16:creationId xmlns:a16="http://schemas.microsoft.com/office/drawing/2014/main" id="{FE742794-7EF8-09FA-9587-05CDA4AE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19795">
            <a:off x="15766376" y="613461"/>
            <a:ext cx="1848985" cy="1677954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C82E5309-0C1E-39FF-B85D-63A5392EE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57088" y="-1039034"/>
            <a:ext cx="4695920" cy="411480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769D3418-EF7C-D4DF-07D3-E8E5869CA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916" y="7124700"/>
            <a:ext cx="2538529" cy="2436988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BFE59A7F-6927-0FF1-A0E4-8CA7A2DE9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714" y="3543763"/>
            <a:ext cx="2627297" cy="242189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EA82A96C-136E-CE72-B145-029239F03A91}"/>
              </a:ext>
            </a:extLst>
          </p:cNvPr>
          <p:cNvSpPr/>
          <p:nvPr/>
        </p:nvSpPr>
        <p:spPr>
          <a:xfrm>
            <a:off x="3810000" y="2721610"/>
            <a:ext cx="7924800" cy="2421890"/>
          </a:xfrm>
          <a:prstGeom prst="wedgeRectCallout">
            <a:avLst>
              <a:gd name="adj1" fmla="val -59336"/>
              <a:gd name="adj2" fmla="val 264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lạc bộ của trường có những môn thể thao nào?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5CD6E2-168F-C30D-5F11-1918E9DBFFA6}"/>
              </a:ext>
            </a:extLst>
          </p:cNvPr>
          <p:cNvSpPr txBox="1"/>
          <p:nvPr/>
        </p:nvSpPr>
        <p:spPr>
          <a:xfrm>
            <a:off x="3624102" y="942877"/>
            <a:ext cx="111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D6D3AC76-1424-9387-E661-4CEC296C8EAB}"/>
              </a:ext>
            </a:extLst>
          </p:cNvPr>
          <p:cNvSpPr/>
          <p:nvPr/>
        </p:nvSpPr>
        <p:spPr>
          <a:xfrm>
            <a:off x="6781800" y="6134100"/>
            <a:ext cx="7391400" cy="2421890"/>
          </a:xfrm>
          <a:prstGeom prst="wedgeRectCallout">
            <a:avLst>
              <a:gd name="adj1" fmla="val 60297"/>
              <a:gd name="adj2" fmla="val 2131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lạc bộ của trường có các môn cầu lông, bóng đá, bóng rổ, võ...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Cầu lông dành cho các em học sinh tiểu học 2 - YouTube">
            <a:extLst>
              <a:ext uri="{FF2B5EF4-FFF2-40B4-BE49-F238E27FC236}">
                <a16:creationId xmlns:a16="http://schemas.microsoft.com/office/drawing/2014/main" id="{9DEF7D9A-40F9-CC92-156A-86CF7E19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2721610"/>
            <a:ext cx="3763716" cy="2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ổ chức Giải bóng đá học sinh tiểu học và THCS toàn quốc năm 2022">
            <a:extLst>
              <a:ext uri="{FF2B5EF4-FFF2-40B4-BE49-F238E27FC236}">
                <a16:creationId xmlns:a16="http://schemas.microsoft.com/office/drawing/2014/main" id="{7F417CEA-67A4-BE8E-7DD6-B3E77979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658" y="4321433"/>
            <a:ext cx="3763716" cy="22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95 đội tham dự Giải Bóng rổ học sinh tiểu học Hà Nội 2022 - Hànộimới">
            <a:extLst>
              <a:ext uri="{FF2B5EF4-FFF2-40B4-BE49-F238E27FC236}">
                <a16:creationId xmlns:a16="http://schemas.microsoft.com/office/drawing/2014/main" id="{E607D77C-CC81-A5C6-38D4-132BA716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9" y="6158345"/>
            <a:ext cx="3756789" cy="22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ạy võ cổ truyền trong trường học | BÁO QUẢNG NAM ONLINE - Tin tức mới nhất">
            <a:extLst>
              <a:ext uri="{FF2B5EF4-FFF2-40B4-BE49-F238E27FC236}">
                <a16:creationId xmlns:a16="http://schemas.microsoft.com/office/drawing/2014/main" id="{C2EAAC4D-66F9-A2E3-6135-7DB46059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26" y="7485562"/>
            <a:ext cx="3763716" cy="22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CAE19360-2CF6-42EE-35AF-1677D89A3A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172490">
            <a:off x="4762455" y="5895792"/>
            <a:ext cx="974759" cy="891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87380">
            <a:off x="-1225401" y="7456586"/>
            <a:ext cx="3866404" cy="30061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48702">
            <a:off x="16861948" y="5290380"/>
            <a:ext cx="1442758" cy="1687437"/>
          </a:xfrm>
          <a:prstGeom prst="rect">
            <a:avLst/>
          </a:prstGeom>
        </p:spPr>
      </p:pic>
      <p:grpSp>
        <p:nvGrpSpPr>
          <p:cNvPr id="29" name="Group 2">
            <a:extLst>
              <a:ext uri="{FF2B5EF4-FFF2-40B4-BE49-F238E27FC236}">
                <a16:creationId xmlns:a16="http://schemas.microsoft.com/office/drawing/2014/main" id="{03038D61-C2C5-4371-DB6F-FBF1BB62DDD5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C2494326-40CC-C95C-0E20-E9CB8E8C8C05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1" name="Picture 12">
            <a:extLst>
              <a:ext uri="{FF2B5EF4-FFF2-40B4-BE49-F238E27FC236}">
                <a16:creationId xmlns:a16="http://schemas.microsoft.com/office/drawing/2014/main" id="{EBD74F90-4560-9BF8-9553-9C34A3E44C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19795">
            <a:off x="15766376" y="613461"/>
            <a:ext cx="1848985" cy="1677954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1884C7D6-BD2E-93E6-9653-8A6E76ABB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57088" y="-1039034"/>
            <a:ext cx="4695920" cy="4114800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E8CED278-43C2-9701-277F-9209ED39C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06916" y="7124700"/>
            <a:ext cx="2538529" cy="2436988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AA7C9A5A-485A-2DCB-7C04-7E6DD18BB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2714" y="3543763"/>
            <a:ext cx="2627297" cy="2421890"/>
          </a:xfrm>
          <a:prstGeom prst="rect">
            <a:avLst/>
          </a:prstGeom>
        </p:spPr>
      </p:pic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88B1C717-B740-09B7-82FF-FCF2926C2AE0}"/>
              </a:ext>
            </a:extLst>
          </p:cNvPr>
          <p:cNvSpPr/>
          <p:nvPr/>
        </p:nvSpPr>
        <p:spPr>
          <a:xfrm>
            <a:off x="3810000" y="2721610"/>
            <a:ext cx="5486400" cy="2421890"/>
          </a:xfrm>
          <a:prstGeom prst="wedgeRectCallout">
            <a:avLst>
              <a:gd name="adj1" fmla="val -59336"/>
              <a:gd name="adj2" fmla="val 264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muốn chơi môn thể thao nào?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0B7FC-4071-E56F-9D1A-5A86C2197725}"/>
              </a:ext>
            </a:extLst>
          </p:cNvPr>
          <p:cNvSpPr txBox="1"/>
          <p:nvPr/>
        </p:nvSpPr>
        <p:spPr>
          <a:xfrm>
            <a:off x="3624102" y="942877"/>
            <a:ext cx="111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F9DF786E-F1AD-3E22-DAD1-B106656E55BF}"/>
              </a:ext>
            </a:extLst>
          </p:cNvPr>
          <p:cNvSpPr/>
          <p:nvPr/>
        </p:nvSpPr>
        <p:spPr>
          <a:xfrm>
            <a:off x="8417436" y="6134100"/>
            <a:ext cx="5755763" cy="2421890"/>
          </a:xfrm>
          <a:prstGeom prst="wedgeRectCallout">
            <a:avLst>
              <a:gd name="adj1" fmla="val 60297"/>
              <a:gd name="adj2" fmla="val 2131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muốn chơi cầu lông.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Cầu lông – Wikipedia tiếng Việt">
            <a:extLst>
              <a:ext uri="{FF2B5EF4-FFF2-40B4-BE49-F238E27FC236}">
                <a16:creationId xmlns:a16="http://schemas.microsoft.com/office/drawing/2014/main" id="{C8B20989-F16D-1004-145C-BCBB10DC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9" y="2678787"/>
            <a:ext cx="4343400" cy="28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Lợi ích của chơi cầu lông đối với sức khỏe - thể thao đẩy lùi Covid 19!">
            <a:extLst>
              <a:ext uri="{FF2B5EF4-FFF2-40B4-BE49-F238E27FC236}">
                <a16:creationId xmlns:a16="http://schemas.microsoft.com/office/drawing/2014/main" id="{77F1D7D3-CC30-9C1C-BEBB-4E85F65B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7" y="6182143"/>
            <a:ext cx="4336745" cy="274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>
            <a:extLst>
              <a:ext uri="{FF2B5EF4-FFF2-40B4-BE49-F238E27FC236}">
                <a16:creationId xmlns:a16="http://schemas.microsoft.com/office/drawing/2014/main" id="{A9F0263C-315D-5B52-13DA-22D519EA3F26}"/>
              </a:ext>
            </a:extLst>
          </p:cNvPr>
          <p:cNvGrpSpPr/>
          <p:nvPr/>
        </p:nvGrpSpPr>
        <p:grpSpPr>
          <a:xfrm>
            <a:off x="6441982" y="728640"/>
            <a:ext cx="10817318" cy="8829720"/>
            <a:chOff x="0" y="0"/>
            <a:chExt cx="4274726" cy="2325523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B07F927F-D2C6-62DB-79C8-8B6688DB74B9}"/>
                </a:ext>
              </a:extLst>
            </p:cNvPr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7F21396B-2EB4-A7EE-2090-0D5A9551D86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14">
            <a:extLst>
              <a:ext uri="{FF2B5EF4-FFF2-40B4-BE49-F238E27FC236}">
                <a16:creationId xmlns:a16="http://schemas.microsoft.com/office/drawing/2014/main" id="{300B0980-B2FD-6846-9088-0D2222ED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1D5BE98D-170C-0FD6-DCA4-8BB514D56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C32D8181-A61C-CE06-7396-7637C4BB7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4598DB4-0735-AC32-7B7E-61BBCC560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39" name="Picture 19">
            <a:extLst>
              <a:ext uri="{FF2B5EF4-FFF2-40B4-BE49-F238E27FC236}">
                <a16:creationId xmlns:a16="http://schemas.microsoft.com/office/drawing/2014/main" id="{15C62C4B-86D4-C686-0F58-BA6BAFFEE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FF14ECE7-9F25-319C-3A8F-C8E95DEBCB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05677A03-C7FC-49E9-22FD-85B8205B1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00722" y="3216505"/>
            <a:ext cx="2517759" cy="328046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1671DAB-FC50-9D3E-EC39-3E2AF714B33A}"/>
              </a:ext>
            </a:extLst>
          </p:cNvPr>
          <p:cNvSpPr txBox="1"/>
          <p:nvPr/>
        </p:nvSpPr>
        <p:spPr>
          <a:xfrm>
            <a:off x="6307256" y="3828628"/>
            <a:ext cx="11086769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HOÀN THÀNH BẢN ĐĂNG KÍ THAM GIA CÂU LẠC BỘ THỂ THAO</a:t>
            </a:r>
          </a:p>
        </p:txBody>
      </p:sp>
    </p:spTree>
  </p:cSld>
  <p:clrMapOvr>
    <a:masterClrMapping/>
  </p:clrMapOvr>
  <p:transition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19A04E-C0A1-AB3C-A325-B1FA73AFBD57}"/>
              </a:ext>
            </a:extLst>
          </p:cNvPr>
          <p:cNvSpPr txBox="1"/>
          <p:nvPr/>
        </p:nvSpPr>
        <p:spPr>
          <a:xfrm>
            <a:off x="2509972" y="558097"/>
            <a:ext cx="12496800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4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 mẫu đơn dưới đây vào vở và điền các nội dung cần thiết vào chỗ trống: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58D8F7AB-E9C5-917F-FB2F-EAA04565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2222" flipH="1">
            <a:off x="12243726" y="-149449"/>
            <a:ext cx="8043714" cy="2603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93238-C42D-FB66-8F1D-27B6C283A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10" y="2927636"/>
            <a:ext cx="8577780" cy="7205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32C8E-E242-D4A8-357A-D0C700582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8640" r="71959" b="1"/>
          <a:stretch/>
        </p:blipFill>
        <p:spPr>
          <a:xfrm>
            <a:off x="762002" y="2446050"/>
            <a:ext cx="3437528" cy="3173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2FD3B-D35C-4834-C35C-7D2E05E14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r="41416"/>
          <a:stretch/>
        </p:blipFill>
        <p:spPr>
          <a:xfrm>
            <a:off x="517554" y="5883077"/>
            <a:ext cx="3984836" cy="2846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AC3F8-44D5-2215-3DAB-D138285A2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7"/>
          <a:stretch/>
        </p:blipFill>
        <p:spPr>
          <a:xfrm>
            <a:off x="13868400" y="4032596"/>
            <a:ext cx="3814989" cy="2221807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AF8570CA-1E8F-79B0-1C20-2AD541B486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77699">
            <a:off x="15432115" y="7459609"/>
            <a:ext cx="2602838" cy="2629129"/>
          </a:xfrm>
          <a:prstGeom prst="rect">
            <a:avLst/>
          </a:prstGeom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166D6543-E676-4ECC-54BA-E9BC8F471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57405">
            <a:off x="11881694" y="6176567"/>
            <a:ext cx="2389621" cy="210721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A4CD3F63-5471-0F25-4E94-5AB0DE4A6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021468" y="-1155043"/>
            <a:ext cx="4695920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B02B10-5F61-AEF2-F10C-4DD2575AC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604883">
            <a:off x="486582" y="7914977"/>
            <a:ext cx="771715" cy="3266516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92A2D149-16AF-6EAA-4D8C-5E2AA14452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90204">
            <a:off x="4103544" y="3288594"/>
            <a:ext cx="1503130" cy="1210703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3D675A4E-DFE1-84CB-6309-EA422E2FBF3D}"/>
              </a:ext>
            </a:extLst>
          </p:cNvPr>
          <p:cNvGrpSpPr/>
          <p:nvPr/>
        </p:nvGrpSpPr>
        <p:grpSpPr>
          <a:xfrm>
            <a:off x="1011375" y="1794320"/>
            <a:ext cx="16465748" cy="7419566"/>
            <a:chOff x="0" y="0"/>
            <a:chExt cx="3575203" cy="195412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CD12D537-A98C-2F00-3F40-2D3304F16875}"/>
                </a:ext>
              </a:extLst>
            </p:cNvPr>
            <p:cNvSpPr/>
            <p:nvPr/>
          </p:nvSpPr>
          <p:spPr>
            <a:xfrm>
              <a:off x="0" y="0"/>
              <a:ext cx="3575203" cy="1954124"/>
            </a:xfrm>
            <a:custGeom>
              <a:avLst/>
              <a:gdLst/>
              <a:ahLst/>
              <a:cxnLst/>
              <a:rect l="l" t="t" r="r" b="b"/>
              <a:pathLst>
                <a:path w="3575203" h="1954124">
                  <a:moveTo>
                    <a:pt x="29087" y="0"/>
                  </a:moveTo>
                  <a:lnTo>
                    <a:pt x="3546116" y="0"/>
                  </a:lnTo>
                  <a:cubicBezTo>
                    <a:pt x="3553830" y="0"/>
                    <a:pt x="3561229" y="3064"/>
                    <a:pt x="3566683" y="8519"/>
                  </a:cubicBezTo>
                  <a:cubicBezTo>
                    <a:pt x="3572138" y="13974"/>
                    <a:pt x="3575203" y="21372"/>
                    <a:pt x="3575203" y="29087"/>
                  </a:cubicBezTo>
                  <a:lnTo>
                    <a:pt x="3575203" y="1925038"/>
                  </a:lnTo>
                  <a:cubicBezTo>
                    <a:pt x="3575203" y="1941102"/>
                    <a:pt x="3562180" y="1954124"/>
                    <a:pt x="3546116" y="1954124"/>
                  </a:cubicBezTo>
                  <a:lnTo>
                    <a:pt x="29087" y="1954124"/>
                  </a:lnTo>
                  <a:cubicBezTo>
                    <a:pt x="13022" y="1954124"/>
                    <a:pt x="0" y="1941102"/>
                    <a:pt x="0" y="1925038"/>
                  </a:cubicBezTo>
                  <a:lnTo>
                    <a:pt x="0" y="29087"/>
                  </a:lnTo>
                  <a:cubicBezTo>
                    <a:pt x="0" y="13022"/>
                    <a:pt x="13022" y="0"/>
                    <a:pt x="29087" y="0"/>
                  </a:cubicBezTo>
                  <a:close/>
                </a:path>
              </a:pathLst>
            </a:custGeom>
            <a:grpFill/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7FAA43DC-8E95-2667-4FFB-CA6A1EE46B8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835EFCDD-C929-F00C-2068-E3052B01B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29614">
            <a:off x="-227920" y="325188"/>
            <a:ext cx="8221315" cy="1958168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91D45A2-B8E6-6FB2-61EB-8B063280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13378" flipH="1">
            <a:off x="10107308" y="325188"/>
            <a:ext cx="8221315" cy="19581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050" y="8542540"/>
            <a:ext cx="1907491" cy="13757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68645" y="8046035"/>
            <a:ext cx="1849320" cy="2265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DB955B-1141-637E-6385-B6C95DA156E3}"/>
              </a:ext>
            </a:extLst>
          </p:cNvPr>
          <p:cNvSpPr txBox="1"/>
          <p:nvPr/>
        </p:nvSpPr>
        <p:spPr>
          <a:xfrm>
            <a:off x="682604" y="2863948"/>
            <a:ext cx="17123290" cy="191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8: RÈN LUYỆN THÂN THỂ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A670C-EC87-77F2-616D-71EE72906895}"/>
              </a:ext>
            </a:extLst>
          </p:cNvPr>
          <p:cNvSpPr txBox="1"/>
          <p:nvPr/>
        </p:nvSpPr>
        <p:spPr>
          <a:xfrm>
            <a:off x="1562100" y="4810940"/>
            <a:ext cx="15163799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40040" y="7961293"/>
            <a:ext cx="4695920" cy="41148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EE42FB38-8035-F9BA-0541-B74431131548}"/>
              </a:ext>
            </a:extLst>
          </p:cNvPr>
          <p:cNvGrpSpPr/>
          <p:nvPr/>
        </p:nvGrpSpPr>
        <p:grpSpPr>
          <a:xfrm>
            <a:off x="6477000" y="728640"/>
            <a:ext cx="10782300" cy="8829720"/>
            <a:chOff x="0" y="0"/>
            <a:chExt cx="4274726" cy="232552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EBFCCD3A-D99F-6308-7C0D-74DEBADFBDA3}"/>
                </a:ext>
              </a:extLst>
            </p:cNvPr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DDD644AD-BB0F-7EEC-55E4-CC12D1E28E9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84B6BA87-9961-6B77-D95A-825C0F1FE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75E92A5E-30D1-0B96-FE2A-999E89B5E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866D4854-0327-7514-4082-6C977B543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D286BB6D-C4A4-74EE-BDBF-4F4A86340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30FF89A3-CF2A-08DA-77FD-93DBE0E0B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3CF685AC-C58C-D287-1F71-F3863108C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  <p:pic>
        <p:nvPicPr>
          <p:cNvPr id="30" name="Picture 21">
            <a:extLst>
              <a:ext uri="{FF2B5EF4-FFF2-40B4-BE49-F238E27FC236}">
                <a16:creationId xmlns:a16="http://schemas.microsoft.com/office/drawing/2014/main" id="{FDAF564F-B07B-27A2-0C57-29F2459268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54435" y="3490282"/>
            <a:ext cx="2301821" cy="31000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610BAAC-A51C-BBF1-923F-E4A633CB3E2C}"/>
              </a:ext>
            </a:extLst>
          </p:cNvPr>
          <p:cNvSpPr txBox="1"/>
          <p:nvPr/>
        </p:nvSpPr>
        <p:spPr>
          <a:xfrm>
            <a:off x="7086600" y="4570121"/>
            <a:ext cx="8957967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GIỚI THIỆU SẢN PHẨM</a:t>
            </a:r>
          </a:p>
        </p:txBody>
      </p:sp>
    </p:spTree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529" y="1058522"/>
            <a:ext cx="15684313" cy="2035142"/>
            <a:chOff x="0" y="0"/>
            <a:chExt cx="2918789" cy="2299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8789" cy="2299838"/>
            </a:xfrm>
            <a:custGeom>
              <a:avLst/>
              <a:gdLst/>
              <a:ahLst/>
              <a:cxnLst/>
              <a:rect l="l" t="t" r="r" b="b"/>
              <a:pathLst>
                <a:path w="2918789" h="2299838">
                  <a:moveTo>
                    <a:pt x="35628" y="0"/>
                  </a:moveTo>
                  <a:lnTo>
                    <a:pt x="2883162" y="0"/>
                  </a:lnTo>
                  <a:cubicBezTo>
                    <a:pt x="2902838" y="0"/>
                    <a:pt x="2918789" y="15951"/>
                    <a:pt x="2918789" y="35628"/>
                  </a:cubicBezTo>
                  <a:lnTo>
                    <a:pt x="2918789" y="2264211"/>
                  </a:lnTo>
                  <a:cubicBezTo>
                    <a:pt x="2918789" y="2273660"/>
                    <a:pt x="2915036" y="2282722"/>
                    <a:pt x="2908354" y="2289403"/>
                  </a:cubicBezTo>
                  <a:cubicBezTo>
                    <a:pt x="2901673" y="2296085"/>
                    <a:pt x="2892611" y="2299838"/>
                    <a:pt x="2883162" y="2299838"/>
                  </a:cubicBezTo>
                  <a:lnTo>
                    <a:pt x="35628" y="2299838"/>
                  </a:lnTo>
                  <a:cubicBezTo>
                    <a:pt x="15951" y="2299838"/>
                    <a:pt x="0" y="2283887"/>
                    <a:pt x="0" y="2264211"/>
                  </a:cubicBezTo>
                  <a:lnTo>
                    <a:pt x="0" y="35628"/>
                  </a:lnTo>
                  <a:cubicBezTo>
                    <a:pt x="0" y="15951"/>
                    <a:pt x="15951" y="0"/>
                    <a:pt x="35628" y="0"/>
                  </a:cubicBezTo>
                  <a:close/>
                </a:path>
              </a:pathLst>
            </a:custGeom>
            <a:solidFill>
              <a:srgbClr val="FEFCD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20270">
            <a:off x="16461032" y="-984250"/>
            <a:ext cx="1596536" cy="38012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9440">
            <a:off x="238557" y="107431"/>
            <a:ext cx="3170203" cy="2824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9BFD3-7D63-CC65-A96E-A82AD114BEB3}"/>
              </a:ext>
            </a:extLst>
          </p:cNvPr>
          <p:cNvSpPr txBox="1"/>
          <p:nvPr/>
        </p:nvSpPr>
        <p:spPr>
          <a:xfrm>
            <a:off x="385756" y="3674298"/>
            <a:ext cx="8526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mẫu đơn khác tham khảo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Mẫu đơn xin gia nhập câu lạc bộ thể thao 2022 - HoaTieu.vn">
            <a:extLst>
              <a:ext uri="{FF2B5EF4-FFF2-40B4-BE49-F238E27FC236}">
                <a16:creationId xmlns:a16="http://schemas.microsoft.com/office/drawing/2014/main" id="{51E23936-9939-3AC9-C39A-185EC0D8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93" y="5038212"/>
            <a:ext cx="69246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D8B13E-2FE1-6218-52FB-A2F9507A4615}"/>
              </a:ext>
            </a:extLst>
          </p:cNvPr>
          <p:cNvSpPr txBox="1"/>
          <p:nvPr/>
        </p:nvSpPr>
        <p:spPr>
          <a:xfrm>
            <a:off x="3439347" y="1788153"/>
            <a:ext cx="10767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em hãy đọc đơn của mình trước lớp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25115">
            <a:off x="214897" y="5070608"/>
            <a:ext cx="1555058" cy="1696988"/>
          </a:xfrm>
          <a:prstGeom prst="rect">
            <a:avLst/>
          </a:prstGeom>
        </p:spPr>
      </p:pic>
      <p:pic>
        <p:nvPicPr>
          <p:cNvPr id="21508" name="Picture 4" descr="Em hãy hoàn thành đơn xin theo mẫu ? - Giải câu 3 trang 69, 70 SGK TV3 tập 1">
            <a:extLst>
              <a:ext uri="{FF2B5EF4-FFF2-40B4-BE49-F238E27FC236}">
                <a16:creationId xmlns:a16="http://schemas.microsoft.com/office/drawing/2014/main" id="{44EAF4B5-F63C-196E-628E-06C5276F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42" y="4847712"/>
            <a:ext cx="6667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7EFBA9D-CA4B-9462-D162-0CD696C580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2555">
            <a:off x="9696227" y="3986163"/>
            <a:ext cx="1152228" cy="281655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0740" y="808015"/>
            <a:ext cx="16666519" cy="8670970"/>
            <a:chOff x="0" y="0"/>
            <a:chExt cx="4389536" cy="2283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9536" cy="2283712"/>
            </a:xfrm>
            <a:custGeom>
              <a:avLst/>
              <a:gdLst/>
              <a:ahLst/>
              <a:cxnLst/>
              <a:rect l="l" t="t" r="r" b="b"/>
              <a:pathLst>
                <a:path w="4389536" h="2283712">
                  <a:moveTo>
                    <a:pt x="23690" y="0"/>
                  </a:moveTo>
                  <a:lnTo>
                    <a:pt x="4365846" y="0"/>
                  </a:lnTo>
                  <a:cubicBezTo>
                    <a:pt x="4378929" y="0"/>
                    <a:pt x="4389536" y="10607"/>
                    <a:pt x="4389536" y="23690"/>
                  </a:cubicBezTo>
                  <a:lnTo>
                    <a:pt x="4389536" y="2260022"/>
                  </a:lnTo>
                  <a:cubicBezTo>
                    <a:pt x="4389536" y="2273106"/>
                    <a:pt x="4378929" y="2283712"/>
                    <a:pt x="4365846" y="2283712"/>
                  </a:cubicBezTo>
                  <a:lnTo>
                    <a:pt x="23690" y="2283712"/>
                  </a:lnTo>
                  <a:cubicBezTo>
                    <a:pt x="10607" y="2283712"/>
                    <a:pt x="0" y="2273106"/>
                    <a:pt x="0" y="2260022"/>
                  </a:cubicBezTo>
                  <a:lnTo>
                    <a:pt x="0" y="23690"/>
                  </a:lnTo>
                  <a:cubicBezTo>
                    <a:pt x="0" y="10607"/>
                    <a:pt x="10607" y="0"/>
                    <a:pt x="23690" y="0"/>
                  </a:cubicBezTo>
                  <a:close/>
                </a:path>
              </a:pathLst>
            </a:custGeom>
            <a:solidFill>
              <a:srgbClr val="FEFCD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8084" y="4367049"/>
            <a:ext cx="5386376" cy="4395023"/>
            <a:chOff x="0" y="0"/>
            <a:chExt cx="1149589" cy="11575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9589" cy="1157537"/>
            </a:xfrm>
            <a:custGeom>
              <a:avLst/>
              <a:gdLst/>
              <a:ahLst/>
              <a:cxnLst/>
              <a:rect l="l" t="t" r="r" b="b"/>
              <a:pathLst>
                <a:path w="1149589" h="1157537">
                  <a:moveTo>
                    <a:pt x="90459" y="0"/>
                  </a:moveTo>
                  <a:lnTo>
                    <a:pt x="1059130" y="0"/>
                  </a:lnTo>
                  <a:cubicBezTo>
                    <a:pt x="1083121" y="0"/>
                    <a:pt x="1106130" y="9530"/>
                    <a:pt x="1123094" y="26495"/>
                  </a:cubicBezTo>
                  <a:cubicBezTo>
                    <a:pt x="1140058" y="43459"/>
                    <a:pt x="1149589" y="66468"/>
                    <a:pt x="1149589" y="90459"/>
                  </a:cubicBezTo>
                  <a:lnTo>
                    <a:pt x="1149589" y="1067078"/>
                  </a:lnTo>
                  <a:cubicBezTo>
                    <a:pt x="1149589" y="1117037"/>
                    <a:pt x="1109089" y="1157537"/>
                    <a:pt x="1059130" y="1157537"/>
                  </a:cubicBezTo>
                  <a:lnTo>
                    <a:pt x="90459" y="1157537"/>
                  </a:lnTo>
                  <a:cubicBezTo>
                    <a:pt x="66468" y="1157537"/>
                    <a:pt x="43459" y="1148006"/>
                    <a:pt x="26495" y="1131042"/>
                  </a:cubicBezTo>
                  <a:cubicBezTo>
                    <a:pt x="9530" y="1114078"/>
                    <a:pt x="0" y="1091069"/>
                    <a:pt x="0" y="1067078"/>
                  </a:cubicBezTo>
                  <a:lnTo>
                    <a:pt x="0" y="90459"/>
                  </a:lnTo>
                  <a:cubicBezTo>
                    <a:pt x="0" y="66468"/>
                    <a:pt x="9530" y="43459"/>
                    <a:pt x="26495" y="26495"/>
                  </a:cubicBezTo>
                  <a:cubicBezTo>
                    <a:pt x="43459" y="9530"/>
                    <a:pt x="66468" y="0"/>
                    <a:pt x="90459" y="0"/>
                  </a:cubicBezTo>
                  <a:close/>
                </a:path>
              </a:pathLst>
            </a:custGeom>
            <a:solidFill>
              <a:srgbClr val="FCE29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11976" y="4414406"/>
            <a:ext cx="7132024" cy="4395023"/>
            <a:chOff x="0" y="0"/>
            <a:chExt cx="1149589" cy="11575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9589" cy="1157537"/>
            </a:xfrm>
            <a:custGeom>
              <a:avLst/>
              <a:gdLst/>
              <a:ahLst/>
              <a:cxnLst/>
              <a:rect l="l" t="t" r="r" b="b"/>
              <a:pathLst>
                <a:path w="1149589" h="1157537">
                  <a:moveTo>
                    <a:pt x="90459" y="0"/>
                  </a:moveTo>
                  <a:lnTo>
                    <a:pt x="1059130" y="0"/>
                  </a:lnTo>
                  <a:cubicBezTo>
                    <a:pt x="1083121" y="0"/>
                    <a:pt x="1106130" y="9530"/>
                    <a:pt x="1123094" y="26495"/>
                  </a:cubicBezTo>
                  <a:cubicBezTo>
                    <a:pt x="1140058" y="43459"/>
                    <a:pt x="1149589" y="66468"/>
                    <a:pt x="1149589" y="90459"/>
                  </a:cubicBezTo>
                  <a:lnTo>
                    <a:pt x="1149589" y="1067078"/>
                  </a:lnTo>
                  <a:cubicBezTo>
                    <a:pt x="1149589" y="1117037"/>
                    <a:pt x="1109089" y="1157537"/>
                    <a:pt x="1059130" y="1157537"/>
                  </a:cubicBezTo>
                  <a:lnTo>
                    <a:pt x="90459" y="1157537"/>
                  </a:lnTo>
                  <a:cubicBezTo>
                    <a:pt x="66468" y="1157537"/>
                    <a:pt x="43459" y="1148006"/>
                    <a:pt x="26495" y="1131042"/>
                  </a:cubicBezTo>
                  <a:cubicBezTo>
                    <a:pt x="9530" y="1114078"/>
                    <a:pt x="0" y="1091069"/>
                    <a:pt x="0" y="1067078"/>
                  </a:cubicBezTo>
                  <a:lnTo>
                    <a:pt x="0" y="90459"/>
                  </a:lnTo>
                  <a:cubicBezTo>
                    <a:pt x="0" y="66468"/>
                    <a:pt x="9530" y="43459"/>
                    <a:pt x="26495" y="26495"/>
                  </a:cubicBezTo>
                  <a:cubicBezTo>
                    <a:pt x="43459" y="9530"/>
                    <a:pt x="66468" y="0"/>
                    <a:pt x="90459" y="0"/>
                  </a:cubicBezTo>
                  <a:close/>
                </a:path>
              </a:pathLst>
            </a:custGeom>
            <a:solidFill>
              <a:srgbClr val="FCE29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08803" y="4269300"/>
            <a:ext cx="2158310" cy="5650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51531" y="4186223"/>
            <a:ext cx="2158310" cy="5650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35583">
            <a:off x="-770372" y="263854"/>
            <a:ext cx="3968305" cy="46045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67167" flipH="1">
            <a:off x="15275147" y="397540"/>
            <a:ext cx="3968305" cy="46045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9478">
            <a:off x="4330162" y="127218"/>
            <a:ext cx="1012440" cy="122652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193883">
            <a:off x="14100306" y="326287"/>
            <a:ext cx="1012440" cy="12265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47471">
            <a:off x="556177" y="8236504"/>
            <a:ext cx="1587278" cy="192291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33116">
            <a:off x="15746623" y="7198750"/>
            <a:ext cx="1937848" cy="2496057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F8EB93EE-4E6B-00D2-675B-9B9FD0990B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>
            <a:off x="8642847" y="1780685"/>
            <a:ext cx="499971" cy="21162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110498-F196-75DD-1FFA-2E9EF00A931F}"/>
              </a:ext>
            </a:extLst>
          </p:cNvPr>
          <p:cNvSpPr txBox="1"/>
          <p:nvPr/>
        </p:nvSpPr>
        <p:spPr>
          <a:xfrm>
            <a:off x="4148162" y="1231068"/>
            <a:ext cx="9457531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68763-DCC5-ED08-53FF-A6D6B7FA2B30}"/>
              </a:ext>
            </a:extLst>
          </p:cNvPr>
          <p:cNvSpPr txBox="1"/>
          <p:nvPr/>
        </p:nvSpPr>
        <p:spPr>
          <a:xfrm>
            <a:off x="2058577" y="5362977"/>
            <a:ext cx="720865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</a:p>
          <a:p>
            <a:pPr marL="0" lvl="1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  <a:endParaRPr lang="en-US" sz="4400" u="none" spc="12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7BDFD-9AD2-B35F-8286-897126E66F11}"/>
              </a:ext>
            </a:extLst>
          </p:cNvPr>
          <p:cNvSpPr txBox="1"/>
          <p:nvPr/>
        </p:nvSpPr>
        <p:spPr>
          <a:xfrm>
            <a:off x="10148084" y="5024715"/>
            <a:ext cx="5386376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40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i="1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b="1" i="1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i="1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400" b="1" i="1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spc="1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b="1" i="1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i="1" u="none" spc="12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6413" y="898992"/>
            <a:ext cx="16695173" cy="8489016"/>
            <a:chOff x="0" y="0"/>
            <a:chExt cx="4397083" cy="223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7083" cy="2235790"/>
            </a:xfrm>
            <a:custGeom>
              <a:avLst/>
              <a:gdLst/>
              <a:ahLst/>
              <a:cxnLst/>
              <a:rect l="l" t="t" r="r" b="b"/>
              <a:pathLst>
                <a:path w="4397083" h="2235790">
                  <a:moveTo>
                    <a:pt x="23650" y="0"/>
                  </a:moveTo>
                  <a:lnTo>
                    <a:pt x="4373433" y="0"/>
                  </a:lnTo>
                  <a:cubicBezTo>
                    <a:pt x="4379705" y="0"/>
                    <a:pt x="4385721" y="2492"/>
                    <a:pt x="4390156" y="6927"/>
                  </a:cubicBezTo>
                  <a:cubicBezTo>
                    <a:pt x="4394591" y="11362"/>
                    <a:pt x="4397083" y="17378"/>
                    <a:pt x="4397083" y="23650"/>
                  </a:cubicBezTo>
                  <a:lnTo>
                    <a:pt x="4397083" y="2212140"/>
                  </a:lnTo>
                  <a:cubicBezTo>
                    <a:pt x="4397083" y="2225202"/>
                    <a:pt x="4386494" y="2235790"/>
                    <a:pt x="4373433" y="2235790"/>
                  </a:cubicBezTo>
                  <a:lnTo>
                    <a:pt x="23650" y="2235790"/>
                  </a:lnTo>
                  <a:cubicBezTo>
                    <a:pt x="10588" y="2235790"/>
                    <a:pt x="0" y="2225202"/>
                    <a:pt x="0" y="2212140"/>
                  </a:cubicBezTo>
                  <a:lnTo>
                    <a:pt x="0" y="23650"/>
                  </a:lnTo>
                  <a:cubicBezTo>
                    <a:pt x="0" y="10588"/>
                    <a:pt x="10588" y="0"/>
                    <a:pt x="23650" y="0"/>
                  </a:cubicBezTo>
                  <a:close/>
                </a:path>
              </a:pathLst>
            </a:custGeom>
            <a:solidFill>
              <a:srgbClr val="FEFCD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0581" y="6922177"/>
            <a:ext cx="2720457" cy="40769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4526">
            <a:off x="15120264" y="6698370"/>
            <a:ext cx="2765992" cy="33435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79194">
            <a:off x="5909676" y="-585194"/>
            <a:ext cx="767339" cy="24825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79292" flipH="1">
            <a:off x="11326270" y="312627"/>
            <a:ext cx="582653" cy="1885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82E11-C5FC-4C82-9DAA-6471EC40B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91706" flipV="1">
            <a:off x="16182039" y="-1231565"/>
            <a:ext cx="1885009" cy="3947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3F2F2B-5E5B-A1A2-2554-077B119DB237}"/>
              </a:ext>
            </a:extLst>
          </p:cNvPr>
          <p:cNvSpPr txBox="1"/>
          <p:nvPr/>
        </p:nvSpPr>
        <p:spPr>
          <a:xfrm>
            <a:off x="1143000" y="2874346"/>
            <a:ext cx="15640447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5EF0267A-E409-D735-5068-DB053743F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53000" y="6204548"/>
            <a:ext cx="7315200" cy="3703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" y="3729471"/>
            <a:ext cx="4907619" cy="5376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09688" y="3729471"/>
            <a:ext cx="4907619" cy="5376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6377" y="3729471"/>
            <a:ext cx="4907619" cy="537642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65909" y="2573823"/>
            <a:ext cx="2963811" cy="974739"/>
            <a:chOff x="0" y="0"/>
            <a:chExt cx="5474301" cy="1293453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5482046" cy="1299938"/>
            </a:xfrm>
            <a:custGeom>
              <a:avLst/>
              <a:gdLst/>
              <a:ahLst/>
              <a:cxnLst/>
              <a:rect l="l" t="t" r="r" b="b"/>
              <a:pathLst>
                <a:path w="5482046" h="1299938">
                  <a:moveTo>
                    <a:pt x="4543147" y="1288751"/>
                  </a:moveTo>
                  <a:cubicBezTo>
                    <a:pt x="4543147" y="1288751"/>
                    <a:pt x="4123394" y="1299938"/>
                    <a:pt x="3660809" y="1297317"/>
                  </a:cubicBezTo>
                  <a:cubicBezTo>
                    <a:pt x="2133983" y="1295154"/>
                    <a:pt x="1057073" y="1287330"/>
                    <a:pt x="1057073" y="1287330"/>
                  </a:cubicBezTo>
                  <a:cubicBezTo>
                    <a:pt x="812931" y="1278496"/>
                    <a:pt x="565145" y="1261514"/>
                    <a:pt x="398404" y="1203337"/>
                  </a:cubicBezTo>
                  <a:cubicBezTo>
                    <a:pt x="120505" y="1106375"/>
                    <a:pt x="0" y="928847"/>
                    <a:pt x="0" y="621485"/>
                  </a:cubicBezTo>
                  <a:lnTo>
                    <a:pt x="0" y="62148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21485"/>
                  </a:cubicBezTo>
                  <a:lnTo>
                    <a:pt x="5472906" y="621487"/>
                  </a:lnTo>
                  <a:cubicBezTo>
                    <a:pt x="5472906" y="1046812"/>
                    <a:pt x="5189910" y="1260910"/>
                    <a:pt x="4543147" y="1288751"/>
                  </a:cubicBezTo>
                  <a:close/>
                </a:path>
              </a:pathLst>
            </a:custGeom>
            <a:solidFill>
              <a:srgbClr val="FFD68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81592" y="2570611"/>
            <a:ext cx="2963811" cy="1015928"/>
            <a:chOff x="0" y="0"/>
            <a:chExt cx="5474301" cy="1363597"/>
          </a:xfrm>
          <a:solidFill>
            <a:schemeClr val="accent3">
              <a:lumMod val="7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5482046" cy="1370083"/>
            </a:xfrm>
            <a:custGeom>
              <a:avLst/>
              <a:gdLst/>
              <a:ahLst/>
              <a:cxnLst/>
              <a:rect l="l" t="t" r="r" b="b"/>
              <a:pathLst>
                <a:path w="5482046" h="1370083">
                  <a:moveTo>
                    <a:pt x="4543147" y="1358895"/>
                  </a:moveTo>
                  <a:cubicBezTo>
                    <a:pt x="4543147" y="1358895"/>
                    <a:pt x="4123394" y="1370083"/>
                    <a:pt x="3660809" y="1367461"/>
                  </a:cubicBezTo>
                  <a:cubicBezTo>
                    <a:pt x="2133983" y="1365298"/>
                    <a:pt x="1057073" y="1357474"/>
                    <a:pt x="1057073" y="1357474"/>
                  </a:cubicBezTo>
                  <a:cubicBezTo>
                    <a:pt x="812931" y="1348640"/>
                    <a:pt x="565145" y="1331659"/>
                    <a:pt x="398404" y="1273481"/>
                  </a:cubicBezTo>
                  <a:cubicBezTo>
                    <a:pt x="120505" y="1176519"/>
                    <a:pt x="0" y="998991"/>
                    <a:pt x="0" y="641501"/>
                  </a:cubicBezTo>
                  <a:lnTo>
                    <a:pt x="0" y="6414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41501"/>
                  </a:cubicBezTo>
                  <a:lnTo>
                    <a:pt x="5472906" y="641504"/>
                  </a:lnTo>
                  <a:cubicBezTo>
                    <a:pt x="5472906" y="1116956"/>
                    <a:pt x="5189910" y="1331054"/>
                    <a:pt x="4543147" y="135889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2204662" y="2859617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248281" y="2566984"/>
            <a:ext cx="2963811" cy="1019555"/>
            <a:chOff x="0" y="0"/>
            <a:chExt cx="5474301" cy="136359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5482046" cy="1370083"/>
            </a:xfrm>
            <a:custGeom>
              <a:avLst/>
              <a:gdLst/>
              <a:ahLst/>
              <a:cxnLst/>
              <a:rect l="l" t="t" r="r" b="b"/>
              <a:pathLst>
                <a:path w="5482046" h="1370083">
                  <a:moveTo>
                    <a:pt x="4543147" y="1358895"/>
                  </a:moveTo>
                  <a:cubicBezTo>
                    <a:pt x="4543147" y="1358895"/>
                    <a:pt x="4123394" y="1370083"/>
                    <a:pt x="3660809" y="1367461"/>
                  </a:cubicBezTo>
                  <a:cubicBezTo>
                    <a:pt x="2133983" y="1365298"/>
                    <a:pt x="1057073" y="1357474"/>
                    <a:pt x="1057073" y="1357474"/>
                  </a:cubicBezTo>
                  <a:cubicBezTo>
                    <a:pt x="812931" y="1348640"/>
                    <a:pt x="565145" y="1331659"/>
                    <a:pt x="398404" y="1273481"/>
                  </a:cubicBezTo>
                  <a:cubicBezTo>
                    <a:pt x="120505" y="1176519"/>
                    <a:pt x="0" y="998991"/>
                    <a:pt x="0" y="641501"/>
                  </a:cubicBezTo>
                  <a:lnTo>
                    <a:pt x="0" y="6414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175508" y="7673"/>
                  </a:cubicBezTo>
                  <a:cubicBezTo>
                    <a:pt x="3904467" y="0"/>
                    <a:pt x="4368395" y="7673"/>
                    <a:pt x="4368395" y="7673"/>
                  </a:cubicBezTo>
                  <a:cubicBezTo>
                    <a:pt x="4736702" y="15152"/>
                    <a:pt x="5100015" y="84484"/>
                    <a:pt x="5297755" y="207066"/>
                  </a:cubicBezTo>
                  <a:cubicBezTo>
                    <a:pt x="5448772" y="300683"/>
                    <a:pt x="5482046" y="425358"/>
                    <a:pt x="5472906" y="641501"/>
                  </a:cubicBezTo>
                  <a:lnTo>
                    <a:pt x="5472906" y="641504"/>
                  </a:lnTo>
                  <a:cubicBezTo>
                    <a:pt x="5472906" y="1116956"/>
                    <a:pt x="5189910" y="1331054"/>
                    <a:pt x="4543147" y="135889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04883">
            <a:off x="6676314" y="5771333"/>
            <a:ext cx="299282" cy="126680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70961" y="-3086100"/>
            <a:ext cx="4695920" cy="41148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131263">
            <a:off x="-904502" y="-365972"/>
            <a:ext cx="3866404" cy="3006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47013">
            <a:off x="16130059" y="3575741"/>
            <a:ext cx="1581796" cy="13959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71367" y="7925679"/>
            <a:ext cx="1155936" cy="141615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001">
            <a:off x="703730" y="7045194"/>
            <a:ext cx="649939" cy="82663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68BB53CE-0137-E4ED-9741-A4FBDBBB48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6200000">
            <a:off x="8656755" y="800057"/>
            <a:ext cx="499971" cy="21162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517CCD3-549A-85AF-6563-EC0A245DC848}"/>
              </a:ext>
            </a:extLst>
          </p:cNvPr>
          <p:cNvSpPr txBox="1"/>
          <p:nvPr/>
        </p:nvSpPr>
        <p:spPr>
          <a:xfrm>
            <a:off x="4914415" y="181535"/>
            <a:ext cx="8732983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6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40D34B50-8080-DF18-8582-255F4D41872D}"/>
              </a:ext>
            </a:extLst>
          </p:cNvPr>
          <p:cNvSpPr txBox="1"/>
          <p:nvPr/>
        </p:nvSpPr>
        <p:spPr>
          <a:xfrm>
            <a:off x="13529607" y="2947498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7F934E91-1F38-5A65-7A82-FA9D77619160}"/>
              </a:ext>
            </a:extLst>
          </p:cNvPr>
          <p:cNvSpPr txBox="1"/>
          <p:nvPr/>
        </p:nvSpPr>
        <p:spPr>
          <a:xfrm>
            <a:off x="7944270" y="2925119"/>
            <a:ext cx="2490497" cy="47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EEDC8F-6768-67CB-A704-EF05C20CC299}"/>
              </a:ext>
            </a:extLst>
          </p:cNvPr>
          <p:cNvSpPr txBox="1"/>
          <p:nvPr/>
        </p:nvSpPr>
        <p:spPr>
          <a:xfrm>
            <a:off x="1491630" y="5143500"/>
            <a:ext cx="410304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ĐỌC THÀNH TIẾNG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9437F3-CD0E-6AA3-21A2-32A0F3DAFCCA}"/>
              </a:ext>
            </a:extLst>
          </p:cNvPr>
          <p:cNvSpPr txBox="1"/>
          <p:nvPr/>
        </p:nvSpPr>
        <p:spPr>
          <a:xfrm>
            <a:off x="7137995" y="5046696"/>
            <a:ext cx="410304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83A31D-2227-33BB-9FE7-CC5422367D24}"/>
              </a:ext>
            </a:extLst>
          </p:cNvPr>
          <p:cNvSpPr txBox="1"/>
          <p:nvPr/>
        </p:nvSpPr>
        <p:spPr>
          <a:xfrm>
            <a:off x="12790203" y="5599920"/>
            <a:ext cx="410304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11434" y="728640"/>
            <a:ext cx="10547866" cy="8829720"/>
            <a:chOff x="0" y="0"/>
            <a:chExt cx="4274726" cy="2325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31745">
            <a:off x="13377963" y="457467"/>
            <a:ext cx="4435976" cy="19115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98530-F39A-A3DB-6D83-F1ED3FE977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17155" y="2924387"/>
            <a:ext cx="2036685" cy="41564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6832FE-CD31-BA27-39AF-4A4D81185527}"/>
              </a:ext>
            </a:extLst>
          </p:cNvPr>
          <p:cNvSpPr txBox="1"/>
          <p:nvPr/>
        </p:nvSpPr>
        <p:spPr>
          <a:xfrm>
            <a:off x="7342578" y="4218955"/>
            <a:ext cx="928557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ĐỌC THÀNH TIẾNG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D3677D6B-CB8B-FB3B-B910-9CD0675ECA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C025F698-4A2B-DCF3-3C10-6AE73E8B8090}"/>
              </a:ext>
            </a:extLst>
          </p:cNvPr>
          <p:cNvGrpSpPr/>
          <p:nvPr/>
        </p:nvGrpSpPr>
        <p:grpSpPr>
          <a:xfrm>
            <a:off x="-7276" y="9056853"/>
            <a:ext cx="18295276" cy="1819709"/>
            <a:chOff x="0" y="0"/>
            <a:chExt cx="19469394" cy="6476601"/>
          </a:xfrm>
          <a:solidFill>
            <a:schemeClr val="accent3">
              <a:lumMod val="75000"/>
            </a:schemeClr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AB662E38-B015-3165-5A68-48FCED7260A6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" name="Group 2"/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52001">
            <a:off x="16268351" y="735407"/>
            <a:ext cx="1027294" cy="13065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97200" y="7579314"/>
            <a:ext cx="4695920" cy="41148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8D4E333-FE1B-77B1-FC7A-6A1FBB70E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710998">
            <a:off x="-1009016" y="435704"/>
            <a:ext cx="2919460" cy="10442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573473-9832-8AF0-A29D-247EEFB79D18}"/>
              </a:ext>
            </a:extLst>
          </p:cNvPr>
          <p:cNvSpPr txBox="1"/>
          <p:nvPr/>
        </p:nvSpPr>
        <p:spPr>
          <a:xfrm>
            <a:off x="6858000" y="957807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FD08D1DE-38F3-1F11-7880-72DFE5599428}"/>
              </a:ext>
            </a:extLst>
          </p:cNvPr>
          <p:cNvGrpSpPr/>
          <p:nvPr/>
        </p:nvGrpSpPr>
        <p:grpSpPr>
          <a:xfrm>
            <a:off x="2655836" y="3231927"/>
            <a:ext cx="2895600" cy="1354686"/>
            <a:chOff x="0" y="0"/>
            <a:chExt cx="2139089" cy="9840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A80FB69-2DB5-874E-C7B0-23C2F6A48621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rgbClr val="DAADE0"/>
            </a:solidFill>
          </p:spPr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61540363-48C6-3F60-0AA2-FC3B88B44FC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892775-2701-7927-5D8C-86C546E2117B}"/>
              </a:ext>
            </a:extLst>
          </p:cNvPr>
          <p:cNvSpPr txBox="1"/>
          <p:nvPr/>
        </p:nvSpPr>
        <p:spPr>
          <a:xfrm>
            <a:off x="3297068" y="355532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5">
            <a:extLst>
              <a:ext uri="{FF2B5EF4-FFF2-40B4-BE49-F238E27FC236}">
                <a16:creationId xmlns:a16="http://schemas.microsoft.com/office/drawing/2014/main" id="{FA21DF84-D7F7-799C-3857-D6B3B37B05BF}"/>
              </a:ext>
            </a:extLst>
          </p:cNvPr>
          <p:cNvGrpSpPr/>
          <p:nvPr/>
        </p:nvGrpSpPr>
        <p:grpSpPr>
          <a:xfrm>
            <a:off x="2655836" y="5700388"/>
            <a:ext cx="2895600" cy="1354686"/>
            <a:chOff x="0" y="0"/>
            <a:chExt cx="2139089" cy="984042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57967E5-AFD8-7F52-BCA3-1E23C848A84E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rgbClr val="DAADE0"/>
            </a:solidFill>
          </p:spPr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E6A1C3A4-5B77-D160-A8F0-4AD3A6D05E6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2E0F98-2C77-C650-2B0F-936350A1F164}"/>
              </a:ext>
            </a:extLst>
          </p:cNvPr>
          <p:cNvSpPr txBox="1"/>
          <p:nvPr/>
        </p:nvSpPr>
        <p:spPr>
          <a:xfrm>
            <a:off x="2884436" y="599674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86959" y="2737972"/>
            <a:ext cx="1337753" cy="13546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76" y="6330178"/>
            <a:ext cx="1247996" cy="900117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CD7DDECB-020F-9205-70A4-6229680192EE}"/>
              </a:ext>
            </a:extLst>
          </p:cNvPr>
          <p:cNvSpPr/>
          <p:nvPr/>
        </p:nvSpPr>
        <p:spPr>
          <a:xfrm>
            <a:off x="6185677" y="4466014"/>
            <a:ext cx="1535164" cy="1048212"/>
          </a:xfrm>
          <a:prstGeom prst="rightArrow">
            <a:avLst>
              <a:gd name="adj1" fmla="val 50000"/>
              <a:gd name="adj2" fmla="val 5227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FE4D0F-FFEB-82B8-8873-E4B5802A6A7D}"/>
              </a:ext>
            </a:extLst>
          </p:cNvPr>
          <p:cNvSpPr txBox="1"/>
          <p:nvPr/>
        </p:nvSpPr>
        <p:spPr>
          <a:xfrm>
            <a:off x="8815890" y="3490949"/>
            <a:ext cx="33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708960-D2BF-03BA-B247-2912BEC88F3D}"/>
              </a:ext>
            </a:extLst>
          </p:cNvPr>
          <p:cNvSpPr txBox="1"/>
          <p:nvPr/>
        </p:nvSpPr>
        <p:spPr>
          <a:xfrm>
            <a:off x="8815890" y="593612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khoắn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3">
            <a:extLst>
              <a:ext uri="{FF2B5EF4-FFF2-40B4-BE49-F238E27FC236}">
                <a16:creationId xmlns:a16="http://schemas.microsoft.com/office/drawing/2014/main" id="{C50AA43E-EE13-8C76-E94A-27680356E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71964" y="3581120"/>
            <a:ext cx="2870213" cy="4313162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83199ADF-E4B1-A8F0-33DF-3181F7DFBE2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835678">
            <a:off x="11673980" y="4002243"/>
            <a:ext cx="994474" cy="1354562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92F083CA-7C3D-9B14-7C88-8D0B0F475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964243">
            <a:off x="7884940" y="6278544"/>
            <a:ext cx="814890" cy="141310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3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7B614024-1AA9-11D2-6084-645D48ACBDC1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5132060-AB64-4303-7634-D0BD74BA578F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59A5595A-2C45-6FBB-F02D-3062797E4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52001">
            <a:off x="16268351" y="735407"/>
            <a:ext cx="1027294" cy="1306575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CB5058D0-3530-D564-C19E-6236685B3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97200" y="7579314"/>
            <a:ext cx="4695920" cy="411480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A2C2FE6-3F1E-1107-3291-2537E797F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710998">
            <a:off x="-1009016" y="435704"/>
            <a:ext cx="2919460" cy="10442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4D52D7-EB8F-353E-6A77-386B2885CB97}"/>
              </a:ext>
            </a:extLst>
          </p:cNvPr>
          <p:cNvSpPr txBox="1"/>
          <p:nvPr/>
        </p:nvSpPr>
        <p:spPr>
          <a:xfrm>
            <a:off x="6280014" y="1060184"/>
            <a:ext cx="556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5">
            <a:extLst>
              <a:ext uri="{FF2B5EF4-FFF2-40B4-BE49-F238E27FC236}">
                <a16:creationId xmlns:a16="http://schemas.microsoft.com/office/drawing/2014/main" id="{B2F8D13E-1C24-E66A-61EA-C5BA9862C3E4}"/>
              </a:ext>
            </a:extLst>
          </p:cNvPr>
          <p:cNvGrpSpPr/>
          <p:nvPr/>
        </p:nvGrpSpPr>
        <p:grpSpPr>
          <a:xfrm>
            <a:off x="1676400" y="3073132"/>
            <a:ext cx="3202174" cy="1256992"/>
            <a:chOff x="0" y="-4262"/>
            <a:chExt cx="13983125" cy="6255119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6FC0450-7F52-694B-4AA1-891095EA3511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solidFill>
              <a:srgbClr val="D1D899"/>
            </a:solidFill>
          </p:spPr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C865B0E8-D28D-28B1-BCB4-95F4F857731E}"/>
              </a:ext>
            </a:extLst>
          </p:cNvPr>
          <p:cNvGrpSpPr/>
          <p:nvPr/>
        </p:nvGrpSpPr>
        <p:grpSpPr>
          <a:xfrm>
            <a:off x="7858547" y="3036641"/>
            <a:ext cx="3202174" cy="1256992"/>
            <a:chOff x="0" y="-4262"/>
            <a:chExt cx="13983125" cy="625511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2633CEA-90C4-5B39-F2A5-155BF4058C26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9ACCED72-B9E7-FF6E-B521-D2A3FD1C67EF}"/>
              </a:ext>
            </a:extLst>
          </p:cNvPr>
          <p:cNvGrpSpPr/>
          <p:nvPr/>
        </p:nvGrpSpPr>
        <p:grpSpPr>
          <a:xfrm>
            <a:off x="14096113" y="3073163"/>
            <a:ext cx="3202174" cy="1256992"/>
            <a:chOff x="0" y="-4262"/>
            <a:chExt cx="13983125" cy="62551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83E0A56-1308-5104-0FE1-9D2116E27FD9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93C9822E-3187-3948-F82E-87C5CCF6CB0F}"/>
              </a:ext>
            </a:extLst>
          </p:cNvPr>
          <p:cNvGrpSpPr/>
          <p:nvPr/>
        </p:nvGrpSpPr>
        <p:grpSpPr>
          <a:xfrm>
            <a:off x="4113026" y="6337459"/>
            <a:ext cx="3202174" cy="1256992"/>
            <a:chOff x="0" y="-4262"/>
            <a:chExt cx="13983125" cy="625511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59ABA8C-E382-3A27-DCAD-56C9D2BDB244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B7BA8558-83DB-E80E-E51E-34B50D640A15}"/>
              </a:ext>
            </a:extLst>
          </p:cNvPr>
          <p:cNvGrpSpPr/>
          <p:nvPr/>
        </p:nvGrpSpPr>
        <p:grpSpPr>
          <a:xfrm>
            <a:off x="10972802" y="6322322"/>
            <a:ext cx="3202174" cy="1256992"/>
            <a:chOff x="0" y="-4262"/>
            <a:chExt cx="13983125" cy="625511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67541A71-39F8-03E6-867D-FE95AE2CF40D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241C029-E45E-9B84-60F0-6159F608689C}"/>
              </a:ext>
            </a:extLst>
          </p:cNvPr>
          <p:cNvSpPr txBox="1"/>
          <p:nvPr/>
        </p:nvSpPr>
        <p:spPr>
          <a:xfrm>
            <a:off x="2159134" y="3266341"/>
            <a:ext cx="223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DA0458-63BC-AEE8-258E-1739F66B8D59}"/>
              </a:ext>
            </a:extLst>
          </p:cNvPr>
          <p:cNvSpPr txBox="1"/>
          <p:nvPr/>
        </p:nvSpPr>
        <p:spPr>
          <a:xfrm>
            <a:off x="8486308" y="3231927"/>
            <a:ext cx="223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E9965C-F39C-D91C-5F58-1BCD4F4CD317}"/>
              </a:ext>
            </a:extLst>
          </p:cNvPr>
          <p:cNvSpPr txBox="1"/>
          <p:nvPr/>
        </p:nvSpPr>
        <p:spPr>
          <a:xfrm>
            <a:off x="14453420" y="3255113"/>
            <a:ext cx="248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Bổn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A7394-054F-4F41-6DAC-5773EC244FD7}"/>
              </a:ext>
            </a:extLst>
          </p:cNvPr>
          <p:cNvSpPr txBox="1"/>
          <p:nvPr/>
        </p:nvSpPr>
        <p:spPr>
          <a:xfrm>
            <a:off x="4419600" y="6596875"/>
            <a:ext cx="258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00F1BB-EBE5-B3F0-96B8-FA284103DF85}"/>
              </a:ext>
            </a:extLst>
          </p:cNvPr>
          <p:cNvSpPr txBox="1"/>
          <p:nvPr/>
        </p:nvSpPr>
        <p:spPr>
          <a:xfrm>
            <a:off x="11352913" y="658513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2AFF89-B839-E600-411F-5A64FD3306DC}"/>
              </a:ext>
            </a:extLst>
          </p:cNvPr>
          <p:cNvSpPr txBox="1"/>
          <p:nvPr/>
        </p:nvSpPr>
        <p:spPr>
          <a:xfrm>
            <a:off x="77087" y="4444752"/>
            <a:ext cx="64008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 độ xã hội đảm bảo quyền làm chủ của người dân.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9A6C01-CF58-D3F2-DC55-0F2307EDCE5B}"/>
              </a:ext>
            </a:extLst>
          </p:cNvPr>
          <p:cNvSpPr txBox="1"/>
          <p:nvPr/>
        </p:nvSpPr>
        <p:spPr>
          <a:xfrm>
            <a:off x="6994771" y="4820334"/>
            <a:ext cx="5385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 cho khỏe mạnh hơn.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5C2EB4-3989-0EA1-9A35-21EC9F5D47D4}"/>
              </a:ext>
            </a:extLst>
          </p:cNvPr>
          <p:cNvSpPr txBox="1"/>
          <p:nvPr/>
        </p:nvSpPr>
        <p:spPr>
          <a:xfrm>
            <a:off x="14241586" y="4700194"/>
            <a:ext cx="4039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 phải làm.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178ED0-A320-E089-8F1B-C893A212D839}"/>
              </a:ext>
            </a:extLst>
          </p:cNvPr>
          <p:cNvSpPr txBox="1"/>
          <p:nvPr/>
        </p:nvSpPr>
        <p:spPr>
          <a:xfrm>
            <a:off x="3100703" y="7751527"/>
            <a:ext cx="538560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ơi sức và máu, tạo nên sức sống của con người.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7A1B14-08F9-8A99-9795-6482B3265FA3}"/>
              </a:ext>
            </a:extLst>
          </p:cNvPr>
          <p:cNvSpPr txBox="1"/>
          <p:nvPr/>
        </p:nvSpPr>
        <p:spPr>
          <a:xfrm>
            <a:off x="10488024" y="7645793"/>
            <a:ext cx="447297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suốt, không bị ứ đọng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2" grpId="0"/>
      <p:bldP spid="33" grpId="0"/>
      <p:bldP spid="34" grpId="0"/>
      <p:bldP spid="35" grpId="0"/>
      <p:bldP spid="37" grpId="0"/>
      <p:bldP spid="39" grpId="0"/>
      <p:bldP spid="40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32B8EAC2-7255-2005-33CC-E9338DDE81CD}"/>
              </a:ext>
            </a:extLst>
          </p:cNvPr>
          <p:cNvGrpSpPr/>
          <p:nvPr/>
        </p:nvGrpSpPr>
        <p:grpSpPr>
          <a:xfrm>
            <a:off x="0" y="582413"/>
            <a:ext cx="18288000" cy="1817888"/>
            <a:chOff x="0" y="0"/>
            <a:chExt cx="19469394" cy="6476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A68D7F4-E0CC-884C-1FDD-D1DFD1321C5A}"/>
                </a:ext>
              </a:extLst>
            </p:cNvPr>
            <p:cNvSpPr/>
            <p:nvPr/>
          </p:nvSpPr>
          <p:spPr>
            <a:xfrm>
              <a:off x="0" y="-4262"/>
              <a:ext cx="19477140" cy="6483087"/>
            </a:xfrm>
            <a:custGeom>
              <a:avLst/>
              <a:gdLst/>
              <a:ahLst/>
              <a:cxnLst/>
              <a:rect l="l" t="t" r="r" b="b"/>
              <a:pathLst>
                <a:path w="19477140" h="6483087">
                  <a:moveTo>
                    <a:pt x="18538241" y="6471899"/>
                  </a:moveTo>
                  <a:cubicBezTo>
                    <a:pt x="18538241" y="6471899"/>
                    <a:pt x="18118488" y="6483087"/>
                    <a:pt x="17655902" y="6480466"/>
                  </a:cubicBezTo>
                  <a:cubicBezTo>
                    <a:pt x="5903360" y="6478302"/>
                    <a:pt x="1057073" y="6470478"/>
                    <a:pt x="1057073" y="6470478"/>
                  </a:cubicBezTo>
                  <a:cubicBezTo>
                    <a:pt x="812931" y="6461644"/>
                    <a:pt x="565145" y="6444663"/>
                    <a:pt x="398404" y="6386486"/>
                  </a:cubicBezTo>
                  <a:cubicBezTo>
                    <a:pt x="120505" y="6289523"/>
                    <a:pt x="0" y="6111995"/>
                    <a:pt x="0" y="2100542"/>
                  </a:cubicBezTo>
                  <a:lnTo>
                    <a:pt x="0" y="2100497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093800" y="7673"/>
                  </a:cubicBezTo>
                  <a:cubicBezTo>
                    <a:pt x="17899560" y="0"/>
                    <a:pt x="18363488" y="7673"/>
                    <a:pt x="18363488" y="7673"/>
                  </a:cubicBezTo>
                  <a:cubicBezTo>
                    <a:pt x="18731796" y="15152"/>
                    <a:pt x="19095109" y="84484"/>
                    <a:pt x="19292849" y="207066"/>
                  </a:cubicBezTo>
                  <a:cubicBezTo>
                    <a:pt x="19443866" y="300683"/>
                    <a:pt x="19477140" y="425358"/>
                    <a:pt x="19467999" y="2100542"/>
                  </a:cubicBezTo>
                  <a:lnTo>
                    <a:pt x="19467999" y="2100587"/>
                  </a:lnTo>
                  <a:cubicBezTo>
                    <a:pt x="19467999" y="6229961"/>
                    <a:pt x="19185003" y="6444058"/>
                    <a:pt x="18538241" y="64718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10">
            <a:extLst>
              <a:ext uri="{FF2B5EF4-FFF2-40B4-BE49-F238E27FC236}">
                <a16:creationId xmlns:a16="http://schemas.microsoft.com/office/drawing/2014/main" id="{4A907E61-208C-E890-8583-AF898B9FE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710998">
            <a:off x="-1009016" y="435704"/>
            <a:ext cx="2919460" cy="1044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3E01B-B9F8-4221-684A-F7C49BF572FA}"/>
              </a:ext>
            </a:extLst>
          </p:cNvPr>
          <p:cNvSpPr txBox="1"/>
          <p:nvPr/>
        </p:nvSpPr>
        <p:spPr>
          <a:xfrm>
            <a:off x="6280014" y="1060184"/>
            <a:ext cx="556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E9CD-4D59-7235-F0A7-F38A98213836}"/>
              </a:ext>
            </a:extLst>
          </p:cNvPr>
          <p:cNvSpPr txBox="1"/>
          <p:nvPr/>
        </p:nvSpPr>
        <p:spPr>
          <a:xfrm>
            <a:off x="840445" y="3068717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246AA612-44BA-8564-E850-63B5A7BAF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66801" y="7048500"/>
            <a:ext cx="4695920" cy="4114800"/>
          </a:xfrm>
          <a:prstGeom prst="rect">
            <a:avLst/>
          </a:prstGeom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01560C36-D06C-BDD7-B556-07E873C54AFD}"/>
              </a:ext>
            </a:extLst>
          </p:cNvPr>
          <p:cNvGrpSpPr/>
          <p:nvPr/>
        </p:nvGrpSpPr>
        <p:grpSpPr>
          <a:xfrm>
            <a:off x="5029108" y="4074028"/>
            <a:ext cx="12411519" cy="4876800"/>
            <a:chOff x="0" y="0"/>
            <a:chExt cx="13975378" cy="62486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381CAB6-3382-EC50-9EFC-F4F95B58258B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EF-D393-1F2C-1099-ADBF24A127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11200" y="2898645"/>
            <a:ext cx="4029428" cy="1727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9F3D10-813F-F82F-8EBA-F92CF5079838}"/>
              </a:ext>
            </a:extLst>
          </p:cNvPr>
          <p:cNvSpPr txBox="1"/>
          <p:nvPr/>
        </p:nvSpPr>
        <p:spPr>
          <a:xfrm>
            <a:off x="5181600" y="4421078"/>
            <a:ext cx="11658600" cy="4157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Đọc đúng những từ ngữ địa phương dễ phát âm sai.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Phân biệt các âm, vần, thanh dễ lẫn và viết đúng chính tả.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0D8412CA-54E8-0D1F-006F-7E5544450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0445" y="4421078"/>
            <a:ext cx="3259987" cy="43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0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392AA185-1A51-2B8E-17F7-DAC75BBE6CAD}"/>
              </a:ext>
            </a:extLst>
          </p:cNvPr>
          <p:cNvGrpSpPr/>
          <p:nvPr/>
        </p:nvGrpSpPr>
        <p:grpSpPr>
          <a:xfrm>
            <a:off x="6711434" y="728640"/>
            <a:ext cx="10547866" cy="8829720"/>
            <a:chOff x="0" y="0"/>
            <a:chExt cx="4274726" cy="232552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A442C52-7074-1621-1992-85309AA49ECE}"/>
                </a:ext>
              </a:extLst>
            </p:cNvPr>
            <p:cNvSpPr/>
            <p:nvPr/>
          </p:nvSpPr>
          <p:spPr>
            <a:xfrm>
              <a:off x="0" y="0"/>
              <a:ext cx="4274726" cy="2325523"/>
            </a:xfrm>
            <a:custGeom>
              <a:avLst/>
              <a:gdLst/>
              <a:ahLst/>
              <a:cxnLst/>
              <a:rect l="l" t="t" r="r" b="b"/>
              <a:pathLst>
                <a:path w="4274726" h="23255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01196"/>
                  </a:lnTo>
                  <a:cubicBezTo>
                    <a:pt x="4274726" y="2307648"/>
                    <a:pt x="4272163" y="2313836"/>
                    <a:pt x="4267601" y="2318398"/>
                  </a:cubicBezTo>
                  <a:cubicBezTo>
                    <a:pt x="4263039" y="2322960"/>
                    <a:pt x="4256851" y="2325523"/>
                    <a:pt x="4250399" y="2325523"/>
                  </a:cubicBezTo>
                  <a:lnTo>
                    <a:pt x="24327" y="2325523"/>
                  </a:lnTo>
                  <a:cubicBezTo>
                    <a:pt x="10891" y="2325523"/>
                    <a:pt x="0" y="2314632"/>
                    <a:pt x="0" y="23011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1F8"/>
            </a:solidFill>
            <a:ln w="38100">
              <a:solidFill>
                <a:schemeClr val="tx1"/>
              </a:solidFill>
            </a:ln>
          </p:spPr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F101ECB2-62A5-02C9-8EF6-01EB6586512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99E769D6-F039-79DB-B574-F48160385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099" y="8036036"/>
            <a:ext cx="1478864" cy="3475962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0A4334CE-F851-F84E-93B2-0DBA01BF0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145" y="7070495"/>
            <a:ext cx="1478864" cy="347596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C9EB2D89-831B-FCB9-2B78-6C2E4F287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8009" y="8089273"/>
            <a:ext cx="1478864" cy="3475962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1590BEE5-CD37-FB2A-0B16-F7444CD1B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29433" y="0"/>
            <a:ext cx="2308384" cy="1951634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901A0ACC-DA90-B78C-5587-8502DB15D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8738">
            <a:off x="79444" y="333607"/>
            <a:ext cx="2453289" cy="20741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3C1CAE-C393-EC45-49F4-564CE5857971}"/>
              </a:ext>
            </a:extLst>
          </p:cNvPr>
          <p:cNvSpPr txBox="1"/>
          <p:nvPr/>
        </p:nvSpPr>
        <p:spPr>
          <a:xfrm>
            <a:off x="7342578" y="4218955"/>
            <a:ext cx="928557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ĐỌC HIỂU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965FBD13-E3BA-CA36-5D90-098014D8B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83155" y="6086682"/>
            <a:ext cx="4975380" cy="4005181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2FF82803-DD4D-7C3A-34B3-7323B6D59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00722" y="3216505"/>
            <a:ext cx="2517759" cy="3280469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901</Words>
  <Application>Microsoft Office PowerPoint</Application>
  <PresentationFormat>Custom</PresentationFormat>
  <Paragraphs>112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Thúy Hiền</cp:lastModifiedBy>
  <cp:revision>6</cp:revision>
  <dcterms:created xsi:type="dcterms:W3CDTF">2006-08-16T00:00:00Z</dcterms:created>
  <dcterms:modified xsi:type="dcterms:W3CDTF">2022-10-24T08:32:34Z</dcterms:modified>
  <dc:identifier>DAFPuoiZL-Q</dc:identifier>
</cp:coreProperties>
</file>