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26"/>
  </p:notesMasterIdLst>
  <p:sldIdLst>
    <p:sldId id="1057" r:id="rId3"/>
    <p:sldId id="1060" r:id="rId4"/>
    <p:sldId id="1070" r:id="rId5"/>
    <p:sldId id="1069" r:id="rId6"/>
    <p:sldId id="257" r:id="rId7"/>
    <p:sldId id="258" r:id="rId8"/>
    <p:sldId id="259" r:id="rId9"/>
    <p:sldId id="1061" r:id="rId10"/>
    <p:sldId id="1074" r:id="rId11"/>
    <p:sldId id="1075" r:id="rId12"/>
    <p:sldId id="1058" r:id="rId13"/>
    <p:sldId id="1064" r:id="rId14"/>
    <p:sldId id="1066" r:id="rId15"/>
    <p:sldId id="2634" r:id="rId16"/>
    <p:sldId id="2635" r:id="rId17"/>
    <p:sldId id="2636" r:id="rId18"/>
    <p:sldId id="2637" r:id="rId19"/>
    <p:sldId id="2638" r:id="rId20"/>
    <p:sldId id="1059" r:id="rId21"/>
    <p:sldId id="1072" r:id="rId22"/>
    <p:sldId id="1056" r:id="rId23"/>
    <p:sldId id="2639" r:id="rId24"/>
    <p:sldId id="10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7F74A-9D85-48C2-B748-4305CBEEE72B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2E301-E881-4224-B77F-4B76254C1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4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hay </a:t>
            </a:r>
            <a:r>
              <a:rPr lang="en-US" dirty="0" err="1"/>
              <a:t>sao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A685D-1B7D-41D7-944C-9B423A6E1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781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hay </a:t>
            </a:r>
            <a:r>
              <a:rPr lang="en-US" dirty="0" err="1"/>
              <a:t>sao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A685D-1B7D-41D7-944C-9B423A6E1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35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hay </a:t>
            </a:r>
            <a:r>
              <a:rPr lang="en-US" dirty="0" err="1"/>
              <a:t>sao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A685D-1B7D-41D7-944C-9B423A6E1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827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702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386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425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9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6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0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90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0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2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8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6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3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0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0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3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13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223866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843760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71004035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08244976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93046672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6819397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505752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67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3920971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3927750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0703332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657489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0153725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503256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87004807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21563271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4272685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0071540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2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940694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566032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107640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5875440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1979414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18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29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0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4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74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AC73465-317B-D8FA-8DE1-1B7D31503451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89" y="8952392"/>
            <a:ext cx="1247775" cy="1247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198" y="3311736"/>
            <a:ext cx="1469833" cy="13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1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622" y="5359478"/>
            <a:ext cx="1469833" cy="14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485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514479210372531/?ref=share_group_link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48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29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3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5F1C29-EA64-8F15-BDAA-C1B304168958}"/>
              </a:ext>
            </a:extLst>
          </p:cNvPr>
          <p:cNvGrpSpPr/>
          <p:nvPr/>
        </p:nvGrpSpPr>
        <p:grpSpPr>
          <a:xfrm>
            <a:off x="3314700" y="367047"/>
            <a:ext cx="6076950" cy="920837"/>
            <a:chOff x="5960318" y="3592285"/>
            <a:chExt cx="4168200" cy="92083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62F927C-79B4-70F6-9F5D-5E494B34F97F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solidFill>
              <a:srgbClr val="F08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C23D63-2387-7EB8-DBE7-ECE975A6BEFF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Làm thêm vào nháp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762000" y="24765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23975" y="25336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341 231                              </a:t>
            </a:r>
          </a:p>
          <a:p>
            <a:pPr lvl="0"/>
            <a:r>
              <a:rPr kumimoji="0" lang="nl-NL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</a:t>
            </a: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14400" y="31527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C17B4E-8025-B5B9-9A62-AF6DFF1F91AF}"/>
              </a:ext>
            </a:extLst>
          </p:cNvPr>
          <p:cNvCxnSpPr/>
          <p:nvPr/>
        </p:nvCxnSpPr>
        <p:spPr>
          <a:xfrm>
            <a:off x="1381125" y="37814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29908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6670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3812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199072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6764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36207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F1EBF9-C9A0-76E6-4060-6E47435D72AE}"/>
              </a:ext>
            </a:extLst>
          </p:cNvPr>
          <p:cNvSpPr/>
          <p:nvPr/>
        </p:nvSpPr>
        <p:spPr>
          <a:xfrm>
            <a:off x="6734175" y="23622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2A6CE6-9253-4E05-0108-9861707E4FC7}"/>
              </a:ext>
            </a:extLst>
          </p:cNvPr>
          <p:cNvSpPr txBox="1"/>
          <p:nvPr/>
        </p:nvSpPr>
        <p:spPr>
          <a:xfrm>
            <a:off x="7296150" y="24193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214 325                              </a:t>
            </a:r>
          </a:p>
          <a:p>
            <a:pPr lvl="0"/>
            <a:r>
              <a:rPr kumimoji="0" lang="nl-NL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</a:t>
            </a:r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4</a:t>
            </a: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E19D61-CD7E-AC14-6CB2-6E541F5AF5F3}"/>
              </a:ext>
            </a:extLst>
          </p:cNvPr>
          <p:cNvSpPr txBox="1"/>
          <p:nvPr/>
        </p:nvSpPr>
        <p:spPr>
          <a:xfrm>
            <a:off x="6886575" y="30384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6643D5-9B3A-FD1A-677F-D1B8C30783CD}"/>
              </a:ext>
            </a:extLst>
          </p:cNvPr>
          <p:cNvCxnSpPr/>
          <p:nvPr/>
        </p:nvCxnSpPr>
        <p:spPr>
          <a:xfrm>
            <a:off x="7353300" y="36671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7FA28C9-A9BF-5CEE-BECE-A423D10126A8}"/>
              </a:ext>
            </a:extLst>
          </p:cNvPr>
          <p:cNvSpPr txBox="1"/>
          <p:nvPr/>
        </p:nvSpPr>
        <p:spPr>
          <a:xfrm>
            <a:off x="896302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1246FE-8FEE-56E4-DD23-F6753B2E25FC}"/>
              </a:ext>
            </a:extLst>
          </p:cNvPr>
          <p:cNvSpPr txBox="1"/>
          <p:nvPr/>
        </p:nvSpPr>
        <p:spPr>
          <a:xfrm>
            <a:off x="863917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4144E8-F148-BACB-1657-14155BCA4E06}"/>
              </a:ext>
            </a:extLst>
          </p:cNvPr>
          <p:cNvSpPr txBox="1"/>
          <p:nvPr/>
        </p:nvSpPr>
        <p:spPr>
          <a:xfrm>
            <a:off x="835342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4EFFFB-A4AE-26D8-9A7F-283F48E06E82}"/>
              </a:ext>
            </a:extLst>
          </p:cNvPr>
          <p:cNvSpPr txBox="1"/>
          <p:nvPr/>
        </p:nvSpPr>
        <p:spPr>
          <a:xfrm>
            <a:off x="7962900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6F9406-3A61-82DE-B0D8-BF8012845418}"/>
              </a:ext>
            </a:extLst>
          </p:cNvPr>
          <p:cNvSpPr txBox="1"/>
          <p:nvPr/>
        </p:nvSpPr>
        <p:spPr>
          <a:xfrm>
            <a:off x="764857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98F9B-87A7-5C93-7868-CEAB9E149F2D}"/>
              </a:ext>
            </a:extLst>
          </p:cNvPr>
          <p:cNvSpPr txBox="1"/>
          <p:nvPr/>
        </p:nvSpPr>
        <p:spPr>
          <a:xfrm>
            <a:off x="7334250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ABC844-E8A2-A26C-F189-8B263C19A9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0325" y="1044456"/>
            <a:ext cx="6396108" cy="52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2E71CCE-3C6A-83D1-E1F2-C6D46EBE181F}"/>
              </a:ext>
            </a:extLst>
          </p:cNvPr>
          <p:cNvGrpSpPr/>
          <p:nvPr/>
        </p:nvGrpSpPr>
        <p:grpSpPr>
          <a:xfrm>
            <a:off x="2188414" y="252108"/>
            <a:ext cx="1878761" cy="757542"/>
            <a:chOff x="2188414" y="252108"/>
            <a:chExt cx="7329212" cy="135566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52EEC7F-01E2-BD9A-40FC-E1A4489D850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3AF51C-D6C9-B67F-499D-98FDE222914F}"/>
                </a:ext>
              </a:extLst>
            </p:cNvPr>
            <p:cNvSpPr txBox="1"/>
            <p:nvPr/>
          </p:nvSpPr>
          <p:spPr>
            <a:xfrm>
              <a:off x="2451122" y="304711"/>
              <a:ext cx="680379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5F78A97-C6F0-EC7B-75D6-67B645562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43" y="-120628"/>
            <a:ext cx="1347333" cy="16033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39B8FA-1775-6FD6-09E9-0BD67236A730}"/>
              </a:ext>
            </a:extLst>
          </p:cNvPr>
          <p:cNvSpPr/>
          <p:nvPr/>
        </p:nvSpPr>
        <p:spPr>
          <a:xfrm>
            <a:off x="276225" y="1152524"/>
            <a:ext cx="115824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0FC98-B29B-7140-6155-9C7E05434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60301"/>
            <a:ext cx="11377612" cy="19783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963360-C7D9-44BE-1C8B-07D94AC6306B}"/>
              </a:ext>
            </a:extLst>
          </p:cNvPr>
          <p:cNvSpPr/>
          <p:nvPr/>
        </p:nvSpPr>
        <p:spPr>
          <a:xfrm>
            <a:off x="619125" y="3324225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EA4AA9-B512-73CA-861A-F2DBC8EC0A60}"/>
              </a:ext>
            </a:extLst>
          </p:cNvPr>
          <p:cNvSpPr/>
          <p:nvPr/>
        </p:nvSpPr>
        <p:spPr>
          <a:xfrm>
            <a:off x="3486150" y="3324225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87B223-72A2-2492-9E9B-764A971A40DC}"/>
              </a:ext>
            </a:extLst>
          </p:cNvPr>
          <p:cNvSpPr/>
          <p:nvPr/>
        </p:nvSpPr>
        <p:spPr>
          <a:xfrm>
            <a:off x="6677025" y="3333750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BE8D8C-F640-9872-A08A-5B7BB23E47E0}"/>
              </a:ext>
            </a:extLst>
          </p:cNvPr>
          <p:cNvSpPr/>
          <p:nvPr/>
        </p:nvSpPr>
        <p:spPr>
          <a:xfrm>
            <a:off x="9944100" y="3333750"/>
            <a:ext cx="1790700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DCEAF-27E1-E6C2-437E-E42944A32E7B}"/>
              </a:ext>
            </a:extLst>
          </p:cNvPr>
          <p:cNvSpPr txBox="1"/>
          <p:nvPr/>
        </p:nvSpPr>
        <p:spPr>
          <a:xfrm>
            <a:off x="1685925" y="32575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9BD903-8CA3-36C0-68A4-551B53000C50}"/>
              </a:ext>
            </a:extLst>
          </p:cNvPr>
          <p:cNvSpPr txBox="1"/>
          <p:nvPr/>
        </p:nvSpPr>
        <p:spPr>
          <a:xfrm>
            <a:off x="1438275" y="32575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13FE2A-1A1F-8FE0-769F-B5C9D0A563D7}"/>
              </a:ext>
            </a:extLst>
          </p:cNvPr>
          <p:cNvSpPr txBox="1"/>
          <p:nvPr/>
        </p:nvSpPr>
        <p:spPr>
          <a:xfrm>
            <a:off x="1190625" y="32575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981ABE-47F0-E1EF-0692-7F69CCB2F333}"/>
              </a:ext>
            </a:extLst>
          </p:cNvPr>
          <p:cNvSpPr txBox="1"/>
          <p:nvPr/>
        </p:nvSpPr>
        <p:spPr>
          <a:xfrm>
            <a:off x="676275" y="3257550"/>
            <a:ext cx="94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EB4657A-C5C1-354E-988D-592A7E46D652}"/>
              </a:ext>
            </a:extLst>
          </p:cNvPr>
          <p:cNvSpPr/>
          <p:nvPr/>
        </p:nvSpPr>
        <p:spPr>
          <a:xfrm>
            <a:off x="3533775" y="3295650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C3D70EB-EDA7-87DA-5263-BE55A0C3B3FF}"/>
              </a:ext>
            </a:extLst>
          </p:cNvPr>
          <p:cNvSpPr txBox="1"/>
          <p:nvPr/>
        </p:nvSpPr>
        <p:spPr>
          <a:xfrm>
            <a:off x="4600575" y="32289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CF4F69-8164-9FD7-30F6-6E3EE02DE16F}"/>
              </a:ext>
            </a:extLst>
          </p:cNvPr>
          <p:cNvSpPr txBox="1"/>
          <p:nvPr/>
        </p:nvSpPr>
        <p:spPr>
          <a:xfrm>
            <a:off x="4352925" y="32289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271AE89-F6B8-BB25-ECD5-B06D76F40172}"/>
              </a:ext>
            </a:extLst>
          </p:cNvPr>
          <p:cNvSpPr txBox="1"/>
          <p:nvPr/>
        </p:nvSpPr>
        <p:spPr>
          <a:xfrm>
            <a:off x="4105275" y="32289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0A5064D-E75E-7F54-666D-DC3D03456877}"/>
              </a:ext>
            </a:extLst>
          </p:cNvPr>
          <p:cNvSpPr txBox="1"/>
          <p:nvPr/>
        </p:nvSpPr>
        <p:spPr>
          <a:xfrm>
            <a:off x="3829050" y="3228975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46D9976-1DC1-C21B-1E7A-1723172E24F0}"/>
              </a:ext>
            </a:extLst>
          </p:cNvPr>
          <p:cNvSpPr txBox="1"/>
          <p:nvPr/>
        </p:nvSpPr>
        <p:spPr>
          <a:xfrm>
            <a:off x="3581400" y="3228975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0DD6E26-8DF1-E82D-26DB-D69F44540800}"/>
              </a:ext>
            </a:extLst>
          </p:cNvPr>
          <p:cNvSpPr txBox="1"/>
          <p:nvPr/>
        </p:nvSpPr>
        <p:spPr>
          <a:xfrm>
            <a:off x="7820025" y="31337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0C4D850-6645-9231-5E52-612E8DA0AEAF}"/>
              </a:ext>
            </a:extLst>
          </p:cNvPr>
          <p:cNvSpPr txBox="1"/>
          <p:nvPr/>
        </p:nvSpPr>
        <p:spPr>
          <a:xfrm>
            <a:off x="7562850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15458E-7CB5-2F3A-DCC5-14CFF1F7B6D0}"/>
              </a:ext>
            </a:extLst>
          </p:cNvPr>
          <p:cNvSpPr txBox="1"/>
          <p:nvPr/>
        </p:nvSpPr>
        <p:spPr>
          <a:xfrm>
            <a:off x="7324725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9A69349-C77E-268B-BFA1-983CD1FC3885}"/>
              </a:ext>
            </a:extLst>
          </p:cNvPr>
          <p:cNvSpPr txBox="1"/>
          <p:nvPr/>
        </p:nvSpPr>
        <p:spPr>
          <a:xfrm>
            <a:off x="7067550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CDC9D66-9381-A7AA-A60D-6940AFB17C3F}"/>
              </a:ext>
            </a:extLst>
          </p:cNvPr>
          <p:cNvSpPr txBox="1"/>
          <p:nvPr/>
        </p:nvSpPr>
        <p:spPr>
          <a:xfrm>
            <a:off x="6838950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F1C56F4-BD14-42A3-0D51-01FFD735CA81}"/>
              </a:ext>
            </a:extLst>
          </p:cNvPr>
          <p:cNvSpPr txBox="1"/>
          <p:nvPr/>
        </p:nvSpPr>
        <p:spPr>
          <a:xfrm>
            <a:off x="6581775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E13A03F-F61B-AB01-D931-AFE59B81703A}"/>
              </a:ext>
            </a:extLst>
          </p:cNvPr>
          <p:cNvSpPr txBox="1"/>
          <p:nvPr/>
        </p:nvSpPr>
        <p:spPr>
          <a:xfrm>
            <a:off x="11306175" y="31337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8F7C01C-A882-8C09-FEC2-98061F3CCAF0}"/>
              </a:ext>
            </a:extLst>
          </p:cNvPr>
          <p:cNvSpPr txBox="1"/>
          <p:nvPr/>
        </p:nvSpPr>
        <p:spPr>
          <a:xfrm>
            <a:off x="11077575" y="3124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BA1FBA4-35BC-F93A-4968-7CA1E19E3C2D}"/>
              </a:ext>
            </a:extLst>
          </p:cNvPr>
          <p:cNvSpPr txBox="1"/>
          <p:nvPr/>
        </p:nvSpPr>
        <p:spPr>
          <a:xfrm>
            <a:off x="10848975" y="3124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5E2E06D-9222-FED0-BA36-2442309B257F}"/>
              </a:ext>
            </a:extLst>
          </p:cNvPr>
          <p:cNvSpPr txBox="1"/>
          <p:nvPr/>
        </p:nvSpPr>
        <p:spPr>
          <a:xfrm>
            <a:off x="10610850" y="31337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9E55512-4CDD-13C0-9AD5-2C2BABF4623F}"/>
              </a:ext>
            </a:extLst>
          </p:cNvPr>
          <p:cNvSpPr txBox="1"/>
          <p:nvPr/>
        </p:nvSpPr>
        <p:spPr>
          <a:xfrm>
            <a:off x="10382250" y="3124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69010DF-A123-76D0-32DD-6F681BF42CB2}"/>
              </a:ext>
            </a:extLst>
          </p:cNvPr>
          <p:cNvSpPr txBox="1"/>
          <p:nvPr/>
        </p:nvSpPr>
        <p:spPr>
          <a:xfrm>
            <a:off x="9867900" y="313372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293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6ED257-CBAC-8E6B-E54D-49BB594762B3}"/>
              </a:ext>
            </a:extLst>
          </p:cNvPr>
          <p:cNvGrpSpPr/>
          <p:nvPr/>
        </p:nvGrpSpPr>
        <p:grpSpPr>
          <a:xfrm>
            <a:off x="1494145" y="223533"/>
            <a:ext cx="3601730" cy="824217"/>
            <a:chOff x="1458354" y="227044"/>
            <a:chExt cx="9648514" cy="13556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F79C48-8AFD-AE29-D454-0EA74547CAFB}"/>
                </a:ext>
              </a:extLst>
            </p:cNvPr>
            <p:cNvSpPr/>
            <p:nvPr/>
          </p:nvSpPr>
          <p:spPr>
            <a:xfrm>
              <a:off x="1458354" y="227044"/>
              <a:ext cx="9648514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EC3E74-5D3B-2F42-E877-EF8905278A79}"/>
                </a:ext>
              </a:extLst>
            </p:cNvPr>
            <p:cNvSpPr txBox="1"/>
            <p:nvPr/>
          </p:nvSpPr>
          <p:spPr>
            <a:xfrm>
              <a:off x="1458354" y="252108"/>
              <a:ext cx="964851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32B10790-6B55-0326-869C-6D02E6A12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74" y="-89331"/>
            <a:ext cx="1347333" cy="160948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1152524"/>
            <a:ext cx="117348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278B7-46D6-05F7-EB4C-0055EA24A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2382965"/>
            <a:ext cx="11582400" cy="7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908 x 6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219699" y="1426447"/>
            <a:ext cx="3400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908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753225" y="269162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4816042" y="29847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610102" y="3962399"/>
            <a:ext cx="3533774" cy="1143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6902404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144641" y="391104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446734" y="39150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638675" y="389844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4806517" y="29942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31 206 x 7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31 206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7" y="30038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2" y="30133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3838575" y="3879398"/>
            <a:ext cx="1733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1585530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241 306 x 4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552825" y="134072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241 306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620000" y="2586849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092017" y="30228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505200" y="3971924"/>
            <a:ext cx="5000625" cy="1142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63582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001891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265884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082492" y="30323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429125" y="3860348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C6319-434F-8BCF-2845-15F54B98FB85}"/>
              </a:ext>
            </a:extLst>
          </p:cNvPr>
          <p:cNvSpPr txBox="1"/>
          <p:nvPr/>
        </p:nvSpPr>
        <p:spPr>
          <a:xfrm>
            <a:off x="3724275" y="3869873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877814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418 051 x 5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552825" y="134072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418 051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620000" y="2586849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092017" y="30228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2809876" y="3981449"/>
            <a:ext cx="5695950" cy="10477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63582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001891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265884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082492" y="30323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429125" y="3860348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C6319-434F-8BCF-2845-15F54B98FB85}"/>
              </a:ext>
            </a:extLst>
          </p:cNvPr>
          <p:cNvSpPr txBox="1"/>
          <p:nvPr/>
        </p:nvSpPr>
        <p:spPr>
          <a:xfrm>
            <a:off x="2543175" y="3869873"/>
            <a:ext cx="2190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2 0</a:t>
            </a:r>
          </a:p>
        </p:txBody>
      </p:sp>
    </p:spTree>
    <p:extLst>
      <p:ext uri="{BB962C8B-B14F-4D97-AF65-F5344CB8AC3E}">
        <p14:creationId xmlns:p14="http://schemas.microsoft.com/office/powerpoint/2010/main" val="8765046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6ED257-CBAC-8E6B-E54D-49BB594762B3}"/>
              </a:ext>
            </a:extLst>
          </p:cNvPr>
          <p:cNvGrpSpPr/>
          <p:nvPr/>
        </p:nvGrpSpPr>
        <p:grpSpPr>
          <a:xfrm>
            <a:off x="1494145" y="223533"/>
            <a:ext cx="1534805" cy="846235"/>
            <a:chOff x="1458354" y="227044"/>
            <a:chExt cx="9648514" cy="139187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F79C48-8AFD-AE29-D454-0EA74547CAFB}"/>
                </a:ext>
              </a:extLst>
            </p:cNvPr>
            <p:cNvSpPr/>
            <p:nvPr/>
          </p:nvSpPr>
          <p:spPr>
            <a:xfrm>
              <a:off x="1458354" y="227044"/>
              <a:ext cx="9648514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EC3E74-5D3B-2F42-E877-EF8905278A79}"/>
                </a:ext>
              </a:extLst>
            </p:cNvPr>
            <p:cNvSpPr txBox="1"/>
            <p:nvPr/>
          </p:nvSpPr>
          <p:spPr>
            <a:xfrm>
              <a:off x="1458354" y="252107"/>
              <a:ext cx="9648514" cy="13668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1152524"/>
            <a:ext cx="117348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F3513E-857D-815A-D0C6-00B34FF7F2EF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3154B5-176A-BE51-ED3D-DB99FDB24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026138"/>
            <a:ext cx="11506200" cy="239608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ACA64D-A1B4-6968-579B-8D97EF18D136}"/>
              </a:ext>
            </a:extLst>
          </p:cNvPr>
          <p:cNvSpPr/>
          <p:nvPr/>
        </p:nvSpPr>
        <p:spPr>
          <a:xfrm>
            <a:off x="4733925" y="2876550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16 438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9D83E9-1A2D-99E2-0508-2583B853EEB6}"/>
              </a:ext>
            </a:extLst>
          </p:cNvPr>
          <p:cNvSpPr/>
          <p:nvPr/>
        </p:nvSpPr>
        <p:spPr>
          <a:xfrm>
            <a:off x="4743450" y="3667125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24 657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A8FD156-2B30-AC45-0D76-EE7BC0D79108}"/>
              </a:ext>
            </a:extLst>
          </p:cNvPr>
          <p:cNvSpPr/>
          <p:nvPr/>
        </p:nvSpPr>
        <p:spPr>
          <a:xfrm>
            <a:off x="6467475" y="2847975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30 432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F71899-DB76-CBDC-D5A8-F5694B547CA2}"/>
              </a:ext>
            </a:extLst>
          </p:cNvPr>
          <p:cNvSpPr/>
          <p:nvPr/>
        </p:nvSpPr>
        <p:spPr>
          <a:xfrm>
            <a:off x="6477000" y="3638550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45 648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EA9DF9-088E-7AA5-DA5F-75BD1526BF85}"/>
              </a:ext>
            </a:extLst>
          </p:cNvPr>
          <p:cNvSpPr/>
          <p:nvPr/>
        </p:nvSpPr>
        <p:spPr>
          <a:xfrm>
            <a:off x="8124825" y="2857500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264 182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6D3A7A-F23D-DDAF-9EDA-2AC23163D916}"/>
              </a:ext>
            </a:extLst>
          </p:cNvPr>
          <p:cNvSpPr/>
          <p:nvPr/>
        </p:nvSpPr>
        <p:spPr>
          <a:xfrm>
            <a:off x="8134350" y="3648075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396 273</a:t>
            </a:r>
          </a:p>
        </p:txBody>
      </p:sp>
    </p:spTree>
    <p:extLst>
      <p:ext uri="{BB962C8B-B14F-4D97-AF65-F5344CB8AC3E}">
        <p14:creationId xmlns:p14="http://schemas.microsoft.com/office/powerpoint/2010/main" val="19162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BAEA73-8B18-5F21-7E2C-E9A812A433FD}"/>
              </a:ext>
            </a:extLst>
          </p:cNvPr>
          <p:cNvGrpSpPr/>
          <p:nvPr/>
        </p:nvGrpSpPr>
        <p:grpSpPr>
          <a:xfrm>
            <a:off x="1019766" y="3032536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7F1B4A6-4184-DCEF-334C-568291F5C939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AAD2DA6-4972-F104-FF42-2F218489748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50 000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F34C4A4-6041-FCBF-AC3A-B3877616FDE4}"/>
              </a:ext>
            </a:extLst>
          </p:cNvPr>
          <p:cNvGrpSpPr/>
          <p:nvPr/>
        </p:nvGrpSpPr>
        <p:grpSpPr>
          <a:xfrm>
            <a:off x="6704989" y="2997497"/>
            <a:ext cx="4537107" cy="1129886"/>
            <a:chOff x="981375" y="2864057"/>
            <a:chExt cx="4537107" cy="112988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169EE27-A638-4F41-F691-07A486A52C73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7FA66B-F6CA-35A5-C89E-48CFF4EBFCAF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500 000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1A9E5D7-7A5E-EF26-08CC-B3F79B17D065}"/>
              </a:ext>
            </a:extLst>
          </p:cNvPr>
          <p:cNvGrpSpPr/>
          <p:nvPr/>
        </p:nvGrpSpPr>
        <p:grpSpPr>
          <a:xfrm>
            <a:off x="895630" y="4937554"/>
            <a:ext cx="4537107" cy="1129886"/>
            <a:chOff x="981375" y="4872764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C0BABDB-24C4-E2E5-5426-7A9036F1B7A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9803E1-4A27-E2C0-F71A-702AE302E8C6}"/>
                </a:ext>
              </a:extLst>
            </p:cNvPr>
            <p:cNvSpPr txBox="1"/>
            <p:nvPr/>
          </p:nvSpPr>
          <p:spPr>
            <a:xfrm>
              <a:off x="1636711" y="502748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5 000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63D55B-DB23-C9D3-69ED-99FAD5E72358}"/>
              </a:ext>
            </a:extLst>
          </p:cNvPr>
          <p:cNvGrpSpPr/>
          <p:nvPr/>
        </p:nvGrpSpPr>
        <p:grpSpPr>
          <a:xfrm>
            <a:off x="6688811" y="48658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25CC69E-B18F-C05A-6D6B-0AFE2B36F76A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09C7D6-CE4A-1A7B-E9FB-D940802F7AD1}"/>
                </a:ext>
              </a:extLst>
            </p:cNvPr>
            <p:cNvSpPr txBox="1"/>
            <p:nvPr/>
          </p:nvSpPr>
          <p:spPr>
            <a:xfrm>
              <a:off x="8223138" y="4941208"/>
              <a:ext cx="221724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55 000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FE4AB7D-92A7-0A14-9CCA-0821A99ACE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116452" y="3236547"/>
            <a:ext cx="953350" cy="857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6E6B96-D675-3CC0-0924-C1EBB9FD2D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681884" y="3050695"/>
            <a:ext cx="891076" cy="896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ABDBA1-D0C4-3413-FBA8-3980B65110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67111" y="5068115"/>
            <a:ext cx="891076" cy="896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4A1117-5450-A44F-CE7E-33B49B042E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697208" y="4982578"/>
            <a:ext cx="891076" cy="89646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9E3BAD3-FD54-E239-CC54-6167A0AD5F92}"/>
              </a:ext>
            </a:extLst>
          </p:cNvPr>
          <p:cNvSpPr/>
          <p:nvPr/>
        </p:nvSpPr>
        <p:spPr>
          <a:xfrm>
            <a:off x="1827685" y="306066"/>
            <a:ext cx="8968134" cy="17559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3C9679-A700-6338-8A8E-9F446A6B4A7B}"/>
              </a:ext>
            </a:extLst>
          </p:cNvPr>
          <p:cNvSpPr txBox="1"/>
          <p:nvPr/>
        </p:nvSpPr>
        <p:spPr>
          <a:xfrm>
            <a:off x="2433828" y="583005"/>
            <a:ext cx="8287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10 000 x 5 = 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7E785C-EF55-28ED-7754-FE03B5C67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4" y="2919297"/>
            <a:ext cx="1475271" cy="14920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83BE58-3960-AB18-FEDD-7ACF0D75F1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140276" y="2897046"/>
            <a:ext cx="1385564" cy="14008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411D69-6264-E20C-4CCC-B74C660A279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0" y="4730954"/>
            <a:ext cx="1487889" cy="15707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B6C1A4-1C0C-A424-E340-1E234C364F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0654" y="4663963"/>
            <a:ext cx="1365186" cy="157078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07C494E-2609-B90A-61BB-64BBC13C99C2}"/>
              </a:ext>
            </a:extLst>
          </p:cNvPr>
          <p:cNvGrpSpPr/>
          <p:nvPr/>
        </p:nvGrpSpPr>
        <p:grpSpPr>
          <a:xfrm>
            <a:off x="-77088" y="359397"/>
            <a:ext cx="2193707" cy="1909174"/>
            <a:chOff x="25638" y="1316219"/>
            <a:chExt cx="2193707" cy="190917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3EBFFB2-A07F-2621-C51A-61441B8F22DD}"/>
                </a:ext>
              </a:extLst>
            </p:cNvPr>
            <p:cNvGrpSpPr/>
            <p:nvPr/>
          </p:nvGrpSpPr>
          <p:grpSpPr>
            <a:xfrm>
              <a:off x="392254" y="1316219"/>
              <a:ext cx="1504335" cy="1504335"/>
              <a:chOff x="392254" y="1316219"/>
              <a:chExt cx="1504335" cy="150433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8924B10-663D-CF12-CBAC-65F74F71D42F}"/>
                  </a:ext>
                </a:extLst>
              </p:cNvPr>
              <p:cNvSpPr/>
              <p:nvPr/>
            </p:nvSpPr>
            <p:spPr>
              <a:xfrm>
                <a:off x="392254" y="1316219"/>
                <a:ext cx="1504335" cy="1504335"/>
              </a:xfrm>
              <a:prstGeom prst="ellipse">
                <a:avLst/>
              </a:prstGeom>
              <a:solidFill>
                <a:srgbClr val="FF5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1FE0366-39A5-2BB5-0731-9736F79757C2}"/>
                  </a:ext>
                </a:extLst>
              </p:cNvPr>
              <p:cNvSpPr/>
              <p:nvPr/>
            </p:nvSpPr>
            <p:spPr>
              <a:xfrm>
                <a:off x="534723" y="1438593"/>
                <a:ext cx="1223233" cy="12232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文本框 44">
              <a:extLst>
                <a:ext uri="{FF2B5EF4-FFF2-40B4-BE49-F238E27FC236}">
                  <a16:creationId xmlns:a16="http://schemas.microsoft.com/office/drawing/2014/main" id="{FABC484E-F66E-681C-A9C9-C2697D372EF0}"/>
                </a:ext>
              </a:extLst>
            </p:cNvPr>
            <p:cNvSpPr txBox="1"/>
            <p:nvPr/>
          </p:nvSpPr>
          <p:spPr>
            <a:xfrm>
              <a:off x="46254" y="1892133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Câu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5D69"/>
                </a:solidFill>
                <a:effectLst/>
                <a:uLnTx/>
                <a:uFillTx/>
                <a:latin typeface="#9Slide05 SVNUT Triumph" panose="00000500000000000000" pitchFamily="2" charset="0"/>
                <a:ea typeface="字魂144号-朗圆体" panose="00000500000000000000" charset="-122"/>
                <a:cs typeface="+mn-cs"/>
              </a:endParaRPr>
            </a:p>
          </p:txBody>
        </p:sp>
        <p:sp>
          <p:nvSpPr>
            <p:cNvPr id="27" name="文本框 44">
              <a:extLst>
                <a:ext uri="{FF2B5EF4-FFF2-40B4-BE49-F238E27FC236}">
                  <a16:creationId xmlns:a16="http://schemas.microsoft.com/office/drawing/2014/main" id="{9C294CC3-1C35-F7D5-B99F-577E7229DFBC}"/>
                </a:ext>
              </a:extLst>
            </p:cNvPr>
            <p:cNvSpPr txBox="1"/>
            <p:nvPr/>
          </p:nvSpPr>
          <p:spPr>
            <a:xfrm>
              <a:off x="25638" y="2455952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409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44F74A-E434-13F1-D1FE-0A2C289654CF}"/>
              </a:ext>
            </a:extLst>
          </p:cNvPr>
          <p:cNvSpPr txBox="1"/>
          <p:nvPr/>
        </p:nvSpPr>
        <p:spPr>
          <a:xfrm>
            <a:off x="1523999" y="1041427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Gia đình Lan có 4 người, trung bình một tháng chi phí sinh hoạt điện nước cho 1 người là 230 000 đồng. Hỏi một tháng gia đình Lan phải trả bao nhiêu tiền cho khoản chi phí đó?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FF288-1687-C0C8-8597-B8C53265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194F7A-1046-F970-6891-05D6574DB23E}"/>
              </a:ext>
            </a:extLst>
          </p:cNvPr>
          <p:cNvSpPr/>
          <p:nvPr/>
        </p:nvSpPr>
        <p:spPr>
          <a:xfrm>
            <a:off x="1774373" y="3087904"/>
            <a:ext cx="9144000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D815E-D315-D01E-CB92-292AC239AE7C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3B8239-5484-B077-FE8A-B33373FD88A0}"/>
              </a:ext>
            </a:extLst>
          </p:cNvPr>
          <p:cNvSpPr txBox="1"/>
          <p:nvPr/>
        </p:nvSpPr>
        <p:spPr>
          <a:xfrm>
            <a:off x="1935550" y="3927482"/>
            <a:ext cx="8990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Lan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tiền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E25B0C-5AE7-FE17-1ABB-66C1AB10A316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230 000 x 4 = 920 000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63FCEC-1C35-AFD6-AC1D-BC61EA6FF301}"/>
              </a:ext>
            </a:extLst>
          </p:cNvPr>
          <p:cNvSpPr txBox="1"/>
          <p:nvPr/>
        </p:nvSpPr>
        <p:spPr>
          <a:xfrm>
            <a:off x="3680360" y="5241233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920 000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58FAA8-D49E-EC03-C437-7ABC5FBC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5" y="2081048"/>
            <a:ext cx="2702889" cy="49228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5B4C40-F10A-2FCC-9415-02D7BCE06D58}"/>
              </a:ext>
            </a:extLst>
          </p:cNvPr>
          <p:cNvGrpSpPr/>
          <p:nvPr/>
        </p:nvGrpSpPr>
        <p:grpSpPr>
          <a:xfrm>
            <a:off x="3030350" y="2179314"/>
            <a:ext cx="5797963" cy="966658"/>
            <a:chOff x="4219202" y="2176021"/>
            <a:chExt cx="5797963" cy="9666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D6060B-F686-8F17-E62E-408A832A9D39}"/>
                </a:ext>
              </a:extLst>
            </p:cNvPr>
            <p:cNvSpPr/>
            <p:nvPr/>
          </p:nvSpPr>
          <p:spPr>
            <a:xfrm>
              <a:off x="4219202" y="2176021"/>
              <a:ext cx="5708887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814F5E-4352-73D3-455C-258E1C2E6C26}"/>
                </a:ext>
              </a:extLst>
            </p:cNvPr>
            <p:cNvSpPr txBox="1"/>
            <p:nvPr/>
          </p:nvSpPr>
          <p:spPr>
            <a:xfrm>
              <a:off x="4219202" y="2186907"/>
              <a:ext cx="57979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F1A7C7-F789-F4F0-8A84-46923CEF7720}"/>
              </a:ext>
            </a:extLst>
          </p:cNvPr>
          <p:cNvGrpSpPr/>
          <p:nvPr/>
        </p:nvGrpSpPr>
        <p:grpSpPr>
          <a:xfrm>
            <a:off x="4700933" y="3429000"/>
            <a:ext cx="5521698" cy="966658"/>
            <a:chOff x="4219203" y="2176021"/>
            <a:chExt cx="5521698" cy="9666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0FCE63-5074-8FFF-BAF3-3C866F530415}"/>
                </a:ext>
              </a:extLst>
            </p:cNvPr>
            <p:cNvSpPr/>
            <p:nvPr/>
          </p:nvSpPr>
          <p:spPr>
            <a:xfrm>
              <a:off x="4219203" y="2176021"/>
              <a:ext cx="5521698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54B67-FB4D-E779-8BB8-C54BE6A95FA0}"/>
                </a:ext>
              </a:extLst>
            </p:cNvPr>
            <p:cNvSpPr txBox="1"/>
            <p:nvPr/>
          </p:nvSpPr>
          <p:spPr>
            <a:xfrm>
              <a:off x="4219203" y="2186907"/>
              <a:ext cx="55216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65E9C0-F643-B89C-1F9D-FA726E68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868" y="493828"/>
            <a:ext cx="430414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37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61684" y="328435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28725" y="305026"/>
            <a:ext cx="11601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 err="1">
                <a:latin typeface="Calibri" panose="020F0502020204030204"/>
              </a:rPr>
              <a:t>Cảm</a:t>
            </a:r>
            <a:r>
              <a:rPr lang="en-GB" sz="4800" dirty="0">
                <a:latin typeface="Calibri" panose="020F0502020204030204"/>
              </a:rPr>
              <a:t> </a:t>
            </a:r>
            <a:r>
              <a:rPr lang="en-GB" sz="4800" dirty="0" err="1">
                <a:latin typeface="Calibri" panose="020F0502020204030204"/>
              </a:rPr>
              <a:t>ơn</a:t>
            </a:r>
            <a:r>
              <a:rPr lang="en-GB" sz="4800" dirty="0">
                <a:latin typeface="Calibri" panose="020F0502020204030204"/>
              </a:rPr>
              <a:t> </a:t>
            </a:r>
            <a:r>
              <a:rPr lang="en-GB" sz="4800" dirty="0" err="1">
                <a:latin typeface="Calibri" panose="020F0502020204030204"/>
              </a:rPr>
              <a:t>quý</a:t>
            </a:r>
            <a:r>
              <a:rPr lang="en-GB" sz="4800" dirty="0">
                <a:latin typeface="Calibri" panose="020F0502020204030204"/>
              </a:rPr>
              <a:t> </a:t>
            </a:r>
            <a:r>
              <a:rPr lang="en-GB" sz="4800" dirty="0" err="1">
                <a:latin typeface="Calibri" panose="020F0502020204030204"/>
              </a:rPr>
              <a:t>thầy</a:t>
            </a:r>
            <a:r>
              <a:rPr lang="en-GB" sz="4800" dirty="0">
                <a:latin typeface="Calibri" panose="020F0502020204030204"/>
              </a:rPr>
              <a:t> </a:t>
            </a:r>
            <a:r>
              <a:rPr lang="en-GB" sz="4800" dirty="0" err="1">
                <a:latin typeface="Calibri" panose="020F0502020204030204"/>
              </a:rPr>
              <a:t>cô</a:t>
            </a:r>
            <a:r>
              <a:rPr lang="en-GB" sz="4800" dirty="0">
                <a:latin typeface="Calibri" panose="020F0502020204030204"/>
              </a:rPr>
              <a:t> </a:t>
            </a:r>
            <a:r>
              <a:rPr lang="en-GB" sz="4800" dirty="0" err="1">
                <a:latin typeface="Calibri" panose="020F0502020204030204"/>
              </a:rPr>
              <a:t>đã</a:t>
            </a:r>
            <a:r>
              <a:rPr lang="en-GB" sz="4800" dirty="0">
                <a:latin typeface="Calibri" panose="020F0502020204030204"/>
              </a:rPr>
              <a:t> </a:t>
            </a:r>
            <a:r>
              <a:rPr lang="en-GB" sz="4800" dirty="0" err="1">
                <a:latin typeface="Calibri" panose="020F0502020204030204"/>
              </a:rPr>
              <a:t>ủng</a:t>
            </a:r>
            <a:r>
              <a:rPr lang="en-GB" sz="4800" dirty="0">
                <a:latin typeface="Calibri" panose="020F0502020204030204"/>
              </a:rPr>
              <a:t> </a:t>
            </a:r>
            <a:r>
              <a:rPr lang="en-GB" sz="4800" dirty="0" err="1">
                <a:latin typeface="Calibri" panose="020F0502020204030204"/>
              </a:rPr>
              <a:t>hộ</a:t>
            </a:r>
            <a:r>
              <a:rPr lang="en-GB" sz="4800" dirty="0">
                <a:latin typeface="Calibri" panose="020F0502020204030204"/>
              </a:rPr>
              <a:t> </a:t>
            </a:r>
            <a:r>
              <a:rPr lang="en-GB" sz="4800" dirty="0" err="1">
                <a:latin typeface="Calibri" panose="020F0502020204030204"/>
              </a:rPr>
              <a:t>bài</a:t>
            </a:r>
            <a:r>
              <a:rPr lang="en-GB" sz="4800" dirty="0">
                <a:latin typeface="Calibri" panose="020F0502020204030204"/>
              </a:rPr>
              <a:t> </a:t>
            </a:r>
            <a:r>
              <a:rPr lang="en-GB" sz="4800" dirty="0" err="1" smtClean="0">
                <a:latin typeface="Calibri" panose="020F0502020204030204"/>
              </a:rPr>
              <a:t>soạn</a:t>
            </a:r>
            <a:r>
              <a:rPr lang="en-GB" sz="4800" dirty="0" smtClean="0">
                <a:latin typeface="Calibri" panose="020F0502020204030204"/>
              </a:rPr>
              <a:t> </a:t>
            </a:r>
            <a:r>
              <a:rPr lang="en-GB" sz="4800" dirty="0" err="1" smtClean="0">
                <a:latin typeface="Calibri" panose="020F0502020204030204"/>
              </a:rPr>
              <a:t>điện</a:t>
            </a:r>
            <a:r>
              <a:rPr lang="en-GB" sz="4800" dirty="0" smtClean="0">
                <a:latin typeface="Calibri" panose="020F0502020204030204"/>
              </a:rPr>
              <a:t> </a:t>
            </a:r>
            <a:r>
              <a:rPr lang="en-GB" sz="4800" dirty="0" err="1" smtClean="0">
                <a:latin typeface="Calibri" panose="020F0502020204030204"/>
              </a:rPr>
              <a:t>tử</a:t>
            </a:r>
            <a:r>
              <a:rPr lang="en-GB" sz="4800" dirty="0" smtClean="0">
                <a:latin typeface="Calibri" panose="020F0502020204030204"/>
              </a:rPr>
              <a:t> 2,3,4 </a:t>
            </a:r>
            <a:r>
              <a:rPr lang="en-GB" sz="4800" dirty="0" err="1">
                <a:latin typeface="Calibri" panose="020F0502020204030204"/>
              </a:rPr>
              <a:t>của</a:t>
            </a:r>
            <a:r>
              <a:rPr lang="en-GB" sz="4800" dirty="0">
                <a:latin typeface="Calibri" panose="020F0502020204030204"/>
              </a:rPr>
              <a:t> </a:t>
            </a:r>
            <a:r>
              <a:rPr lang="vi-VN" sz="4800" dirty="0" smtClean="0">
                <a:latin typeface="Calibri" panose="020F0502020204030204"/>
              </a:rPr>
              <a:t>Hiền Trần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A586F-A7D2-40BC-9D03-53E132FD88CE}"/>
              </a:ext>
            </a:extLst>
          </p:cNvPr>
          <p:cNvSpPr txBox="1"/>
          <p:nvPr/>
        </p:nvSpPr>
        <p:spPr>
          <a:xfrm>
            <a:off x="602165" y="1874686"/>
            <a:ext cx="110094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 smtClean="0">
                <a:latin typeface="Calibri" panose="020F0502020204030204"/>
              </a:rPr>
              <a:t>Hiền Trần</a:t>
            </a:r>
            <a:r>
              <a:rPr lang="en-GB" sz="3600" dirty="0" smtClean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đang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theo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soạn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tiếp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bộ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Chân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trời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sáng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 smtClean="0">
                <a:latin typeface="Calibri" panose="020F0502020204030204"/>
              </a:rPr>
              <a:t>tạo</a:t>
            </a:r>
            <a:r>
              <a:rPr lang="vi-VN" sz="3600" dirty="0" smtClean="0">
                <a:latin typeface="Calibri" panose="020F0502020204030204"/>
              </a:rPr>
              <a:t>, KNTT, Cánh diều-</a:t>
            </a:r>
            <a:r>
              <a:rPr lang="en-GB" sz="3600" dirty="0" smtClean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lớp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smtClean="0">
                <a:latin typeface="Calibri" panose="020F0502020204030204"/>
              </a:rPr>
              <a:t>5 </a:t>
            </a:r>
            <a:r>
              <a:rPr lang="en-GB" sz="3600" dirty="0" err="1" smtClean="0">
                <a:latin typeface="Calibri" panose="020F0502020204030204"/>
              </a:rPr>
              <a:t>chương</a:t>
            </a:r>
            <a:r>
              <a:rPr lang="en-GB" sz="3600" dirty="0" smtClean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trình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thay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sách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năm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tới</a:t>
            </a:r>
            <a:r>
              <a:rPr lang="en-GB" sz="3600" dirty="0">
                <a:latin typeface="Calibri" panose="020F0502020204030204"/>
              </a:rPr>
              <a:t>. </a:t>
            </a:r>
            <a:r>
              <a:rPr lang="en-GB" sz="3600" dirty="0" err="1">
                <a:latin typeface="Calibri" panose="020F0502020204030204"/>
              </a:rPr>
              <a:t>Quý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thầy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cô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ủng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hộ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đồng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hành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tiếp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thì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liên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hệ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với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em</a:t>
            </a:r>
            <a:r>
              <a:rPr lang="en-GB" sz="3600" dirty="0">
                <a:latin typeface="Calibri" panose="020F0502020204030204"/>
              </a:rPr>
              <a:t> qua </a:t>
            </a:r>
            <a:r>
              <a:rPr lang="en-GB" sz="3600" dirty="0" smtClean="0">
                <a:solidFill>
                  <a:srgbClr val="FF0000"/>
                </a:solidFill>
                <a:latin typeface="Calibri" panose="020F0502020204030204"/>
              </a:rPr>
              <a:t>ZALO  </a:t>
            </a:r>
            <a:r>
              <a:rPr lang="en-GB" sz="4800" dirty="0">
                <a:solidFill>
                  <a:srgbClr val="FF0000"/>
                </a:solidFill>
                <a:latin typeface="Calibri" panose="020F0502020204030204"/>
              </a:rPr>
              <a:t>SĐT: </a:t>
            </a:r>
            <a:r>
              <a:rPr lang="en-GB" sz="4800" dirty="0" smtClean="0">
                <a:solidFill>
                  <a:srgbClr val="FF0000"/>
                </a:solidFill>
                <a:latin typeface="Calibri" panose="020F0502020204030204"/>
              </a:rPr>
              <a:t>035</a:t>
            </a:r>
            <a:r>
              <a:rPr lang="vi-VN" sz="4800" dirty="0" smtClean="0">
                <a:solidFill>
                  <a:srgbClr val="FF0000"/>
                </a:solidFill>
                <a:latin typeface="Calibri" panose="020F0502020204030204"/>
              </a:rPr>
              <a:t>3095025</a:t>
            </a:r>
            <a:endParaRPr lang="en-US" sz="4800" dirty="0" smtClean="0">
              <a:solidFill>
                <a:srgbClr val="FF0000"/>
              </a:solidFill>
              <a:latin typeface="Calibri" panose="020F0502020204030204"/>
            </a:endParaRPr>
          </a:p>
          <a:p>
            <a:pPr lvl="0" algn="ctr">
              <a:defRPr/>
            </a:pP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Facebook:</a:t>
            </a:r>
            <a:endPara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835526">
              <a:defRPr/>
            </a:pPr>
            <a:r>
              <a:rPr lang="vi-VN" sz="2400" b="1" kern="0" dirty="0">
                <a:solidFill>
                  <a:srgbClr val="FF0000"/>
                </a:solidFill>
                <a:latin typeface="Times New Roman"/>
                <a:cs typeface="Times New Roman" panose="02020603050405020304" pitchFamily="18" charset="0"/>
              </a:rPr>
              <a:t>NHÓM GIÁO ÁN ĐIÊN TỬ 4,8,11 ( coppy link bên dưới vào tìm kiếm fb )</a:t>
            </a:r>
          </a:p>
          <a:p>
            <a:pPr lvl="0" algn="ctr" defTabSz="835526">
              <a:defRPr/>
            </a:pPr>
            <a:r>
              <a:rPr lang="vi-VN" sz="2400" b="1" kern="0" dirty="0">
                <a:solidFill>
                  <a:srgbClr val="0070C0"/>
                </a:solidFill>
                <a:latin typeface="Times New Roman"/>
                <a:cs typeface="Times New Roman" panose="02020603050405020304" pitchFamily="18" charset="0"/>
                <a:hlinkClick r:id="rId3"/>
              </a:rPr>
              <a:t>https://www.facebook.com/groups/514479210372531/?ref=share_group_link</a:t>
            </a:r>
            <a:endParaRPr lang="vi-VN" sz="2400" b="1" kern="0" dirty="0">
              <a:solidFill>
                <a:srgbClr val="0070C0"/>
              </a:solidFill>
              <a:latin typeface="Times New Roman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342117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A051F53-752A-9D60-12A4-A3C951532298}"/>
              </a:ext>
            </a:extLst>
          </p:cNvPr>
          <p:cNvGrpSpPr/>
          <p:nvPr/>
        </p:nvGrpSpPr>
        <p:grpSpPr>
          <a:xfrm>
            <a:off x="6876171" y="30700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FF54E44-4F1E-C6BF-B713-12AB2391370E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28FF2A-9524-CA99-69FB-2E4AB6B618B3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ĐÚNG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9329E0B-2ADF-DD0C-FFC1-DBB501347312}"/>
              </a:ext>
            </a:extLst>
          </p:cNvPr>
          <p:cNvGrpSpPr/>
          <p:nvPr/>
        </p:nvGrpSpPr>
        <p:grpSpPr>
          <a:xfrm>
            <a:off x="1056357" y="3124567"/>
            <a:ext cx="4537107" cy="1129886"/>
            <a:chOff x="981375" y="2864057"/>
            <a:chExt cx="4537107" cy="112988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609EFF2-5792-D8DD-DA04-7EA012789296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8E1EFF-E259-0A6E-B91D-382EAC07EB7C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SA</a:t>
              </a:r>
              <a:r>
                <a:rPr lang="en-US" sz="44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56A2661-DBB1-2BD5-ECE3-92AD33D904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36603" y="3258035"/>
            <a:ext cx="953350" cy="857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693A5D-D64C-84B8-6FF9-301EE8B50C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33252" y="3177765"/>
            <a:ext cx="891076" cy="89646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3C093F3-B2DD-51E3-8D3B-8AA256700ED1}"/>
              </a:ext>
            </a:extLst>
          </p:cNvPr>
          <p:cNvSpPr/>
          <p:nvPr/>
        </p:nvSpPr>
        <p:spPr>
          <a:xfrm>
            <a:off x="1827685" y="306066"/>
            <a:ext cx="8968134" cy="17559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1115B9-EAF4-F7E7-8B4C-BB925C6D9904}"/>
              </a:ext>
            </a:extLst>
          </p:cNvPr>
          <p:cNvSpPr txBox="1"/>
          <p:nvPr/>
        </p:nvSpPr>
        <p:spPr>
          <a:xfrm>
            <a:off x="2354316" y="320004"/>
            <a:ext cx="804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 nhân số có 2,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 chữ số với số có một chữ số ta nhân lần lượt từ phải qua trái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77D78E-1955-119F-4208-39EAD4518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4" y="2919297"/>
            <a:ext cx="1475271" cy="14920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726085-A310-C37D-06ED-77F41FF2F0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212113" y="2966056"/>
            <a:ext cx="1385564" cy="140086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9788722-05B6-5DEC-565F-66CA167E8F9D}"/>
              </a:ext>
            </a:extLst>
          </p:cNvPr>
          <p:cNvGrpSpPr/>
          <p:nvPr/>
        </p:nvGrpSpPr>
        <p:grpSpPr>
          <a:xfrm>
            <a:off x="-77088" y="359397"/>
            <a:ext cx="2193707" cy="1909174"/>
            <a:chOff x="25638" y="1316219"/>
            <a:chExt cx="2193707" cy="190917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D24B9E6-6CCF-5A17-1CDB-1FCA1A530313}"/>
                </a:ext>
              </a:extLst>
            </p:cNvPr>
            <p:cNvGrpSpPr/>
            <p:nvPr/>
          </p:nvGrpSpPr>
          <p:grpSpPr>
            <a:xfrm>
              <a:off x="392254" y="1316219"/>
              <a:ext cx="1504335" cy="1504335"/>
              <a:chOff x="392254" y="1316219"/>
              <a:chExt cx="1504335" cy="150433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1189124-D6FD-5839-9AE8-2412E37C7A18}"/>
                  </a:ext>
                </a:extLst>
              </p:cNvPr>
              <p:cNvSpPr/>
              <p:nvPr/>
            </p:nvSpPr>
            <p:spPr>
              <a:xfrm>
                <a:off x="392254" y="1316219"/>
                <a:ext cx="1504335" cy="1504335"/>
              </a:xfrm>
              <a:prstGeom prst="ellipse">
                <a:avLst/>
              </a:prstGeom>
              <a:solidFill>
                <a:srgbClr val="FF5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BC2F2FC-7F70-124D-DD54-AB04AB2C89E8}"/>
                  </a:ext>
                </a:extLst>
              </p:cNvPr>
              <p:cNvSpPr/>
              <p:nvPr/>
            </p:nvSpPr>
            <p:spPr>
              <a:xfrm>
                <a:off x="534723" y="1438593"/>
                <a:ext cx="1223233" cy="12232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文本框 44">
              <a:extLst>
                <a:ext uri="{FF2B5EF4-FFF2-40B4-BE49-F238E27FC236}">
                  <a16:creationId xmlns:a16="http://schemas.microsoft.com/office/drawing/2014/main" id="{479DE4D2-0C2F-6230-AE9F-31B8148530BA}"/>
                </a:ext>
              </a:extLst>
            </p:cNvPr>
            <p:cNvSpPr txBox="1"/>
            <p:nvPr/>
          </p:nvSpPr>
          <p:spPr>
            <a:xfrm>
              <a:off x="46254" y="1892133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Câu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5D69"/>
                </a:solidFill>
                <a:effectLst/>
                <a:uLnTx/>
                <a:uFillTx/>
                <a:latin typeface="#9Slide05 SVNUT Triumph" panose="00000500000000000000" pitchFamily="2" charset="0"/>
                <a:ea typeface="字魂144号-朗圆体" panose="00000500000000000000" charset="-122"/>
                <a:cs typeface="+mn-cs"/>
              </a:endParaRPr>
            </a:p>
          </p:txBody>
        </p:sp>
        <p:sp>
          <p:nvSpPr>
            <p:cNvPr id="27" name="文本框 44">
              <a:extLst>
                <a:ext uri="{FF2B5EF4-FFF2-40B4-BE49-F238E27FC236}">
                  <a16:creationId xmlns:a16="http://schemas.microsoft.com/office/drawing/2014/main" id="{EAD7AD8D-F6A5-ACB9-21B6-63675B3E9262}"/>
                </a:ext>
              </a:extLst>
            </p:cNvPr>
            <p:cNvSpPr txBox="1"/>
            <p:nvPr/>
          </p:nvSpPr>
          <p:spPr>
            <a:xfrm>
              <a:off x="25638" y="2455952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77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7F94865-3789-9439-38FF-83117813A793}"/>
              </a:ext>
            </a:extLst>
          </p:cNvPr>
          <p:cNvGrpSpPr/>
          <p:nvPr/>
        </p:nvGrpSpPr>
        <p:grpSpPr>
          <a:xfrm>
            <a:off x="6868855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E6FD0A6-18D9-08FE-5F43-3EE94E376E89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139407-446B-63DE-70FF-F9E36BA2D84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30 966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04BDA2E-9E36-9F4D-5540-C7AE2B3A4E91}"/>
              </a:ext>
            </a:extLst>
          </p:cNvPr>
          <p:cNvGrpSpPr/>
          <p:nvPr/>
        </p:nvGrpSpPr>
        <p:grpSpPr>
          <a:xfrm>
            <a:off x="6731516" y="3110039"/>
            <a:ext cx="4537107" cy="1129886"/>
            <a:chOff x="981375" y="2864057"/>
            <a:chExt cx="4537107" cy="112988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50B72CD-6B25-FB15-4FD9-C8A3E647166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B1465B-4515-3954-4534-29E125E6BB1B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30 996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6D85D1E-CC86-7B73-B807-B888036E165C}"/>
              </a:ext>
            </a:extLst>
          </p:cNvPr>
          <p:cNvGrpSpPr/>
          <p:nvPr/>
        </p:nvGrpSpPr>
        <p:grpSpPr>
          <a:xfrm>
            <a:off x="895630" y="4937554"/>
            <a:ext cx="4537107" cy="1129886"/>
            <a:chOff x="981375" y="4872764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AE39AAD-B000-6B71-9972-803E24D7C5ED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85A80A-85F7-B12E-CDF2-A9B54C85A932}"/>
                </a:ext>
              </a:extLst>
            </p:cNvPr>
            <p:cNvSpPr txBox="1"/>
            <p:nvPr/>
          </p:nvSpPr>
          <p:spPr>
            <a:xfrm>
              <a:off x="1329286" y="501090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30 986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A10BC5-0665-82EE-04C8-563E33F651B7}"/>
              </a:ext>
            </a:extLst>
          </p:cNvPr>
          <p:cNvGrpSpPr/>
          <p:nvPr/>
        </p:nvGrpSpPr>
        <p:grpSpPr>
          <a:xfrm>
            <a:off x="909939" y="309632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DECD312-BB08-7124-6911-3C8A332E541C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A0DD69-F3BF-BAA8-B9E8-311B008A330E}"/>
                </a:ext>
              </a:extLst>
            </p:cNvPr>
            <p:cNvSpPr txBox="1"/>
            <p:nvPr/>
          </p:nvSpPr>
          <p:spPr>
            <a:xfrm>
              <a:off x="7223859" y="4882994"/>
              <a:ext cx="375082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30 676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1E0D459-7590-3A93-12E9-BF86E8F634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65541" y="5019030"/>
            <a:ext cx="953350" cy="857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E9888B-EA4E-860F-C544-E3E7183523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708411" y="3163237"/>
            <a:ext cx="891076" cy="896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BC7FCE-6732-1A90-762D-730E803A2D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67111" y="5068115"/>
            <a:ext cx="891076" cy="896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D91281-DCFD-E6F9-FC78-2C5767D394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18336" y="3213037"/>
            <a:ext cx="891076" cy="89646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FCBA96E-DA40-7207-67F2-90754F16C311}"/>
              </a:ext>
            </a:extLst>
          </p:cNvPr>
          <p:cNvSpPr/>
          <p:nvPr/>
        </p:nvSpPr>
        <p:spPr>
          <a:xfrm>
            <a:off x="1827685" y="306066"/>
            <a:ext cx="8968134" cy="17559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62F2F6-CAC5-5A60-7ECC-8843384DA21E}"/>
              </a:ext>
            </a:extLst>
          </p:cNvPr>
          <p:cNvSpPr txBox="1"/>
          <p:nvPr/>
        </p:nvSpPr>
        <p:spPr>
          <a:xfrm>
            <a:off x="2378448" y="556260"/>
            <a:ext cx="8114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10 322 x 3 = 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D925BEA-7DF0-FE5D-628E-28B5B3EA7C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4" y="2919297"/>
            <a:ext cx="1475271" cy="14920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4811F3-4663-61B5-4B85-DD91678CFB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166803" y="3009588"/>
            <a:ext cx="1385564" cy="14008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670355-0479-F234-6C46-8163BF9F2FA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0" y="4730954"/>
            <a:ext cx="1487889" cy="15707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85C7BE6-E6F2-E7CA-7C7A-F0BA4F0CC3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4066" y="4730954"/>
            <a:ext cx="1365186" cy="157078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84C08DA-DB62-9656-A3E7-62596EC19AAC}"/>
              </a:ext>
            </a:extLst>
          </p:cNvPr>
          <p:cNvGrpSpPr/>
          <p:nvPr/>
        </p:nvGrpSpPr>
        <p:grpSpPr>
          <a:xfrm>
            <a:off x="-77088" y="359397"/>
            <a:ext cx="2193707" cy="1909174"/>
            <a:chOff x="25638" y="1316219"/>
            <a:chExt cx="2193707" cy="190917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182BDA1-5AAB-7F2F-EA40-768251CD214A}"/>
                </a:ext>
              </a:extLst>
            </p:cNvPr>
            <p:cNvGrpSpPr/>
            <p:nvPr/>
          </p:nvGrpSpPr>
          <p:grpSpPr>
            <a:xfrm>
              <a:off x="392254" y="1316219"/>
              <a:ext cx="1504335" cy="1504335"/>
              <a:chOff x="392254" y="1316219"/>
              <a:chExt cx="1504335" cy="150433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3EE3D14-EAB2-6743-F294-8CDCCDA54809}"/>
                  </a:ext>
                </a:extLst>
              </p:cNvPr>
              <p:cNvSpPr/>
              <p:nvPr/>
            </p:nvSpPr>
            <p:spPr>
              <a:xfrm>
                <a:off x="392254" y="1316219"/>
                <a:ext cx="1504335" cy="1504335"/>
              </a:xfrm>
              <a:prstGeom prst="ellipse">
                <a:avLst/>
              </a:prstGeom>
              <a:solidFill>
                <a:srgbClr val="FF5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3B9799B-468D-7565-8315-FAD5864D7E7D}"/>
                  </a:ext>
                </a:extLst>
              </p:cNvPr>
              <p:cNvSpPr/>
              <p:nvPr/>
            </p:nvSpPr>
            <p:spPr>
              <a:xfrm>
                <a:off x="534723" y="1438593"/>
                <a:ext cx="1223233" cy="12232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文本框 44">
              <a:extLst>
                <a:ext uri="{FF2B5EF4-FFF2-40B4-BE49-F238E27FC236}">
                  <a16:creationId xmlns:a16="http://schemas.microsoft.com/office/drawing/2014/main" id="{7EEC3272-8F97-17D5-C741-8E2E407BB471}"/>
                </a:ext>
              </a:extLst>
            </p:cNvPr>
            <p:cNvSpPr txBox="1"/>
            <p:nvPr/>
          </p:nvSpPr>
          <p:spPr>
            <a:xfrm>
              <a:off x="46254" y="1892133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Câu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5D69"/>
                </a:solidFill>
                <a:effectLst/>
                <a:uLnTx/>
                <a:uFillTx/>
                <a:latin typeface="#9Slide05 SVNUT Triumph" panose="00000500000000000000" pitchFamily="2" charset="0"/>
                <a:ea typeface="字魂144号-朗圆体" panose="00000500000000000000" charset="-122"/>
                <a:cs typeface="+mn-cs"/>
              </a:endParaRPr>
            </a:p>
          </p:txBody>
        </p:sp>
        <p:sp>
          <p:nvSpPr>
            <p:cNvPr id="27" name="文本框 44">
              <a:extLst>
                <a:ext uri="{FF2B5EF4-FFF2-40B4-BE49-F238E27FC236}">
                  <a16:creationId xmlns:a16="http://schemas.microsoft.com/office/drawing/2014/main" id="{9E60B7BC-8596-E508-C243-AC81490F94EB}"/>
                </a:ext>
              </a:extLst>
            </p:cNvPr>
            <p:cNvSpPr txBox="1"/>
            <p:nvPr/>
          </p:nvSpPr>
          <p:spPr>
            <a:xfrm>
              <a:off x="25638" y="2455952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7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F62100-7AA8-5DB7-F1F4-87B9D5D2376A}"/>
              </a:ext>
            </a:extLst>
          </p:cNvPr>
          <p:cNvSpPr/>
          <p:nvPr/>
        </p:nvSpPr>
        <p:spPr>
          <a:xfrm>
            <a:off x="630638" y="876300"/>
            <a:ext cx="10875562" cy="44862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83A9A-7D1B-889E-A0B0-BCD9383757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66335" y="887796"/>
            <a:ext cx="2969009" cy="14570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F27AE0-6942-0FC5-0137-FB784A41B3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90219" y="2057400"/>
            <a:ext cx="9346185" cy="296735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CE888421-389F-1144-0D4D-E923AB204FF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CB6FDEA-668D-4DCD-9962-B8A4076DC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47CC696-F00A-47E1-BE4D-ACAE72C2BF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94A8BAB-9E42-43C6-AC3D-EF786261E9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4525055" y="1773788"/>
            <a:ext cx="9158051" cy="33967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25E606D-AE75-4D99-BF7F-2ECEEF5DA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7480"/>
            <a:ext cx="4024602" cy="18063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24E4419-57E3-4755-82B5-C57F58EFCB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0" y="1197411"/>
            <a:ext cx="1485090" cy="15620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E2AFD7B-087D-4E73-A576-8C9C2C3B61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0" y="3062225"/>
            <a:ext cx="1149833" cy="11650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63B1C82-5204-445F-BF26-2906804F2E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6" y="99308"/>
            <a:ext cx="1253969" cy="1071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3BABACF-4D84-4792-99A8-C2E22E8191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989" y="1574505"/>
            <a:ext cx="2006784" cy="14622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821D620-5B07-4F5E-8645-2B479C5AA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27737C24-C675-41D0-ACC0-AA6A0433DE96}"/>
              </a:ext>
            </a:extLst>
          </p:cNvPr>
          <p:cNvSpPr/>
          <p:nvPr/>
        </p:nvSpPr>
        <p:spPr>
          <a:xfrm>
            <a:off x="7235231" y="4994283"/>
            <a:ext cx="656574" cy="656574"/>
          </a:xfrm>
          <a:prstGeom prst="ellipse">
            <a:avLst/>
          </a:prstGeom>
          <a:solidFill>
            <a:srgbClr val="06967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E510CAD-80CA-4DC7-B930-C179AD6B8D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97" y="3306237"/>
            <a:ext cx="2189762" cy="3284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EDC33B5-874C-9C3E-C8A8-5F6521CCF391}"/>
              </a:ext>
            </a:extLst>
          </p:cNvPr>
          <p:cNvGrpSpPr/>
          <p:nvPr/>
        </p:nvGrpSpPr>
        <p:grpSpPr>
          <a:xfrm>
            <a:off x="592538" y="1769323"/>
            <a:ext cx="8276256" cy="2707427"/>
            <a:chOff x="659213" y="426298"/>
            <a:chExt cx="8276256" cy="61075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0FA2281-A7B3-935D-F5C1-74C7440717BF}"/>
                </a:ext>
              </a:extLst>
            </p:cNvPr>
            <p:cNvSpPr/>
            <p:nvPr/>
          </p:nvSpPr>
          <p:spPr>
            <a:xfrm>
              <a:off x="659213" y="426298"/>
              <a:ext cx="8276256" cy="6107552"/>
            </a:xfrm>
            <a:prstGeom prst="roundRect">
              <a:avLst/>
            </a:prstGeom>
            <a:solidFill>
              <a:srgbClr val="EAE6C2"/>
            </a:solidFill>
            <a:ln w="28575">
              <a:solidFill>
                <a:srgbClr val="058F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3AF502-1E0F-8AD5-52D5-33BF3F7DB4B7}"/>
                </a:ext>
              </a:extLst>
            </p:cNvPr>
            <p:cNvSpPr txBox="1"/>
            <p:nvPr/>
          </p:nvSpPr>
          <p:spPr>
            <a:xfrm>
              <a:off x="946867" y="738224"/>
              <a:ext cx="7857921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Biết cách đặt tính và thực hiện được phép nhân số có nhiều chữ số với số có một chữ số.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Vận dụng được các phép tính đã học vào giải quyết một số tình huống gắn với thực tế.</a:t>
              </a:r>
            </a:p>
          </p:txBody>
        </p:sp>
      </p:grpSp>
      <p:pic>
        <p:nvPicPr>
          <p:cNvPr id="11" name="图片 2">
            <a:extLst>
              <a:ext uri="{FF2B5EF4-FFF2-40B4-BE49-F238E27FC236}">
                <a16:creationId xmlns:a16="http://schemas.microsoft.com/office/drawing/2014/main" id="{06436D4F-AC08-1836-8215-4798F6042A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93F463-A83A-1AA8-C861-9C3961FB68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10104" y="1063526"/>
            <a:ext cx="1755800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D05F73-8A83-47E7-8032-00395B9043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1236" y="858137"/>
            <a:ext cx="6490376" cy="51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7E9863-4348-9B47-8705-600E97EB8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4" y="971549"/>
            <a:ext cx="9915525" cy="42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5F1C29-EA64-8F15-BDAA-C1B304168958}"/>
              </a:ext>
            </a:extLst>
          </p:cNvPr>
          <p:cNvGrpSpPr/>
          <p:nvPr/>
        </p:nvGrpSpPr>
        <p:grpSpPr>
          <a:xfrm>
            <a:off x="3314700" y="367047"/>
            <a:ext cx="6076950" cy="1371064"/>
            <a:chOff x="5960318" y="3592285"/>
            <a:chExt cx="4168200" cy="137106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62F927C-79B4-70F6-9F5D-5E494B34F97F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solidFill>
              <a:srgbClr val="F08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C23D63-2387-7EB8-DBE7-ECE975A6BEFF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b="1" kern="0" dirty="0">
                  <a:solidFill>
                    <a:srgbClr val="000000"/>
                  </a:solidFill>
                  <a:latin typeface="Cambria" panose="02040503050406030204" pitchFamily="18" charset="0"/>
                </a:rPr>
                <a:t>Tính 137 206 x 3 = ? 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EA8F6C-6325-9638-C44D-8EBA8B84C9DD}"/>
              </a:ext>
            </a:extLst>
          </p:cNvPr>
          <p:cNvSpPr txBox="1"/>
          <p:nvPr/>
        </p:nvSpPr>
        <p:spPr>
          <a:xfrm>
            <a:off x="266699" y="1392884"/>
            <a:ext cx="4483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Đặt tính rồi tính: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762000" y="24765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23975" y="25336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137 206</a:t>
            </a:r>
          </a:p>
          <a:p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               3                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14400" y="31527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C17B4E-8025-B5B9-9A62-AF6DFF1F91AF}"/>
              </a:ext>
            </a:extLst>
          </p:cNvPr>
          <p:cNvCxnSpPr/>
          <p:nvPr/>
        </p:nvCxnSpPr>
        <p:spPr>
          <a:xfrm>
            <a:off x="1381125" y="37814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BE21DA-01C1-9E3B-CA38-2A4EFECB4807}"/>
              </a:ext>
            </a:extLst>
          </p:cNvPr>
          <p:cNvSpPr txBox="1"/>
          <p:nvPr/>
        </p:nvSpPr>
        <p:spPr>
          <a:xfrm>
            <a:off x="5019674" y="1478609"/>
            <a:ext cx="6553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i="1" kern="0" dirty="0">
                <a:solidFill>
                  <a:srgbClr val="000000"/>
                </a:solidFill>
                <a:latin typeface="Cambria" panose="02040503050406030204" pitchFamily="18" charset="0"/>
              </a:rPr>
              <a:t>Nhân theo thứ tự từ phải sang trái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EA935F-6ACF-A2D4-6213-97F33465EBCE}"/>
              </a:ext>
            </a:extLst>
          </p:cNvPr>
          <p:cNvSpPr txBox="1"/>
          <p:nvPr/>
        </p:nvSpPr>
        <p:spPr>
          <a:xfrm>
            <a:off x="5162550" y="225742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18,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8,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  <a:endParaRPr lang="en-US" sz="2800" b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29908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E1118E-F2A6-31C9-9D1B-33286C7E8B59}"/>
              </a:ext>
            </a:extLst>
          </p:cNvPr>
          <p:cNvSpPr txBox="1"/>
          <p:nvPr/>
        </p:nvSpPr>
        <p:spPr>
          <a:xfrm>
            <a:off x="5153025" y="292417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6670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898B0B-0F6F-0CD0-DB84-CF7F123AB38F}"/>
              </a:ext>
            </a:extLst>
          </p:cNvPr>
          <p:cNvSpPr txBox="1"/>
          <p:nvPr/>
        </p:nvSpPr>
        <p:spPr>
          <a:xfrm>
            <a:off x="5153025" y="3505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3812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647796-8D86-F0C3-3B97-B94682A34359}"/>
              </a:ext>
            </a:extLst>
          </p:cNvPr>
          <p:cNvSpPr txBox="1"/>
          <p:nvPr/>
        </p:nvSpPr>
        <p:spPr>
          <a:xfrm>
            <a:off x="5181600" y="4114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199072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4F8271-1BA2-807B-16BE-7158F85C32AB}"/>
              </a:ext>
            </a:extLst>
          </p:cNvPr>
          <p:cNvSpPr txBox="1"/>
          <p:nvPr/>
        </p:nvSpPr>
        <p:spPr>
          <a:xfrm>
            <a:off x="5172075" y="47625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6764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F2D4F7-A270-02DB-8CA2-38C123426927}"/>
              </a:ext>
            </a:extLst>
          </p:cNvPr>
          <p:cNvSpPr txBox="1"/>
          <p:nvPr/>
        </p:nvSpPr>
        <p:spPr>
          <a:xfrm>
            <a:off x="5248275" y="564832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36207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2474139-1D60-935D-8551-769C598D6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5119687"/>
            <a:ext cx="42767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2" grpId="0"/>
      <p:bldP spid="13" grpId="0"/>
      <p:bldP spid="16" grpId="0"/>
      <p:bldP spid="18" grpId="0"/>
      <p:bldP spid="20" grpId="0"/>
      <p:bldP spid="22" grpId="0"/>
      <p:bldP spid="2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561</Words>
  <Application>Microsoft Office PowerPoint</Application>
  <PresentationFormat>Widescreen</PresentationFormat>
  <Paragraphs>141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微软雅黑</vt:lpstr>
      <vt:lpstr>#9Slide05 SVNUT Triumph</vt:lpstr>
      <vt:lpstr>Arial</vt:lpstr>
      <vt:lpstr>Bebas Neue</vt:lpstr>
      <vt:lpstr>Calibri</vt:lpstr>
      <vt:lpstr>Cambria</vt:lpstr>
      <vt:lpstr>等线</vt:lpstr>
      <vt:lpstr>inpin heiti</vt:lpstr>
      <vt:lpstr>Karla</vt:lpstr>
      <vt:lpstr>Love Ya Like A Sister</vt:lpstr>
      <vt:lpstr>Times New Roman</vt:lpstr>
      <vt:lpstr>Wingdings</vt:lpstr>
      <vt:lpstr>字魂105号-简雅黑</vt:lpstr>
      <vt:lpstr>字魂144号-朗圆体</vt:lpstr>
      <vt:lpstr>字魂151号-联盟综艺体</vt:lpstr>
      <vt:lpstr>Office 主题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hien tran 0353095025</cp:lastModifiedBy>
  <cp:revision>1</cp:revision>
  <dcterms:created xsi:type="dcterms:W3CDTF">2023-10-19T11:34:31Z</dcterms:created>
  <dcterms:modified xsi:type="dcterms:W3CDTF">2023-10-22T03:20:33Z</dcterms:modified>
</cp:coreProperties>
</file>