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4"/>
  </p:notesMasterIdLst>
  <p:sldIdLst>
    <p:sldId id="279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8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imSun" panose="02010600030101010101" pitchFamily="2" charset="-122"/>
      <p:regular r:id="rId19"/>
    </p:embeddedFont>
    <p:embeddedFont>
      <p:font typeface="SimSun" panose="02010600030101010101" pitchFamily="2" charset="-122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pPr/>
              <a:t>03/12/2024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9.gif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2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4" Type="http://schemas.openxmlformats.org/officeDocument/2006/relationships/image" Target="../media/image8.jpeg"/><Relationship Id="rId9" Type="http://schemas.openxmlformats.org/officeDocument/2006/relationships/image" Target="../media/image19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4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8.jpeg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openxmlformats.org/officeDocument/2006/relationships/image" Target="../media/image8.jpeg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8.jpe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28.gif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openxmlformats.org/officeDocument/2006/relationships/image" Target="../media/image8.jpeg"/><Relationship Id="rId9" Type="http://schemas.openxmlformats.org/officeDocument/2006/relationships/image" Target="../media/image24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7044" y="0"/>
            <a:ext cx="4018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865660"/>
            <a:ext cx="12191999" cy="5783341"/>
            <a:chOff x="553792" y="1513268"/>
            <a:chExt cx="10650828" cy="2968580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933886"/>
              <a:ext cx="2281730" cy="213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1810" y="710179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618615"/>
            <a:ext cx="12192000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8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666"/>
            <a:ext cx="12192000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1886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8955" y="5876470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4974263" y="5940698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880667" y="5876470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287</Words>
  <Application>Microsoft Office PowerPoint</Application>
  <PresentationFormat>Widescreen</PresentationFormat>
  <Paragraphs>98</Paragraphs>
  <Slides>12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SimSun</vt:lpstr>
      <vt:lpstr>SimSun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52</cp:revision>
  <dcterms:created xsi:type="dcterms:W3CDTF">2021-11-01T08:16:00Z</dcterms:created>
  <dcterms:modified xsi:type="dcterms:W3CDTF">2024-12-03T02:19:16Z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