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257" r:id="rId3"/>
    <p:sldId id="325" r:id="rId4"/>
    <p:sldId id="399" r:id="rId5"/>
    <p:sldId id="402" r:id="rId6"/>
    <p:sldId id="362" r:id="rId7"/>
    <p:sldId id="579" r:id="rId8"/>
    <p:sldId id="580" r:id="rId9"/>
    <p:sldId id="581" r:id="rId10"/>
    <p:sldId id="258" r:id="rId11"/>
    <p:sldId id="263" r:id="rId12"/>
    <p:sldId id="264" r:id="rId13"/>
    <p:sldId id="265" r:id="rId14"/>
    <p:sldId id="583" r:id="rId15"/>
    <p:sldId id="385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6B9B8"/>
    <a:srgbClr val="00FF00"/>
    <a:srgbClr val="FF66CC"/>
    <a:srgbClr val="006600"/>
    <a:srgbClr val="0000FF"/>
    <a:srgbClr val="FCD5B5"/>
    <a:srgbClr val="F8CBAD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>
        <p:scale>
          <a:sx n="89" d="100"/>
          <a:sy n="89" d="100"/>
        </p:scale>
        <p:origin x="120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0105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07/12/2025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32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07/12/2025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13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07/12/2025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7933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07/12/2025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142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07/12/2025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24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07/12/2025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1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07/12/2025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13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369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354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07/12/2025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1852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07/12/2025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83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07/12/2025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828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732DA-9BAD-4DF3-8044-4E9ED9C2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317ADBD-7024-41A4-A586-3E56B3933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141084-1254-4B84-BF7C-84F1D8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776-9A99-4DAD-8879-007EF9381EE4}" type="datetimeFigureOut">
              <a:rPr lang="en-US" smtClean="0"/>
              <a:t>07/12/2025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988FDC-16E5-4615-A31E-B1C7786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AA98F4-64C1-494A-94E6-47C56C62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0933-5659-400E-8FBD-D3FAA2FD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55" Type="http://schemas.openxmlformats.org/officeDocument/2006/relationships/slideLayout" Target="../slideLayouts/slideLayout86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41" Type="http://schemas.openxmlformats.org/officeDocument/2006/relationships/slideLayout" Target="../slideLayouts/slideLayout72.xml"/><Relationship Id="rId54" Type="http://schemas.openxmlformats.org/officeDocument/2006/relationships/slideLayout" Target="../slideLayouts/slideLayout85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3" Type="http://schemas.openxmlformats.org/officeDocument/2006/relationships/slideLayout" Target="../slideLayouts/slideLayout84.xml"/><Relationship Id="rId58" Type="http://schemas.openxmlformats.org/officeDocument/2006/relationships/slideLayout" Target="../slideLayouts/slideLayout89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Relationship Id="rId57" Type="http://schemas.openxmlformats.org/officeDocument/2006/relationships/slideLayout" Target="../slideLayouts/slideLayout88.xml"/><Relationship Id="rId61" Type="http://schemas.openxmlformats.org/officeDocument/2006/relationships/theme" Target="../theme/theme2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slideLayout" Target="../slideLayouts/slideLayout83.xml"/><Relationship Id="rId6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56" Type="http://schemas.openxmlformats.org/officeDocument/2006/relationships/slideLayout" Target="../slideLayouts/slideLayout87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5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649" r:id="rId13"/>
    <p:sldLayoutId id="2147483753" r:id="rId14"/>
    <p:sldLayoutId id="2147483752" r:id="rId15"/>
    <p:sldLayoutId id="2147483751" r:id="rId16"/>
    <p:sldLayoutId id="2147483750" r:id="rId17"/>
    <p:sldLayoutId id="2147483749" r:id="rId18"/>
    <p:sldLayoutId id="2147483748" r:id="rId19"/>
    <p:sldLayoutId id="2147483652" r:id="rId20"/>
    <p:sldLayoutId id="2147483653" r:id="rId21"/>
    <p:sldLayoutId id="2147483654" r:id="rId22"/>
    <p:sldLayoutId id="2147483655" r:id="rId23"/>
    <p:sldLayoutId id="2147483754" r:id="rId24"/>
    <p:sldLayoutId id="2147483737" r:id="rId25"/>
    <p:sldLayoutId id="2147483733" r:id="rId26"/>
    <p:sldLayoutId id="2147483657" r:id="rId27"/>
    <p:sldLayoutId id="2147483658" r:id="rId28"/>
    <p:sldLayoutId id="2147483659" r:id="rId29"/>
    <p:sldLayoutId id="2147483660" r:id="rId30"/>
    <p:sldLayoutId id="214748366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  <p:sldLayoutId id="2147483755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6.png"/><Relationship Id="rId17" Type="http://schemas.openxmlformats.org/officeDocument/2006/relationships/image" Target="../media/image34.png"/><Relationship Id="rId2" Type="http://schemas.openxmlformats.org/officeDocument/2006/relationships/audio" Target="../media/media1.wav"/><Relationship Id="rId16" Type="http://schemas.openxmlformats.org/officeDocument/2006/relationships/image" Target="../media/image35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media2.wav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6.png"/><Relationship Id="rId17" Type="http://schemas.openxmlformats.org/officeDocument/2006/relationships/image" Target="../media/image34.png"/><Relationship Id="rId2" Type="http://schemas.openxmlformats.org/officeDocument/2006/relationships/audio" Target="../media/media1.wav"/><Relationship Id="rId16" Type="http://schemas.openxmlformats.org/officeDocument/2006/relationships/image" Target="../media/image35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media2.wav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png"/><Relationship Id="rId18" Type="http://schemas.openxmlformats.org/officeDocument/2006/relationships/image" Target="../media/image34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image" Target="../media/image38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audio" Target="../media/media2.wav"/><Relationship Id="rId9" Type="http://schemas.openxmlformats.org/officeDocument/2006/relationships/image" Target="../media/image29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26" Type="http://schemas.openxmlformats.org/officeDocument/2006/relationships/slideLayout" Target="../slideLayouts/slideLayout32.xml"/><Relationship Id="rId3" Type="http://schemas.openxmlformats.org/officeDocument/2006/relationships/control" Target="../activeX/activeX2.xml"/><Relationship Id="rId21" Type="http://schemas.openxmlformats.org/officeDocument/2006/relationships/control" Target="../activeX/activeX20.xml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control" Target="../activeX/activeX24.xml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control" Target="../activeX/activeX19.xml"/><Relationship Id="rId29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control" Target="../activeX/activeX23.xml"/><Relationship Id="rId32" Type="http://schemas.openxmlformats.org/officeDocument/2006/relationships/image" Target="../media/image18.wmf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control" Target="../activeX/activeX22.xml"/><Relationship Id="rId28" Type="http://schemas.openxmlformats.org/officeDocument/2006/relationships/image" Target="../media/image14.jpg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31" Type="http://schemas.openxmlformats.org/officeDocument/2006/relationships/image" Target="../media/image17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control" Target="../activeX/activeX21.xml"/><Relationship Id="rId27" Type="http://schemas.openxmlformats.org/officeDocument/2006/relationships/image" Target="../media/image9.PNG"/><Relationship Id="rId30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control" Target="../activeX/activeX26.xml"/><Relationship Id="rId7" Type="http://schemas.openxmlformats.org/officeDocument/2006/relationships/control" Target="../activeX/activeX30.xml"/><Relationship Id="rId12" Type="http://schemas.openxmlformats.org/officeDocument/2006/relationships/image" Target="../media/image23.wmf"/><Relationship Id="rId2" Type="http://schemas.openxmlformats.org/officeDocument/2006/relationships/control" Target="../activeX/activeX25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9.xml"/><Relationship Id="rId11" Type="http://schemas.openxmlformats.org/officeDocument/2006/relationships/image" Target="../media/image22.wmf"/><Relationship Id="rId5" Type="http://schemas.openxmlformats.org/officeDocument/2006/relationships/control" Target="../activeX/activeX28.xml"/><Relationship Id="rId10" Type="http://schemas.openxmlformats.org/officeDocument/2006/relationships/image" Target="../media/image21.png"/><Relationship Id="rId4" Type="http://schemas.openxmlformats.org/officeDocument/2006/relationships/control" Target="../activeX/activeX27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media" Target="../media/media2.wav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3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32.png"/><Relationship Id="rId5" Type="http://schemas.microsoft.com/office/2007/relationships/media" Target="../media/media3.mp3"/><Relationship Id="rId10" Type="http://schemas.openxmlformats.org/officeDocument/2006/relationships/image" Target="../media/image31.png"/><Relationship Id="rId4" Type="http://schemas.openxmlformats.org/officeDocument/2006/relationships/audio" Target="../media/media2.wav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6.png"/><Relationship Id="rId17" Type="http://schemas.openxmlformats.org/officeDocument/2006/relationships/image" Target="../media/image34.png"/><Relationship Id="rId2" Type="http://schemas.openxmlformats.org/officeDocument/2006/relationships/audio" Target="../media/media1.wav"/><Relationship Id="rId16" Type="http://schemas.openxmlformats.org/officeDocument/2006/relationships/image" Target="../media/image35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media2.wav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=""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21480" y="29129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45</a:t>
            </a:r>
          </a:p>
        </p:txBody>
      </p:sp>
      <p:sp>
        <p:nvSpPr>
          <p:cNvPr id="20" name="B-Sai">
            <a:extLst>
              <a:ext uri="{FF2B5EF4-FFF2-40B4-BE49-F238E27FC236}">
                <a16:creationId xmlns=""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4185450" y="3740118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40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=""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35</a:t>
            </a:r>
          </a:p>
        </p:txBody>
      </p:sp>
      <p:sp>
        <p:nvSpPr>
          <p:cNvPr id="22" name="D-Sai">
            <a:extLst>
              <a:ext uri="{FF2B5EF4-FFF2-40B4-BE49-F238E27FC236}">
                <a16:creationId xmlns=""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55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893949" y="48572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80 – 45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=""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88103" y="2782476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90</a:t>
            </a:r>
          </a:p>
        </p:txBody>
      </p:sp>
      <p:sp>
        <p:nvSpPr>
          <p:cNvPr id="20" name="B-Sai">
            <a:extLst>
              <a:ext uri="{FF2B5EF4-FFF2-40B4-BE49-F238E27FC236}">
                <a16:creationId xmlns=""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172628" y="276272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80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=""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172628" y="3771058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100</a:t>
            </a:r>
          </a:p>
        </p:txBody>
      </p:sp>
      <p:sp>
        <p:nvSpPr>
          <p:cNvPr id="22" name="D-Sai">
            <a:extLst>
              <a:ext uri="{FF2B5EF4-FFF2-40B4-BE49-F238E27FC236}">
                <a16:creationId xmlns=""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931167" y="372905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99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75926" y="39324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710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53 + 47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7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29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" y="564475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=""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41383" y="363354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60</a:t>
            </a:r>
          </a:p>
        </p:txBody>
      </p:sp>
      <p:sp>
        <p:nvSpPr>
          <p:cNvPr id="20" name="B-Sai">
            <a:extLst>
              <a:ext uri="{FF2B5EF4-FFF2-40B4-BE49-F238E27FC236}">
                <a16:creationId xmlns=""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482254" y="2735666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90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=""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4141383" y="276971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70</a:t>
            </a:r>
          </a:p>
        </p:txBody>
      </p:sp>
      <p:sp>
        <p:nvSpPr>
          <p:cNvPr id="22" name="D-Sai">
            <a:extLst>
              <a:ext uri="{FF2B5EF4-FFF2-40B4-BE49-F238E27FC236}">
                <a16:creationId xmlns=""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499942" y="3582225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30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931596" y="333977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121664" y="1019799"/>
              <a:ext cx="3701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40 + 50 – 20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5" y="5640498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75" y="4742302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84" y="560351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46" y="551686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9" y="551686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4" y="523275"/>
            <a:ext cx="646362" cy="5117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816835" y="371943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0ABD7A2-F84F-4F07-84A7-26843E33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5BFF89C-A2E9-4FDE-BD81-63ACE0254F70}"/>
              </a:ext>
            </a:extLst>
          </p:cNvPr>
          <p:cNvSpPr txBox="1"/>
          <p:nvPr/>
        </p:nvSpPr>
        <p:spPr>
          <a:xfrm>
            <a:off x="2830985" y="326275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3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1EBE9B-DE1E-431E-A23B-3B93243FD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CCD95A6F-E7BB-4BB4-9A7A-6B435C460BE3}"/>
              </a:ext>
            </a:extLst>
          </p:cNvPr>
          <p:cNvSpPr txBox="1"/>
          <p:nvPr/>
        </p:nvSpPr>
        <p:spPr>
          <a:xfrm>
            <a:off x="3368171" y="29211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2191879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4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oán 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(trang 74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–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</a:t>
            </a:r>
            <a:r>
              <a:rPr lang="vi-V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10387" y="181195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375258" y="628964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C8A3B39-8A7B-4D0B-98AB-98E78A891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2953610"/>
            <a:ext cx="444879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LUYỆN TẬP THỰC HÀNH</a:t>
            </a: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3542F10F-0619-4FB1-81DC-B063482EAEC6}"/>
              </a:ext>
            </a:extLst>
          </p:cNvPr>
          <p:cNvGrpSpPr/>
          <p:nvPr/>
        </p:nvGrpSpPr>
        <p:grpSpPr>
          <a:xfrm>
            <a:off x="1331584" y="277097"/>
            <a:ext cx="4061308" cy="628893"/>
            <a:chOff x="-3369817" y="382608"/>
            <a:chExt cx="4484528" cy="744540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="" xmlns:a16="http://schemas.microsoft.com/office/drawing/2014/main" id="{2365D95C-2EC1-4A67-9111-364167102B96}"/>
                </a:ext>
              </a:extLst>
            </p:cNvPr>
            <p:cNvSpPr/>
            <p:nvPr/>
          </p:nvSpPr>
          <p:spPr>
            <a:xfrm>
              <a:off x="-3369817" y="382608"/>
              <a:ext cx="4484528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="" xmlns:a16="http://schemas.microsoft.com/office/drawing/2014/main" id="{D6F69E39-605B-4B75-9269-30BBCFFEF7E4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86872393-8509-4B71-9B26-4B1485D5A51B}"/>
              </a:ext>
            </a:extLst>
          </p:cNvPr>
          <p:cNvSpPr txBox="1"/>
          <p:nvPr/>
        </p:nvSpPr>
        <p:spPr>
          <a:xfrm>
            <a:off x="1824098" y="146817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58 + 17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863B9E76-F6A2-459E-BF20-2AB7A397FEED}"/>
              </a:ext>
            </a:extLst>
          </p:cNvPr>
          <p:cNvSpPr txBox="1"/>
          <p:nvPr/>
        </p:nvSpPr>
        <p:spPr>
          <a:xfrm>
            <a:off x="5219337" y="1427781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85 - 68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E88636B6-A89A-4AF9-8B97-E7BB1C634F2C}"/>
              </a:ext>
            </a:extLst>
          </p:cNvPr>
          <p:cNvSpPr txBox="1"/>
          <p:nvPr/>
        </p:nvSpPr>
        <p:spPr>
          <a:xfrm>
            <a:off x="8739418" y="1403752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49 + 9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196C8A69-4610-4750-A83A-41C3F00C042C}"/>
              </a:ext>
            </a:extLst>
          </p:cNvPr>
          <p:cNvSpPr txBox="1"/>
          <p:nvPr/>
        </p:nvSpPr>
        <p:spPr>
          <a:xfrm>
            <a:off x="1824097" y="221717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31 + 69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A3C00630-AFE2-4955-AFEA-AABDC69B6B52}"/>
              </a:ext>
            </a:extLst>
          </p:cNvPr>
          <p:cNvSpPr txBox="1"/>
          <p:nvPr/>
        </p:nvSpPr>
        <p:spPr>
          <a:xfrm>
            <a:off x="5193514" y="219249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100 - 24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3DF455C8-0BC1-48CF-A609-D9D0A9104080}"/>
              </a:ext>
            </a:extLst>
          </p:cNvPr>
          <p:cNvSpPr txBox="1"/>
          <p:nvPr/>
        </p:nvSpPr>
        <p:spPr>
          <a:xfrm>
            <a:off x="8739417" y="219249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72 - 6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15" grpId="0" animBg="1"/>
      <p:bldP spid="131" grpId="0" animBg="1"/>
      <p:bldP spid="132" grpId="0" animBg="1"/>
      <p:bldP spid="1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F6ABCC-02D3-41F1-A421-EA7171E97AE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7755"/>
            <a:ext cx="12192000" cy="6374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5A04450-5F41-4FF4-B1B6-C1BF4145154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4229929"/>
            <a:ext cx="12192000" cy="22345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13484E0-EB00-4F66-91CD-1A08A9D62EDC}"/>
              </a:ext>
            </a:extLst>
          </p:cNvPr>
          <p:cNvGrpSpPr/>
          <p:nvPr/>
        </p:nvGrpSpPr>
        <p:grpSpPr>
          <a:xfrm>
            <a:off x="1731735" y="1905861"/>
            <a:ext cx="3473311" cy="4159480"/>
            <a:chOff x="1311563" y="1657134"/>
            <a:chExt cx="2984102" cy="4159480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6509CF69-6A7E-4B7F-BF61-4FFD702E2DDF}"/>
                </a:ext>
              </a:extLst>
            </p:cNvPr>
            <p:cNvSpPr/>
            <p:nvPr/>
          </p:nvSpPr>
          <p:spPr>
            <a:xfrm>
              <a:off x="1523014" y="4435085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4A85B12A-FE29-4211-939C-CE1978494E7C}"/>
                </a:ext>
              </a:extLst>
            </p:cNvPr>
            <p:cNvSpPr/>
            <p:nvPr/>
          </p:nvSpPr>
          <p:spPr>
            <a:xfrm>
              <a:off x="1523013" y="3716434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1BDCC448-E2F7-40D8-B825-31D3AF6171E7}"/>
                </a:ext>
              </a:extLst>
            </p:cNvPr>
            <p:cNvSpPr/>
            <p:nvPr/>
          </p:nvSpPr>
          <p:spPr>
            <a:xfrm>
              <a:off x="1523012" y="2996280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72AC6F75-7236-458F-8C3E-D9C556006A5F}"/>
                </a:ext>
              </a:extLst>
            </p:cNvPr>
            <p:cNvGrpSpPr/>
            <p:nvPr/>
          </p:nvGrpSpPr>
          <p:grpSpPr>
            <a:xfrm>
              <a:off x="1311563" y="1657134"/>
              <a:ext cx="2984102" cy="4159480"/>
              <a:chOff x="1025236" y="1784122"/>
              <a:chExt cx="2984102" cy="415948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F950CCCF-E0DE-43E0-A7CE-22F5277D3614}"/>
                  </a:ext>
                </a:extLst>
              </p:cNvPr>
              <p:cNvSpPr/>
              <p:nvPr/>
            </p:nvSpPr>
            <p:spPr>
              <a:xfrm>
                <a:off x="1236687" y="5225462"/>
                <a:ext cx="2608289" cy="718140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="" xmlns:a16="http://schemas.microsoft.com/office/drawing/2014/main" id="{053B63F4-F46E-4E31-B90F-56EAFFB1FF20}"/>
                  </a:ext>
                </a:extLst>
              </p:cNvPr>
              <p:cNvSpPr/>
              <p:nvPr/>
            </p:nvSpPr>
            <p:spPr>
              <a:xfrm>
                <a:off x="1025236" y="1784122"/>
                <a:ext cx="2984102" cy="131913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15F0FE8-0066-47D3-883E-29FD53C4A300}"/>
              </a:ext>
            </a:extLst>
          </p:cNvPr>
          <p:cNvGrpSpPr/>
          <p:nvPr/>
        </p:nvGrpSpPr>
        <p:grpSpPr>
          <a:xfrm>
            <a:off x="7124555" y="1751417"/>
            <a:ext cx="3559468" cy="4336362"/>
            <a:chOff x="8544393" y="1379092"/>
            <a:chExt cx="3038008" cy="4105649"/>
          </a:xfrm>
        </p:grpSpPr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B20DE7D0-430C-4D42-BCCD-C36C6E7A4D4F}"/>
                </a:ext>
              </a:extLst>
            </p:cNvPr>
            <p:cNvSpPr/>
            <p:nvPr/>
          </p:nvSpPr>
          <p:spPr>
            <a:xfrm>
              <a:off x="8544393" y="2499245"/>
              <a:ext cx="3038008" cy="151625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51B4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8A73B53F-2F1E-4579-8427-4AC2D9C862D3}"/>
                </a:ext>
              </a:extLst>
            </p:cNvPr>
            <p:cNvGrpSpPr/>
            <p:nvPr/>
          </p:nvGrpSpPr>
          <p:grpSpPr>
            <a:xfrm>
              <a:off x="8544393" y="1379092"/>
              <a:ext cx="3038008" cy="4105649"/>
              <a:chOff x="8544393" y="1379092"/>
              <a:chExt cx="3038008" cy="410564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="" xmlns:a16="http://schemas.microsoft.com/office/drawing/2014/main" id="{FBB5A9EA-E07C-422C-AF76-13ECB9FF6F9D}"/>
                  </a:ext>
                </a:extLst>
              </p:cNvPr>
              <p:cNvSpPr/>
              <p:nvPr/>
            </p:nvSpPr>
            <p:spPr>
              <a:xfrm>
                <a:off x="8759253" y="4103212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="" xmlns:a16="http://schemas.microsoft.com/office/drawing/2014/main" id="{14C4A41F-7D95-4104-842E-076426423A6D}"/>
                  </a:ext>
                </a:extLst>
              </p:cNvPr>
              <p:cNvSpPr/>
              <p:nvPr/>
            </p:nvSpPr>
            <p:spPr>
              <a:xfrm>
                <a:off x="8759253" y="338456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="" xmlns:a16="http://schemas.microsoft.com/office/drawing/2014/main" id="{6530CB65-6E30-4C33-89A1-9903C8D2355C}"/>
                  </a:ext>
                </a:extLst>
              </p:cNvPr>
              <p:cNvSpPr/>
              <p:nvPr/>
            </p:nvSpPr>
            <p:spPr>
              <a:xfrm>
                <a:off x="8759253" y="2664407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75229616-108C-4A21-AB76-5063E4F28244}"/>
                  </a:ext>
                </a:extLst>
              </p:cNvPr>
              <p:cNvSpPr/>
              <p:nvPr/>
            </p:nvSpPr>
            <p:spPr>
              <a:xfrm>
                <a:off x="8759253" y="476660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="" xmlns:a16="http://schemas.microsoft.com/office/drawing/2014/main" id="{747F2C3A-9BDF-4A78-9787-034E7FA3D0EB}"/>
                  </a:ext>
                </a:extLst>
              </p:cNvPr>
              <p:cNvSpPr/>
              <p:nvPr/>
            </p:nvSpPr>
            <p:spPr>
              <a:xfrm>
                <a:off x="8544393" y="1379092"/>
                <a:ext cx="3038008" cy="1169236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51B4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212A1DA2-E888-4E77-B4C2-D1F4768D4750}"/>
              </a:ext>
            </a:extLst>
          </p:cNvPr>
          <p:cNvSpPr/>
          <p:nvPr/>
        </p:nvSpPr>
        <p:spPr>
          <a:xfrm>
            <a:off x="2218440" y="2280874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317AD92C-2E39-4CB1-AB8B-33E8C16961FA}"/>
              </a:ext>
            </a:extLst>
          </p:cNvPr>
          <p:cNvSpPr/>
          <p:nvPr/>
        </p:nvSpPr>
        <p:spPr>
          <a:xfrm>
            <a:off x="3124691" y="2298118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462E6F8C-B764-49F6-A459-24045D70F69A}"/>
              </a:ext>
            </a:extLst>
          </p:cNvPr>
          <p:cNvSpPr/>
          <p:nvPr/>
        </p:nvSpPr>
        <p:spPr>
          <a:xfrm>
            <a:off x="4030942" y="2288368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157FAE99-0064-4A53-8AF6-3ED59500DAF6}"/>
              </a:ext>
            </a:extLst>
          </p:cNvPr>
          <p:cNvSpPr/>
          <p:nvPr/>
        </p:nvSpPr>
        <p:spPr>
          <a:xfrm>
            <a:off x="7650384" y="2296425"/>
            <a:ext cx="705514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1ED1A0F6-68A1-4CF3-8BB1-028932B9BAAB}"/>
              </a:ext>
            </a:extLst>
          </p:cNvPr>
          <p:cNvSpPr/>
          <p:nvPr/>
        </p:nvSpPr>
        <p:spPr>
          <a:xfrm>
            <a:off x="8568229" y="2279181"/>
            <a:ext cx="705514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61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57F142AA-C301-40C7-B6AE-F1CE22B8CE36}"/>
              </a:ext>
            </a:extLst>
          </p:cNvPr>
          <p:cNvSpPr/>
          <p:nvPr/>
        </p:nvSpPr>
        <p:spPr>
          <a:xfrm>
            <a:off x="9424154" y="2280702"/>
            <a:ext cx="883118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100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0EDD33D9-E341-4CA3-921A-6D96DF393805}"/>
              </a:ext>
            </a:extLst>
          </p:cNvPr>
          <p:cNvGrpSpPr/>
          <p:nvPr/>
        </p:nvGrpSpPr>
        <p:grpSpPr>
          <a:xfrm>
            <a:off x="121623" y="340095"/>
            <a:ext cx="12071419" cy="663942"/>
            <a:chOff x="-259810" y="321217"/>
            <a:chExt cx="9744049" cy="66394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="" xmlns:a16="http://schemas.microsoft.com/office/drawing/2014/main" id="{EECCED8B-BCFA-4B8F-A417-53C39A57DD1F}"/>
                </a:ext>
              </a:extLst>
            </p:cNvPr>
            <p:cNvSpPr/>
            <p:nvPr/>
          </p:nvSpPr>
          <p:spPr>
            <a:xfrm>
              <a:off x="-259810" y="321217"/>
              <a:ext cx="9744049" cy="66394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C84BFB4E-7D70-4C25-BB84-79FBE241E73F}"/>
                </a:ext>
              </a:extLst>
            </p:cNvPr>
            <p:cNvSpPr/>
            <p:nvPr/>
          </p:nvSpPr>
          <p:spPr>
            <a:xfrm>
              <a:off x="-193932" y="371834"/>
              <a:ext cx="46133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9466AF5F-4864-40CF-A523-F8A5A9802ACF}"/>
              </a:ext>
            </a:extLst>
          </p:cNvPr>
          <p:cNvSpPr txBox="1"/>
          <p:nvPr/>
        </p:nvSpPr>
        <p:spPr>
          <a:xfrm>
            <a:off x="8192879" y="3233898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9E71170B-5559-45FC-99B4-1E2D346C6950}"/>
              </a:ext>
            </a:extLst>
          </p:cNvPr>
          <p:cNvSpPr txBox="1"/>
          <p:nvPr/>
        </p:nvSpPr>
        <p:spPr>
          <a:xfrm>
            <a:off x="8199260" y="4004166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0DF07FEA-9104-4047-A4C8-092F8FB0D277}"/>
              </a:ext>
            </a:extLst>
          </p:cNvPr>
          <p:cNvSpPr txBox="1"/>
          <p:nvPr/>
        </p:nvSpPr>
        <p:spPr>
          <a:xfrm>
            <a:off x="8199260" y="4733989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1A063EBD-210C-4F44-9A26-B40C814E2C2D}"/>
              </a:ext>
            </a:extLst>
          </p:cNvPr>
          <p:cNvSpPr txBox="1"/>
          <p:nvPr/>
        </p:nvSpPr>
        <p:spPr>
          <a:xfrm>
            <a:off x="8199260" y="5415550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11E66B29-D9FF-4BCA-BBBB-32911102646D}"/>
              </a:ext>
            </a:extLst>
          </p:cNvPr>
          <p:cNvSpPr txBox="1"/>
          <p:nvPr/>
        </p:nvSpPr>
        <p:spPr>
          <a:xfrm>
            <a:off x="2767846" y="3331043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2361A17A-B989-476C-9797-226010DE53F4}"/>
              </a:ext>
            </a:extLst>
          </p:cNvPr>
          <p:cNvSpPr txBox="1"/>
          <p:nvPr/>
        </p:nvSpPr>
        <p:spPr>
          <a:xfrm>
            <a:off x="2767846" y="4084808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CDE2BD94-A538-4C79-90B6-A7F66E987856}"/>
              </a:ext>
            </a:extLst>
          </p:cNvPr>
          <p:cNvSpPr txBox="1"/>
          <p:nvPr/>
        </p:nvSpPr>
        <p:spPr>
          <a:xfrm>
            <a:off x="2767846" y="4801931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278520F2-D826-42CE-AB29-CEC83F35F677}"/>
              </a:ext>
            </a:extLst>
          </p:cNvPr>
          <p:cNvSpPr txBox="1"/>
          <p:nvPr/>
        </p:nvSpPr>
        <p:spPr>
          <a:xfrm>
            <a:off x="2767846" y="5472902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634" name="TextBox8" r:id="rId2" imgW="590400" imgH="476280"/>
        </mc:Choice>
        <mc:Fallback>
          <p:control name="TextBox8" r:id="rId2" imgW="590400" imgH="47628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62975" y="3262313"/>
                  <a:ext cx="5937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35" name="TextBox9" r:id="rId3" imgW="590400" imgH="476280"/>
        </mc:Choice>
        <mc:Fallback>
          <p:control name="TextBox9" r:id="rId3" imgW="590400" imgH="47628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4913" y="3240088"/>
                  <a:ext cx="5937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36" name="TextBox11" r:id="rId4" imgW="647640" imgH="476280"/>
        </mc:Choice>
        <mc:Fallback>
          <p:control name="TextBox11" r:id="rId4" imgW="647640" imgH="476280">
            <p:pic>
              <p:nvPicPr>
                <p:cNvPr id="0" name="TextBox11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56763" y="3262313"/>
                  <a:ext cx="65087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37" name="TextBox1" r:id="rId5" imgW="590400" imgH="476280"/>
        </mc:Choice>
        <mc:Fallback>
          <p:control name="TextBox1" r:id="rId5" imgW="590400" imgH="4762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69325" y="4032250"/>
                  <a:ext cx="59372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38" name="TextBox2" r:id="rId6" imgW="590400" imgH="476280"/>
        </mc:Choice>
        <mc:Fallback>
          <p:control name="TextBox2" r:id="rId6" imgW="590400" imgH="4762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61263" y="4010025"/>
                  <a:ext cx="59372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39" name="TextBox3" r:id="rId7" imgW="647640" imgH="476280"/>
        </mc:Choice>
        <mc:Fallback>
          <p:control name="TextBox3" r:id="rId7" imgW="647640" imgH="4762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63113" y="4032250"/>
                  <a:ext cx="65087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40" name="TextBox4" r:id="rId8" imgW="590400" imgH="476280"/>
        </mc:Choice>
        <mc:Fallback>
          <p:control name="TextBox4" r:id="rId8" imgW="590400" imgH="4762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69325" y="4762500"/>
                  <a:ext cx="59372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41" name="TextBox5" r:id="rId9" imgW="590400" imgH="476280"/>
        </mc:Choice>
        <mc:Fallback>
          <p:control name="TextBox5" r:id="rId9" imgW="590400" imgH="47628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61263" y="4740275"/>
                  <a:ext cx="59372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42" name="TextBox6" r:id="rId10" imgW="647640" imgH="476280"/>
        </mc:Choice>
        <mc:Fallback>
          <p:control name="TextBox6" r:id="rId10" imgW="647640" imgH="4762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63113" y="4762500"/>
                  <a:ext cx="65087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43" name="TextBox7" r:id="rId11" imgW="590400" imgH="476280"/>
        </mc:Choice>
        <mc:Fallback>
          <p:control name="TextBox7" r:id="rId11" imgW="590400" imgH="47628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69325" y="5443538"/>
                  <a:ext cx="59372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44" name="TextBox10" r:id="rId12" imgW="590400" imgH="476280"/>
        </mc:Choice>
        <mc:Fallback>
          <p:control name="TextBox10" r:id="rId12" imgW="590400" imgH="476280">
            <p:pic>
              <p:nvPicPr>
                <p:cNvPr id="0" name="TextBox10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61263" y="5421313"/>
                  <a:ext cx="5937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45" name="TextBox12" r:id="rId13" imgW="647640" imgH="476280"/>
        </mc:Choice>
        <mc:Fallback>
          <p:control name="TextBox12" r:id="rId13" imgW="647640" imgH="476280">
            <p:pic>
              <p:nvPicPr>
                <p:cNvPr id="0" name="TextBox12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63113" y="5443538"/>
                  <a:ext cx="65087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46" name="TextBox13" r:id="rId14" imgW="600120" imgH="476280"/>
        </mc:Choice>
        <mc:Fallback>
          <p:control name="TextBox13" r:id="rId14" imgW="600120" imgH="476280">
            <p:pic>
              <p:nvPicPr>
                <p:cNvPr id="0" name="TextBox13"/>
                <p:cNvPicPr>
                  <a:picLocks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25788" y="3359150"/>
                  <a:ext cx="595312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47" name="TextBox14" r:id="rId15" imgW="590400" imgH="476280"/>
        </mc:Choice>
        <mc:Fallback>
          <p:control name="TextBox14" r:id="rId15" imgW="590400" imgH="476280">
            <p:pic>
              <p:nvPicPr>
                <p:cNvPr id="0" name="TextBox14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28838" y="3336925"/>
                  <a:ext cx="59372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48" name="TextBox15" r:id="rId16" imgW="647640" imgH="476280"/>
        </mc:Choice>
        <mc:Fallback>
          <p:control name="TextBox15" r:id="rId16" imgW="647640" imgH="476280">
            <p:pic>
              <p:nvPicPr>
                <p:cNvPr id="0" name="TextBox15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0688" y="3359150"/>
                  <a:ext cx="652462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49" name="TextBox16" r:id="rId17" imgW="600120" imgH="476280"/>
        </mc:Choice>
        <mc:Fallback>
          <p:control name="TextBox16" r:id="rId17" imgW="600120" imgH="476280">
            <p:pic>
              <p:nvPicPr>
                <p:cNvPr id="0" name="TextBox16"/>
                <p:cNvPicPr>
                  <a:picLocks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6900" y="4113213"/>
                  <a:ext cx="595313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50" name="TextBox17" r:id="rId18" imgW="590400" imgH="476280"/>
        </mc:Choice>
        <mc:Fallback>
          <p:control name="TextBox17" r:id="rId18" imgW="590400" imgH="476280">
            <p:pic>
              <p:nvPicPr>
                <p:cNvPr id="0" name="TextBox17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28838" y="4090988"/>
                  <a:ext cx="5937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51" name="TextBox18" r:id="rId19" imgW="647640" imgH="476280"/>
        </mc:Choice>
        <mc:Fallback>
          <p:control name="TextBox18" r:id="rId19" imgW="647640" imgH="476280">
            <p:pic>
              <p:nvPicPr>
                <p:cNvPr id="0" name="TextBox18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0688" y="4113213"/>
                  <a:ext cx="652462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52" name="TextBox19" r:id="rId20" imgW="600120" imgH="476280"/>
        </mc:Choice>
        <mc:Fallback>
          <p:control name="TextBox19" r:id="rId20" imgW="600120" imgH="476280">
            <p:pic>
              <p:nvPicPr>
                <p:cNvPr id="0" name="TextBox19"/>
                <p:cNvPicPr>
                  <a:picLocks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6900" y="4830763"/>
                  <a:ext cx="595313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53" name="TextBox20" r:id="rId21" imgW="590400" imgH="476280"/>
        </mc:Choice>
        <mc:Fallback>
          <p:control name="TextBox20" r:id="rId21" imgW="590400" imgH="476280">
            <p:pic>
              <p:nvPicPr>
                <p:cNvPr id="0" name="TextBox20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28838" y="4806950"/>
                  <a:ext cx="59372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54" name="TextBox21" r:id="rId22" imgW="647640" imgH="476280"/>
        </mc:Choice>
        <mc:Fallback>
          <p:control name="TextBox21" r:id="rId22" imgW="647640" imgH="476280">
            <p:pic>
              <p:nvPicPr>
                <p:cNvPr id="0" name="TextBox21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0688" y="4830763"/>
                  <a:ext cx="652462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55" name="TextBox22" r:id="rId23" imgW="600120" imgH="476280"/>
        </mc:Choice>
        <mc:Fallback>
          <p:control name="TextBox22" r:id="rId23" imgW="600120" imgH="476280">
            <p:pic>
              <p:nvPicPr>
                <p:cNvPr id="0" name="TextBox22"/>
                <p:cNvPicPr>
                  <a:picLocks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6900" y="5502275"/>
                  <a:ext cx="595313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56" name="TextBox23" r:id="rId24" imgW="590400" imgH="476280"/>
        </mc:Choice>
        <mc:Fallback>
          <p:control name="TextBox23" r:id="rId24" imgW="590400" imgH="476280">
            <p:pic>
              <p:nvPicPr>
                <p:cNvPr id="0" name="TextBox23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28838" y="5478463"/>
                  <a:ext cx="5937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57" name="TextBox24" r:id="rId25" imgW="647640" imgH="476280"/>
        </mc:Choice>
        <mc:Fallback>
          <p:control name="TextBox24" r:id="rId25" imgW="647640" imgH="476280">
            <p:pic>
              <p:nvPicPr>
                <p:cNvPr id="0" name="TextBox24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0688" y="5502275"/>
                  <a:ext cx="652462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7" grpId="0" animBg="1"/>
      <p:bldP spid="78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877070" y="1306253"/>
            <a:ext cx="4998317" cy="2140833"/>
            <a:chOff x="1186286" y="1493811"/>
            <a:chExt cx="4998317" cy="2140833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529965" y="1536306"/>
              <a:ext cx="4370613" cy="2046465"/>
              <a:chOff x="739852" y="4318385"/>
              <a:chExt cx="3281245" cy="155861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739852" y="4342151"/>
                <a:ext cx="3281245" cy="153484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881352" y="4318385"/>
                <a:ext cx="2669058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  20 + 30 + 50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100 – 30 – 40 = 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186286" y="3097182"/>
              <a:ext cx="770750" cy="537462"/>
            </a:xfrm>
            <a:prstGeom prst="rect">
              <a:avLst/>
            </a:prstGeom>
          </p:spPr>
        </p:pic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5556869" y="1493811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477744" y="375149"/>
            <a:ext cx="2459732" cy="755245"/>
            <a:chOff x="-3369818" y="382607"/>
            <a:chExt cx="2416192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2416192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6503377" y="1185610"/>
            <a:ext cx="4719365" cy="2282036"/>
            <a:chOff x="1522153" y="1459170"/>
            <a:chExt cx="4719365" cy="2282036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1727021" y="1614202"/>
              <a:ext cx="4250576" cy="2054568"/>
              <a:chOff x="887792" y="4377713"/>
              <a:chExt cx="3191127" cy="1564782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=""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887792" y="4395161"/>
                <a:ext cx="3191127" cy="154733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1076849" y="4377713"/>
                <a:ext cx="2669058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100 – 8 – 10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  44 + 6 + 50 = 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=""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522153" y="3203744"/>
              <a:ext cx="770750" cy="537462"/>
            </a:xfrm>
            <a:prstGeom prst="rect">
              <a:avLst/>
            </a:prstGeom>
          </p:spPr>
        </p:pic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5613784" y="1459170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3228499" y="3791319"/>
            <a:ext cx="5090970" cy="2330136"/>
            <a:chOff x="1323589" y="1706686"/>
            <a:chExt cx="5090970" cy="2330136"/>
          </a:xfrm>
        </p:grpSpPr>
        <p:grpSp>
          <p:nvGrpSpPr>
            <p:cNvPr id="83" name="Group 82">
              <a:extLst>
                <a:ext uri="{FF2B5EF4-FFF2-40B4-BE49-F238E27FC236}">
                  <a16:creationId xmlns=""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0" y="1934268"/>
              <a:ext cx="4561114" cy="2031659"/>
              <a:chOff x="827461" y="4621482"/>
              <a:chExt cx="3424264" cy="1547335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=""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1" y="4621482"/>
                <a:ext cx="3424264" cy="154733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=""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062028" y="4621482"/>
                <a:ext cx="2669058" cy="1243183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11 + 22 + 66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73 – 14 + 20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=""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323589" y="3499360"/>
              <a:ext cx="770750" cy="537462"/>
            </a:xfrm>
            <a:prstGeom prst="rect">
              <a:avLst/>
            </a:prstGeom>
          </p:spPr>
        </p:pic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5786825" y="1706686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92E6CD-B925-40CD-86BE-BBA93804BE01}"/>
              </a:ext>
            </a:extLst>
          </p:cNvPr>
          <p:cNvSpPr txBox="1"/>
          <p:nvPr/>
        </p:nvSpPr>
        <p:spPr>
          <a:xfrm>
            <a:off x="4433517" y="4543853"/>
            <a:ext cx="516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33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7B07224-EC66-43A5-8BAD-06594DB2C0DC}"/>
              </a:ext>
            </a:extLst>
          </p:cNvPr>
          <p:cNvSpPr txBox="1"/>
          <p:nvPr/>
        </p:nvSpPr>
        <p:spPr>
          <a:xfrm>
            <a:off x="4399333" y="5441185"/>
            <a:ext cx="816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59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2C50D56-7CBF-4DF9-9046-CA474E58C3F2}"/>
              </a:ext>
            </a:extLst>
          </p:cNvPr>
          <p:cNvSpPr txBox="1"/>
          <p:nvPr/>
        </p:nvSpPr>
        <p:spPr>
          <a:xfrm>
            <a:off x="2195679" y="1867457"/>
            <a:ext cx="78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77E2681-B440-4C91-BAE1-92FDB493E014}"/>
              </a:ext>
            </a:extLst>
          </p:cNvPr>
          <p:cNvSpPr txBox="1"/>
          <p:nvPr/>
        </p:nvSpPr>
        <p:spPr>
          <a:xfrm>
            <a:off x="2219242" y="2735620"/>
            <a:ext cx="464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70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27368F0-03D5-49E5-A318-0E594D1B9846}"/>
              </a:ext>
            </a:extLst>
          </p:cNvPr>
          <p:cNvSpPr txBox="1"/>
          <p:nvPr/>
        </p:nvSpPr>
        <p:spPr>
          <a:xfrm>
            <a:off x="7746773" y="1821521"/>
            <a:ext cx="525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92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929B834-9A7F-4DDC-A8D8-770600A5E94A}"/>
              </a:ext>
            </a:extLst>
          </p:cNvPr>
          <p:cNvSpPr txBox="1"/>
          <p:nvPr/>
        </p:nvSpPr>
        <p:spPr>
          <a:xfrm>
            <a:off x="7778882" y="2740960"/>
            <a:ext cx="479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50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473" name="TextBox2" r:id="rId2" imgW="790560" imgH="495360"/>
        </mc:Choice>
        <mc:Fallback>
          <p:control name="TextBox2" r:id="rId2" imgW="790560" imgH="4953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5488" y="1538288"/>
                  <a:ext cx="790575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74" name="TextBox1" r:id="rId3" imgW="790560" imgH="495360"/>
        </mc:Choice>
        <mc:Fallback>
          <p:control name="TextBox1" r:id="rId3" imgW="790560" imgH="4953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1200" y="2395538"/>
                  <a:ext cx="788988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75" name="TextBox3" r:id="rId4" imgW="771480" imgH="495360"/>
        </mc:Choice>
        <mc:Fallback>
          <p:control name="TextBox3" r:id="rId4" imgW="771480" imgH="49536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8688" y="1570038"/>
                  <a:ext cx="776287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76" name="TextBox4" r:id="rId5" imgW="771480" imgH="495360"/>
        </mc:Choice>
        <mc:Fallback>
          <p:control name="TextBox4" r:id="rId5" imgW="771480" imgH="49536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77413" y="2482850"/>
                  <a:ext cx="776287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77" name="TextBox5" r:id="rId6" imgW="771480" imgH="495360"/>
        </mc:Choice>
        <mc:Fallback>
          <p:control name="TextBox5" r:id="rId6" imgW="771480" imgH="49536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3863" y="4216400"/>
                  <a:ext cx="776287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78" name="TextBox6" r:id="rId7" imgW="771480" imgH="495360"/>
        </mc:Choice>
        <mc:Fallback>
          <p:control name="TextBox6" r:id="rId7" imgW="771480" imgH="49536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7038" y="5053013"/>
                  <a:ext cx="776287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507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0D8C8359-B5F3-4F50-9ED1-FA5CC3C3DAA6}"/>
              </a:ext>
            </a:extLst>
          </p:cNvPr>
          <p:cNvGrpSpPr/>
          <p:nvPr/>
        </p:nvGrpSpPr>
        <p:grpSpPr>
          <a:xfrm>
            <a:off x="2413435" y="585118"/>
            <a:ext cx="7978340" cy="755245"/>
            <a:chOff x="-3369818" y="382607"/>
            <a:chExt cx="7837114" cy="79541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1009C1B2-90EF-477F-ADA3-E663B7A0C7BC}"/>
                </a:ext>
              </a:extLst>
            </p:cNvPr>
            <p:cNvSpPr/>
            <p:nvPr/>
          </p:nvSpPr>
          <p:spPr>
            <a:xfrm>
              <a:off x="-3369818" y="382607"/>
              <a:ext cx="7837114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9D08D175-49FA-495B-BC2B-A51A7D6F250D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C01BD1C-7563-456F-A519-0501CE18B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6" t="8456" r="74101" b="64159"/>
          <a:stretch/>
        </p:blipFill>
        <p:spPr>
          <a:xfrm>
            <a:off x="1246622" y="1668980"/>
            <a:ext cx="1996175" cy="117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F887B19-DE30-4735-A53C-158C9F051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75806" r="90887">
                        <a14:foregroundMark x1="90242" y1="63715" x2="90242" y2="63715"/>
                        <a14:foregroundMark x1="83387" y1="69546" x2="83145" y2="81641"/>
                        <a14:foregroundMark x1="82258" y1="69762" x2="81613" y2="78834"/>
                        <a14:foregroundMark x1="80000" y1="75378" x2="85484" y2="74298"/>
                        <a14:foregroundMark x1="80323" y1="71922" x2="79758" y2="73434"/>
                        <a14:foregroundMark x1="78871" y1="63499" x2="78790" y2="69978"/>
                        <a14:foregroundMark x1="79274" y1="64363" x2="79032" y2="78618"/>
                        <a14:foregroundMark x1="90887" y1="62203" x2="90887" y2="62203"/>
                        <a14:foregroundMark x1="84113" y1="73218" x2="84919" y2="70194"/>
                      </a14:backgroundRemoval>
                    </a14:imgEffect>
                  </a14:imgLayer>
                </a14:imgProps>
              </a:ext>
            </a:extLst>
          </a:blip>
          <a:srcRect l="74163" t="43891" r="8281" b="12434"/>
          <a:stretch/>
        </p:blipFill>
        <p:spPr>
          <a:xfrm>
            <a:off x="9134473" y="3786857"/>
            <a:ext cx="2143126" cy="1990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B062202C-47D1-4ED7-B621-BF99ED719C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53952" r="68306">
                        <a14:foregroundMark x1="61452" y1="77322" x2="65403" y2="64363"/>
                        <a14:foregroundMark x1="58226" y1="76458" x2="63629" y2="70626"/>
                        <a14:foregroundMark x1="58226" y1="71490" x2="63145" y2="70194"/>
                        <a14:foregroundMark x1="68306" y1="63067" x2="68306" y2="63067"/>
                      </a14:backgroundRemoval>
                    </a14:imgEffect>
                  </a14:imgLayer>
                </a14:imgProps>
              </a:ext>
            </a:extLst>
          </a:blip>
          <a:srcRect l="52247" t="43732" r="30197" b="12593"/>
          <a:stretch/>
        </p:blipFill>
        <p:spPr>
          <a:xfrm>
            <a:off x="6434136" y="3786857"/>
            <a:ext cx="2143126" cy="19907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39C3962-1B29-4083-8404-0BDB902FEA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24" b="85529" l="31855" r="47097">
                        <a14:foregroundMark x1="47177" y1="62203" x2="47177" y2="62203"/>
                        <a14:foregroundMark x1="38226" y1="74082" x2="41129" y2="71058"/>
                        <a14:foregroundMark x1="38065" y1="72786" x2="39597" y2="71274"/>
                        <a14:foregroundMark x1="37742" y1="65875" x2="36694" y2="79482"/>
                        <a14:foregroundMark x1="39597" y1="68251" x2="40968" y2="81210"/>
                        <a14:foregroundMark x1="35968" y1="52916" x2="32984" y2="58531"/>
                        <a14:foregroundMark x1="32903" y1="60259" x2="32984" y2="65443"/>
                        <a14:foregroundMark x1="34113" y1="67603" x2="34597" y2="79050"/>
                        <a14:foregroundMark x1="36210" y1="51188" x2="43145" y2="52484"/>
                        <a14:foregroundMark x1="39758" y1="50324" x2="43871" y2="50324"/>
                        <a14:foregroundMark x1="37823" y1="50324" x2="42258" y2="52268"/>
                      </a14:backgroundRemoval>
                    </a14:imgEffect>
                  </a14:imgLayer>
                </a14:imgProps>
              </a:ext>
            </a:extLst>
          </a:blip>
          <a:srcRect l="30244" t="46447" r="52200" b="9878"/>
          <a:stretch/>
        </p:blipFill>
        <p:spPr>
          <a:xfrm>
            <a:off x="3733799" y="3938585"/>
            <a:ext cx="2143126" cy="19907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DF99F9F-F20D-4E31-BD4C-57551CD043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10887" r="25081">
                        <a14:foregroundMark x1="13468" y1="55292" x2="13145" y2="55292"/>
                        <a14:foregroundMark x1="13065" y1="55292" x2="13065" y2="55292"/>
                        <a14:foregroundMark x1="12581" y1="57451" x2="12581" y2="57451"/>
                        <a14:foregroundMark x1="19516" y1="49676" x2="19516" y2="49676"/>
                        <a14:foregroundMark x1="17581" y1="74946" x2="17581" y2="74946"/>
                        <a14:foregroundMark x1="16290" y1="75810" x2="22177" y2="69546"/>
                        <a14:foregroundMark x1="14919" y1="75162" x2="19435" y2="70626"/>
                        <a14:foregroundMark x1="10887" y1="63283" x2="10887" y2="63283"/>
                        <a14:foregroundMark x1="13710" y1="52700" x2="13710" y2="52700"/>
                        <a14:foregroundMark x1="14194" y1="51620" x2="14194" y2="51620"/>
                      </a14:backgroundRemoval>
                    </a14:imgEffect>
                  </a14:imgLayer>
                </a14:imgProps>
              </a:ext>
            </a:extLst>
          </a:blip>
          <a:srcRect l="9332" t="43731" r="73112" b="12594"/>
          <a:stretch/>
        </p:blipFill>
        <p:spPr>
          <a:xfrm>
            <a:off x="1266220" y="3786857"/>
            <a:ext cx="2143126" cy="19907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DF975C7F-B791-4BC8-BC25-3AAC855CD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5" t="8922" r="51692" b="63693"/>
          <a:stretch/>
        </p:blipFill>
        <p:spPr>
          <a:xfrm>
            <a:off x="3993449" y="1668980"/>
            <a:ext cx="1996175" cy="1179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540DF8A4-130A-4990-A821-55EBF2278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58" t="10292" r="29269" b="62323"/>
          <a:stretch/>
        </p:blipFill>
        <p:spPr>
          <a:xfrm>
            <a:off x="6674754" y="1668980"/>
            <a:ext cx="1996175" cy="1179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A98071CB-1710-4DF0-B95A-3AF8C8FE8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37" t="8764" r="7690" b="63851"/>
          <a:stretch/>
        </p:blipFill>
        <p:spPr>
          <a:xfrm>
            <a:off x="9013141" y="1668980"/>
            <a:ext cx="1996175" cy="1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6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43542 0.187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43047 0.184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43138 0.195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40781 0.191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34"/>
            <a:ext cx="12192000" cy="64560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99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61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=""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D24B2D5-0B50-4D8B-9E90-1E01CA5856DD}"/>
              </a:ext>
            </a:extLst>
          </p:cNvPr>
          <p:cNvSpPr/>
          <p:nvPr/>
        </p:nvSpPr>
        <p:spPr>
          <a:xfrm>
            <a:off x="1283611" y="2399074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=""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38021" y="25472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55 </a:t>
            </a:r>
          </a:p>
        </p:txBody>
      </p:sp>
      <p:sp>
        <p:nvSpPr>
          <p:cNvPr id="20" name="B-Sai">
            <a:extLst>
              <a:ext uri="{FF2B5EF4-FFF2-40B4-BE49-F238E27FC236}">
                <a16:creationId xmlns=""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35024" y="25019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54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=""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699373" y="34271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65</a:t>
            </a:r>
          </a:p>
        </p:txBody>
      </p:sp>
      <p:sp>
        <p:nvSpPr>
          <p:cNvPr id="22" name="D-Sai">
            <a:extLst>
              <a:ext uri="{FF2B5EF4-FFF2-40B4-BE49-F238E27FC236}">
                <a16:creationId xmlns=""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296376" y="33818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66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68978" y="331936"/>
            <a:ext cx="4263565" cy="1896421"/>
            <a:chOff x="3559723" y="92910"/>
            <a:chExt cx="4263565" cy="2107012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92910"/>
              <a:ext cx="4263565" cy="2107012"/>
              <a:chOff x="7994519" y="117949"/>
              <a:chExt cx="4032955" cy="2691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122413" y="117949"/>
                <a:ext cx="1777167" cy="1205377"/>
                <a:chOff x="9122413" y="117949"/>
                <a:chExt cx="1777167" cy="12053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2413" y="117949"/>
                  <a:ext cx="1777167" cy="88082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09"/>
                  <a:ext cx="1197466" cy="1004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7200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37 + 28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3695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4572</TotalTime>
  <Words>306</Words>
  <Application>Microsoft Office PowerPoint</Application>
  <PresentationFormat>Custom</PresentationFormat>
  <Paragraphs>79</Paragraphs>
  <Slides>14</Slides>
  <Notes>2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674</cp:revision>
  <dcterms:created xsi:type="dcterms:W3CDTF">2021-02-20T02:56:00Z</dcterms:created>
  <dcterms:modified xsi:type="dcterms:W3CDTF">2025-12-07T14:57:49Z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