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58" r:id="rId3"/>
    <p:sldId id="256" r:id="rId4"/>
    <p:sldId id="271" r:id="rId5"/>
    <p:sldId id="280" r:id="rId6"/>
    <p:sldId id="285" r:id="rId7"/>
    <p:sldId id="259" r:id="rId8"/>
    <p:sldId id="281" r:id="rId9"/>
    <p:sldId id="286" r:id="rId10"/>
    <p:sldId id="287" r:id="rId11"/>
    <p:sldId id="288" r:id="rId12"/>
    <p:sldId id="289" r:id="rId13"/>
    <p:sldId id="282" r:id="rId14"/>
    <p:sldId id="275" r:id="rId15"/>
    <p:sldId id="290" r:id="rId16"/>
    <p:sldId id="291" r:id="rId17"/>
    <p:sldId id="292" r:id="rId18"/>
    <p:sldId id="283" r:id="rId19"/>
    <p:sldId id="262" r:id="rId20"/>
    <p:sldId id="293" r:id="rId21"/>
    <p:sldId id="261" r:id="rId22"/>
    <p:sldId id="279" r:id="rId2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1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sv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svg"/></Relationships>
</file>

<file path=ppt/slides/_rels/slide21.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73.png"/><Relationship Id="rId3" Type="http://schemas.openxmlformats.org/officeDocument/2006/relationships/image" Target="../media/image67.png"/><Relationship Id="rId7" Type="http://schemas.openxmlformats.org/officeDocument/2006/relationships/image" Target="../media/image35.png"/><Relationship Id="rId12" Type="http://schemas.openxmlformats.org/officeDocument/2006/relationships/image" Target="../media/image72.svg"/><Relationship Id="rId2" Type="http://schemas.openxmlformats.org/officeDocument/2006/relationships/image" Target="../media/image63.jpeg"/><Relationship Id="rId16"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71.png"/><Relationship Id="rId5" Type="http://schemas.openxmlformats.org/officeDocument/2006/relationships/image" Target="../media/image69.png"/><Relationship Id="rId15" Type="http://schemas.openxmlformats.org/officeDocument/2006/relationships/image" Target="../media/image25.png"/><Relationship Id="rId10" Type="http://schemas.openxmlformats.org/officeDocument/2006/relationships/image" Target="../media/image48.svg"/><Relationship Id="rId4" Type="http://schemas.openxmlformats.org/officeDocument/2006/relationships/image" Target="../media/image68.svg"/><Relationship Id="rId9" Type="http://schemas.openxmlformats.org/officeDocument/2006/relationships/image" Target="../media/image47.png"/><Relationship Id="rId14" Type="http://schemas.openxmlformats.org/officeDocument/2006/relationships/image" Target="../media/image74.svg"/></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16.jpeg"/><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36.svg"/></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668069" flipH="1">
            <a:off x="-311861" y="4384492"/>
            <a:ext cx="2278677" cy="2535384"/>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727253">
            <a:off x="16694125" y="2832197"/>
            <a:ext cx="2170691" cy="241523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017715" y="5652184"/>
            <a:ext cx="7721957" cy="6247765"/>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3394">
            <a:off x="12239944" y="760311"/>
            <a:ext cx="8024202" cy="143432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9606496" flipH="1" flipV="1">
            <a:off x="-2459367" y="760311"/>
            <a:ext cx="8024202" cy="1434326"/>
          </a:xfrm>
          <a:prstGeom prst="rect">
            <a:avLst/>
          </a:prstGeom>
        </p:spPr>
      </p:pic>
      <p:sp>
        <p:nvSpPr>
          <p:cNvPr id="8" name="TextBox 8"/>
          <p:cNvSpPr txBox="1"/>
          <p:nvPr/>
        </p:nvSpPr>
        <p:spPr>
          <a:xfrm>
            <a:off x="2112597" y="1938932"/>
            <a:ext cx="13532192" cy="3118674"/>
          </a:xfrm>
          <a:prstGeom prst="rect">
            <a:avLst/>
          </a:prstGeom>
        </p:spPr>
        <p:txBody>
          <a:bodyPr wrap="square" lIns="0" tIns="0" rIns="0" bIns="0" rtlCol="0" anchor="t">
            <a:spAutoFit/>
          </a:bodyPr>
          <a:lstStyle/>
          <a:p>
            <a:pPr algn="ctr">
              <a:lnSpc>
                <a:spcPct val="150000"/>
              </a:lnSpc>
              <a:spcBef>
                <a:spcPct val="0"/>
              </a:spcBef>
            </a:pPr>
            <a:r>
              <a:rPr lang="en-US" sz="7200" b="1" spc="-360" dirty="0">
                <a:solidFill>
                  <a:srgbClr val="FDF9DE"/>
                </a:solidFill>
                <a:latin typeface="Arial" panose="020B0604020202020204" pitchFamily="34" charset="0"/>
                <a:cs typeface="Arial" panose="020B0604020202020204" pitchFamily="34" charset="0"/>
              </a:rPr>
              <a:t>CHÀO MỪNG CÁC EM ĐẾN VỚI BÀI HỌC NGÀY HÔM NAY!</a:t>
            </a:r>
          </a:p>
        </p:txBody>
      </p:sp>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67556" y="7429500"/>
            <a:ext cx="3467324" cy="3467324"/>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5461576" y="7429500"/>
            <a:ext cx="3467324" cy="34673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rcRect t="3" b="15726"/>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800600" y="1041064"/>
            <a:ext cx="8153400"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CHÚ THÍCH</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889" r="15278"/>
          <a:stretch/>
        </p:blipFill>
        <p:spPr>
          <a:xfrm>
            <a:off x="2270522" y="2476500"/>
            <a:ext cx="5060156" cy="38100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8400" t="10001" r="11600" b="25999"/>
          <a:stretch/>
        </p:blipFill>
        <p:spPr>
          <a:xfrm>
            <a:off x="10515600" y="2857500"/>
            <a:ext cx="4476750" cy="3581400"/>
          </a:xfrm>
          <a:prstGeom prst="rect">
            <a:avLst/>
          </a:prstGeom>
        </p:spPr>
      </p:pic>
      <p:sp>
        <p:nvSpPr>
          <p:cNvPr id="8" name="TextBox 7"/>
          <p:cNvSpPr txBox="1"/>
          <p:nvPr/>
        </p:nvSpPr>
        <p:spPr>
          <a:xfrm>
            <a:off x="2971800" y="6983272"/>
            <a:ext cx="3352800" cy="1569660"/>
          </a:xfrm>
          <a:prstGeom prst="rect">
            <a:avLst/>
          </a:prstGeom>
          <a:noFill/>
        </p:spPr>
        <p:txBody>
          <a:bodyPr wrap="square" rtlCol="0">
            <a:spAutoFit/>
          </a:bodyPr>
          <a:lstStyle/>
          <a:p>
            <a:pPr algn="ctr">
              <a:lnSpc>
                <a:spcPct val="150000"/>
              </a:lnSpc>
            </a:pPr>
            <a:r>
              <a:rPr lang="en-US" sz="3200" b="1" dirty="0">
                <a:latin typeface="Arial" panose="020B0604020202020204" pitchFamily="34" charset="0"/>
                <a:cs typeface="Arial" panose="020B0604020202020204" pitchFamily="34" charset="0"/>
              </a:rPr>
              <a:t>CHẢ</a:t>
            </a:r>
          </a:p>
          <a:p>
            <a:pPr algn="ctr">
              <a:lnSpc>
                <a:spcPct val="150000"/>
              </a:lnSpc>
            </a:pPr>
            <a:r>
              <a:rPr lang="en-US" sz="3200" dirty="0" err="1">
                <a:latin typeface="Arial" panose="020B0604020202020204" pitchFamily="34" charset="0"/>
                <a:cs typeface="Arial" panose="020B0604020202020204" pitchFamily="34" charset="0"/>
              </a:rPr>
              <a:t>Chẳng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không</a:t>
            </a:r>
            <a:endParaRPr lang="en-US" sz="3200" dirty="0">
              <a:latin typeface="Arial" panose="020B0604020202020204" pitchFamily="34" charset="0"/>
              <a:cs typeface="Arial" panose="020B0604020202020204" pitchFamily="34" charset="0"/>
            </a:endParaRPr>
          </a:p>
        </p:txBody>
      </p:sp>
      <p:sp>
        <p:nvSpPr>
          <p:cNvPr id="9" name="TextBox 8"/>
          <p:cNvSpPr txBox="1"/>
          <p:nvPr/>
        </p:nvSpPr>
        <p:spPr>
          <a:xfrm>
            <a:off x="11430000" y="6953133"/>
            <a:ext cx="3352800" cy="1569660"/>
          </a:xfrm>
          <a:prstGeom prst="rect">
            <a:avLst/>
          </a:prstGeom>
          <a:noFill/>
        </p:spPr>
        <p:txBody>
          <a:bodyPr wrap="square" rtlCol="0">
            <a:spAutoFit/>
          </a:bodyPr>
          <a:lstStyle/>
          <a:p>
            <a:pPr algn="ctr">
              <a:lnSpc>
                <a:spcPct val="150000"/>
              </a:lnSpc>
            </a:pPr>
            <a:r>
              <a:rPr lang="en-US" sz="3200" b="1" dirty="0">
                <a:latin typeface="Arial" panose="020B0604020202020204" pitchFamily="34" charset="0"/>
                <a:cs typeface="Arial" panose="020B0604020202020204" pitchFamily="34" charset="0"/>
              </a:rPr>
              <a:t>HỎI HOÀI</a:t>
            </a:r>
          </a:p>
          <a:p>
            <a:pPr algn="ctr">
              <a:lnSpc>
                <a:spcPct val="150000"/>
              </a:lnSpc>
            </a:pPr>
            <a:r>
              <a:rPr lang="en-US" sz="3200" dirty="0" err="1">
                <a:latin typeface="Arial" panose="020B0604020202020204" pitchFamily="34" charset="0"/>
                <a:cs typeface="Arial" panose="020B0604020202020204" pitchFamily="34" charset="0"/>
              </a:rPr>
              <a:t>Hỏi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mãi</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572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rcRect t="3" b="15726"/>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71800" y="1562100"/>
            <a:ext cx="13639800" cy="8512908"/>
          </a:xfrm>
          <a:prstGeom prst="rect">
            <a:avLst/>
          </a:prstGeom>
          <a:noFill/>
        </p:spPr>
        <p:txBody>
          <a:bodyPr wrap="square" rtlCol="0">
            <a:spAutoFit/>
          </a:bodyPr>
          <a:lstStyle/>
          <a:p>
            <a:pPr algn="just">
              <a:lnSpc>
                <a:spcPct val="114000"/>
              </a:lnSpc>
            </a:pPr>
            <a:r>
              <a:rPr lang="en-US" sz="3200" dirty="0" err="1">
                <a:latin typeface="Arial" panose="020B0604020202020204" pitchFamily="34" charset="0"/>
                <a:cs typeface="Arial" panose="020B0604020202020204" pitchFamily="34" charset="0"/>
              </a:rPr>
              <a:t>Mẹ</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tấm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áo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nhỏ</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Áo</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bố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giặt</a:t>
            </a:r>
            <a:endParaRPr lang="en-US" sz="3200" dirty="0">
              <a:latin typeface="Arial" panose="020B0604020202020204" pitchFamily="34" charset="0"/>
              <a:cs typeface="Arial" panose="020B0604020202020204" pitchFamily="34" charset="0"/>
            </a:endParaRPr>
          </a:p>
          <a:p>
            <a:pPr algn="just">
              <a:lnSpc>
                <a:spcPct val="114000"/>
              </a:lnSpc>
            </a:pPr>
            <a:r>
              <a:rPr lang="en-US" sz="3200" dirty="0" err="1">
                <a:latin typeface="Arial" panose="020B0604020202020204" pitchFamily="34" charset="0"/>
                <a:cs typeface="Arial" panose="020B0604020202020204" pitchFamily="34" charset="0"/>
              </a:rPr>
              <a:t>Bây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giờ</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đang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mùa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xuân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Thơ</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bố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viết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rồi</a:t>
            </a:r>
            <a:endParaRPr lang="en-US" sz="3200" dirty="0">
              <a:latin typeface="Arial" panose="020B0604020202020204" pitchFamily="34" charset="0"/>
              <a:cs typeface="Arial" panose="020B0604020202020204" pitchFamily="34" charset="0"/>
            </a:endParaRPr>
          </a:p>
          <a:p>
            <a:pPr algn="just">
              <a:lnSpc>
                <a:spcPct val="114000"/>
              </a:lnSpc>
            </a:pPr>
            <a:r>
              <a:rPr lang="en-US" sz="3200" dirty="0" err="1">
                <a:latin typeface="Arial" panose="020B0604020202020204" pitchFamily="34" charset="0"/>
                <a:cs typeface="Arial" panose="020B0604020202020204" pitchFamily="34" charset="0"/>
              </a:rPr>
              <a:t>Mẹ</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thêu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chiếc</a:t>
            </a:r>
            <a:r>
              <a:rPr lang="en-US" sz="3200" dirty="0">
                <a:latin typeface="Arial" panose="020B0604020202020204" pitchFamily="34" charset="0"/>
                <a:cs typeface="Arial" panose="020B0604020202020204" pitchFamily="34" charset="0"/>
              </a:rPr>
              <a:t> khan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anh</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hỏi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hoài</a:t>
            </a:r>
            <a:r>
              <a:rPr lang="en-US" sz="3200" dirty="0">
                <a:latin typeface="Arial" panose="020B0604020202020204" pitchFamily="34" charset="0"/>
                <a:cs typeface="Arial" panose="020B0604020202020204" pitchFamily="34" charset="0"/>
              </a:rPr>
              <a:t>:</a:t>
            </a:r>
          </a:p>
          <a:p>
            <a:pPr algn="just">
              <a:lnSpc>
                <a:spcPct val="114000"/>
              </a:lnSpc>
            </a:pPr>
            <a:r>
              <a:rPr lang="en-US" sz="3200" dirty="0" err="1">
                <a:latin typeface="Arial" panose="020B0604020202020204" pitchFamily="34" charset="0"/>
                <a:cs typeface="Arial" panose="020B0604020202020204" pitchFamily="34" charset="0"/>
              </a:rPr>
              <a:t>Cái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lá</a:t>
            </a:r>
            <a:r>
              <a:rPr lang="en-US" sz="3200" dirty="0">
                <a:latin typeface="Arial" panose="020B0604020202020204" pitchFamily="34" charset="0"/>
                <a:cs typeface="Arial" panose="020B0604020202020204" pitchFamily="34" charset="0"/>
              </a:rPr>
              <a:t>.					- </a:t>
            </a:r>
            <a:r>
              <a:rPr lang="en-US" sz="3200" dirty="0" err="1">
                <a:latin typeface="Arial" panose="020B0604020202020204" pitchFamily="34" charset="0"/>
                <a:cs typeface="Arial" panose="020B0604020202020204" pitchFamily="34" charset="0"/>
              </a:rPr>
              <a:t>Bao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giờ</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sinh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bé</a:t>
            </a:r>
            <a:r>
              <a:rPr lang="en-US" sz="3200" dirty="0">
                <a:latin typeface="Arial" panose="020B0604020202020204" pitchFamily="34" charset="0"/>
                <a:cs typeface="Arial" panose="020B0604020202020204" pitchFamily="34" charset="0"/>
              </a:rPr>
              <a:t>?</a:t>
            </a:r>
          </a:p>
          <a:p>
            <a:pPr algn="just">
              <a:lnSpc>
                <a:spcPct val="114000"/>
              </a:lnSpc>
            </a:pPr>
            <a:endParaRPr lang="en-US" sz="3200" dirty="0">
              <a:latin typeface="Arial" panose="020B0604020202020204" pitchFamily="34" charset="0"/>
              <a:cs typeface="Arial" panose="020B0604020202020204" pitchFamily="34" charset="0"/>
            </a:endParaRPr>
          </a:p>
          <a:p>
            <a:pPr algn="just">
              <a:lnSpc>
                <a:spcPct val="114000"/>
              </a:lnSpc>
            </a:pPr>
            <a:r>
              <a:rPr lang="en-US" sz="3200" dirty="0" err="1">
                <a:latin typeface="Arial" panose="020B0604020202020204" pitchFamily="34" charset="0"/>
                <a:cs typeface="Arial" panose="020B0604020202020204" pitchFamily="34" charset="0"/>
              </a:rPr>
              <a:t>Mẹ</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hè</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mong</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thế</a:t>
            </a:r>
            <a:endParaRPr lang="en-US" sz="3200" dirty="0">
              <a:latin typeface="Arial" panose="020B0604020202020204" pitchFamily="34" charset="0"/>
              <a:cs typeface="Arial" panose="020B0604020202020204" pitchFamily="34" charset="0"/>
            </a:endParaRPr>
          </a:p>
          <a:p>
            <a:pPr algn="just">
              <a:lnSpc>
                <a:spcPct val="114000"/>
              </a:lnSpc>
            </a:pPr>
            <a:r>
              <a:rPr lang="en-US" sz="3200" dirty="0" err="1">
                <a:latin typeface="Arial" panose="020B0604020202020204" pitchFamily="34" charset="0"/>
                <a:cs typeface="Arial" panose="020B0604020202020204" pitchFamily="34" charset="0"/>
              </a:rPr>
              <a:t>Nghe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tiếng</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đạp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thầm</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chả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biết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đâu</a:t>
            </a:r>
            <a:r>
              <a:rPr lang="en-US" sz="3200" dirty="0">
                <a:latin typeface="Arial" panose="020B0604020202020204" pitchFamily="34" charset="0"/>
                <a:cs typeface="Arial" panose="020B0604020202020204" pitchFamily="34" charset="0"/>
              </a:rPr>
              <a:t>…</a:t>
            </a:r>
          </a:p>
          <a:p>
            <a:pPr algn="just">
              <a:lnSpc>
                <a:spcPct val="114000"/>
              </a:lnSpc>
            </a:pPr>
            <a:r>
              <a:rPr lang="en-US" sz="3200" dirty="0" err="1">
                <a:latin typeface="Arial" panose="020B0604020202020204" pitchFamily="34" charset="0"/>
                <a:cs typeface="Arial" panose="020B0604020202020204" pitchFamily="34" charset="0"/>
              </a:rPr>
              <a:t>Mẹ</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nghĩ</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đến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chân</a:t>
            </a:r>
            <a:r>
              <a:rPr lang="en-US" sz="32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XUÂN QUỲNH</a:t>
            </a:r>
          </a:p>
          <a:p>
            <a:pPr algn="just">
              <a:lnSpc>
                <a:spcPct val="114000"/>
              </a:lnSpc>
            </a:pP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đường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tắp</a:t>
            </a:r>
            <a:r>
              <a:rPr lang="en-US" sz="3200" dirty="0">
                <a:latin typeface="Arial" panose="020B0604020202020204" pitchFamily="34" charset="0"/>
                <a:cs typeface="Arial" panose="020B0604020202020204" pitchFamily="34" charset="0"/>
              </a:rPr>
              <a:t>.</a:t>
            </a:r>
          </a:p>
          <a:p>
            <a:pPr algn="just">
              <a:lnSpc>
                <a:spcPct val="114000"/>
              </a:lnSpc>
            </a:pPr>
            <a:endParaRPr lang="en-US" sz="3200" dirty="0">
              <a:latin typeface="Arial" panose="020B0604020202020204" pitchFamily="34" charset="0"/>
              <a:cs typeface="Arial" panose="020B0604020202020204" pitchFamily="34" charset="0"/>
            </a:endParaRPr>
          </a:p>
          <a:p>
            <a:pPr algn="just">
              <a:lnSpc>
                <a:spcPct val="114000"/>
              </a:lnSpc>
            </a:pPr>
            <a:r>
              <a:rPr lang="en-US" sz="3200" dirty="0" err="1">
                <a:latin typeface="Arial" panose="020B0604020202020204" pitchFamily="34" charset="0"/>
                <a:cs typeface="Arial" panose="020B0604020202020204" pitchFamily="34" charset="0"/>
              </a:rPr>
              <a:t>Thường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nhiều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chuyện</a:t>
            </a:r>
            <a:endParaRPr lang="en-US" sz="3200" dirty="0">
              <a:latin typeface="Arial" panose="020B0604020202020204" pitchFamily="34" charset="0"/>
              <a:cs typeface="Arial" panose="020B0604020202020204" pitchFamily="34" charset="0"/>
            </a:endParaRPr>
          </a:p>
          <a:p>
            <a:pPr algn="just">
              <a:lnSpc>
                <a:spcPct val="114000"/>
              </a:lnSpc>
            </a:pPr>
            <a:r>
              <a:rPr lang="en-US" sz="3200" dirty="0" err="1">
                <a:latin typeface="Arial" panose="020B0604020202020204" pitchFamily="34" charset="0"/>
                <a:cs typeface="Arial" panose="020B0604020202020204" pitchFamily="34" charset="0"/>
              </a:rPr>
              <a:t>Bố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vẫn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nhắc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về</a:t>
            </a:r>
            <a:r>
              <a:rPr lang="en-US" sz="3200" dirty="0">
                <a:latin typeface="Arial" panose="020B0604020202020204" pitchFamily="34" charset="0"/>
                <a:cs typeface="Arial" panose="020B0604020202020204" pitchFamily="34" charset="0"/>
              </a:rPr>
              <a:t> con</a:t>
            </a:r>
          </a:p>
          <a:p>
            <a:pPr algn="just">
              <a:lnSpc>
                <a:spcPct val="114000"/>
              </a:lnSpc>
            </a:pPr>
            <a:r>
              <a:rPr lang="en-US" sz="3200" dirty="0" err="1">
                <a:latin typeface="Arial" panose="020B0604020202020204" pitchFamily="34" charset="0"/>
                <a:cs typeface="Arial" panose="020B0604020202020204" pitchFamily="34" charset="0"/>
              </a:rPr>
              <a:t>Bố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mua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chiếc</a:t>
            </a:r>
            <a:r>
              <a:rPr lang="en-US" sz="3200" dirty="0">
                <a:latin typeface="Arial" panose="020B0604020202020204" pitchFamily="34" charset="0"/>
                <a:cs typeface="Arial" panose="020B0604020202020204" pitchFamily="34" charset="0"/>
              </a:rPr>
              <a:t> khan</a:t>
            </a:r>
          </a:p>
          <a:p>
            <a:pPr algn="just">
              <a:lnSpc>
                <a:spcPct val="114000"/>
              </a:lnSpc>
            </a:pPr>
            <a:r>
              <a:rPr lang="en-US" sz="3200" dirty="0" err="1">
                <a:latin typeface="Arial" panose="020B0604020202020204" pitchFamily="34" charset="0"/>
                <a:cs typeface="Arial" panose="020B0604020202020204" pitchFamily="34" charset="0"/>
              </a:rPr>
              <a:t>Dành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riêng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cho</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đắp</a:t>
            </a:r>
            <a:r>
              <a:rPr lang="en-US" sz="3200" dirty="0">
                <a:latin typeface="Arial" panose="020B0604020202020204" pitchFamily="34" charset="0"/>
                <a:cs typeface="Arial" panose="020B0604020202020204" pitchFamily="34" charset="0"/>
              </a:rPr>
              <a:t>.</a:t>
            </a:r>
          </a:p>
          <a:p>
            <a:pPr algn="just">
              <a:lnSpc>
                <a:spcPct val="114000"/>
              </a:lnSpc>
            </a:pPr>
            <a:r>
              <a:rPr lang="en-US" sz="3200" dirty="0">
                <a:latin typeface="Arial" panose="020B0604020202020204" pitchFamily="34" charset="0"/>
                <a:cs typeface="Arial" panose="020B0604020202020204" pitchFamily="34" charset="0"/>
              </a:rPr>
              <a:t>									</a:t>
            </a:r>
          </a:p>
        </p:txBody>
      </p:sp>
      <p:sp>
        <p:nvSpPr>
          <p:cNvPr id="5" name="TextBox 4"/>
          <p:cNvSpPr txBox="1"/>
          <p:nvPr/>
        </p:nvSpPr>
        <p:spPr>
          <a:xfrm>
            <a:off x="4800600" y="342900"/>
            <a:ext cx="8153400" cy="830997"/>
          </a:xfrm>
          <a:prstGeom prst="rect">
            <a:avLst/>
          </a:prstGeom>
          <a:noFill/>
        </p:spPr>
        <p:txBody>
          <a:bodyPr wrap="square" rtlCol="0">
            <a:spAutoFit/>
          </a:bodyPr>
          <a:lstStyle/>
          <a:p>
            <a:r>
              <a:rPr lang="en-US" sz="4800" b="1" dirty="0">
                <a:solidFill>
                  <a:srgbClr val="FF0000"/>
                </a:solidFill>
                <a:latin typeface="Arial" panose="020B0604020202020204" pitchFamily="34" charset="0"/>
                <a:cs typeface="Arial" panose="020B0604020202020204" pitchFamily="34" charset="0"/>
              </a:rPr>
              <a:t>LUYỆN ĐỌC TỪNG ĐOẠN</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000" t="14792" r="8000"/>
          <a:stretch/>
        </p:blipFill>
        <p:spPr>
          <a:xfrm>
            <a:off x="9448800" y="6286500"/>
            <a:ext cx="8839200" cy="4176711"/>
          </a:xfrm>
          <a:prstGeom prst="rect">
            <a:avLst/>
          </a:prstGeom>
        </p:spPr>
      </p:pic>
      <p:sp>
        <p:nvSpPr>
          <p:cNvPr id="3" name="Oval 2"/>
          <p:cNvSpPr/>
          <p:nvPr/>
        </p:nvSpPr>
        <p:spPr>
          <a:xfrm>
            <a:off x="2133600" y="1638300"/>
            <a:ext cx="685800" cy="685800"/>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1</a:t>
            </a:r>
          </a:p>
        </p:txBody>
      </p:sp>
      <p:sp>
        <p:nvSpPr>
          <p:cNvPr id="7" name="Oval 6"/>
          <p:cNvSpPr/>
          <p:nvPr/>
        </p:nvSpPr>
        <p:spPr>
          <a:xfrm>
            <a:off x="2133600" y="4381500"/>
            <a:ext cx="685800" cy="685800"/>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2</a:t>
            </a:r>
          </a:p>
        </p:txBody>
      </p:sp>
      <p:sp>
        <p:nvSpPr>
          <p:cNvPr id="8" name="Oval 7"/>
          <p:cNvSpPr/>
          <p:nvPr/>
        </p:nvSpPr>
        <p:spPr>
          <a:xfrm>
            <a:off x="2133600" y="7277100"/>
            <a:ext cx="685800" cy="685800"/>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3</a:t>
            </a:r>
          </a:p>
        </p:txBody>
      </p:sp>
      <p:sp>
        <p:nvSpPr>
          <p:cNvPr id="9" name="Oval 8"/>
          <p:cNvSpPr/>
          <p:nvPr/>
        </p:nvSpPr>
        <p:spPr>
          <a:xfrm>
            <a:off x="9448800" y="1638300"/>
            <a:ext cx="685800" cy="685800"/>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4</a:t>
            </a:r>
          </a:p>
        </p:txBody>
      </p:sp>
      <p:sp>
        <p:nvSpPr>
          <p:cNvPr id="10" name="Oval 9"/>
          <p:cNvSpPr/>
          <p:nvPr/>
        </p:nvSpPr>
        <p:spPr>
          <a:xfrm>
            <a:off x="9448800" y="4429457"/>
            <a:ext cx="685800" cy="685800"/>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153934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900" decel="100000" fill="hold"/>
                                        <p:tgtEl>
                                          <p:spTgt spid="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900" decel="100000" fill="hold"/>
                                        <p:tgtEl>
                                          <p:spTgt spid="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900" decel="100000" fill="hold"/>
                                        <p:tgtEl>
                                          <p:spTgt spid="10"/>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900" decel="100000" fill="hold"/>
                                        <p:tgtEl>
                                          <p:spTgt spid="6"/>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rcRect t="3" b="15726"/>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71800" y="1562100"/>
            <a:ext cx="13639800" cy="8512908"/>
          </a:xfrm>
          <a:prstGeom prst="rect">
            <a:avLst/>
          </a:prstGeom>
          <a:noFill/>
        </p:spPr>
        <p:txBody>
          <a:bodyPr wrap="square" rtlCol="0">
            <a:spAutoFit/>
          </a:bodyPr>
          <a:lstStyle/>
          <a:p>
            <a:pPr algn="just">
              <a:lnSpc>
                <a:spcPct val="114000"/>
              </a:lnSpc>
            </a:pP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Mẹ</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tấm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áo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nhỏ</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Áo</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bố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giặt</a:t>
            </a:r>
            <a:endParaRPr lang="en-US" sz="3200" dirty="0">
              <a:latin typeface="Arial" panose="020B0604020202020204" pitchFamily="34" charset="0"/>
              <a:cs typeface="Arial" panose="020B0604020202020204" pitchFamily="34" charset="0"/>
            </a:endParaRPr>
          </a:p>
          <a:p>
            <a:pPr algn="just">
              <a:lnSpc>
                <a:spcPct val="114000"/>
              </a:lnSpc>
            </a:pPr>
            <a:r>
              <a:rPr lang="en-US" sz="3200" dirty="0" err="1">
                <a:latin typeface="Arial" panose="020B0604020202020204" pitchFamily="34" charset="0"/>
                <a:cs typeface="Arial" panose="020B0604020202020204" pitchFamily="34" charset="0"/>
              </a:rPr>
              <a:t>Bây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giờ</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đang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mùa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xuân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Thơ</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bố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viết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rồi</a:t>
            </a:r>
            <a:endParaRPr lang="en-US" sz="3200" dirty="0">
              <a:latin typeface="Arial" panose="020B0604020202020204" pitchFamily="34" charset="0"/>
              <a:cs typeface="Arial" panose="020B0604020202020204" pitchFamily="34" charset="0"/>
            </a:endParaRPr>
          </a:p>
          <a:p>
            <a:pPr algn="just">
              <a:lnSpc>
                <a:spcPct val="114000"/>
              </a:lnSpc>
            </a:pPr>
            <a:r>
              <a:rPr lang="en-US" sz="3200" dirty="0" err="1">
                <a:latin typeface="Arial" panose="020B0604020202020204" pitchFamily="34" charset="0"/>
                <a:cs typeface="Arial" panose="020B0604020202020204" pitchFamily="34" charset="0"/>
              </a:rPr>
              <a:t>Mẹ</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thêu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chiếc</a:t>
            </a:r>
            <a:r>
              <a:rPr lang="en-US" sz="3200" dirty="0">
                <a:latin typeface="Arial" panose="020B0604020202020204" pitchFamily="34" charset="0"/>
                <a:cs typeface="Arial" panose="020B0604020202020204" pitchFamily="34" charset="0"/>
              </a:rPr>
              <a:t> khan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anh</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hỏi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hoài</a:t>
            </a:r>
            <a:r>
              <a:rPr lang="en-US" sz="3200" dirty="0">
                <a:latin typeface="Arial" panose="020B0604020202020204" pitchFamily="34" charset="0"/>
                <a:cs typeface="Arial" panose="020B0604020202020204" pitchFamily="34" charset="0"/>
              </a:rPr>
              <a:t>:</a:t>
            </a:r>
          </a:p>
          <a:p>
            <a:pPr algn="just">
              <a:lnSpc>
                <a:spcPct val="114000"/>
              </a:lnSpc>
            </a:pPr>
            <a:r>
              <a:rPr lang="en-US" sz="3200" dirty="0" err="1">
                <a:latin typeface="Arial" panose="020B0604020202020204" pitchFamily="34" charset="0"/>
                <a:cs typeface="Arial" panose="020B0604020202020204" pitchFamily="34" charset="0"/>
              </a:rPr>
              <a:t>Cái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lá</a:t>
            </a:r>
            <a:r>
              <a:rPr lang="en-US" sz="3200" dirty="0">
                <a:latin typeface="Arial" panose="020B0604020202020204" pitchFamily="34" charset="0"/>
                <a:cs typeface="Arial" panose="020B0604020202020204" pitchFamily="34" charset="0"/>
              </a:rPr>
              <a:t>.					- </a:t>
            </a:r>
            <a:r>
              <a:rPr lang="en-US" sz="3200" dirty="0" err="1">
                <a:latin typeface="Arial" panose="020B0604020202020204" pitchFamily="34" charset="0"/>
                <a:cs typeface="Arial" panose="020B0604020202020204" pitchFamily="34" charset="0"/>
              </a:rPr>
              <a:t>Bao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giờ</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sinh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bé</a:t>
            </a:r>
            <a:r>
              <a:rPr lang="en-US" sz="3200" dirty="0">
                <a:latin typeface="Arial" panose="020B0604020202020204" pitchFamily="34" charset="0"/>
                <a:cs typeface="Arial" panose="020B0604020202020204" pitchFamily="34" charset="0"/>
              </a:rPr>
              <a:t>?</a:t>
            </a:r>
          </a:p>
          <a:p>
            <a:pPr algn="just">
              <a:lnSpc>
                <a:spcPct val="114000"/>
              </a:lnSpc>
            </a:pPr>
            <a:endParaRPr lang="en-US" sz="3200" dirty="0">
              <a:latin typeface="Arial" panose="020B0604020202020204" pitchFamily="34" charset="0"/>
              <a:cs typeface="Arial" panose="020B0604020202020204" pitchFamily="34" charset="0"/>
            </a:endParaRPr>
          </a:p>
          <a:p>
            <a:pPr algn="just">
              <a:lnSpc>
                <a:spcPct val="114000"/>
              </a:lnSpc>
            </a:pPr>
            <a:r>
              <a:rPr lang="en-US" sz="3200" dirty="0" err="1">
                <a:latin typeface="Arial" panose="020B0604020202020204" pitchFamily="34" charset="0"/>
                <a:cs typeface="Arial" panose="020B0604020202020204" pitchFamily="34" charset="0"/>
              </a:rPr>
              <a:t>Mẹ</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hè</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mong</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thế</a:t>
            </a:r>
            <a:endParaRPr lang="en-US" sz="3200" dirty="0">
              <a:latin typeface="Arial" panose="020B0604020202020204" pitchFamily="34" charset="0"/>
              <a:cs typeface="Arial" panose="020B0604020202020204" pitchFamily="34" charset="0"/>
            </a:endParaRPr>
          </a:p>
          <a:p>
            <a:pPr algn="just">
              <a:lnSpc>
                <a:spcPct val="114000"/>
              </a:lnSpc>
            </a:pPr>
            <a:r>
              <a:rPr lang="en-US" sz="3200" dirty="0" err="1">
                <a:latin typeface="Arial" panose="020B0604020202020204" pitchFamily="34" charset="0"/>
                <a:cs typeface="Arial" panose="020B0604020202020204" pitchFamily="34" charset="0"/>
              </a:rPr>
              <a:t>Nghe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tiếng</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đạp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thầm</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chả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biết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đâu</a:t>
            </a:r>
            <a:r>
              <a:rPr lang="en-US" sz="3200" dirty="0">
                <a:latin typeface="Arial" panose="020B0604020202020204" pitchFamily="34" charset="0"/>
                <a:cs typeface="Arial" panose="020B0604020202020204" pitchFamily="34" charset="0"/>
              </a:rPr>
              <a:t>…</a:t>
            </a:r>
          </a:p>
          <a:p>
            <a:pPr algn="just">
              <a:lnSpc>
                <a:spcPct val="114000"/>
              </a:lnSpc>
            </a:pPr>
            <a:r>
              <a:rPr lang="en-US" sz="3200" dirty="0" err="1">
                <a:latin typeface="Arial" panose="020B0604020202020204" pitchFamily="34" charset="0"/>
                <a:cs typeface="Arial" panose="020B0604020202020204" pitchFamily="34" charset="0"/>
              </a:rPr>
              <a:t>Mẹ</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nghĩ</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đến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chân</a:t>
            </a:r>
            <a:r>
              <a:rPr lang="en-US" sz="32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XUÂN QUỲNH</a:t>
            </a:r>
          </a:p>
          <a:p>
            <a:pPr algn="just">
              <a:lnSpc>
                <a:spcPct val="114000"/>
              </a:lnSpc>
            </a:pP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đường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tắp</a:t>
            </a:r>
            <a:r>
              <a:rPr lang="en-US" sz="3200" dirty="0">
                <a:latin typeface="Arial" panose="020B0604020202020204" pitchFamily="34" charset="0"/>
                <a:cs typeface="Arial" panose="020B0604020202020204" pitchFamily="34" charset="0"/>
              </a:rPr>
              <a:t>.</a:t>
            </a:r>
          </a:p>
          <a:p>
            <a:pPr algn="just">
              <a:lnSpc>
                <a:spcPct val="114000"/>
              </a:lnSpc>
            </a:pPr>
            <a:endParaRPr lang="en-US" sz="3200" dirty="0">
              <a:latin typeface="Arial" panose="020B0604020202020204" pitchFamily="34" charset="0"/>
              <a:cs typeface="Arial" panose="020B0604020202020204" pitchFamily="34" charset="0"/>
            </a:endParaRPr>
          </a:p>
          <a:p>
            <a:pPr algn="just">
              <a:lnSpc>
                <a:spcPct val="114000"/>
              </a:lnSpc>
            </a:pPr>
            <a:r>
              <a:rPr lang="en-US" sz="3200" dirty="0" err="1">
                <a:latin typeface="Arial" panose="020B0604020202020204" pitchFamily="34" charset="0"/>
                <a:cs typeface="Arial" panose="020B0604020202020204" pitchFamily="34" charset="0"/>
              </a:rPr>
              <a:t>Thường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nhiều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chuyện</a:t>
            </a:r>
            <a:endParaRPr lang="en-US" sz="3200" dirty="0">
              <a:latin typeface="Arial" panose="020B0604020202020204" pitchFamily="34" charset="0"/>
              <a:cs typeface="Arial" panose="020B0604020202020204" pitchFamily="34" charset="0"/>
            </a:endParaRPr>
          </a:p>
          <a:p>
            <a:pPr algn="just">
              <a:lnSpc>
                <a:spcPct val="114000"/>
              </a:lnSpc>
            </a:pPr>
            <a:r>
              <a:rPr lang="en-US" sz="3200" dirty="0" err="1">
                <a:latin typeface="Arial" panose="020B0604020202020204" pitchFamily="34" charset="0"/>
                <a:cs typeface="Arial" panose="020B0604020202020204" pitchFamily="34" charset="0"/>
              </a:rPr>
              <a:t>Bố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vẫn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nhắc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về</a:t>
            </a:r>
            <a:r>
              <a:rPr lang="en-US" sz="3200" dirty="0">
                <a:latin typeface="Arial" panose="020B0604020202020204" pitchFamily="34" charset="0"/>
                <a:cs typeface="Arial" panose="020B0604020202020204" pitchFamily="34" charset="0"/>
              </a:rPr>
              <a:t> con</a:t>
            </a:r>
          </a:p>
          <a:p>
            <a:pPr algn="just">
              <a:lnSpc>
                <a:spcPct val="114000"/>
              </a:lnSpc>
            </a:pPr>
            <a:r>
              <a:rPr lang="en-US" sz="3200" dirty="0" err="1">
                <a:latin typeface="Arial" panose="020B0604020202020204" pitchFamily="34" charset="0"/>
                <a:cs typeface="Arial" panose="020B0604020202020204" pitchFamily="34" charset="0"/>
              </a:rPr>
              <a:t>Bố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mua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chiếc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chăn</a:t>
            </a:r>
            <a:endParaRPr lang="en-US" sz="3200" dirty="0">
              <a:latin typeface="Arial" panose="020B0604020202020204" pitchFamily="34" charset="0"/>
              <a:cs typeface="Arial" panose="020B0604020202020204" pitchFamily="34" charset="0"/>
            </a:endParaRPr>
          </a:p>
          <a:p>
            <a:pPr algn="just">
              <a:lnSpc>
                <a:spcPct val="114000"/>
              </a:lnSpc>
            </a:pPr>
            <a:r>
              <a:rPr lang="en-US" sz="3200" dirty="0" err="1">
                <a:latin typeface="Arial" panose="020B0604020202020204" pitchFamily="34" charset="0"/>
                <a:cs typeface="Arial" panose="020B0604020202020204" pitchFamily="34" charset="0"/>
              </a:rPr>
              <a:t>Dành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riêng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cho</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đắp</a:t>
            </a:r>
            <a:r>
              <a:rPr lang="en-US" sz="3200" dirty="0">
                <a:latin typeface="Arial" panose="020B0604020202020204" pitchFamily="34" charset="0"/>
                <a:cs typeface="Arial" panose="020B0604020202020204" pitchFamily="34" charset="0"/>
              </a:rPr>
              <a:t>.</a:t>
            </a:r>
          </a:p>
          <a:p>
            <a:pPr algn="just">
              <a:lnSpc>
                <a:spcPct val="114000"/>
              </a:lnSpc>
            </a:pPr>
            <a:r>
              <a:rPr lang="en-US" sz="3200" dirty="0">
                <a:latin typeface="Arial" panose="020B0604020202020204" pitchFamily="34" charset="0"/>
                <a:cs typeface="Arial" panose="020B0604020202020204" pitchFamily="34" charset="0"/>
              </a:rPr>
              <a:t>									</a:t>
            </a:r>
          </a:p>
        </p:txBody>
      </p:sp>
      <p:sp>
        <p:nvSpPr>
          <p:cNvPr id="5" name="TextBox 4"/>
          <p:cNvSpPr txBox="1"/>
          <p:nvPr/>
        </p:nvSpPr>
        <p:spPr>
          <a:xfrm>
            <a:off x="4800600" y="342900"/>
            <a:ext cx="8153400" cy="830997"/>
          </a:xfrm>
          <a:prstGeom prst="rect">
            <a:avLst/>
          </a:prstGeom>
          <a:noFill/>
        </p:spPr>
        <p:txBody>
          <a:bodyPr wrap="square" rtlCol="0">
            <a:spAutoFit/>
          </a:bodyPr>
          <a:lstStyle/>
          <a:p>
            <a:pPr algn="ctr"/>
            <a:r>
              <a:rPr lang="en-US" sz="4800" b="1" dirty="0">
                <a:solidFill>
                  <a:srgbClr val="FF0000"/>
                </a:solidFill>
                <a:latin typeface="Arial" panose="020B0604020202020204" pitchFamily="34" charset="0"/>
                <a:cs typeface="Arial" panose="020B0604020202020204" pitchFamily="34" charset="0"/>
              </a:rPr>
              <a:t>ĐỌC TOÀN BÀI</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000" t="14792" r="8000"/>
          <a:stretch/>
        </p:blipFill>
        <p:spPr>
          <a:xfrm>
            <a:off x="9448800" y="6286500"/>
            <a:ext cx="8839200" cy="4176711"/>
          </a:xfrm>
          <a:prstGeom prst="rect">
            <a:avLst/>
          </a:prstGeom>
        </p:spPr>
      </p:pic>
    </p:spTree>
    <p:extLst>
      <p:ext uri="{BB962C8B-B14F-4D97-AF65-F5344CB8AC3E}">
        <p14:creationId xmlns:p14="http://schemas.microsoft.com/office/powerpoint/2010/main" val="210199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par>
                                <p:cTn id="11" presetID="18" presetClass="entr" presetSubtype="1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38499" y="2171700"/>
            <a:ext cx="11811001" cy="4876800"/>
          </a:xfrm>
          <a:prstGeom prst="rect">
            <a:avLst/>
          </a:prstGeom>
        </p:spPr>
      </p:pic>
      <p:sp>
        <p:nvSpPr>
          <p:cNvPr id="3" name="TextBox 3"/>
          <p:cNvSpPr txBox="1"/>
          <p:nvPr/>
        </p:nvSpPr>
        <p:spPr>
          <a:xfrm>
            <a:off x="1958403" y="3074297"/>
            <a:ext cx="14371194" cy="1643270"/>
          </a:xfrm>
          <a:prstGeom prst="rect">
            <a:avLst/>
          </a:prstGeom>
        </p:spPr>
        <p:txBody>
          <a:bodyPr lIns="0" tIns="0" rIns="0" bIns="0" rtlCol="0" anchor="t">
            <a:spAutoFit/>
          </a:bodyPr>
          <a:lstStyle/>
          <a:p>
            <a:pPr algn="ctr">
              <a:lnSpc>
                <a:spcPts val="14863"/>
              </a:lnSpc>
            </a:pPr>
            <a:r>
              <a:rPr lang="en-US" sz="7200" b="1" dirty="0">
                <a:solidFill>
                  <a:srgbClr val="FFF5DE"/>
                </a:solidFill>
                <a:latin typeface="Arial" panose="020B0604020202020204" pitchFamily="34" charset="0"/>
                <a:cs typeface="Arial" panose="020B0604020202020204" pitchFamily="34" charset="0"/>
              </a:rPr>
              <a:t>ĐỌC HIỂU</a:t>
            </a:r>
          </a:p>
        </p:txBody>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74">
            <a:off x="11862361" y="4152074"/>
            <a:ext cx="5197490" cy="8190888"/>
          </a:xfrm>
          <a:prstGeom prst="rect">
            <a:avLst/>
          </a:prstGeom>
        </p:spPr>
      </p:pic>
    </p:spTree>
    <p:extLst>
      <p:ext uri="{BB962C8B-B14F-4D97-AF65-F5344CB8AC3E}">
        <p14:creationId xmlns:p14="http://schemas.microsoft.com/office/powerpoint/2010/main" val="3907344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132880" y="3412430"/>
            <a:ext cx="16022237" cy="4748394"/>
            <a:chOff x="0" y="0"/>
            <a:chExt cx="4562371" cy="1352117"/>
          </a:xfrm>
        </p:grpSpPr>
        <p:sp>
          <p:nvSpPr>
            <p:cNvPr id="3" name="Freeform 3"/>
            <p:cNvSpPr/>
            <p:nvPr/>
          </p:nvSpPr>
          <p:spPr>
            <a:xfrm>
              <a:off x="0" y="0"/>
              <a:ext cx="4562371" cy="1352117"/>
            </a:xfrm>
            <a:custGeom>
              <a:avLst/>
              <a:gdLst/>
              <a:ahLst/>
              <a:cxnLst/>
              <a:rect l="l" t="t" r="r" b="b"/>
              <a:pathLst>
                <a:path w="4562371" h="1352117">
                  <a:moveTo>
                    <a:pt x="4437911" y="1352117"/>
                  </a:moveTo>
                  <a:lnTo>
                    <a:pt x="124460" y="1352117"/>
                  </a:lnTo>
                  <a:cubicBezTo>
                    <a:pt x="55880" y="1352117"/>
                    <a:pt x="0" y="1296237"/>
                    <a:pt x="0" y="1227657"/>
                  </a:cubicBezTo>
                  <a:lnTo>
                    <a:pt x="0" y="124460"/>
                  </a:lnTo>
                  <a:cubicBezTo>
                    <a:pt x="0" y="55880"/>
                    <a:pt x="55880" y="0"/>
                    <a:pt x="124460" y="0"/>
                  </a:cubicBezTo>
                  <a:lnTo>
                    <a:pt x="4437911" y="0"/>
                  </a:lnTo>
                  <a:cubicBezTo>
                    <a:pt x="4506491" y="0"/>
                    <a:pt x="4562371" y="55880"/>
                    <a:pt x="4562371" y="124460"/>
                  </a:cubicBezTo>
                  <a:lnTo>
                    <a:pt x="4562371" y="1227657"/>
                  </a:lnTo>
                  <a:cubicBezTo>
                    <a:pt x="4562371" y="1296237"/>
                    <a:pt x="4506491" y="1352117"/>
                    <a:pt x="4437911" y="1352117"/>
                  </a:cubicBezTo>
                  <a:close/>
                </a:path>
              </a:pathLst>
            </a:custGeom>
            <a:solidFill>
              <a:srgbClr val="F9705A"/>
            </a:solidFill>
          </p:spPr>
        </p:sp>
      </p:grpSp>
      <p:sp>
        <p:nvSpPr>
          <p:cNvPr id="4" name="TextBox 4"/>
          <p:cNvSpPr txBox="1"/>
          <p:nvPr/>
        </p:nvSpPr>
        <p:spPr>
          <a:xfrm>
            <a:off x="2069137" y="5038525"/>
            <a:ext cx="14706600" cy="840166"/>
          </a:xfrm>
          <a:prstGeom prst="rect">
            <a:avLst/>
          </a:prstGeom>
        </p:spPr>
        <p:txBody>
          <a:bodyPr wrap="square" lIns="0" tIns="0" rIns="0" bIns="0" rtlCol="0" anchor="t">
            <a:spAutoFit/>
          </a:bodyPr>
          <a:lstStyle/>
          <a:p>
            <a:pPr marL="571500" indent="-571500" algn="ctr">
              <a:lnSpc>
                <a:spcPts val="7279"/>
              </a:lnSpc>
              <a:buFont typeface="Symbol" panose="05050102010706020507" pitchFamily="18" charset="2"/>
              <a:buChar char="Þ"/>
            </a:pPr>
            <a:r>
              <a:rPr lang="vi-VN" sz="4200" dirty="0">
                <a:solidFill>
                  <a:srgbClr val="FFF5DE"/>
                </a:solidFill>
              </a:rPr>
              <a:t>Bài thơ là lời của người mẹ dành cho em bé sắp chào đời.</a:t>
            </a:r>
            <a:endParaRPr lang="en-US" sz="4200" dirty="0">
              <a:solidFill>
                <a:srgbClr val="FFF5DE"/>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5580081" y="6641104"/>
            <a:ext cx="2391313" cy="5457353"/>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24146">
            <a:off x="477098" y="4916669"/>
            <a:ext cx="2692036" cy="4218291"/>
          </a:xfrm>
          <a:prstGeom prst="rect">
            <a:avLst/>
          </a:prstGeom>
        </p:spPr>
      </p:pic>
      <p:pic>
        <p:nvPicPr>
          <p:cNvPr id="7" name="Picture 7"/>
          <p:cNvPicPr>
            <a:picLocks noChangeAspect="1"/>
          </p:cNvPicPr>
          <p:nvPr/>
        </p:nvPicPr>
        <p:blipFill>
          <a:blip r:embed="rId7">
            <a:alphaModFix amt="73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720387" y="2962279"/>
            <a:ext cx="2847221" cy="953819"/>
          </a:xfrm>
          <a:prstGeom prst="rect">
            <a:avLst/>
          </a:prstGeom>
        </p:spPr>
      </p:pic>
      <p:sp>
        <p:nvSpPr>
          <p:cNvPr id="8" name="TextBox 8"/>
          <p:cNvSpPr txBox="1"/>
          <p:nvPr/>
        </p:nvSpPr>
        <p:spPr>
          <a:xfrm>
            <a:off x="3627038" y="1464781"/>
            <a:ext cx="11033917" cy="577081"/>
          </a:xfrm>
          <a:prstGeom prst="rect">
            <a:avLst/>
          </a:prstGeom>
        </p:spPr>
        <p:txBody>
          <a:bodyPr wrap="square" lIns="0" tIns="0" rIns="0" bIns="0" rtlCol="0" anchor="t">
            <a:spAutoFit/>
          </a:bodyPr>
          <a:lstStyle/>
          <a:p>
            <a:pPr algn="ctr">
              <a:lnSpc>
                <a:spcPts val="4488"/>
              </a:lnSpc>
              <a:spcBef>
                <a:spcPct val="0"/>
              </a:spcBef>
            </a:pPr>
            <a:r>
              <a:rPr lang="en-US" sz="4800" b="1" i="1" spc="270" dirty="0">
                <a:solidFill>
                  <a:schemeClr val="accent3">
                    <a:lumMod val="50000"/>
                  </a:schemeClr>
                </a:solidFill>
                <a:latin typeface="Arial" panose="020B0604020202020204" pitchFamily="34" charset="0"/>
                <a:cs typeface="Arial" panose="020B0604020202020204" pitchFamily="34" charset="0"/>
              </a:rPr>
              <a:t>1. </a:t>
            </a:r>
            <a:r>
              <a:rPr lang="en-US" sz="4800" b="1" i="1" spc="270" dirty="0" err="1">
                <a:solidFill>
                  <a:schemeClr val="accent3">
                    <a:lumMod val="50000"/>
                  </a:schemeClr>
                </a:solidFill>
                <a:latin typeface="Arial" panose="020B0604020202020204" pitchFamily="34" charset="0"/>
                <a:cs typeface="Arial" panose="020B0604020202020204" pitchFamily="34" charset="0"/>
              </a:rPr>
              <a:t>Bài</a:t>
            </a:r>
            <a:r>
              <a:rPr lang="en-US" sz="4800" b="1" i="1" spc="270" dirty="0">
                <a:solidFill>
                  <a:schemeClr val="accent3">
                    <a:lumMod val="50000"/>
                  </a:schemeClr>
                </a:solidFill>
                <a:latin typeface="Arial" panose="020B0604020202020204" pitchFamily="34" charset="0"/>
                <a:cs typeface="Arial" panose="020B0604020202020204" pitchFamily="34" charset="0"/>
              </a:rPr>
              <a:t> </a:t>
            </a:r>
            <a:r>
              <a:rPr lang="en-US" sz="4800" b="1" i="1" spc="270" dirty="0" err="1">
                <a:solidFill>
                  <a:schemeClr val="accent3">
                    <a:lumMod val="50000"/>
                  </a:schemeClr>
                </a:solidFill>
                <a:latin typeface="Arial" panose="020B0604020202020204" pitchFamily="34" charset="0"/>
                <a:cs typeface="Arial" panose="020B0604020202020204" pitchFamily="34" charset="0"/>
              </a:rPr>
              <a:t>thơ</a:t>
            </a:r>
            <a:r>
              <a:rPr lang="en-US" sz="4800" b="1" i="1" spc="270" dirty="0">
                <a:solidFill>
                  <a:schemeClr val="accent3">
                    <a:lumMod val="50000"/>
                  </a:schemeClr>
                </a:solidFill>
                <a:latin typeface="Arial" panose="020B0604020202020204" pitchFamily="34" charset="0"/>
                <a:cs typeface="Arial" panose="020B0604020202020204" pitchFamily="34" charset="0"/>
              </a:rPr>
              <a:t> </a:t>
            </a:r>
            <a:r>
              <a:rPr lang="en-US" sz="4800" b="1" i="1" spc="270" dirty="0" err="1">
                <a:solidFill>
                  <a:schemeClr val="accent3">
                    <a:lumMod val="50000"/>
                  </a:schemeClr>
                </a:solidFill>
                <a:latin typeface="Arial" panose="020B0604020202020204" pitchFamily="34" charset="0"/>
                <a:cs typeface="Arial" panose="020B0604020202020204" pitchFamily="34" charset="0"/>
              </a:rPr>
              <a:t>là</a:t>
            </a:r>
            <a:r>
              <a:rPr lang="en-US" sz="4800" b="1" i="1" spc="270" dirty="0">
                <a:solidFill>
                  <a:schemeClr val="accent3">
                    <a:lumMod val="50000"/>
                  </a:schemeClr>
                </a:solidFill>
                <a:latin typeface="Arial" panose="020B0604020202020204" pitchFamily="34" charset="0"/>
                <a:cs typeface="Arial" panose="020B0604020202020204" pitchFamily="34" charset="0"/>
              </a:rPr>
              <a:t> </a:t>
            </a:r>
            <a:r>
              <a:rPr lang="en-US" sz="4800" b="1" i="1" spc="270" dirty="0" err="1">
                <a:solidFill>
                  <a:schemeClr val="accent3">
                    <a:lumMod val="50000"/>
                  </a:schemeClr>
                </a:solidFill>
                <a:latin typeface="Arial" panose="020B0604020202020204" pitchFamily="34" charset="0"/>
                <a:cs typeface="Arial" panose="020B0604020202020204" pitchFamily="34" charset="0"/>
              </a:rPr>
              <a:t>lời</a:t>
            </a:r>
            <a:r>
              <a:rPr lang="en-US" sz="4800" b="1" i="1" spc="270" dirty="0">
                <a:solidFill>
                  <a:schemeClr val="accent3">
                    <a:lumMod val="50000"/>
                  </a:schemeClr>
                </a:solidFill>
                <a:latin typeface="Arial" panose="020B0604020202020204" pitchFamily="34" charset="0"/>
                <a:cs typeface="Arial" panose="020B0604020202020204" pitchFamily="34" charset="0"/>
              </a:rPr>
              <a:t> </a:t>
            </a:r>
            <a:r>
              <a:rPr lang="en-US" sz="4800" b="1" i="1" spc="270" dirty="0" err="1">
                <a:solidFill>
                  <a:schemeClr val="accent3">
                    <a:lumMod val="50000"/>
                  </a:schemeClr>
                </a:solidFill>
                <a:latin typeface="Arial" panose="020B0604020202020204" pitchFamily="34" charset="0"/>
                <a:cs typeface="Arial" panose="020B0604020202020204" pitchFamily="34" charset="0"/>
              </a:rPr>
              <a:t>của</a:t>
            </a:r>
            <a:r>
              <a:rPr lang="en-US" sz="4800" b="1" i="1" spc="270" dirty="0">
                <a:solidFill>
                  <a:schemeClr val="accent3">
                    <a:lumMod val="50000"/>
                  </a:schemeClr>
                </a:solidFill>
                <a:latin typeface="Arial" panose="020B0604020202020204" pitchFamily="34" charset="0"/>
                <a:cs typeface="Arial" panose="020B0604020202020204" pitchFamily="34" charset="0"/>
              </a:rPr>
              <a:t> </a:t>
            </a:r>
            <a:r>
              <a:rPr lang="en-US" sz="4800" b="1" i="1" spc="270" dirty="0" err="1">
                <a:solidFill>
                  <a:schemeClr val="accent3">
                    <a:lumMod val="50000"/>
                  </a:schemeClr>
                </a:solidFill>
                <a:latin typeface="Arial" panose="020B0604020202020204" pitchFamily="34" charset="0"/>
                <a:cs typeface="Arial" panose="020B0604020202020204" pitchFamily="34" charset="0"/>
              </a:rPr>
              <a:t>ai</a:t>
            </a:r>
            <a:r>
              <a:rPr lang="en-US" sz="4800" b="1" i="1" spc="270" dirty="0">
                <a:solidFill>
                  <a:schemeClr val="accent3">
                    <a:lumMod val="50000"/>
                  </a:schemeClr>
                </a:solidFill>
                <a:latin typeface="Arial" panose="020B0604020202020204" pitchFamily="34" charset="0"/>
                <a:cs typeface="Arial" panose="020B0604020202020204" pitchFamily="34" charset="0"/>
              </a:rPr>
              <a:t> </a:t>
            </a:r>
            <a:r>
              <a:rPr lang="en-US" sz="4800" b="1" i="1" spc="270" dirty="0" err="1">
                <a:solidFill>
                  <a:schemeClr val="accent3">
                    <a:lumMod val="50000"/>
                  </a:schemeClr>
                </a:solidFill>
                <a:latin typeface="Arial" panose="020B0604020202020204" pitchFamily="34" charset="0"/>
                <a:cs typeface="Arial" panose="020B0604020202020204" pitchFamily="34" charset="0"/>
              </a:rPr>
              <a:t>nói</a:t>
            </a:r>
            <a:r>
              <a:rPr lang="en-US" sz="4800" b="1" i="1" spc="270" dirty="0">
                <a:solidFill>
                  <a:schemeClr val="accent3">
                    <a:lumMod val="50000"/>
                  </a:schemeClr>
                </a:solidFill>
                <a:latin typeface="Arial" panose="020B0604020202020204" pitchFamily="34" charset="0"/>
                <a:cs typeface="Arial" panose="020B0604020202020204" pitchFamily="34" charset="0"/>
              </a:rPr>
              <a:t> </a:t>
            </a:r>
            <a:r>
              <a:rPr lang="en-US" sz="4800" b="1" i="1" spc="270" dirty="0" err="1">
                <a:solidFill>
                  <a:schemeClr val="accent3">
                    <a:lumMod val="50000"/>
                  </a:schemeClr>
                </a:solidFill>
                <a:latin typeface="Arial" panose="020B0604020202020204" pitchFamily="34" charset="0"/>
                <a:cs typeface="Arial" panose="020B0604020202020204" pitchFamily="34" charset="0"/>
              </a:rPr>
              <a:t>với</a:t>
            </a:r>
            <a:r>
              <a:rPr lang="en-US" sz="4800" b="1" i="1" spc="270" dirty="0">
                <a:solidFill>
                  <a:schemeClr val="accent3">
                    <a:lumMod val="50000"/>
                  </a:schemeClr>
                </a:solidFill>
                <a:latin typeface="Arial" panose="020B0604020202020204" pitchFamily="34" charset="0"/>
                <a:cs typeface="Arial" panose="020B0604020202020204" pitchFamily="34" charset="0"/>
              </a:rPr>
              <a:t> </a:t>
            </a:r>
            <a:r>
              <a:rPr lang="en-US" sz="4800" b="1" i="1" spc="270" dirty="0" err="1">
                <a:solidFill>
                  <a:schemeClr val="accent3">
                    <a:lumMod val="50000"/>
                  </a:schemeClr>
                </a:solidFill>
                <a:latin typeface="Arial" panose="020B0604020202020204" pitchFamily="34" charset="0"/>
                <a:cs typeface="Arial" panose="020B0604020202020204" pitchFamily="34" charset="0"/>
              </a:rPr>
              <a:t>ai</a:t>
            </a:r>
            <a:r>
              <a:rPr lang="en-US" sz="4800" b="1" i="1" spc="270" dirty="0">
                <a:solidFill>
                  <a:schemeClr val="accent3">
                    <a:lumMod val="50000"/>
                  </a:schemeClr>
                </a:solidFill>
                <a:latin typeface="Arial" panose="020B0604020202020204" pitchFamily="34" charset="0"/>
                <a:cs typeface="Arial" panose="020B0604020202020204" pitchFamily="34" charset="0"/>
              </a:rPr>
              <a:t>?</a:t>
            </a:r>
          </a:p>
        </p:txBody>
      </p:sp>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372335" y="8691668"/>
            <a:ext cx="892361" cy="956956"/>
          </a:xfrm>
          <a:prstGeom prst="rect">
            <a:avLst/>
          </a:prstGeom>
        </p:spPr>
      </p:pic>
      <p:pic>
        <p:nvPicPr>
          <p:cNvPr id="10" name="Picture 10"/>
          <p:cNvPicPr>
            <a:picLocks noChangeAspect="1"/>
          </p:cNvPicPr>
          <p:nvPr/>
        </p:nvPicPr>
        <p:blipFill>
          <a:blip r:embed="rId11">
            <a:alphaModFix amt="67000"/>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016597" y="8181864"/>
            <a:ext cx="969772" cy="11879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par>
                                <p:cTn id="26" presetID="14" presetClass="entr" presetSubtype="1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par>
                                <p:cTn id="29" presetID="14" presetClass="entr" presetSubtype="1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132880" y="3412430"/>
            <a:ext cx="16022237" cy="4748394"/>
            <a:chOff x="0" y="0"/>
            <a:chExt cx="4562371" cy="1352117"/>
          </a:xfrm>
        </p:grpSpPr>
        <p:sp>
          <p:nvSpPr>
            <p:cNvPr id="3" name="Freeform 3"/>
            <p:cNvSpPr/>
            <p:nvPr/>
          </p:nvSpPr>
          <p:spPr>
            <a:xfrm>
              <a:off x="0" y="0"/>
              <a:ext cx="4562371" cy="1352117"/>
            </a:xfrm>
            <a:custGeom>
              <a:avLst/>
              <a:gdLst/>
              <a:ahLst/>
              <a:cxnLst/>
              <a:rect l="l" t="t" r="r" b="b"/>
              <a:pathLst>
                <a:path w="4562371" h="1352117">
                  <a:moveTo>
                    <a:pt x="4437911" y="1352117"/>
                  </a:moveTo>
                  <a:lnTo>
                    <a:pt x="124460" y="1352117"/>
                  </a:lnTo>
                  <a:cubicBezTo>
                    <a:pt x="55880" y="1352117"/>
                    <a:pt x="0" y="1296237"/>
                    <a:pt x="0" y="1227657"/>
                  </a:cubicBezTo>
                  <a:lnTo>
                    <a:pt x="0" y="124460"/>
                  </a:lnTo>
                  <a:cubicBezTo>
                    <a:pt x="0" y="55880"/>
                    <a:pt x="55880" y="0"/>
                    <a:pt x="124460" y="0"/>
                  </a:cubicBezTo>
                  <a:lnTo>
                    <a:pt x="4437911" y="0"/>
                  </a:lnTo>
                  <a:cubicBezTo>
                    <a:pt x="4506491" y="0"/>
                    <a:pt x="4562371" y="55880"/>
                    <a:pt x="4562371" y="124460"/>
                  </a:cubicBezTo>
                  <a:lnTo>
                    <a:pt x="4562371" y="1227657"/>
                  </a:lnTo>
                  <a:cubicBezTo>
                    <a:pt x="4562371" y="1296237"/>
                    <a:pt x="4506491" y="1352117"/>
                    <a:pt x="4437911" y="1352117"/>
                  </a:cubicBezTo>
                  <a:close/>
                </a:path>
              </a:pathLst>
            </a:custGeom>
            <a:solidFill>
              <a:srgbClr val="F9705A"/>
            </a:solidFill>
          </p:spPr>
        </p:sp>
      </p:grpSp>
      <p:sp>
        <p:nvSpPr>
          <p:cNvPr id="4" name="TextBox 4"/>
          <p:cNvSpPr txBox="1"/>
          <p:nvPr/>
        </p:nvSpPr>
        <p:spPr>
          <a:xfrm>
            <a:off x="1790697" y="4122346"/>
            <a:ext cx="14706600" cy="3648628"/>
          </a:xfrm>
          <a:prstGeom prst="rect">
            <a:avLst/>
          </a:prstGeom>
        </p:spPr>
        <p:txBody>
          <a:bodyPr wrap="square" lIns="0" tIns="0" rIns="0" bIns="0" rtlCol="0" anchor="t">
            <a:spAutoFit/>
          </a:bodyPr>
          <a:lstStyle/>
          <a:p>
            <a:pPr marL="571500" indent="-571500" algn="just">
              <a:lnSpc>
                <a:spcPts val="7279"/>
              </a:lnSpc>
              <a:buFont typeface="Symbol" panose="05050102010706020507" pitchFamily="18" charset="2"/>
              <a:buChar char="Þ"/>
            </a:pPr>
            <a:r>
              <a:rPr lang="vi-VN" sz="4200" b="1" dirty="0">
                <a:solidFill>
                  <a:srgbClr val="FFF5DE"/>
                </a:solidFill>
              </a:rPr>
              <a:t>Để đón con ra đời, mẹ và bố đã chuẩn bị: </a:t>
            </a:r>
            <a:r>
              <a:rPr lang="vi-VN" sz="4200" dirty="0">
                <a:solidFill>
                  <a:srgbClr val="FFF5DE"/>
                </a:solidFill>
              </a:rPr>
              <a:t>mẹ đan tấm áo nhỏ, thêu vào chiếc khăn cái hoa và cái lá, bố mua chiếc chăn mới dành riêng cho con đắp, bố giặt áo cho con, viết thơ cho con.</a:t>
            </a:r>
            <a:endParaRPr lang="en-US" sz="4200" dirty="0">
              <a:solidFill>
                <a:srgbClr val="FFF5DE"/>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5722876" y="6921001"/>
            <a:ext cx="2146021" cy="4897557"/>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24146">
            <a:off x="269047" y="5454520"/>
            <a:ext cx="2692036" cy="4218291"/>
          </a:xfrm>
          <a:prstGeom prst="rect">
            <a:avLst/>
          </a:prstGeom>
        </p:spPr>
      </p:pic>
      <p:pic>
        <p:nvPicPr>
          <p:cNvPr id="7" name="Picture 7"/>
          <p:cNvPicPr>
            <a:picLocks noChangeAspect="1"/>
          </p:cNvPicPr>
          <p:nvPr/>
        </p:nvPicPr>
        <p:blipFill>
          <a:blip r:embed="rId7">
            <a:alphaModFix amt="73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720387" y="2962279"/>
            <a:ext cx="2847221" cy="953819"/>
          </a:xfrm>
          <a:prstGeom prst="rect">
            <a:avLst/>
          </a:prstGeom>
        </p:spPr>
      </p:pic>
      <p:sp>
        <p:nvSpPr>
          <p:cNvPr id="8" name="TextBox 8"/>
          <p:cNvSpPr txBox="1"/>
          <p:nvPr/>
        </p:nvSpPr>
        <p:spPr>
          <a:xfrm>
            <a:off x="2819400" y="440811"/>
            <a:ext cx="11696703" cy="2079095"/>
          </a:xfrm>
          <a:prstGeom prst="rect">
            <a:avLst/>
          </a:prstGeom>
        </p:spPr>
        <p:txBody>
          <a:bodyPr wrap="square" lIns="0" tIns="0" rIns="0" bIns="0" rtlCol="0" anchor="t">
            <a:spAutoFit/>
          </a:bodyPr>
          <a:lstStyle/>
          <a:p>
            <a:pPr algn="ctr">
              <a:lnSpc>
                <a:spcPct val="150000"/>
              </a:lnSpc>
              <a:spcBef>
                <a:spcPct val="0"/>
              </a:spcBef>
            </a:pPr>
            <a:r>
              <a:rPr lang="en-US" sz="4800" b="1" i="1" spc="270" dirty="0">
                <a:solidFill>
                  <a:schemeClr val="accent3">
                    <a:lumMod val="50000"/>
                  </a:schemeClr>
                </a:solidFill>
                <a:latin typeface="Arial" panose="020B0604020202020204" pitchFamily="34" charset="0"/>
                <a:cs typeface="Arial" panose="020B0604020202020204" pitchFamily="34" charset="0"/>
              </a:rPr>
              <a:t>2. </a:t>
            </a:r>
            <a:r>
              <a:rPr lang="en-US" sz="4800" b="1" i="1" spc="270" dirty="0" err="1">
                <a:solidFill>
                  <a:schemeClr val="accent3">
                    <a:lumMod val="50000"/>
                  </a:schemeClr>
                </a:solidFill>
                <a:latin typeface="Arial" panose="020B0604020202020204" pitchFamily="34" charset="0"/>
                <a:cs typeface="Arial" panose="020B0604020202020204" pitchFamily="34" charset="0"/>
              </a:rPr>
              <a:t>Mẹ</a:t>
            </a:r>
            <a:r>
              <a:rPr lang="en-US" sz="4800" b="1" i="1" spc="270" dirty="0">
                <a:solidFill>
                  <a:schemeClr val="accent3">
                    <a:lumMod val="50000"/>
                  </a:schemeClr>
                </a:solidFill>
                <a:latin typeface="Arial" panose="020B0604020202020204" pitchFamily="34" charset="0"/>
                <a:cs typeface="Arial" panose="020B0604020202020204" pitchFamily="34" charset="0"/>
              </a:rPr>
              <a:t> </a:t>
            </a:r>
            <a:r>
              <a:rPr lang="en-US" sz="4800" b="1" i="1" spc="270" dirty="0" err="1">
                <a:solidFill>
                  <a:schemeClr val="accent3">
                    <a:lumMod val="50000"/>
                  </a:schemeClr>
                </a:solidFill>
                <a:latin typeface="Arial" panose="020B0604020202020204" pitchFamily="34" charset="0"/>
                <a:cs typeface="Arial" panose="020B0604020202020204" pitchFamily="34" charset="0"/>
              </a:rPr>
              <a:t>và</a:t>
            </a:r>
            <a:r>
              <a:rPr lang="en-US" sz="4800" b="1" i="1" spc="270" dirty="0">
                <a:solidFill>
                  <a:schemeClr val="accent3">
                    <a:lumMod val="50000"/>
                  </a:schemeClr>
                </a:solidFill>
                <a:latin typeface="Arial" panose="020B0604020202020204" pitchFamily="34" charset="0"/>
                <a:cs typeface="Arial" panose="020B0604020202020204" pitchFamily="34" charset="0"/>
              </a:rPr>
              <a:t> </a:t>
            </a:r>
            <a:r>
              <a:rPr lang="en-US" sz="4800" b="1" i="1" spc="270" dirty="0" err="1">
                <a:solidFill>
                  <a:schemeClr val="accent3">
                    <a:lumMod val="50000"/>
                  </a:schemeClr>
                </a:solidFill>
                <a:latin typeface="Arial" panose="020B0604020202020204" pitchFamily="34" charset="0"/>
                <a:cs typeface="Arial" panose="020B0604020202020204" pitchFamily="34" charset="0"/>
              </a:rPr>
              <a:t>bố</a:t>
            </a:r>
            <a:r>
              <a:rPr lang="en-US" sz="4800" b="1" i="1" spc="270" dirty="0">
                <a:solidFill>
                  <a:schemeClr val="accent3">
                    <a:lumMod val="50000"/>
                  </a:schemeClr>
                </a:solidFill>
                <a:latin typeface="Arial" panose="020B0604020202020204" pitchFamily="34" charset="0"/>
                <a:cs typeface="Arial" panose="020B0604020202020204" pitchFamily="34" charset="0"/>
              </a:rPr>
              <a:t> </a:t>
            </a:r>
            <a:r>
              <a:rPr lang="en-US" sz="4800" b="1" i="1" spc="270" dirty="0" err="1">
                <a:solidFill>
                  <a:schemeClr val="accent3">
                    <a:lumMod val="50000"/>
                  </a:schemeClr>
                </a:solidFill>
                <a:latin typeface="Arial" panose="020B0604020202020204" pitchFamily="34" charset="0"/>
                <a:cs typeface="Arial" panose="020B0604020202020204" pitchFamily="34" charset="0"/>
              </a:rPr>
              <a:t>đã</a:t>
            </a:r>
            <a:r>
              <a:rPr lang="en-US" sz="4800" b="1" i="1" spc="270" dirty="0">
                <a:solidFill>
                  <a:schemeClr val="accent3">
                    <a:lumMod val="50000"/>
                  </a:schemeClr>
                </a:solidFill>
                <a:latin typeface="Arial" panose="020B0604020202020204" pitchFamily="34" charset="0"/>
                <a:cs typeface="Arial" panose="020B0604020202020204" pitchFamily="34" charset="0"/>
              </a:rPr>
              <a:t> </a:t>
            </a:r>
            <a:r>
              <a:rPr lang="en-US" sz="4800" b="1" i="1" spc="270" dirty="0" err="1">
                <a:solidFill>
                  <a:schemeClr val="accent3">
                    <a:lumMod val="50000"/>
                  </a:schemeClr>
                </a:solidFill>
                <a:latin typeface="Arial" panose="020B0604020202020204" pitchFamily="34" charset="0"/>
                <a:cs typeface="Arial" panose="020B0604020202020204" pitchFamily="34" charset="0"/>
              </a:rPr>
              <a:t>chuẩn</a:t>
            </a:r>
            <a:r>
              <a:rPr lang="en-US" sz="4800" b="1" i="1" spc="270" dirty="0">
                <a:solidFill>
                  <a:schemeClr val="accent3">
                    <a:lumMod val="50000"/>
                  </a:schemeClr>
                </a:solidFill>
                <a:latin typeface="Arial" panose="020B0604020202020204" pitchFamily="34" charset="0"/>
                <a:cs typeface="Arial" panose="020B0604020202020204" pitchFamily="34" charset="0"/>
              </a:rPr>
              <a:t> </a:t>
            </a:r>
            <a:r>
              <a:rPr lang="en-US" sz="4800" b="1" i="1" spc="270" dirty="0" err="1">
                <a:solidFill>
                  <a:schemeClr val="accent3">
                    <a:lumMod val="50000"/>
                  </a:schemeClr>
                </a:solidFill>
                <a:latin typeface="Arial" panose="020B0604020202020204" pitchFamily="34" charset="0"/>
                <a:cs typeface="Arial" panose="020B0604020202020204" pitchFamily="34" charset="0"/>
              </a:rPr>
              <a:t>bị</a:t>
            </a:r>
            <a:r>
              <a:rPr lang="en-US" sz="4800" b="1" i="1" spc="270" dirty="0">
                <a:solidFill>
                  <a:schemeClr val="accent3">
                    <a:lumMod val="50000"/>
                  </a:schemeClr>
                </a:solidFill>
                <a:latin typeface="Arial" panose="020B0604020202020204" pitchFamily="34" charset="0"/>
                <a:cs typeface="Arial" panose="020B0604020202020204" pitchFamily="34" charset="0"/>
              </a:rPr>
              <a:t> </a:t>
            </a:r>
            <a:r>
              <a:rPr lang="en-US" sz="4800" b="1" i="1" spc="270" dirty="0" err="1">
                <a:solidFill>
                  <a:schemeClr val="accent3">
                    <a:lumMod val="50000"/>
                  </a:schemeClr>
                </a:solidFill>
                <a:latin typeface="Arial" panose="020B0604020202020204" pitchFamily="34" charset="0"/>
                <a:cs typeface="Arial" panose="020B0604020202020204" pitchFamily="34" charset="0"/>
              </a:rPr>
              <a:t>những</a:t>
            </a:r>
            <a:r>
              <a:rPr lang="en-US" sz="4800" b="1" i="1" spc="270" dirty="0">
                <a:solidFill>
                  <a:schemeClr val="accent3">
                    <a:lumMod val="50000"/>
                  </a:schemeClr>
                </a:solidFill>
                <a:latin typeface="Arial" panose="020B0604020202020204" pitchFamily="34" charset="0"/>
                <a:cs typeface="Arial" panose="020B0604020202020204" pitchFamily="34" charset="0"/>
              </a:rPr>
              <a:t> </a:t>
            </a:r>
            <a:r>
              <a:rPr lang="en-US" sz="4800" b="1" i="1" spc="270" dirty="0" err="1">
                <a:solidFill>
                  <a:schemeClr val="accent3">
                    <a:lumMod val="50000"/>
                  </a:schemeClr>
                </a:solidFill>
                <a:latin typeface="Arial" panose="020B0604020202020204" pitchFamily="34" charset="0"/>
                <a:cs typeface="Arial" panose="020B0604020202020204" pitchFamily="34" charset="0"/>
              </a:rPr>
              <a:t>gì</a:t>
            </a:r>
            <a:r>
              <a:rPr lang="en-US" sz="4800" b="1" i="1" spc="270" dirty="0">
                <a:solidFill>
                  <a:schemeClr val="accent3">
                    <a:lumMod val="50000"/>
                  </a:schemeClr>
                </a:solidFill>
                <a:latin typeface="Arial" panose="020B0604020202020204" pitchFamily="34" charset="0"/>
                <a:cs typeface="Arial" panose="020B0604020202020204" pitchFamily="34" charset="0"/>
              </a:rPr>
              <a:t> </a:t>
            </a:r>
            <a:r>
              <a:rPr lang="en-US" sz="4800" b="1" i="1" spc="270" dirty="0" err="1">
                <a:solidFill>
                  <a:schemeClr val="accent3">
                    <a:lumMod val="50000"/>
                  </a:schemeClr>
                </a:solidFill>
                <a:latin typeface="Arial" panose="020B0604020202020204" pitchFamily="34" charset="0"/>
                <a:cs typeface="Arial" panose="020B0604020202020204" pitchFamily="34" charset="0"/>
              </a:rPr>
              <a:t>để</a:t>
            </a:r>
            <a:r>
              <a:rPr lang="en-US" sz="4800" b="1" i="1" spc="270" dirty="0">
                <a:solidFill>
                  <a:schemeClr val="accent3">
                    <a:lumMod val="50000"/>
                  </a:schemeClr>
                </a:solidFill>
                <a:latin typeface="Arial" panose="020B0604020202020204" pitchFamily="34" charset="0"/>
                <a:cs typeface="Arial" panose="020B0604020202020204" pitchFamily="34" charset="0"/>
              </a:rPr>
              <a:t> </a:t>
            </a:r>
            <a:r>
              <a:rPr lang="en-US" sz="4800" b="1" i="1" spc="270" dirty="0" err="1">
                <a:solidFill>
                  <a:schemeClr val="accent3">
                    <a:lumMod val="50000"/>
                  </a:schemeClr>
                </a:solidFill>
                <a:latin typeface="Arial" panose="020B0604020202020204" pitchFamily="34" charset="0"/>
                <a:cs typeface="Arial" panose="020B0604020202020204" pitchFamily="34" charset="0"/>
              </a:rPr>
              <a:t>đón</a:t>
            </a:r>
            <a:r>
              <a:rPr lang="en-US" sz="4800" b="1" i="1" spc="270" dirty="0">
                <a:solidFill>
                  <a:schemeClr val="accent3">
                    <a:lumMod val="50000"/>
                  </a:schemeClr>
                </a:solidFill>
                <a:latin typeface="Arial" panose="020B0604020202020204" pitchFamily="34" charset="0"/>
                <a:cs typeface="Arial" panose="020B0604020202020204" pitchFamily="34" charset="0"/>
              </a:rPr>
              <a:t> con </a:t>
            </a:r>
            <a:r>
              <a:rPr lang="en-US" sz="4800" b="1" i="1" spc="270" dirty="0" err="1">
                <a:solidFill>
                  <a:schemeClr val="accent3">
                    <a:lumMod val="50000"/>
                  </a:schemeClr>
                </a:solidFill>
                <a:latin typeface="Arial" panose="020B0604020202020204" pitchFamily="34" charset="0"/>
                <a:cs typeface="Arial" panose="020B0604020202020204" pitchFamily="34" charset="0"/>
              </a:rPr>
              <a:t>ra</a:t>
            </a:r>
            <a:r>
              <a:rPr lang="en-US" sz="4800" b="1" i="1" spc="270" dirty="0">
                <a:solidFill>
                  <a:schemeClr val="accent3">
                    <a:lumMod val="50000"/>
                  </a:schemeClr>
                </a:solidFill>
                <a:latin typeface="Arial" panose="020B0604020202020204" pitchFamily="34" charset="0"/>
                <a:cs typeface="Arial" panose="020B0604020202020204" pitchFamily="34" charset="0"/>
              </a:rPr>
              <a:t> </a:t>
            </a:r>
            <a:r>
              <a:rPr lang="en-US" sz="4800" b="1" i="1" spc="270" dirty="0" err="1">
                <a:solidFill>
                  <a:schemeClr val="accent3">
                    <a:lumMod val="50000"/>
                  </a:schemeClr>
                </a:solidFill>
                <a:latin typeface="Arial" panose="020B0604020202020204" pitchFamily="34" charset="0"/>
                <a:cs typeface="Arial" panose="020B0604020202020204" pitchFamily="34" charset="0"/>
              </a:rPr>
              <a:t>đời</a:t>
            </a:r>
            <a:r>
              <a:rPr lang="en-US" sz="4800" b="1" i="1" spc="270" dirty="0">
                <a:solidFill>
                  <a:schemeClr val="accent3">
                    <a:lumMod val="50000"/>
                  </a:schemeClr>
                </a:solidFill>
                <a:latin typeface="Arial" panose="020B0604020202020204" pitchFamily="34" charset="0"/>
                <a:cs typeface="Arial" panose="020B0604020202020204" pitchFamily="34" charset="0"/>
              </a:rPr>
              <a:t>?</a:t>
            </a:r>
          </a:p>
        </p:txBody>
      </p:sp>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372335" y="8691668"/>
            <a:ext cx="892361" cy="956956"/>
          </a:xfrm>
          <a:prstGeom prst="rect">
            <a:avLst/>
          </a:prstGeom>
        </p:spPr>
      </p:pic>
      <p:pic>
        <p:nvPicPr>
          <p:cNvPr id="10" name="Picture 10"/>
          <p:cNvPicPr>
            <a:picLocks noChangeAspect="1"/>
          </p:cNvPicPr>
          <p:nvPr/>
        </p:nvPicPr>
        <p:blipFill>
          <a:blip r:embed="rId11">
            <a:alphaModFix amt="67000"/>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016597" y="8181864"/>
            <a:ext cx="969772" cy="1187916"/>
          </a:xfrm>
          <a:prstGeom prst="rect">
            <a:avLst/>
          </a:prstGeom>
        </p:spPr>
      </p:pic>
    </p:spTree>
    <p:extLst>
      <p:ext uri="{BB962C8B-B14F-4D97-AF65-F5344CB8AC3E}">
        <p14:creationId xmlns:p14="http://schemas.microsoft.com/office/powerpoint/2010/main" val="308929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par>
                                <p:cTn id="26" presetID="14" presetClass="entr" presetSubtype="1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par>
                                <p:cTn id="29" presetID="14" presetClass="entr" presetSubtype="1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132880" y="3412430"/>
            <a:ext cx="16022237" cy="4748394"/>
            <a:chOff x="0" y="0"/>
            <a:chExt cx="4562371" cy="1352117"/>
          </a:xfrm>
        </p:grpSpPr>
        <p:sp>
          <p:nvSpPr>
            <p:cNvPr id="3" name="Freeform 3"/>
            <p:cNvSpPr/>
            <p:nvPr/>
          </p:nvSpPr>
          <p:spPr>
            <a:xfrm>
              <a:off x="0" y="0"/>
              <a:ext cx="4562371" cy="1352117"/>
            </a:xfrm>
            <a:custGeom>
              <a:avLst/>
              <a:gdLst/>
              <a:ahLst/>
              <a:cxnLst/>
              <a:rect l="l" t="t" r="r" b="b"/>
              <a:pathLst>
                <a:path w="4562371" h="1352117">
                  <a:moveTo>
                    <a:pt x="4437911" y="1352117"/>
                  </a:moveTo>
                  <a:lnTo>
                    <a:pt x="124460" y="1352117"/>
                  </a:lnTo>
                  <a:cubicBezTo>
                    <a:pt x="55880" y="1352117"/>
                    <a:pt x="0" y="1296237"/>
                    <a:pt x="0" y="1227657"/>
                  </a:cubicBezTo>
                  <a:lnTo>
                    <a:pt x="0" y="124460"/>
                  </a:lnTo>
                  <a:cubicBezTo>
                    <a:pt x="0" y="55880"/>
                    <a:pt x="55880" y="0"/>
                    <a:pt x="124460" y="0"/>
                  </a:cubicBezTo>
                  <a:lnTo>
                    <a:pt x="4437911" y="0"/>
                  </a:lnTo>
                  <a:cubicBezTo>
                    <a:pt x="4506491" y="0"/>
                    <a:pt x="4562371" y="55880"/>
                    <a:pt x="4562371" y="124460"/>
                  </a:cubicBezTo>
                  <a:lnTo>
                    <a:pt x="4562371" y="1227657"/>
                  </a:lnTo>
                  <a:cubicBezTo>
                    <a:pt x="4562371" y="1296237"/>
                    <a:pt x="4506491" y="1352117"/>
                    <a:pt x="4437911" y="1352117"/>
                  </a:cubicBezTo>
                  <a:close/>
                </a:path>
              </a:pathLst>
            </a:custGeom>
            <a:solidFill>
              <a:srgbClr val="F9705A"/>
            </a:solidFill>
          </p:spPr>
        </p:sp>
      </p:grpSp>
      <p:sp>
        <p:nvSpPr>
          <p:cNvPr id="4" name="TextBox 4"/>
          <p:cNvSpPr txBox="1"/>
          <p:nvPr/>
        </p:nvSpPr>
        <p:spPr>
          <a:xfrm>
            <a:off x="2933697" y="4751349"/>
            <a:ext cx="12420600" cy="1872307"/>
          </a:xfrm>
          <a:prstGeom prst="rect">
            <a:avLst/>
          </a:prstGeom>
        </p:spPr>
        <p:txBody>
          <a:bodyPr wrap="square" lIns="0" tIns="0" rIns="0" bIns="0" rtlCol="0" anchor="t">
            <a:spAutoFit/>
          </a:bodyPr>
          <a:lstStyle/>
          <a:p>
            <a:pPr marL="571500" indent="-571500" algn="just">
              <a:lnSpc>
                <a:spcPts val="7279"/>
              </a:lnSpc>
              <a:buFont typeface="Symbol" panose="05050102010706020507" pitchFamily="18" charset="2"/>
              <a:buChar char="Þ"/>
            </a:pPr>
            <a:r>
              <a:rPr lang="vi-VN" sz="4200" dirty="0">
                <a:solidFill>
                  <a:srgbClr val="FFF5DE"/>
                </a:solidFill>
              </a:rPr>
              <a:t>Các anh quan tâm đến em bé sắp sinh: </a:t>
            </a:r>
            <a:r>
              <a:rPr lang="vi-VN" sz="4200" b="1" dirty="0">
                <a:solidFill>
                  <a:srgbClr val="FFF5DE"/>
                </a:solidFill>
              </a:rPr>
              <a:t>hỏi hoài </a:t>
            </a:r>
            <a:r>
              <a:rPr lang="vi-VN" sz="4200" b="1" i="1" dirty="0">
                <a:solidFill>
                  <a:srgbClr val="FFF5DE"/>
                </a:solidFill>
              </a:rPr>
              <a:t>“Bao giờ sinh em bé?”.</a:t>
            </a:r>
            <a:endParaRPr lang="en-US" sz="4200" b="1" i="1" dirty="0">
              <a:solidFill>
                <a:srgbClr val="FFF5DE"/>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5722876" y="6921001"/>
            <a:ext cx="2146021" cy="4897557"/>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24146">
            <a:off x="269047" y="5454520"/>
            <a:ext cx="2692036" cy="4218291"/>
          </a:xfrm>
          <a:prstGeom prst="rect">
            <a:avLst/>
          </a:prstGeom>
        </p:spPr>
      </p:pic>
      <p:pic>
        <p:nvPicPr>
          <p:cNvPr id="7" name="Picture 7"/>
          <p:cNvPicPr>
            <a:picLocks noChangeAspect="1"/>
          </p:cNvPicPr>
          <p:nvPr/>
        </p:nvPicPr>
        <p:blipFill>
          <a:blip r:embed="rId7">
            <a:alphaModFix amt="73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720387" y="2962279"/>
            <a:ext cx="2847221" cy="953819"/>
          </a:xfrm>
          <a:prstGeom prst="rect">
            <a:avLst/>
          </a:prstGeom>
        </p:spPr>
      </p:pic>
      <p:sp>
        <p:nvSpPr>
          <p:cNvPr id="8" name="TextBox 8"/>
          <p:cNvSpPr txBox="1"/>
          <p:nvPr/>
        </p:nvSpPr>
        <p:spPr>
          <a:xfrm>
            <a:off x="2441330" y="498084"/>
            <a:ext cx="13258800" cy="2079095"/>
          </a:xfrm>
          <a:prstGeom prst="rect">
            <a:avLst/>
          </a:prstGeom>
        </p:spPr>
        <p:txBody>
          <a:bodyPr wrap="square" lIns="0" tIns="0" rIns="0" bIns="0" rtlCol="0" anchor="t">
            <a:spAutoFit/>
          </a:bodyPr>
          <a:lstStyle/>
          <a:p>
            <a:pPr algn="ctr">
              <a:lnSpc>
                <a:spcPct val="150000"/>
              </a:lnSpc>
              <a:spcBef>
                <a:spcPct val="0"/>
              </a:spcBef>
            </a:pPr>
            <a:r>
              <a:rPr lang="en-US" sz="4800" b="1" i="1" spc="270" dirty="0">
                <a:solidFill>
                  <a:schemeClr val="accent3">
                    <a:lumMod val="50000"/>
                  </a:schemeClr>
                </a:solidFill>
                <a:latin typeface="Arial" panose="020B0604020202020204" pitchFamily="34" charset="0"/>
                <a:cs typeface="Arial" panose="020B0604020202020204" pitchFamily="34" charset="0"/>
              </a:rPr>
              <a:t>3. </a:t>
            </a:r>
            <a:r>
              <a:rPr lang="vi-VN" sz="4800" b="1" i="1" spc="270" dirty="0">
                <a:solidFill>
                  <a:schemeClr val="accent3">
                    <a:lumMod val="50000"/>
                  </a:schemeClr>
                </a:solidFill>
                <a:cs typeface="Arial" panose="020B0604020202020204" pitchFamily="34" charset="0"/>
              </a:rPr>
              <a:t>Các anh quan tâm đến em bé sắp sinh như thế nào?</a:t>
            </a:r>
            <a:endParaRPr lang="en-US" sz="4800" b="1" i="1" spc="270" dirty="0">
              <a:solidFill>
                <a:schemeClr val="accent3">
                  <a:lumMod val="50000"/>
                </a:schemeClr>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372335" y="8691668"/>
            <a:ext cx="892361" cy="956956"/>
          </a:xfrm>
          <a:prstGeom prst="rect">
            <a:avLst/>
          </a:prstGeom>
        </p:spPr>
      </p:pic>
      <p:pic>
        <p:nvPicPr>
          <p:cNvPr id="10" name="Picture 10"/>
          <p:cNvPicPr>
            <a:picLocks noChangeAspect="1"/>
          </p:cNvPicPr>
          <p:nvPr/>
        </p:nvPicPr>
        <p:blipFill>
          <a:blip r:embed="rId11">
            <a:alphaModFix amt="67000"/>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016597" y="8181864"/>
            <a:ext cx="969772" cy="1187916"/>
          </a:xfrm>
          <a:prstGeom prst="rect">
            <a:avLst/>
          </a:prstGeom>
        </p:spPr>
      </p:pic>
    </p:spTree>
    <p:extLst>
      <p:ext uri="{BB962C8B-B14F-4D97-AF65-F5344CB8AC3E}">
        <p14:creationId xmlns:p14="http://schemas.microsoft.com/office/powerpoint/2010/main" val="13333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Left)">
                                      <p:cBhvr>
                                        <p:cTn id="13" dur="500"/>
                                        <p:tgtEl>
                                          <p:spTgt spid="2"/>
                                        </p:tgtEl>
                                      </p:cBhvr>
                                    </p:animEffect>
                                  </p:childTnLst>
                                </p:cTn>
                              </p:par>
                              <p:par>
                                <p:cTn id="14" presetID="18" presetClass="entr" presetSubtype="1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500"/>
                                        <p:tgtEl>
                                          <p:spTgt spid="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par>
                                <p:cTn id="20" presetID="18" presetClass="entr" presetSubtype="1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par>
                                <p:cTn id="23" presetID="18" presetClass="entr" presetSubtype="1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Left)">
                                      <p:cBhvr>
                                        <p:cTn id="25" dur="500"/>
                                        <p:tgtEl>
                                          <p:spTgt spid="9"/>
                                        </p:tgtEl>
                                      </p:cBhvr>
                                    </p:animEffect>
                                  </p:childTnLst>
                                </p:cTn>
                              </p:par>
                              <p:par>
                                <p:cTn id="26" presetID="18" presetClass="entr" presetSubtype="1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downLeft)">
                                      <p:cBhvr>
                                        <p:cTn id="28" dur="500"/>
                                        <p:tgtEl>
                                          <p:spTgt spid="10"/>
                                        </p:tgtEl>
                                      </p:cBhvr>
                                    </p:animEffect>
                                  </p:childTnLst>
                                </p:cTn>
                              </p:par>
                              <p:par>
                                <p:cTn id="29" presetID="18" presetClass="entr" presetSubtype="1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down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132880" y="3412430"/>
            <a:ext cx="16022237" cy="4748394"/>
            <a:chOff x="0" y="0"/>
            <a:chExt cx="4562371" cy="1352117"/>
          </a:xfrm>
        </p:grpSpPr>
        <p:sp>
          <p:nvSpPr>
            <p:cNvPr id="3" name="Freeform 3"/>
            <p:cNvSpPr/>
            <p:nvPr/>
          </p:nvSpPr>
          <p:spPr>
            <a:xfrm>
              <a:off x="0" y="0"/>
              <a:ext cx="4562371" cy="1352117"/>
            </a:xfrm>
            <a:custGeom>
              <a:avLst/>
              <a:gdLst/>
              <a:ahLst/>
              <a:cxnLst/>
              <a:rect l="l" t="t" r="r" b="b"/>
              <a:pathLst>
                <a:path w="4562371" h="1352117">
                  <a:moveTo>
                    <a:pt x="4437911" y="1352117"/>
                  </a:moveTo>
                  <a:lnTo>
                    <a:pt x="124460" y="1352117"/>
                  </a:lnTo>
                  <a:cubicBezTo>
                    <a:pt x="55880" y="1352117"/>
                    <a:pt x="0" y="1296237"/>
                    <a:pt x="0" y="1227657"/>
                  </a:cubicBezTo>
                  <a:lnTo>
                    <a:pt x="0" y="124460"/>
                  </a:lnTo>
                  <a:cubicBezTo>
                    <a:pt x="0" y="55880"/>
                    <a:pt x="55880" y="0"/>
                    <a:pt x="124460" y="0"/>
                  </a:cubicBezTo>
                  <a:lnTo>
                    <a:pt x="4437911" y="0"/>
                  </a:lnTo>
                  <a:cubicBezTo>
                    <a:pt x="4506491" y="0"/>
                    <a:pt x="4562371" y="55880"/>
                    <a:pt x="4562371" y="124460"/>
                  </a:cubicBezTo>
                  <a:lnTo>
                    <a:pt x="4562371" y="1227657"/>
                  </a:lnTo>
                  <a:cubicBezTo>
                    <a:pt x="4562371" y="1296237"/>
                    <a:pt x="4506491" y="1352117"/>
                    <a:pt x="4437911" y="1352117"/>
                  </a:cubicBezTo>
                  <a:close/>
                </a:path>
              </a:pathLst>
            </a:custGeom>
            <a:solidFill>
              <a:srgbClr val="F9705A"/>
            </a:solidFill>
          </p:spPr>
        </p:sp>
      </p:grpSp>
      <p:sp>
        <p:nvSpPr>
          <p:cNvPr id="4" name="TextBox 4"/>
          <p:cNvSpPr txBox="1"/>
          <p:nvPr/>
        </p:nvSpPr>
        <p:spPr>
          <a:xfrm>
            <a:off x="6267445" y="3940192"/>
            <a:ext cx="5753103" cy="3692870"/>
          </a:xfrm>
          <a:prstGeom prst="rect">
            <a:avLst/>
          </a:prstGeom>
        </p:spPr>
        <p:txBody>
          <a:bodyPr wrap="square" lIns="0" tIns="0" rIns="0" bIns="0" rtlCol="0" anchor="t">
            <a:spAutoFit/>
          </a:bodyPr>
          <a:lstStyle/>
          <a:p>
            <a:pPr algn="just">
              <a:lnSpc>
                <a:spcPct val="200000"/>
              </a:lnSpc>
            </a:pPr>
            <a:r>
              <a:rPr lang="vi-VN" sz="4200" dirty="0">
                <a:solidFill>
                  <a:srgbClr val="FFF5DE"/>
                </a:solidFill>
              </a:rPr>
              <a:t>a</a:t>
            </a:r>
            <a:r>
              <a:rPr lang="en-US" sz="4200" dirty="0">
                <a:solidFill>
                  <a:srgbClr val="FFF5DE"/>
                </a:solidFill>
              </a:rPr>
              <a:t>.</a:t>
            </a:r>
            <a:r>
              <a:rPr lang="vi-VN" sz="4200" dirty="0">
                <a:solidFill>
                  <a:srgbClr val="FFF5DE"/>
                </a:solidFill>
              </a:rPr>
              <a:t> Đường giao thông.</a:t>
            </a:r>
          </a:p>
          <a:p>
            <a:pPr algn="just">
              <a:lnSpc>
                <a:spcPct val="200000"/>
              </a:lnSpc>
            </a:pPr>
            <a:r>
              <a:rPr lang="vi-VN" sz="4200" dirty="0">
                <a:solidFill>
                  <a:srgbClr val="FFF5DE"/>
                </a:solidFill>
              </a:rPr>
              <a:t>b</a:t>
            </a:r>
            <a:r>
              <a:rPr lang="en-US" sz="4200" dirty="0">
                <a:solidFill>
                  <a:srgbClr val="FFF5DE"/>
                </a:solidFill>
              </a:rPr>
              <a:t>.</a:t>
            </a:r>
            <a:r>
              <a:rPr lang="vi-VN" sz="4200" dirty="0">
                <a:solidFill>
                  <a:srgbClr val="FFF5DE"/>
                </a:solidFill>
              </a:rPr>
              <a:t> Tương lai của con.</a:t>
            </a:r>
          </a:p>
          <a:p>
            <a:pPr algn="just">
              <a:lnSpc>
                <a:spcPct val="200000"/>
              </a:lnSpc>
            </a:pPr>
            <a:r>
              <a:rPr lang="vi-VN" sz="4200" dirty="0">
                <a:solidFill>
                  <a:srgbClr val="FFF5DE"/>
                </a:solidFill>
              </a:rPr>
              <a:t>c</a:t>
            </a:r>
            <a:r>
              <a:rPr lang="en-US" sz="4200" dirty="0">
                <a:solidFill>
                  <a:srgbClr val="FFF5DE"/>
                </a:solidFill>
              </a:rPr>
              <a:t>.</a:t>
            </a:r>
            <a:r>
              <a:rPr lang="vi-VN" sz="4200" dirty="0">
                <a:solidFill>
                  <a:srgbClr val="FFF5DE"/>
                </a:solidFill>
              </a:rPr>
              <a:t> Hè phố.</a:t>
            </a: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5722876" y="6921001"/>
            <a:ext cx="2146021" cy="4897557"/>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24146">
            <a:off x="269047" y="5454520"/>
            <a:ext cx="2692036" cy="4218291"/>
          </a:xfrm>
          <a:prstGeom prst="rect">
            <a:avLst/>
          </a:prstGeom>
        </p:spPr>
      </p:pic>
      <p:pic>
        <p:nvPicPr>
          <p:cNvPr id="7" name="Picture 7"/>
          <p:cNvPicPr>
            <a:picLocks noChangeAspect="1"/>
          </p:cNvPicPr>
          <p:nvPr/>
        </p:nvPicPr>
        <p:blipFill>
          <a:blip r:embed="rId7">
            <a:alphaModFix amt="73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720387" y="2962279"/>
            <a:ext cx="2847221" cy="953819"/>
          </a:xfrm>
          <a:prstGeom prst="rect">
            <a:avLst/>
          </a:prstGeom>
        </p:spPr>
      </p:pic>
      <p:sp>
        <p:nvSpPr>
          <p:cNvPr id="8" name="TextBox 8"/>
          <p:cNvSpPr txBox="1"/>
          <p:nvPr/>
        </p:nvSpPr>
        <p:spPr>
          <a:xfrm>
            <a:off x="2441330" y="498084"/>
            <a:ext cx="13258800" cy="2079095"/>
          </a:xfrm>
          <a:prstGeom prst="rect">
            <a:avLst/>
          </a:prstGeom>
        </p:spPr>
        <p:txBody>
          <a:bodyPr wrap="square" lIns="0" tIns="0" rIns="0" bIns="0" rtlCol="0" anchor="t">
            <a:spAutoFit/>
          </a:bodyPr>
          <a:lstStyle/>
          <a:p>
            <a:pPr algn="ctr">
              <a:lnSpc>
                <a:spcPct val="150000"/>
              </a:lnSpc>
              <a:spcBef>
                <a:spcPct val="0"/>
              </a:spcBef>
            </a:pPr>
            <a:r>
              <a:rPr lang="en-US" sz="4800" b="1" i="1" spc="270" dirty="0">
                <a:solidFill>
                  <a:schemeClr val="accent3">
                    <a:lumMod val="50000"/>
                  </a:schemeClr>
                </a:solidFill>
                <a:cs typeface="Arial" panose="020B0604020202020204" pitchFamily="34" charset="0"/>
              </a:rPr>
              <a:t>4. </a:t>
            </a:r>
            <a:r>
              <a:rPr lang="vi-VN" sz="4800" b="1" i="1" spc="270" dirty="0">
                <a:solidFill>
                  <a:schemeClr val="accent3">
                    <a:lumMod val="50000"/>
                  </a:schemeClr>
                </a:solidFill>
                <a:cs typeface="Arial" panose="020B0604020202020204" pitchFamily="34" charset="0"/>
              </a:rPr>
              <a:t>Bạn hiểu “con đường tít tắp” trong khổ thơ 2 là gì? Chọn ý đúng:</a:t>
            </a:r>
            <a:endParaRPr lang="en-US" sz="4800" b="1" i="1" spc="270" dirty="0">
              <a:solidFill>
                <a:schemeClr val="accent3">
                  <a:lumMod val="50000"/>
                </a:schemeClr>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372335" y="8691668"/>
            <a:ext cx="892361" cy="956956"/>
          </a:xfrm>
          <a:prstGeom prst="rect">
            <a:avLst/>
          </a:prstGeom>
        </p:spPr>
      </p:pic>
      <p:pic>
        <p:nvPicPr>
          <p:cNvPr id="10" name="Picture 10"/>
          <p:cNvPicPr>
            <a:picLocks noChangeAspect="1"/>
          </p:cNvPicPr>
          <p:nvPr/>
        </p:nvPicPr>
        <p:blipFill>
          <a:blip r:embed="rId11">
            <a:alphaModFix amt="67000"/>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016597" y="8181864"/>
            <a:ext cx="969772" cy="1187916"/>
          </a:xfrm>
          <a:prstGeom prst="rect">
            <a:avLst/>
          </a:prstGeom>
        </p:spPr>
      </p:pic>
      <p:sp>
        <p:nvSpPr>
          <p:cNvPr id="11" name="Oval 10"/>
          <p:cNvSpPr/>
          <p:nvPr/>
        </p:nvSpPr>
        <p:spPr>
          <a:xfrm>
            <a:off x="5986369" y="5600700"/>
            <a:ext cx="871631" cy="838200"/>
          </a:xfrm>
          <a:prstGeom prst="ellipse">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375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par>
                                <p:cTn id="14" presetID="18" presetClass="entr" presetSubtype="12"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Left)">
                                      <p:cBhvr>
                                        <p:cTn id="16" dur="500"/>
                                        <p:tgtEl>
                                          <p:spTgt spid="2"/>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par>
                                <p:cTn id="20" presetID="18" presetClass="entr" presetSubtype="1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par>
                                <p:cTn id="23" presetID="18" presetClass="entr" presetSubtype="12"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Left)">
                                      <p:cBhvr>
                                        <p:cTn id="25" dur="500"/>
                                        <p:tgtEl>
                                          <p:spTgt spid="10"/>
                                        </p:tgtEl>
                                      </p:cBhvr>
                                    </p:animEffect>
                                  </p:childTnLst>
                                </p:cTn>
                              </p:par>
                              <p:par>
                                <p:cTn id="26" presetID="18" presetClass="entr" presetSubtype="12"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trips(downLeft)">
                                      <p:cBhvr>
                                        <p:cTn id="28" dur="500"/>
                                        <p:tgtEl>
                                          <p:spTgt spid="9"/>
                                        </p:tgtEl>
                                      </p:cBhvr>
                                    </p:animEffect>
                                  </p:childTnLst>
                                </p:cTn>
                              </p:par>
                              <p:par>
                                <p:cTn id="29" presetID="18" presetClass="entr" presetSubtype="1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down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38499" y="2171700"/>
            <a:ext cx="11811001" cy="4876800"/>
          </a:xfrm>
          <a:prstGeom prst="rect">
            <a:avLst/>
          </a:prstGeom>
        </p:spPr>
      </p:pic>
      <p:sp>
        <p:nvSpPr>
          <p:cNvPr id="3" name="TextBox 3"/>
          <p:cNvSpPr txBox="1"/>
          <p:nvPr/>
        </p:nvSpPr>
        <p:spPr>
          <a:xfrm>
            <a:off x="1958403" y="3074297"/>
            <a:ext cx="14371194" cy="1643270"/>
          </a:xfrm>
          <a:prstGeom prst="rect">
            <a:avLst/>
          </a:prstGeom>
        </p:spPr>
        <p:txBody>
          <a:bodyPr lIns="0" tIns="0" rIns="0" bIns="0" rtlCol="0" anchor="t">
            <a:spAutoFit/>
          </a:bodyPr>
          <a:lstStyle/>
          <a:p>
            <a:pPr algn="ctr">
              <a:lnSpc>
                <a:spcPts val="14863"/>
              </a:lnSpc>
            </a:pPr>
            <a:r>
              <a:rPr lang="en-US" sz="7200" b="1" dirty="0">
                <a:solidFill>
                  <a:srgbClr val="FFF5DE"/>
                </a:solidFill>
                <a:latin typeface="Arial" panose="020B0604020202020204" pitchFamily="34" charset="0"/>
                <a:cs typeface="Arial" panose="020B0604020202020204" pitchFamily="34" charset="0"/>
              </a:rPr>
              <a:t>LUYỆN TẬP</a:t>
            </a:r>
          </a:p>
        </p:txBody>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74">
            <a:off x="11862361" y="4152074"/>
            <a:ext cx="5197490" cy="8190888"/>
          </a:xfrm>
          <a:prstGeom prst="rect">
            <a:avLst/>
          </a:prstGeom>
        </p:spPr>
      </p:pic>
    </p:spTree>
    <p:extLst>
      <p:ext uri="{BB962C8B-B14F-4D97-AF65-F5344CB8AC3E}">
        <p14:creationId xmlns:p14="http://schemas.microsoft.com/office/powerpoint/2010/main" val="2349477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rcRect t="3" b="15726"/>
          <a:stretch>
            <a:fillRect/>
          </a:stretch>
        </a:blipFill>
        <a:effectLst/>
      </p:bgPr>
    </p:bg>
    <p:spTree>
      <p:nvGrpSpPr>
        <p:cNvPr id="1" name=""/>
        <p:cNvGrpSpPr/>
        <p:nvPr/>
      </p:nvGrpSpPr>
      <p:grpSpPr>
        <a:xfrm>
          <a:off x="0" y="0"/>
          <a:ext cx="0" cy="0"/>
          <a:chOff x="0" y="0"/>
          <a:chExt cx="0" cy="0"/>
        </a:xfrm>
      </p:grpSpPr>
      <p:grpSp>
        <p:nvGrpSpPr>
          <p:cNvPr id="5" name="Group 5"/>
          <p:cNvGrpSpPr/>
          <p:nvPr/>
        </p:nvGrpSpPr>
        <p:grpSpPr>
          <a:xfrm>
            <a:off x="1066800" y="1409700"/>
            <a:ext cx="16116300" cy="7642320"/>
            <a:chOff x="0" y="0"/>
            <a:chExt cx="2706135" cy="1121432"/>
          </a:xfrm>
        </p:grpSpPr>
        <p:sp>
          <p:nvSpPr>
            <p:cNvPr id="6" name="Freeform 6"/>
            <p:cNvSpPr/>
            <p:nvPr/>
          </p:nvSpPr>
          <p:spPr>
            <a:xfrm>
              <a:off x="0" y="0"/>
              <a:ext cx="2706135" cy="1121432"/>
            </a:xfrm>
            <a:custGeom>
              <a:avLst/>
              <a:gdLst/>
              <a:ahLst/>
              <a:cxnLst/>
              <a:rect l="l" t="t" r="r" b="b"/>
              <a:pathLst>
                <a:path w="2706135" h="1121432">
                  <a:moveTo>
                    <a:pt x="2581675" y="1121432"/>
                  </a:moveTo>
                  <a:lnTo>
                    <a:pt x="124460" y="1121432"/>
                  </a:lnTo>
                  <a:cubicBezTo>
                    <a:pt x="55880" y="1121432"/>
                    <a:pt x="0" y="1065552"/>
                    <a:pt x="0" y="996972"/>
                  </a:cubicBezTo>
                  <a:lnTo>
                    <a:pt x="0" y="124460"/>
                  </a:lnTo>
                  <a:cubicBezTo>
                    <a:pt x="0" y="55880"/>
                    <a:pt x="55880" y="0"/>
                    <a:pt x="124460" y="0"/>
                  </a:cubicBezTo>
                  <a:lnTo>
                    <a:pt x="2581675" y="0"/>
                  </a:lnTo>
                  <a:cubicBezTo>
                    <a:pt x="2650255" y="0"/>
                    <a:pt x="2706135" y="55880"/>
                    <a:pt x="2706135" y="124460"/>
                  </a:cubicBezTo>
                  <a:lnTo>
                    <a:pt x="2706135" y="996972"/>
                  </a:lnTo>
                  <a:cubicBezTo>
                    <a:pt x="2706135" y="1065552"/>
                    <a:pt x="2650255" y="1121432"/>
                    <a:pt x="2581675" y="1121432"/>
                  </a:cubicBezTo>
                  <a:close/>
                </a:path>
              </a:pathLst>
            </a:custGeom>
            <a:solidFill>
              <a:srgbClr val="FEF9DD"/>
            </a:solidFill>
          </p:spPr>
        </p:sp>
      </p:grpSp>
      <p:pic>
        <p:nvPicPr>
          <p:cNvPr id="7" name="Picture 7"/>
          <p:cNvPicPr>
            <a:picLocks noChangeAspect="1"/>
          </p:cNvPicPr>
          <p:nvPr/>
        </p:nvPicPr>
        <p:blipFill>
          <a:blip r:embed="rId3">
            <a:alphaModFix amt="73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826802" y="974820"/>
            <a:ext cx="2596296" cy="869759"/>
          </a:xfrm>
          <a:prstGeom prst="rect">
            <a:avLst/>
          </a:prstGeom>
        </p:spPr>
      </p:pic>
      <p:sp>
        <p:nvSpPr>
          <p:cNvPr id="11" name="TextBox 11"/>
          <p:cNvSpPr txBox="1"/>
          <p:nvPr/>
        </p:nvSpPr>
        <p:spPr>
          <a:xfrm>
            <a:off x="1555142" y="2095500"/>
            <a:ext cx="15139616" cy="1938992"/>
          </a:xfrm>
          <a:prstGeom prst="rect">
            <a:avLst/>
          </a:prstGeom>
        </p:spPr>
        <p:txBody>
          <a:bodyPr wrap="square" lIns="0" tIns="0" rIns="0" bIns="0" rtlCol="0" anchor="t">
            <a:spAutoFit/>
          </a:bodyPr>
          <a:lstStyle/>
          <a:p>
            <a:pPr algn="just">
              <a:lnSpc>
                <a:spcPct val="150000"/>
              </a:lnSpc>
            </a:pPr>
            <a:r>
              <a:rPr lang="en-US" sz="4200" b="1" i="1" spc="-184" dirty="0">
                <a:solidFill>
                  <a:srgbClr val="32856A"/>
                </a:solidFill>
                <a:latin typeface="Arial" panose="020B0604020202020204" pitchFamily="34" charset="0"/>
                <a:cs typeface="Arial" panose="020B0604020202020204" pitchFamily="34" charset="0"/>
              </a:rPr>
              <a:t>1. </a:t>
            </a:r>
            <a:r>
              <a:rPr lang="en-US" sz="4200" b="1" i="1" spc="-184" dirty="0" err="1">
                <a:solidFill>
                  <a:srgbClr val="32856A"/>
                </a:solidFill>
                <a:latin typeface="Arial" panose="020B0604020202020204" pitchFamily="34" charset="0"/>
                <a:cs typeface="Arial" panose="020B0604020202020204" pitchFamily="34" charset="0"/>
              </a:rPr>
              <a:t>Ghép</a:t>
            </a:r>
            <a:r>
              <a:rPr lang="en-US" sz="4200" b="1" i="1" spc="-184" dirty="0">
                <a:solidFill>
                  <a:srgbClr val="32856A"/>
                </a:solidFill>
                <a:latin typeface="Arial" panose="020B0604020202020204" pitchFamily="34" charset="0"/>
                <a:cs typeface="Arial" panose="020B0604020202020204" pitchFamily="34" charset="0"/>
              </a:rPr>
              <a:t> </a:t>
            </a:r>
            <a:r>
              <a:rPr lang="en-US" sz="4200" b="1" i="1" spc="-184" dirty="0" err="1">
                <a:solidFill>
                  <a:srgbClr val="32856A"/>
                </a:solidFill>
                <a:latin typeface="Arial" panose="020B0604020202020204" pitchFamily="34" charset="0"/>
                <a:cs typeface="Arial" panose="020B0604020202020204" pitchFamily="34" charset="0"/>
              </a:rPr>
              <a:t>các</a:t>
            </a:r>
            <a:r>
              <a:rPr lang="en-US" sz="4200" b="1" i="1" spc="-184" dirty="0">
                <a:solidFill>
                  <a:srgbClr val="32856A"/>
                </a:solidFill>
                <a:latin typeface="Arial" panose="020B0604020202020204" pitchFamily="34" charset="0"/>
                <a:cs typeface="Arial" panose="020B0604020202020204" pitchFamily="34" charset="0"/>
              </a:rPr>
              <a:t> </a:t>
            </a:r>
            <a:r>
              <a:rPr lang="en-US" sz="4200" b="1" i="1" spc="-184" dirty="0" err="1">
                <a:solidFill>
                  <a:srgbClr val="32856A"/>
                </a:solidFill>
                <a:latin typeface="Arial" panose="020B0604020202020204" pitchFamily="34" charset="0"/>
                <a:cs typeface="Arial" panose="020B0604020202020204" pitchFamily="34" charset="0"/>
              </a:rPr>
              <a:t>từ</a:t>
            </a:r>
            <a:r>
              <a:rPr lang="en-US" sz="4200" b="1" i="1" spc="-184" dirty="0">
                <a:solidFill>
                  <a:srgbClr val="32856A"/>
                </a:solidFill>
                <a:latin typeface="Arial" panose="020B0604020202020204" pitchFamily="34" charset="0"/>
                <a:cs typeface="Arial" panose="020B0604020202020204" pitchFamily="34" charset="0"/>
              </a:rPr>
              <a:t> </a:t>
            </a:r>
            <a:r>
              <a:rPr lang="en-US" sz="4200" b="1" i="1" spc="-184" dirty="0" err="1">
                <a:solidFill>
                  <a:srgbClr val="FF0000"/>
                </a:solidFill>
                <a:latin typeface="Arial" panose="020B0604020202020204" pitchFamily="34" charset="0"/>
                <a:cs typeface="Arial" panose="020B0604020202020204" pitchFamily="34" charset="0"/>
              </a:rPr>
              <a:t>thương</a:t>
            </a:r>
            <a:r>
              <a:rPr lang="en-US" sz="4200" b="1" i="1" spc="-184" dirty="0">
                <a:solidFill>
                  <a:srgbClr val="FF0000"/>
                </a:solidFill>
                <a:latin typeface="Arial" panose="020B0604020202020204" pitchFamily="34" charset="0"/>
                <a:cs typeface="Arial" panose="020B0604020202020204" pitchFamily="34" charset="0"/>
              </a:rPr>
              <a:t>, </a:t>
            </a:r>
            <a:r>
              <a:rPr lang="en-US" sz="4200" b="1" i="1" spc="-184" dirty="0" err="1">
                <a:solidFill>
                  <a:srgbClr val="FF0000"/>
                </a:solidFill>
                <a:latin typeface="Arial" panose="020B0604020202020204" pitchFamily="34" charset="0"/>
                <a:cs typeface="Arial" panose="020B0604020202020204" pitchFamily="34" charset="0"/>
              </a:rPr>
              <a:t>yêu</a:t>
            </a:r>
            <a:r>
              <a:rPr lang="en-US" sz="4200" b="1" i="1" spc="-184" dirty="0">
                <a:solidFill>
                  <a:srgbClr val="FF0000"/>
                </a:solidFill>
                <a:latin typeface="Arial" panose="020B0604020202020204" pitchFamily="34" charset="0"/>
                <a:cs typeface="Arial" panose="020B0604020202020204" pitchFamily="34" charset="0"/>
              </a:rPr>
              <a:t>, </a:t>
            </a:r>
            <a:r>
              <a:rPr lang="en-US" sz="4200" b="1" i="1" spc="-184" dirty="0" err="1">
                <a:solidFill>
                  <a:srgbClr val="FF0000"/>
                </a:solidFill>
                <a:latin typeface="Arial" panose="020B0604020202020204" pitchFamily="34" charset="0"/>
                <a:cs typeface="Arial" panose="020B0604020202020204" pitchFamily="34" charset="0"/>
              </a:rPr>
              <a:t>quý</a:t>
            </a:r>
            <a:r>
              <a:rPr lang="en-US" sz="4200" b="1" i="1" spc="-184" dirty="0">
                <a:solidFill>
                  <a:srgbClr val="FF0000"/>
                </a:solidFill>
                <a:latin typeface="Arial" panose="020B0604020202020204" pitchFamily="34" charset="0"/>
                <a:cs typeface="Arial" panose="020B0604020202020204" pitchFamily="34" charset="0"/>
              </a:rPr>
              <a:t>, </a:t>
            </a:r>
            <a:r>
              <a:rPr lang="en-US" sz="4200" b="1" i="1" spc="-184" dirty="0" err="1">
                <a:solidFill>
                  <a:srgbClr val="FF0000"/>
                </a:solidFill>
                <a:latin typeface="Arial" panose="020B0604020202020204" pitchFamily="34" charset="0"/>
                <a:cs typeface="Arial" panose="020B0604020202020204" pitchFamily="34" charset="0"/>
              </a:rPr>
              <a:t>mến</a:t>
            </a:r>
            <a:r>
              <a:rPr lang="en-US" sz="4200" b="1" i="1" spc="-184" dirty="0">
                <a:solidFill>
                  <a:srgbClr val="FF0000"/>
                </a:solidFill>
                <a:latin typeface="Arial" panose="020B0604020202020204" pitchFamily="34" charset="0"/>
                <a:cs typeface="Arial" panose="020B0604020202020204" pitchFamily="34" charset="0"/>
              </a:rPr>
              <a:t>, </a:t>
            </a:r>
            <a:r>
              <a:rPr lang="en-US" sz="4200" b="1" i="1" spc="-184" dirty="0" err="1">
                <a:solidFill>
                  <a:srgbClr val="FF0000"/>
                </a:solidFill>
                <a:latin typeface="Arial" panose="020B0604020202020204" pitchFamily="34" charset="0"/>
                <a:cs typeface="Arial" panose="020B0604020202020204" pitchFamily="34" charset="0"/>
              </a:rPr>
              <a:t>kính</a:t>
            </a:r>
            <a:r>
              <a:rPr lang="en-US" sz="4200" b="1" i="1" spc="-184" dirty="0">
                <a:solidFill>
                  <a:srgbClr val="32856A"/>
                </a:solidFill>
                <a:latin typeface="Arial" panose="020B0604020202020204" pitchFamily="34" charset="0"/>
                <a:cs typeface="Arial" panose="020B0604020202020204" pitchFamily="34" charset="0"/>
              </a:rPr>
              <a:t> </a:t>
            </a:r>
            <a:r>
              <a:rPr lang="en-US" sz="4200" b="1" i="1" spc="-184" dirty="0" err="1">
                <a:solidFill>
                  <a:srgbClr val="32856A"/>
                </a:solidFill>
                <a:latin typeface="Arial" panose="020B0604020202020204" pitchFamily="34" charset="0"/>
                <a:cs typeface="Arial" panose="020B0604020202020204" pitchFamily="34" charset="0"/>
              </a:rPr>
              <a:t>với</a:t>
            </a:r>
            <a:r>
              <a:rPr lang="en-US" sz="4200" b="1" i="1" spc="-184" dirty="0">
                <a:solidFill>
                  <a:srgbClr val="32856A"/>
                </a:solidFill>
                <a:latin typeface="Arial" panose="020B0604020202020204" pitchFamily="34" charset="0"/>
                <a:cs typeface="Arial" panose="020B0604020202020204" pitchFamily="34" charset="0"/>
              </a:rPr>
              <a:t> </a:t>
            </a:r>
            <a:r>
              <a:rPr lang="en-US" sz="4200" b="1" i="1" spc="-184" dirty="0" err="1">
                <a:solidFill>
                  <a:srgbClr val="32856A"/>
                </a:solidFill>
                <a:latin typeface="Arial" panose="020B0604020202020204" pitchFamily="34" charset="0"/>
                <a:cs typeface="Arial" panose="020B0604020202020204" pitchFamily="34" charset="0"/>
              </a:rPr>
              <a:t>nhau</a:t>
            </a:r>
            <a:r>
              <a:rPr lang="en-US" sz="4200" b="1" i="1" spc="-184" dirty="0">
                <a:solidFill>
                  <a:srgbClr val="32856A"/>
                </a:solidFill>
                <a:latin typeface="Arial" panose="020B0604020202020204" pitchFamily="34" charset="0"/>
                <a:cs typeface="Arial" panose="020B0604020202020204" pitchFamily="34" charset="0"/>
              </a:rPr>
              <a:t> </a:t>
            </a:r>
            <a:r>
              <a:rPr lang="en-US" sz="4200" b="1" i="1" spc="-184" dirty="0" err="1">
                <a:solidFill>
                  <a:srgbClr val="32856A"/>
                </a:solidFill>
                <a:latin typeface="Arial" panose="020B0604020202020204" pitchFamily="34" charset="0"/>
                <a:cs typeface="Arial" panose="020B0604020202020204" pitchFamily="34" charset="0"/>
              </a:rPr>
              <a:t>để</a:t>
            </a:r>
            <a:r>
              <a:rPr lang="en-US" sz="4200" b="1" i="1" spc="-184" dirty="0">
                <a:solidFill>
                  <a:srgbClr val="32856A"/>
                </a:solidFill>
                <a:latin typeface="Arial" panose="020B0604020202020204" pitchFamily="34" charset="0"/>
                <a:cs typeface="Arial" panose="020B0604020202020204" pitchFamily="34" charset="0"/>
              </a:rPr>
              <a:t> </a:t>
            </a:r>
            <a:r>
              <a:rPr lang="en-US" sz="4200" b="1" i="1" spc="-184" dirty="0" err="1">
                <a:solidFill>
                  <a:srgbClr val="32856A"/>
                </a:solidFill>
                <a:latin typeface="Arial" panose="020B0604020202020204" pitchFamily="34" charset="0"/>
                <a:cs typeface="Arial" panose="020B0604020202020204" pitchFamily="34" charset="0"/>
              </a:rPr>
              <a:t>được</a:t>
            </a:r>
            <a:r>
              <a:rPr lang="en-US" sz="4200" b="1" i="1" spc="-184" dirty="0">
                <a:solidFill>
                  <a:srgbClr val="32856A"/>
                </a:solidFill>
                <a:latin typeface="Arial" panose="020B0604020202020204" pitchFamily="34" charset="0"/>
                <a:cs typeface="Arial" panose="020B0604020202020204" pitchFamily="34" charset="0"/>
              </a:rPr>
              <a:t> </a:t>
            </a:r>
            <a:r>
              <a:rPr lang="en-US" sz="4200" b="1" i="1" spc="-184" dirty="0" err="1">
                <a:solidFill>
                  <a:srgbClr val="32856A"/>
                </a:solidFill>
                <a:latin typeface="Arial" panose="020B0604020202020204" pitchFamily="34" charset="0"/>
                <a:cs typeface="Arial" panose="020B0604020202020204" pitchFamily="34" charset="0"/>
              </a:rPr>
              <a:t>ít</a:t>
            </a:r>
            <a:r>
              <a:rPr lang="en-US" sz="4200" b="1" i="1" spc="-184" dirty="0">
                <a:solidFill>
                  <a:srgbClr val="32856A"/>
                </a:solidFill>
                <a:latin typeface="Arial" panose="020B0604020202020204" pitchFamily="34" charset="0"/>
                <a:cs typeface="Arial" panose="020B0604020202020204" pitchFamily="34" charset="0"/>
              </a:rPr>
              <a:t> </a:t>
            </a:r>
            <a:r>
              <a:rPr lang="en-US" sz="4200" b="1" i="1" spc="-184" dirty="0" err="1">
                <a:solidFill>
                  <a:srgbClr val="32856A"/>
                </a:solidFill>
                <a:latin typeface="Arial" panose="020B0604020202020204" pitchFamily="34" charset="0"/>
                <a:cs typeface="Arial" panose="020B0604020202020204" pitchFamily="34" charset="0"/>
              </a:rPr>
              <a:t>nhất</a:t>
            </a:r>
            <a:r>
              <a:rPr lang="en-US" sz="4200" b="1" i="1" spc="-184" dirty="0">
                <a:solidFill>
                  <a:srgbClr val="32856A"/>
                </a:solidFill>
                <a:latin typeface="Arial" panose="020B0604020202020204" pitchFamily="34" charset="0"/>
                <a:cs typeface="Arial" panose="020B0604020202020204" pitchFamily="34" charset="0"/>
              </a:rPr>
              <a:t> 5 </a:t>
            </a:r>
            <a:r>
              <a:rPr lang="en-US" sz="4200" b="1" i="1" spc="-184" dirty="0" err="1">
                <a:solidFill>
                  <a:srgbClr val="32856A"/>
                </a:solidFill>
                <a:latin typeface="Arial" panose="020B0604020202020204" pitchFamily="34" charset="0"/>
                <a:cs typeface="Arial" panose="020B0604020202020204" pitchFamily="34" charset="0"/>
              </a:rPr>
              <a:t>từ</a:t>
            </a:r>
            <a:r>
              <a:rPr lang="en-US" sz="4200" b="1" i="1" spc="-184" dirty="0">
                <a:solidFill>
                  <a:srgbClr val="32856A"/>
                </a:solidFill>
                <a:latin typeface="Arial" panose="020B0604020202020204" pitchFamily="34" charset="0"/>
                <a:cs typeface="Arial" panose="020B0604020202020204" pitchFamily="34" charset="0"/>
              </a:rPr>
              <a:t> (</a:t>
            </a:r>
            <a:r>
              <a:rPr lang="en-US" sz="4200" b="1" i="1" spc="-184" dirty="0" err="1">
                <a:solidFill>
                  <a:srgbClr val="32856A"/>
                </a:solidFill>
                <a:latin typeface="Arial" panose="020B0604020202020204" pitchFamily="34" charset="0"/>
                <a:cs typeface="Arial" panose="020B0604020202020204" pitchFamily="34" charset="0"/>
              </a:rPr>
              <a:t>mỗi</a:t>
            </a:r>
            <a:r>
              <a:rPr lang="en-US" sz="4200" b="1" i="1" spc="-184" dirty="0">
                <a:solidFill>
                  <a:srgbClr val="32856A"/>
                </a:solidFill>
                <a:latin typeface="Arial" panose="020B0604020202020204" pitchFamily="34" charset="0"/>
                <a:cs typeface="Arial" panose="020B0604020202020204" pitchFamily="34" charset="0"/>
              </a:rPr>
              <a:t> </a:t>
            </a:r>
            <a:r>
              <a:rPr lang="en-US" sz="4200" b="1" i="1" spc="-184" dirty="0" err="1">
                <a:solidFill>
                  <a:srgbClr val="32856A"/>
                </a:solidFill>
                <a:latin typeface="Arial" panose="020B0604020202020204" pitchFamily="34" charset="0"/>
                <a:cs typeface="Arial" panose="020B0604020202020204" pitchFamily="34" charset="0"/>
              </a:rPr>
              <a:t>từ</a:t>
            </a:r>
            <a:r>
              <a:rPr lang="en-US" sz="4200" b="1" i="1" spc="-184" dirty="0">
                <a:solidFill>
                  <a:srgbClr val="32856A"/>
                </a:solidFill>
                <a:latin typeface="Arial" panose="020B0604020202020204" pitchFamily="34" charset="0"/>
                <a:cs typeface="Arial" panose="020B0604020202020204" pitchFamily="34" charset="0"/>
              </a:rPr>
              <a:t> </a:t>
            </a:r>
            <a:r>
              <a:rPr lang="en-US" sz="4200" b="1" i="1" spc="-184" dirty="0" err="1">
                <a:solidFill>
                  <a:srgbClr val="32856A"/>
                </a:solidFill>
                <a:latin typeface="Arial" panose="020B0604020202020204" pitchFamily="34" charset="0"/>
                <a:cs typeface="Arial" panose="020B0604020202020204" pitchFamily="34" charset="0"/>
              </a:rPr>
              <a:t>gồm</a:t>
            </a:r>
            <a:r>
              <a:rPr lang="en-US" sz="4200" b="1" i="1" spc="-184" dirty="0">
                <a:solidFill>
                  <a:srgbClr val="32856A"/>
                </a:solidFill>
                <a:latin typeface="Arial" panose="020B0604020202020204" pitchFamily="34" charset="0"/>
                <a:cs typeface="Arial" panose="020B0604020202020204" pitchFamily="34" charset="0"/>
              </a:rPr>
              <a:t> 2 </a:t>
            </a:r>
            <a:r>
              <a:rPr lang="en-US" sz="4200" b="1" i="1" spc="-184" dirty="0" err="1">
                <a:solidFill>
                  <a:srgbClr val="32856A"/>
                </a:solidFill>
                <a:latin typeface="Arial" panose="020B0604020202020204" pitchFamily="34" charset="0"/>
                <a:cs typeface="Arial" panose="020B0604020202020204" pitchFamily="34" charset="0"/>
              </a:rPr>
              <a:t>tiếng</a:t>
            </a:r>
            <a:r>
              <a:rPr lang="en-US" sz="4200" b="1" i="1" spc="-184" dirty="0">
                <a:solidFill>
                  <a:srgbClr val="32856A"/>
                </a:solidFill>
                <a:latin typeface="Arial" panose="020B0604020202020204" pitchFamily="34" charset="0"/>
                <a:cs typeface="Arial" panose="020B0604020202020204" pitchFamily="34" charset="0"/>
              </a:rPr>
              <a:t>)</a:t>
            </a:r>
            <a:endParaRPr lang="en-US" sz="4199" b="1" i="1" spc="-184" dirty="0">
              <a:solidFill>
                <a:srgbClr val="32856A"/>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b="8337"/>
          <a:stretch/>
        </p:blipFill>
        <p:spPr>
          <a:xfrm>
            <a:off x="4790738" y="4285413"/>
            <a:ext cx="8668424" cy="4419719"/>
          </a:xfrm>
          <a:prstGeom prst="rect">
            <a:avLst/>
          </a:prstGeom>
        </p:spPr>
      </p:pic>
      <p:sp>
        <p:nvSpPr>
          <p:cNvPr id="16" name="Rectangle 15"/>
          <p:cNvSpPr/>
          <p:nvPr/>
        </p:nvSpPr>
        <p:spPr>
          <a:xfrm>
            <a:off x="2190750" y="4285413"/>
            <a:ext cx="13868400" cy="3433440"/>
          </a:xfrm>
          <a:prstGeom prst="rect">
            <a:avLst/>
          </a:prstGeom>
        </p:spPr>
        <p:txBody>
          <a:bodyPr wrap="square">
            <a:spAutoFit/>
          </a:bodyPr>
          <a:lstStyle/>
          <a:p>
            <a:pPr marL="571500" indent="-571500" algn="just">
              <a:lnSpc>
                <a:spcPct val="200000"/>
              </a:lnSpc>
              <a:spcBef>
                <a:spcPts val="200"/>
              </a:spcBef>
              <a:spcAft>
                <a:spcPts val="200"/>
              </a:spcAft>
              <a:buFont typeface="Symbol" panose="05050102010706020507" pitchFamily="18" charset="2"/>
              <a:buChar char="Þ"/>
            </a:pPr>
            <a:r>
              <a:rPr lang="vi-VN" sz="3800" dirty="0">
                <a:solidFill>
                  <a:srgbClr val="000000"/>
                </a:solidFill>
                <a:ea typeface="Arial" panose="020B0604020202020204" pitchFamily="34" charset="0"/>
                <a:cs typeface="Times New Roman" panose="02020603050405020304" pitchFamily="18" charset="0"/>
              </a:rPr>
              <a:t>Thương yêu, thương mến, thương quý, yêu thương, yêu quý, yêu mến, quý mến, mến thương, mến yêu, kính yêu, kính quý, kính mến.</a:t>
            </a:r>
            <a:endParaRPr lang="en-US" sz="3800" dirty="0">
              <a:solidFill>
                <a:srgbClr val="000000"/>
              </a:solidFill>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t="3" b="15726"/>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486400" y="541434"/>
            <a:ext cx="7162800" cy="1469088"/>
          </a:xfrm>
          <a:prstGeom prst="rect">
            <a:avLst/>
          </a:prstGeom>
        </p:spPr>
      </p:pic>
      <p:sp>
        <p:nvSpPr>
          <p:cNvPr id="18" name="TextBox 18"/>
          <p:cNvSpPr txBox="1"/>
          <p:nvPr/>
        </p:nvSpPr>
        <p:spPr>
          <a:xfrm>
            <a:off x="6116289" y="817265"/>
            <a:ext cx="5903022" cy="1013098"/>
          </a:xfrm>
          <a:prstGeom prst="rect">
            <a:avLst/>
          </a:prstGeom>
        </p:spPr>
        <p:txBody>
          <a:bodyPr wrap="square" lIns="0" tIns="0" rIns="0" bIns="0" rtlCol="0" anchor="t">
            <a:spAutoFit/>
          </a:bodyPr>
          <a:lstStyle/>
          <a:p>
            <a:pPr algn="ctr">
              <a:lnSpc>
                <a:spcPts val="7888"/>
              </a:lnSpc>
            </a:pPr>
            <a:r>
              <a:rPr lang="en-US" sz="6400" b="1" spc="414" dirty="0">
                <a:solidFill>
                  <a:srgbClr val="1287D6"/>
                </a:solidFill>
                <a:latin typeface="Arial" panose="020B0604020202020204" pitchFamily="34" charset="0"/>
                <a:cs typeface="Arial" panose="020B0604020202020204" pitchFamily="34" charset="0"/>
              </a:rPr>
              <a:t>KHỞI ĐỘNG</a:t>
            </a:r>
          </a:p>
        </p:txBody>
      </p:sp>
      <p:pic>
        <p:nvPicPr>
          <p:cNvPr id="29" name="Picture 2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120032" y="1323814"/>
            <a:ext cx="749180" cy="803410"/>
          </a:xfrm>
          <a:prstGeom prst="rect">
            <a:avLst/>
          </a:prstGeom>
        </p:spPr>
      </p:pic>
      <p:pic>
        <p:nvPicPr>
          <p:cNvPr id="30" name="Picture 3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75987" y="1323814"/>
            <a:ext cx="749180" cy="803410"/>
          </a:xfrm>
          <a:prstGeom prst="rect">
            <a:avLst/>
          </a:prstGeom>
        </p:spPr>
      </p:pic>
      <p:sp>
        <p:nvSpPr>
          <p:cNvPr id="4" name="TextBox 3"/>
          <p:cNvSpPr txBox="1"/>
          <p:nvPr/>
        </p:nvSpPr>
        <p:spPr>
          <a:xfrm>
            <a:off x="2590800" y="2501628"/>
            <a:ext cx="14097000" cy="738664"/>
          </a:xfrm>
          <a:prstGeom prst="rect">
            <a:avLst/>
          </a:prstGeom>
          <a:noFill/>
        </p:spPr>
        <p:txBody>
          <a:bodyPr wrap="square" rtlCol="0">
            <a:spAutoFit/>
          </a:bodyPr>
          <a:lstStyle/>
          <a:p>
            <a:r>
              <a:rPr lang="en-US" sz="4200" b="1" i="1" dirty="0" err="1">
                <a:latin typeface="Arial" panose="020B0604020202020204" pitchFamily="34" charset="0"/>
                <a:cs typeface="Arial" panose="020B0604020202020204" pitchFamily="34" charset="0"/>
              </a:rPr>
              <a:t>Quan</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sát</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bức</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ảnh</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em</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có</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nhận</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xét</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gì</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về</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bức</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ảnh</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này</a:t>
            </a:r>
            <a:r>
              <a:rPr lang="en-US" sz="4200" b="1" i="1" dirty="0">
                <a:latin typeface="Arial" panose="020B0604020202020204" pitchFamily="34" charset="0"/>
                <a:cs typeface="Arial" panose="020B0604020202020204" pitchFamily="34" charset="0"/>
              </a:rPr>
              <a:t>?</a:t>
            </a: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6700" y="3614696"/>
            <a:ext cx="11125200" cy="601493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rcRect t="3" b="15726"/>
          <a:stretch>
            <a:fillRect/>
          </a:stretch>
        </a:blipFill>
        <a:effectLst/>
      </p:bgPr>
    </p:bg>
    <p:spTree>
      <p:nvGrpSpPr>
        <p:cNvPr id="1" name=""/>
        <p:cNvGrpSpPr/>
        <p:nvPr/>
      </p:nvGrpSpPr>
      <p:grpSpPr>
        <a:xfrm>
          <a:off x="0" y="0"/>
          <a:ext cx="0" cy="0"/>
          <a:chOff x="0" y="0"/>
          <a:chExt cx="0" cy="0"/>
        </a:xfrm>
      </p:grpSpPr>
      <p:grpSp>
        <p:nvGrpSpPr>
          <p:cNvPr id="5" name="Group 5"/>
          <p:cNvGrpSpPr/>
          <p:nvPr/>
        </p:nvGrpSpPr>
        <p:grpSpPr>
          <a:xfrm>
            <a:off x="1066800" y="1409700"/>
            <a:ext cx="16116300" cy="7642320"/>
            <a:chOff x="0" y="0"/>
            <a:chExt cx="2706135" cy="1121432"/>
          </a:xfrm>
        </p:grpSpPr>
        <p:sp>
          <p:nvSpPr>
            <p:cNvPr id="6" name="Freeform 6"/>
            <p:cNvSpPr/>
            <p:nvPr/>
          </p:nvSpPr>
          <p:spPr>
            <a:xfrm>
              <a:off x="0" y="0"/>
              <a:ext cx="2706135" cy="1121432"/>
            </a:xfrm>
            <a:custGeom>
              <a:avLst/>
              <a:gdLst/>
              <a:ahLst/>
              <a:cxnLst/>
              <a:rect l="l" t="t" r="r" b="b"/>
              <a:pathLst>
                <a:path w="2706135" h="1121432">
                  <a:moveTo>
                    <a:pt x="2581675" y="1121432"/>
                  </a:moveTo>
                  <a:lnTo>
                    <a:pt x="124460" y="1121432"/>
                  </a:lnTo>
                  <a:cubicBezTo>
                    <a:pt x="55880" y="1121432"/>
                    <a:pt x="0" y="1065552"/>
                    <a:pt x="0" y="996972"/>
                  </a:cubicBezTo>
                  <a:lnTo>
                    <a:pt x="0" y="124460"/>
                  </a:lnTo>
                  <a:cubicBezTo>
                    <a:pt x="0" y="55880"/>
                    <a:pt x="55880" y="0"/>
                    <a:pt x="124460" y="0"/>
                  </a:cubicBezTo>
                  <a:lnTo>
                    <a:pt x="2581675" y="0"/>
                  </a:lnTo>
                  <a:cubicBezTo>
                    <a:pt x="2650255" y="0"/>
                    <a:pt x="2706135" y="55880"/>
                    <a:pt x="2706135" y="124460"/>
                  </a:cubicBezTo>
                  <a:lnTo>
                    <a:pt x="2706135" y="996972"/>
                  </a:lnTo>
                  <a:cubicBezTo>
                    <a:pt x="2706135" y="1065552"/>
                    <a:pt x="2650255" y="1121432"/>
                    <a:pt x="2581675" y="1121432"/>
                  </a:cubicBezTo>
                  <a:close/>
                </a:path>
              </a:pathLst>
            </a:custGeom>
            <a:solidFill>
              <a:srgbClr val="FEF9DD"/>
            </a:solidFill>
          </p:spPr>
        </p:sp>
      </p:grpSp>
      <p:pic>
        <p:nvPicPr>
          <p:cNvPr id="7" name="Picture 7"/>
          <p:cNvPicPr>
            <a:picLocks noChangeAspect="1"/>
          </p:cNvPicPr>
          <p:nvPr/>
        </p:nvPicPr>
        <p:blipFill>
          <a:blip r:embed="rId3">
            <a:alphaModFix amt="73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826802" y="974820"/>
            <a:ext cx="2596296" cy="869759"/>
          </a:xfrm>
          <a:prstGeom prst="rect">
            <a:avLst/>
          </a:prstGeom>
        </p:spPr>
      </p:pic>
      <p:sp>
        <p:nvSpPr>
          <p:cNvPr id="11" name="TextBox 11"/>
          <p:cNvSpPr txBox="1"/>
          <p:nvPr/>
        </p:nvSpPr>
        <p:spPr>
          <a:xfrm>
            <a:off x="3235021" y="2279459"/>
            <a:ext cx="11779858" cy="969496"/>
          </a:xfrm>
          <a:prstGeom prst="rect">
            <a:avLst/>
          </a:prstGeom>
        </p:spPr>
        <p:txBody>
          <a:bodyPr wrap="square" lIns="0" tIns="0" rIns="0" bIns="0" rtlCol="0" anchor="t">
            <a:spAutoFit/>
          </a:bodyPr>
          <a:lstStyle/>
          <a:p>
            <a:pPr algn="just">
              <a:lnSpc>
                <a:spcPct val="150000"/>
              </a:lnSpc>
            </a:pPr>
            <a:r>
              <a:rPr lang="en-US" sz="4200" b="1" i="1" spc="-184" dirty="0">
                <a:solidFill>
                  <a:srgbClr val="32856A"/>
                </a:solidFill>
                <a:latin typeface="Arial" panose="020B0604020202020204" pitchFamily="34" charset="0"/>
                <a:cs typeface="Arial" panose="020B0604020202020204" pitchFamily="34" charset="0"/>
              </a:rPr>
              <a:t>2. </a:t>
            </a:r>
            <a:r>
              <a:rPr lang="en-US" sz="4200" b="1" i="1" spc="-184" dirty="0" err="1">
                <a:solidFill>
                  <a:srgbClr val="32856A"/>
                </a:solidFill>
                <a:latin typeface="Arial" panose="020B0604020202020204" pitchFamily="34" charset="0"/>
                <a:cs typeface="Arial" panose="020B0604020202020204" pitchFamily="34" charset="0"/>
              </a:rPr>
              <a:t>Đặt</a:t>
            </a:r>
            <a:r>
              <a:rPr lang="en-US" sz="4200" b="1" i="1" spc="-184" dirty="0">
                <a:solidFill>
                  <a:srgbClr val="32856A"/>
                </a:solidFill>
                <a:latin typeface="Arial" panose="020B0604020202020204" pitchFamily="34" charset="0"/>
                <a:cs typeface="Arial" panose="020B0604020202020204" pitchFamily="34" charset="0"/>
              </a:rPr>
              <a:t> </a:t>
            </a:r>
            <a:r>
              <a:rPr lang="en-US" sz="4200" b="1" i="1" spc="-184" dirty="0" err="1">
                <a:solidFill>
                  <a:srgbClr val="32856A"/>
                </a:solidFill>
                <a:latin typeface="Arial" panose="020B0604020202020204" pitchFamily="34" charset="0"/>
                <a:cs typeface="Arial" panose="020B0604020202020204" pitchFamily="34" charset="0"/>
              </a:rPr>
              <a:t>câu</a:t>
            </a:r>
            <a:r>
              <a:rPr lang="en-US" sz="4200" b="1" i="1" spc="-184" dirty="0">
                <a:solidFill>
                  <a:srgbClr val="32856A"/>
                </a:solidFill>
                <a:latin typeface="Arial" panose="020B0604020202020204" pitchFamily="34" charset="0"/>
                <a:cs typeface="Arial" panose="020B0604020202020204" pitchFamily="34" charset="0"/>
              </a:rPr>
              <a:t> </a:t>
            </a:r>
            <a:r>
              <a:rPr lang="en-US" sz="4200" b="1" i="1" spc="-184" dirty="0" err="1">
                <a:solidFill>
                  <a:srgbClr val="32856A"/>
                </a:solidFill>
                <a:latin typeface="Arial" panose="020B0604020202020204" pitchFamily="34" charset="0"/>
                <a:cs typeface="Arial" panose="020B0604020202020204" pitchFamily="34" charset="0"/>
              </a:rPr>
              <a:t>với</a:t>
            </a:r>
            <a:r>
              <a:rPr lang="en-US" sz="4200" b="1" i="1" spc="-184" dirty="0">
                <a:solidFill>
                  <a:srgbClr val="32856A"/>
                </a:solidFill>
                <a:latin typeface="Arial" panose="020B0604020202020204" pitchFamily="34" charset="0"/>
                <a:cs typeface="Arial" panose="020B0604020202020204" pitchFamily="34" charset="0"/>
              </a:rPr>
              <a:t> </a:t>
            </a:r>
            <a:r>
              <a:rPr lang="en-US" sz="4200" b="1" i="1" spc="-184" dirty="0" err="1">
                <a:solidFill>
                  <a:srgbClr val="32856A"/>
                </a:solidFill>
                <a:latin typeface="Arial" panose="020B0604020202020204" pitchFamily="34" charset="0"/>
                <a:cs typeface="Arial" panose="020B0604020202020204" pitchFamily="34" charset="0"/>
              </a:rPr>
              <a:t>một</a:t>
            </a:r>
            <a:r>
              <a:rPr lang="en-US" sz="4200" b="1" i="1" spc="-184" dirty="0">
                <a:solidFill>
                  <a:srgbClr val="32856A"/>
                </a:solidFill>
                <a:latin typeface="Arial" panose="020B0604020202020204" pitchFamily="34" charset="0"/>
                <a:cs typeface="Arial" panose="020B0604020202020204" pitchFamily="34" charset="0"/>
              </a:rPr>
              <a:t> </a:t>
            </a:r>
            <a:r>
              <a:rPr lang="en-US" sz="4200" b="1" i="1" spc="-184" dirty="0" err="1">
                <a:solidFill>
                  <a:srgbClr val="32856A"/>
                </a:solidFill>
                <a:latin typeface="Arial" panose="020B0604020202020204" pitchFamily="34" charset="0"/>
                <a:cs typeface="Arial" panose="020B0604020202020204" pitchFamily="34" charset="0"/>
              </a:rPr>
              <a:t>từ</a:t>
            </a:r>
            <a:r>
              <a:rPr lang="en-US" sz="4200" b="1" i="1" spc="-184" dirty="0">
                <a:solidFill>
                  <a:srgbClr val="32856A"/>
                </a:solidFill>
                <a:latin typeface="Arial" panose="020B0604020202020204" pitchFamily="34" charset="0"/>
                <a:cs typeface="Arial" panose="020B0604020202020204" pitchFamily="34" charset="0"/>
              </a:rPr>
              <a:t> </a:t>
            </a:r>
            <a:r>
              <a:rPr lang="en-US" sz="4200" b="1" i="1" spc="-184" dirty="0" err="1">
                <a:solidFill>
                  <a:srgbClr val="32856A"/>
                </a:solidFill>
                <a:latin typeface="Arial" panose="020B0604020202020204" pitchFamily="34" charset="0"/>
                <a:cs typeface="Arial" panose="020B0604020202020204" pitchFamily="34" charset="0"/>
              </a:rPr>
              <a:t>em</a:t>
            </a:r>
            <a:r>
              <a:rPr lang="en-US" sz="4200" b="1" i="1" spc="-184" dirty="0">
                <a:solidFill>
                  <a:srgbClr val="32856A"/>
                </a:solidFill>
                <a:latin typeface="Arial" panose="020B0604020202020204" pitchFamily="34" charset="0"/>
                <a:cs typeface="Arial" panose="020B0604020202020204" pitchFamily="34" charset="0"/>
              </a:rPr>
              <a:t> </a:t>
            </a:r>
            <a:r>
              <a:rPr lang="en-US" sz="4200" b="1" i="1" spc="-184" dirty="0" err="1">
                <a:solidFill>
                  <a:srgbClr val="32856A"/>
                </a:solidFill>
                <a:latin typeface="Arial" panose="020B0604020202020204" pitchFamily="34" charset="0"/>
                <a:cs typeface="Arial" panose="020B0604020202020204" pitchFamily="34" charset="0"/>
              </a:rPr>
              <a:t>vừa</a:t>
            </a:r>
            <a:r>
              <a:rPr lang="en-US" sz="4200" b="1" i="1" spc="-184" dirty="0">
                <a:solidFill>
                  <a:srgbClr val="32856A"/>
                </a:solidFill>
                <a:latin typeface="Arial" panose="020B0604020202020204" pitchFamily="34" charset="0"/>
                <a:cs typeface="Arial" panose="020B0604020202020204" pitchFamily="34" charset="0"/>
              </a:rPr>
              <a:t> </a:t>
            </a:r>
            <a:r>
              <a:rPr lang="en-US" sz="4200" b="1" i="1" spc="-184" dirty="0" err="1">
                <a:solidFill>
                  <a:srgbClr val="32856A"/>
                </a:solidFill>
                <a:latin typeface="Arial" panose="020B0604020202020204" pitchFamily="34" charset="0"/>
                <a:cs typeface="Arial" panose="020B0604020202020204" pitchFamily="34" charset="0"/>
              </a:rPr>
              <a:t>tìm</a:t>
            </a:r>
            <a:r>
              <a:rPr lang="en-US" sz="4200" b="1" i="1" spc="-184" dirty="0">
                <a:solidFill>
                  <a:srgbClr val="32856A"/>
                </a:solidFill>
                <a:latin typeface="Arial" panose="020B0604020202020204" pitchFamily="34" charset="0"/>
                <a:cs typeface="Arial" panose="020B0604020202020204" pitchFamily="34" charset="0"/>
              </a:rPr>
              <a:t> </a:t>
            </a:r>
            <a:r>
              <a:rPr lang="en-US" sz="4200" b="1" i="1" spc="-184" dirty="0" err="1">
                <a:solidFill>
                  <a:srgbClr val="32856A"/>
                </a:solidFill>
                <a:latin typeface="Arial" panose="020B0604020202020204" pitchFamily="34" charset="0"/>
                <a:cs typeface="Arial" panose="020B0604020202020204" pitchFamily="34" charset="0"/>
              </a:rPr>
              <a:t>được</a:t>
            </a:r>
            <a:r>
              <a:rPr lang="en-US" sz="4200" b="1" i="1" spc="-184" dirty="0">
                <a:solidFill>
                  <a:srgbClr val="32856A"/>
                </a:solidFill>
                <a:latin typeface="Arial" panose="020B0604020202020204" pitchFamily="34" charset="0"/>
                <a:cs typeface="Arial" panose="020B0604020202020204" pitchFamily="34" charset="0"/>
              </a:rPr>
              <a:t> ở </a:t>
            </a:r>
            <a:r>
              <a:rPr lang="en-US" sz="4200" b="1" i="1" spc="-184" dirty="0" err="1">
                <a:solidFill>
                  <a:srgbClr val="32856A"/>
                </a:solidFill>
                <a:latin typeface="Arial" panose="020B0604020202020204" pitchFamily="34" charset="0"/>
                <a:cs typeface="Arial" panose="020B0604020202020204" pitchFamily="34" charset="0"/>
              </a:rPr>
              <a:t>bài</a:t>
            </a:r>
            <a:r>
              <a:rPr lang="en-US" sz="4200" b="1" i="1" spc="-184" dirty="0">
                <a:solidFill>
                  <a:srgbClr val="32856A"/>
                </a:solidFill>
                <a:latin typeface="Arial" panose="020B0604020202020204" pitchFamily="34" charset="0"/>
                <a:cs typeface="Arial" panose="020B0604020202020204" pitchFamily="34" charset="0"/>
              </a:rPr>
              <a:t> </a:t>
            </a:r>
            <a:r>
              <a:rPr lang="en-US" sz="4200" b="1" i="1" spc="-184" dirty="0" err="1">
                <a:solidFill>
                  <a:srgbClr val="32856A"/>
                </a:solidFill>
                <a:latin typeface="Arial" panose="020B0604020202020204" pitchFamily="34" charset="0"/>
                <a:cs typeface="Arial" panose="020B0604020202020204" pitchFamily="34" charset="0"/>
              </a:rPr>
              <a:t>tập</a:t>
            </a:r>
            <a:r>
              <a:rPr lang="en-US" sz="4200" b="1" i="1" spc="-184" dirty="0">
                <a:solidFill>
                  <a:srgbClr val="32856A"/>
                </a:solidFill>
                <a:latin typeface="Arial" panose="020B0604020202020204" pitchFamily="34" charset="0"/>
                <a:cs typeface="Arial" panose="020B0604020202020204" pitchFamily="34" charset="0"/>
              </a:rPr>
              <a:t> 1</a:t>
            </a:r>
            <a:endParaRPr lang="en-US" sz="4199" b="1" i="1" spc="-184" dirty="0">
              <a:solidFill>
                <a:srgbClr val="32856A"/>
              </a:solidFill>
              <a:latin typeface="Arial" panose="020B0604020202020204" pitchFamily="34" charset="0"/>
              <a:cs typeface="Arial" panose="020B0604020202020204" pitchFamily="34" charset="0"/>
            </a:endParaRPr>
          </a:p>
        </p:txBody>
      </p:sp>
      <p:sp>
        <p:nvSpPr>
          <p:cNvPr id="8" name="TextBox 7"/>
          <p:cNvSpPr txBox="1"/>
          <p:nvPr/>
        </p:nvSpPr>
        <p:spPr>
          <a:xfrm>
            <a:off x="2076450" y="3390900"/>
            <a:ext cx="14097000" cy="5016758"/>
          </a:xfrm>
          <a:prstGeom prst="rect">
            <a:avLst/>
          </a:prstGeom>
          <a:noFill/>
        </p:spPr>
        <p:txBody>
          <a:bodyPr wrap="square" rtlCol="0">
            <a:spAutoFit/>
          </a:bodyPr>
          <a:lstStyle/>
          <a:p>
            <a:pPr>
              <a:lnSpc>
                <a:spcPct val="200000"/>
              </a:lnSpc>
            </a:pPr>
            <a:r>
              <a:rPr lang="en-US" sz="4200" b="1" u="sng" dirty="0">
                <a:solidFill>
                  <a:srgbClr val="FF0000"/>
                </a:solidFill>
                <a:latin typeface="Arial" panose="020B0604020202020204" pitchFamily="34" charset="0"/>
                <a:cs typeface="Arial" panose="020B0604020202020204" pitchFamily="34" charset="0"/>
              </a:rPr>
              <a:t>VÍ DỤ:</a:t>
            </a:r>
          </a:p>
          <a:p>
            <a:pPr>
              <a:lnSpc>
                <a:spcPct val="200000"/>
              </a:lnSpc>
            </a:pPr>
            <a:r>
              <a:rPr lang="en-US" sz="4200" dirty="0">
                <a:latin typeface="Arial" panose="020B0604020202020204" pitchFamily="34" charset="0"/>
                <a:cs typeface="Arial" panose="020B0604020202020204" pitchFamily="34" charset="0"/>
              </a:rPr>
              <a:t>	</a:t>
            </a:r>
            <a:r>
              <a:rPr lang="en-US" sz="3800" dirty="0">
                <a:latin typeface="Arial" panose="020B0604020202020204" pitchFamily="34" charset="0"/>
                <a:cs typeface="Arial" panose="020B0604020202020204" pitchFamily="34" charset="0"/>
              </a:rPr>
              <a:t>- </a:t>
            </a:r>
            <a:r>
              <a:rPr lang="vi-VN" sz="3800" dirty="0">
                <a:cs typeface="Arial" panose="020B0604020202020204" pitchFamily="34" charset="0"/>
              </a:rPr>
              <a:t>Mọi người trong gia đình em đều yêu thương nhau.</a:t>
            </a:r>
            <a:endParaRPr lang="en-US" sz="3800" dirty="0">
              <a:cs typeface="Arial" panose="020B0604020202020204" pitchFamily="34" charset="0"/>
            </a:endParaRPr>
          </a:p>
          <a:p>
            <a:pPr>
              <a:lnSpc>
                <a:spcPct val="200000"/>
              </a:lnSpc>
            </a:pPr>
            <a:r>
              <a:rPr lang="en-US" sz="3800" dirty="0">
                <a:cs typeface="Arial" panose="020B0604020202020204" pitchFamily="34" charset="0"/>
              </a:rPr>
              <a:t>	</a:t>
            </a:r>
            <a:r>
              <a:rPr lang="en-US" sz="3800" dirty="0">
                <a:latin typeface="Arial" panose="020B0604020202020204" pitchFamily="34" charset="0"/>
                <a:cs typeface="Arial" panose="020B0604020202020204" pitchFamily="34" charset="0"/>
              </a:rPr>
              <a:t>- </a:t>
            </a:r>
            <a:r>
              <a:rPr lang="vi-VN" sz="3800" dirty="0">
                <a:cs typeface="Arial" panose="020B0604020202020204" pitchFamily="34" charset="0"/>
              </a:rPr>
              <a:t>Em rất yêu thầy cô, thầy cô kính yêu của chúng em!</a:t>
            </a:r>
          </a:p>
          <a:p>
            <a:pPr>
              <a:lnSpc>
                <a:spcPct val="200000"/>
              </a:lnSpc>
            </a:pP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69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rcRect t="3" b="15726"/>
          <a:stretch>
            <a:fillRect/>
          </a:stretch>
        </a:blip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534117"/>
            <a:ext cx="16268505" cy="7419384"/>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661434">
            <a:off x="1251795" y="9676768"/>
            <a:ext cx="2276917" cy="583719"/>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259169">
            <a:off x="17358006" y="5644806"/>
            <a:ext cx="948055" cy="522292"/>
          </a:xfrm>
          <a:prstGeom prst="rect">
            <a:avLst/>
          </a:prstGeom>
        </p:spPr>
      </p:pic>
      <p:sp>
        <p:nvSpPr>
          <p:cNvPr id="11" name="TextBox 11"/>
          <p:cNvSpPr txBox="1"/>
          <p:nvPr/>
        </p:nvSpPr>
        <p:spPr>
          <a:xfrm>
            <a:off x="4596755" y="2791623"/>
            <a:ext cx="8380790" cy="677365"/>
          </a:xfrm>
          <a:prstGeom prst="rect">
            <a:avLst/>
          </a:prstGeom>
        </p:spPr>
        <p:txBody>
          <a:bodyPr lIns="0" tIns="0" rIns="0" bIns="0" rtlCol="0" anchor="t">
            <a:spAutoFit/>
          </a:bodyPr>
          <a:lstStyle/>
          <a:p>
            <a:pPr algn="ctr">
              <a:lnSpc>
                <a:spcPts val="5119"/>
              </a:lnSpc>
            </a:pPr>
            <a:r>
              <a:rPr lang="en-US" sz="6400" b="1" spc="8" dirty="0">
                <a:solidFill>
                  <a:srgbClr val="FDF9DE"/>
                </a:solidFill>
                <a:latin typeface="Arial" panose="020B0604020202020204" pitchFamily="34" charset="0"/>
                <a:cs typeface="Arial" panose="020B0604020202020204" pitchFamily="34" charset="0"/>
              </a:rPr>
              <a:t>CỦNG CỐ, DẶN DÒ</a:t>
            </a:r>
          </a:p>
        </p:txBody>
      </p:sp>
      <p:pic>
        <p:nvPicPr>
          <p:cNvPr id="13"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1846066" y="6043123"/>
            <a:ext cx="3520132" cy="5453726"/>
          </a:xfrm>
          <a:prstGeom prst="rect">
            <a:avLst/>
          </a:prstGeom>
        </p:spPr>
      </p:pic>
      <p:pic>
        <p:nvPicPr>
          <p:cNvPr id="14"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46556" y="5243809"/>
            <a:ext cx="1361553" cy="3107279"/>
          </a:xfrm>
          <a:prstGeom prst="rect">
            <a:avLst/>
          </a:prstGeom>
        </p:spPr>
      </p:pic>
      <p:pic>
        <p:nvPicPr>
          <p:cNvPr id="15" name="Picture 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309844" y="7758092"/>
            <a:ext cx="3155989" cy="2846129"/>
          </a:xfrm>
          <a:prstGeom prst="rect">
            <a:avLst/>
          </a:prstGeom>
        </p:spPr>
      </p:pic>
      <p:pic>
        <p:nvPicPr>
          <p:cNvPr id="16" name="Picture 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6602750" y="1517014"/>
            <a:ext cx="1229283" cy="1505803"/>
          </a:xfrm>
          <a:prstGeom prst="rect">
            <a:avLst/>
          </a:prstGeom>
        </p:spPr>
      </p:pic>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668069" flipH="1">
            <a:off x="-311861" y="4384492"/>
            <a:ext cx="2278677" cy="2535384"/>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727253">
            <a:off x="16694125" y="2832197"/>
            <a:ext cx="2170691" cy="241523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017715" y="5652184"/>
            <a:ext cx="7721957" cy="6247765"/>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3394">
            <a:off x="12239944" y="760311"/>
            <a:ext cx="8024202" cy="143432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9606496" flipH="1" flipV="1">
            <a:off x="-2459367" y="760311"/>
            <a:ext cx="8024202" cy="1434326"/>
          </a:xfrm>
          <a:prstGeom prst="rect">
            <a:avLst/>
          </a:prstGeom>
        </p:spPr>
      </p:pic>
      <p:sp>
        <p:nvSpPr>
          <p:cNvPr id="8" name="TextBox 8"/>
          <p:cNvSpPr txBox="1"/>
          <p:nvPr/>
        </p:nvSpPr>
        <p:spPr>
          <a:xfrm>
            <a:off x="2112597" y="1938932"/>
            <a:ext cx="13532192" cy="3118674"/>
          </a:xfrm>
          <a:prstGeom prst="rect">
            <a:avLst/>
          </a:prstGeom>
        </p:spPr>
        <p:txBody>
          <a:bodyPr wrap="square" lIns="0" tIns="0" rIns="0" bIns="0" rtlCol="0" anchor="t">
            <a:spAutoFit/>
          </a:bodyPr>
          <a:lstStyle/>
          <a:p>
            <a:pPr algn="ctr">
              <a:lnSpc>
                <a:spcPct val="150000"/>
              </a:lnSpc>
              <a:spcBef>
                <a:spcPct val="0"/>
              </a:spcBef>
            </a:pPr>
            <a:r>
              <a:rPr lang="en-US" sz="7200" b="1" spc="-360" dirty="0">
                <a:solidFill>
                  <a:srgbClr val="FDF9DE"/>
                </a:solidFill>
                <a:latin typeface="Arial" panose="020B0604020202020204" pitchFamily="34" charset="0"/>
                <a:cs typeface="Arial" panose="020B0604020202020204" pitchFamily="34" charset="0"/>
              </a:rPr>
              <a:t>HẸN GẶP LẠI CÁC EM </a:t>
            </a:r>
          </a:p>
          <a:p>
            <a:pPr algn="ctr">
              <a:lnSpc>
                <a:spcPct val="150000"/>
              </a:lnSpc>
              <a:spcBef>
                <a:spcPct val="0"/>
              </a:spcBef>
            </a:pPr>
            <a:r>
              <a:rPr lang="en-US" sz="7200" b="1" spc="-360" dirty="0">
                <a:solidFill>
                  <a:srgbClr val="FDF9DE"/>
                </a:solidFill>
                <a:latin typeface="Arial" panose="020B0604020202020204" pitchFamily="34" charset="0"/>
                <a:cs typeface="Arial" panose="020B0604020202020204" pitchFamily="34" charset="0"/>
              </a:rPr>
              <a:t>TRONG BÀI HỌC SAU!</a:t>
            </a:r>
          </a:p>
        </p:txBody>
      </p:sp>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67556" y="7429500"/>
            <a:ext cx="3467324" cy="3467324"/>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5461576" y="7429500"/>
            <a:ext cx="3467324" cy="3467324"/>
          </a:xfrm>
          <a:prstGeom prst="rect">
            <a:avLst/>
          </a:prstGeom>
        </p:spPr>
      </p:pic>
    </p:spTree>
    <p:extLst>
      <p:ext uri="{BB962C8B-B14F-4D97-AF65-F5344CB8AC3E}">
        <p14:creationId xmlns:p14="http://schemas.microsoft.com/office/powerpoint/2010/main" val="1910726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t="3" b="15726"/>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893861" y="7166335"/>
            <a:ext cx="6500276" cy="5259315"/>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266688">
            <a:off x="609625" y="8056623"/>
            <a:ext cx="1643501" cy="1643501"/>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526330" y="8648700"/>
            <a:ext cx="909162" cy="974973"/>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3556" y="5815600"/>
            <a:ext cx="1297015" cy="1215951"/>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303573" y="6761872"/>
            <a:ext cx="988030" cy="1210282"/>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601523" flipH="1">
            <a:off x="17501474" y="7833410"/>
            <a:ext cx="942062" cy="2149935"/>
          </a:xfrm>
          <a:prstGeom prst="rect">
            <a:avLst/>
          </a:prstGeom>
        </p:spPr>
      </p:pic>
      <p:pic>
        <p:nvPicPr>
          <p:cNvPr id="9" name="Picture 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71830" flipH="1">
            <a:off x="15538416" y="6578796"/>
            <a:ext cx="884990" cy="1386736"/>
          </a:xfrm>
          <a:prstGeom prst="rect">
            <a:avLst/>
          </a:prstGeom>
        </p:spPr>
      </p:pic>
      <p:pic>
        <p:nvPicPr>
          <p:cNvPr id="10" name="Picture 10"/>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764576">
            <a:off x="17048132" y="3549130"/>
            <a:ext cx="2275268" cy="1340340"/>
          </a:xfrm>
          <a:prstGeom prst="rect">
            <a:avLst/>
          </a:prstGeom>
        </p:spPr>
      </p:pic>
      <p:pic>
        <p:nvPicPr>
          <p:cNvPr id="11"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192795">
            <a:off x="404842" y="9820842"/>
            <a:ext cx="2276917" cy="583719"/>
          </a:xfrm>
          <a:prstGeom prst="rect">
            <a:avLst/>
          </a:prstGeom>
        </p:spPr>
      </p:pic>
      <p:pic>
        <p:nvPicPr>
          <p:cNvPr id="12" name="Picture 1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2259169">
            <a:off x="17279145" y="6252782"/>
            <a:ext cx="948055" cy="522292"/>
          </a:xfrm>
          <a:prstGeom prst="rect">
            <a:avLst/>
          </a:prstGeom>
        </p:spPr>
      </p:pic>
      <p:pic>
        <p:nvPicPr>
          <p:cNvPr id="13"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2259169">
            <a:off x="-100589" y="3310183"/>
            <a:ext cx="948055" cy="522292"/>
          </a:xfrm>
          <a:prstGeom prst="rect">
            <a:avLst/>
          </a:prstGeom>
        </p:spPr>
      </p:pic>
      <p:sp>
        <p:nvSpPr>
          <p:cNvPr id="14" name="TextBox 14"/>
          <p:cNvSpPr txBox="1"/>
          <p:nvPr/>
        </p:nvSpPr>
        <p:spPr>
          <a:xfrm>
            <a:off x="2303573" y="3777374"/>
            <a:ext cx="14536627" cy="2590453"/>
          </a:xfrm>
          <a:prstGeom prst="rect">
            <a:avLst/>
          </a:prstGeom>
        </p:spPr>
        <p:txBody>
          <a:bodyPr wrap="square" lIns="0" tIns="0" rIns="0" bIns="0" rtlCol="0" anchor="t">
            <a:spAutoFit/>
          </a:bodyPr>
          <a:lstStyle/>
          <a:p>
            <a:pPr algn="ctr">
              <a:lnSpc>
                <a:spcPts val="20160"/>
              </a:lnSpc>
              <a:spcBef>
                <a:spcPct val="0"/>
              </a:spcBef>
            </a:pPr>
            <a:r>
              <a:rPr lang="en-US" sz="8600" b="1" dirty="0">
                <a:solidFill>
                  <a:srgbClr val="FFFEFE"/>
                </a:solidFill>
                <a:latin typeface="Arial" panose="020B0604020202020204" pitchFamily="34" charset="0"/>
                <a:cs typeface="Arial" panose="020B0604020202020204" pitchFamily="34" charset="0"/>
              </a:rPr>
              <a:t>CON CHẢ BIẾT ĐƯỢC ĐÂU</a:t>
            </a:r>
          </a:p>
        </p:txBody>
      </p:sp>
      <p:sp>
        <p:nvSpPr>
          <p:cNvPr id="15" name="TextBox 15"/>
          <p:cNvSpPr txBox="1"/>
          <p:nvPr/>
        </p:nvSpPr>
        <p:spPr>
          <a:xfrm>
            <a:off x="7023645" y="3398524"/>
            <a:ext cx="3974022" cy="423193"/>
          </a:xfrm>
          <a:prstGeom prst="rect">
            <a:avLst/>
          </a:prstGeom>
        </p:spPr>
        <p:txBody>
          <a:bodyPr wrap="square" lIns="0" tIns="0" rIns="0" bIns="0" rtlCol="0" anchor="t">
            <a:spAutoFit/>
          </a:bodyPr>
          <a:lstStyle/>
          <a:p>
            <a:pPr algn="ctr">
              <a:lnSpc>
                <a:spcPts val="3304"/>
              </a:lnSpc>
            </a:pPr>
            <a:r>
              <a:rPr lang="en-US" sz="6400" b="1" i="1" spc="-47" dirty="0" err="1">
                <a:solidFill>
                  <a:srgbClr val="FFF465"/>
                </a:solidFill>
                <a:latin typeface="Arial" panose="020B0604020202020204" pitchFamily="34" charset="0"/>
                <a:cs typeface="Arial" panose="020B0604020202020204" pitchFamily="34" charset="0"/>
              </a:rPr>
              <a:t>Bài</a:t>
            </a:r>
            <a:r>
              <a:rPr lang="en-US" sz="6400" b="1" i="1" spc="-47" dirty="0">
                <a:solidFill>
                  <a:srgbClr val="FFF465"/>
                </a:solidFill>
                <a:latin typeface="Arial" panose="020B0604020202020204" pitchFamily="34" charset="0"/>
                <a:cs typeface="Arial" panose="020B0604020202020204" pitchFamily="34" charset="0"/>
              </a:rPr>
              <a:t> </a:t>
            </a:r>
            <a:r>
              <a:rPr lang="en-US" sz="6400" b="1" i="1" spc="-47" dirty="0" err="1">
                <a:solidFill>
                  <a:srgbClr val="FFF465"/>
                </a:solidFill>
                <a:latin typeface="Arial" panose="020B0604020202020204" pitchFamily="34" charset="0"/>
                <a:cs typeface="Arial" panose="020B0604020202020204" pitchFamily="34" charset="0"/>
              </a:rPr>
              <a:t>đọc</a:t>
            </a:r>
            <a:r>
              <a:rPr lang="en-US" sz="6400" b="1" i="1" spc="-47" dirty="0">
                <a:solidFill>
                  <a:srgbClr val="FFF465"/>
                </a:solidFill>
                <a:latin typeface="Arial" panose="020B0604020202020204" pitchFamily="34" charset="0"/>
                <a:cs typeface="Arial" panose="020B0604020202020204" pitchFamily="34" charset="0"/>
              </a:rPr>
              <a:t> 1</a:t>
            </a:r>
          </a:p>
        </p:txBody>
      </p:sp>
      <p:sp>
        <p:nvSpPr>
          <p:cNvPr id="16" name="TextBox 16"/>
          <p:cNvSpPr txBox="1"/>
          <p:nvPr/>
        </p:nvSpPr>
        <p:spPr>
          <a:xfrm>
            <a:off x="7475195" y="1714500"/>
            <a:ext cx="3070923" cy="710323"/>
          </a:xfrm>
          <a:prstGeom prst="rect">
            <a:avLst/>
          </a:prstGeom>
        </p:spPr>
        <p:txBody>
          <a:bodyPr wrap="square" lIns="0" tIns="0" rIns="0" bIns="0" rtlCol="0" anchor="t">
            <a:spAutoFit/>
          </a:bodyPr>
          <a:lstStyle/>
          <a:p>
            <a:pPr algn="ctr">
              <a:lnSpc>
                <a:spcPts val="5191"/>
              </a:lnSpc>
              <a:spcBef>
                <a:spcPct val="0"/>
              </a:spcBef>
            </a:pPr>
            <a:r>
              <a:rPr lang="en-US" sz="7200" spc="-193" dirty="0">
                <a:solidFill>
                  <a:srgbClr val="CFEEFF"/>
                </a:solidFill>
                <a:latin typeface="Arial" panose="020B0604020202020204" pitchFamily="34" charset="0"/>
                <a:cs typeface="Arial" panose="020B0604020202020204" pitchFamily="34" charset="0"/>
              </a:rPr>
              <a:t>BÀI 14</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38499" y="2171700"/>
            <a:ext cx="11811001" cy="4876800"/>
          </a:xfrm>
          <a:prstGeom prst="rect">
            <a:avLst/>
          </a:prstGeom>
        </p:spPr>
      </p:pic>
      <p:sp>
        <p:nvSpPr>
          <p:cNvPr id="3" name="TextBox 3"/>
          <p:cNvSpPr txBox="1"/>
          <p:nvPr/>
        </p:nvSpPr>
        <p:spPr>
          <a:xfrm>
            <a:off x="1958403" y="3074297"/>
            <a:ext cx="14371194" cy="1643270"/>
          </a:xfrm>
          <a:prstGeom prst="rect">
            <a:avLst/>
          </a:prstGeom>
        </p:spPr>
        <p:txBody>
          <a:bodyPr lIns="0" tIns="0" rIns="0" bIns="0" rtlCol="0" anchor="t">
            <a:spAutoFit/>
          </a:bodyPr>
          <a:lstStyle/>
          <a:p>
            <a:pPr algn="ctr">
              <a:lnSpc>
                <a:spcPts val="14863"/>
              </a:lnSpc>
            </a:pPr>
            <a:r>
              <a:rPr lang="en-US" sz="7200" b="1" dirty="0">
                <a:solidFill>
                  <a:srgbClr val="FFF5DE"/>
                </a:solidFill>
                <a:latin typeface="Arial" panose="020B0604020202020204" pitchFamily="34" charset="0"/>
                <a:cs typeface="Arial" panose="020B0604020202020204" pitchFamily="34" charset="0"/>
              </a:rPr>
              <a:t>CHIA SẺ</a:t>
            </a:r>
          </a:p>
        </p:txBody>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74">
            <a:off x="11862361" y="4152074"/>
            <a:ext cx="5197490" cy="819088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t="3" b="15726"/>
          <a:stretch>
            <a:fillRect/>
          </a:stretch>
        </a:blipFill>
        <a:effectLst/>
      </p:bgPr>
    </p:bg>
    <p:spTree>
      <p:nvGrpSpPr>
        <p:cNvPr id="1" name=""/>
        <p:cNvGrpSpPr/>
        <p:nvPr/>
      </p:nvGrpSpPr>
      <p:grpSpPr>
        <a:xfrm>
          <a:off x="0" y="0"/>
          <a:ext cx="0" cy="0"/>
          <a:chOff x="0" y="0"/>
          <a:chExt cx="0" cy="0"/>
        </a:xfrm>
      </p:grpSpPr>
      <p:sp>
        <p:nvSpPr>
          <p:cNvPr id="18" name="TextBox 18"/>
          <p:cNvSpPr txBox="1"/>
          <p:nvPr/>
        </p:nvSpPr>
        <p:spPr>
          <a:xfrm>
            <a:off x="1371600" y="495300"/>
            <a:ext cx="15664218" cy="1013098"/>
          </a:xfrm>
          <a:prstGeom prst="rect">
            <a:avLst/>
          </a:prstGeom>
        </p:spPr>
        <p:txBody>
          <a:bodyPr wrap="square" lIns="0" tIns="0" rIns="0" bIns="0" rtlCol="0" anchor="t">
            <a:spAutoFit/>
          </a:bodyPr>
          <a:lstStyle/>
          <a:p>
            <a:pPr algn="just">
              <a:lnSpc>
                <a:spcPts val="7888"/>
              </a:lnSpc>
            </a:pPr>
            <a:r>
              <a:rPr lang="en-US" sz="4800" b="1" i="1" dirty="0">
                <a:solidFill>
                  <a:srgbClr val="1287D6"/>
                </a:solidFill>
                <a:latin typeface="Arial" panose="020B0604020202020204" pitchFamily="34" charset="0"/>
                <a:cs typeface="Arial" panose="020B0604020202020204" pitchFamily="34" charset="0"/>
              </a:rPr>
              <a:t>1. </a:t>
            </a:r>
            <a:r>
              <a:rPr lang="en-US" sz="4800" b="1" i="1" dirty="0" err="1">
                <a:solidFill>
                  <a:srgbClr val="1287D6"/>
                </a:solidFill>
                <a:latin typeface="Arial" panose="020B0604020202020204" pitchFamily="34" charset="0"/>
                <a:cs typeface="Arial" panose="020B0604020202020204" pitchFamily="34" charset="0"/>
              </a:rPr>
              <a:t>Trong</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mỗi</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bức</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tranh</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dưới</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đây</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bố</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mẹ</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đang</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làm</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gì</a:t>
            </a:r>
            <a:r>
              <a:rPr lang="en-US" sz="4800" b="1" i="1" dirty="0">
                <a:solidFill>
                  <a:srgbClr val="1287D6"/>
                </a:solidFill>
                <a:latin typeface="Arial" panose="020B0604020202020204" pitchFamily="34" charset="0"/>
                <a:cs typeface="Arial" panose="020B0604020202020204" pitchFamily="34" charset="0"/>
              </a:rPr>
              <a:t>?</a:t>
            </a:r>
          </a:p>
        </p:txBody>
      </p:sp>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l="6010" r="6103" b="2531"/>
          <a:stretch/>
        </p:blipFill>
        <p:spPr>
          <a:xfrm>
            <a:off x="2726709" y="1943100"/>
            <a:ext cx="12954000" cy="7535985"/>
          </a:xfrm>
          <a:prstGeom prst="rect">
            <a:avLst/>
          </a:prstGeom>
        </p:spPr>
      </p:pic>
    </p:spTree>
    <p:extLst>
      <p:ext uri="{BB962C8B-B14F-4D97-AF65-F5344CB8AC3E}">
        <p14:creationId xmlns:p14="http://schemas.microsoft.com/office/powerpoint/2010/main" val="2631261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rcRect t="3" b="15726"/>
          <a:stretch>
            <a:fillRect/>
          </a:stretch>
        </a:blipFill>
        <a:effectLst/>
      </p:bgPr>
    </p:bg>
    <p:spTree>
      <p:nvGrpSpPr>
        <p:cNvPr id="1" name=""/>
        <p:cNvGrpSpPr/>
        <p:nvPr/>
      </p:nvGrpSpPr>
      <p:grpSpPr>
        <a:xfrm>
          <a:off x="0" y="0"/>
          <a:ext cx="0" cy="0"/>
          <a:chOff x="0" y="0"/>
          <a:chExt cx="0" cy="0"/>
        </a:xfrm>
      </p:grpSpPr>
      <p:sp>
        <p:nvSpPr>
          <p:cNvPr id="18" name="TextBox 18"/>
          <p:cNvSpPr txBox="1"/>
          <p:nvPr/>
        </p:nvSpPr>
        <p:spPr>
          <a:xfrm>
            <a:off x="1600200" y="495300"/>
            <a:ext cx="14706600" cy="2026196"/>
          </a:xfrm>
          <a:prstGeom prst="rect">
            <a:avLst/>
          </a:prstGeom>
        </p:spPr>
        <p:txBody>
          <a:bodyPr wrap="square" lIns="0" tIns="0" rIns="0" bIns="0" rtlCol="0" anchor="t">
            <a:spAutoFit/>
          </a:bodyPr>
          <a:lstStyle/>
          <a:p>
            <a:pPr algn="just">
              <a:lnSpc>
                <a:spcPts val="7888"/>
              </a:lnSpc>
            </a:pPr>
            <a:r>
              <a:rPr lang="en-US" sz="4800" b="1" i="1" dirty="0">
                <a:solidFill>
                  <a:srgbClr val="1287D6"/>
                </a:solidFill>
                <a:latin typeface="Arial" panose="020B0604020202020204" pitchFamily="34" charset="0"/>
                <a:cs typeface="Arial" panose="020B0604020202020204" pitchFamily="34" charset="0"/>
              </a:rPr>
              <a:t>2. </a:t>
            </a:r>
            <a:r>
              <a:rPr lang="en-US" sz="4800" b="1" i="1" dirty="0" err="1">
                <a:solidFill>
                  <a:srgbClr val="1287D6"/>
                </a:solidFill>
                <a:latin typeface="Arial" panose="020B0604020202020204" pitchFamily="34" charset="0"/>
                <a:cs typeface="Arial" panose="020B0604020202020204" pitchFamily="34" charset="0"/>
              </a:rPr>
              <a:t>Sử</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dụng</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tranh</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ảnh</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em</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mang</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đến</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lớp</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giới</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thiệu</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về</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bố</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mẹ</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của</a:t>
            </a:r>
            <a:r>
              <a:rPr lang="en-US" sz="4800" b="1" i="1" dirty="0">
                <a:solidFill>
                  <a:srgbClr val="1287D6"/>
                </a:solidFill>
                <a:latin typeface="Arial" panose="020B0604020202020204" pitchFamily="34" charset="0"/>
                <a:cs typeface="Arial" panose="020B0604020202020204" pitchFamily="34" charset="0"/>
              </a:rPr>
              <a:t> </a:t>
            </a:r>
            <a:r>
              <a:rPr lang="en-US" sz="4800" b="1" i="1" dirty="0" err="1">
                <a:solidFill>
                  <a:srgbClr val="1287D6"/>
                </a:solidFill>
                <a:latin typeface="Arial" panose="020B0604020202020204" pitchFamily="34" charset="0"/>
                <a:cs typeface="Arial" panose="020B0604020202020204" pitchFamily="34" charset="0"/>
              </a:rPr>
              <a:t>em</a:t>
            </a:r>
            <a:r>
              <a:rPr lang="en-US" sz="4800" b="1" i="1" dirty="0">
                <a:solidFill>
                  <a:srgbClr val="1287D6"/>
                </a:solidFill>
                <a:latin typeface="Arial" panose="020B0604020202020204" pitchFamily="34" charset="0"/>
                <a:cs typeface="Arial" panose="020B0604020202020204" pitchFamily="34" charset="0"/>
              </a:rPr>
              <a:t>.</a:t>
            </a:r>
          </a:p>
        </p:txBody>
      </p:sp>
      <p:sp>
        <p:nvSpPr>
          <p:cNvPr id="2" name="TextBox 1"/>
          <p:cNvSpPr txBox="1"/>
          <p:nvPr/>
        </p:nvSpPr>
        <p:spPr>
          <a:xfrm>
            <a:off x="1600200" y="2400300"/>
            <a:ext cx="14097000" cy="3970318"/>
          </a:xfrm>
          <a:prstGeom prst="rect">
            <a:avLst/>
          </a:prstGeom>
          <a:noFill/>
        </p:spPr>
        <p:txBody>
          <a:bodyPr wrap="square" rtlCol="0">
            <a:spAutoFit/>
          </a:bodyPr>
          <a:lstStyle/>
          <a:p>
            <a:pPr>
              <a:lnSpc>
                <a:spcPct val="200000"/>
              </a:lnSpc>
            </a:pPr>
            <a:r>
              <a:rPr lang="en-US" sz="4200" b="1" u="sng" dirty="0">
                <a:solidFill>
                  <a:srgbClr val="FF0000"/>
                </a:solidFill>
                <a:latin typeface="Arial" panose="020B0604020202020204" pitchFamily="34" charset="0"/>
                <a:cs typeface="Arial" panose="020B0604020202020204" pitchFamily="34" charset="0"/>
              </a:rPr>
              <a:t>GỢI Ý:</a:t>
            </a:r>
          </a:p>
          <a:p>
            <a:pPr>
              <a:lnSpc>
                <a:spcPct val="200000"/>
              </a:lnSpc>
            </a:pPr>
            <a:r>
              <a:rPr lang="en-US" sz="4200" dirty="0">
                <a:latin typeface="Arial" panose="020B0604020202020204" pitchFamily="34" charset="0"/>
                <a:cs typeface="Arial" panose="020B0604020202020204" pitchFamily="34" charset="0"/>
              </a:rPr>
              <a:t>	</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Bố</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mẹ</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em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bao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nhiêu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tuổi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nghề</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gì</a:t>
            </a:r>
            <a:r>
              <a:rPr lang="en-US" sz="3800" dirty="0">
                <a:latin typeface="Arial" panose="020B0604020202020204" pitchFamily="34" charset="0"/>
                <a:cs typeface="Arial" panose="020B0604020202020204" pitchFamily="34" charset="0"/>
              </a:rPr>
              <a:t>?</a:t>
            </a:r>
          </a:p>
          <a:p>
            <a:pPr>
              <a:lnSpc>
                <a:spcPct val="200000"/>
              </a:lnSpc>
            </a:pPr>
            <a:r>
              <a:rPr lang="en-US" sz="3800" dirty="0">
                <a:latin typeface="Arial" panose="020B0604020202020204" pitchFamily="34" charset="0"/>
                <a:cs typeface="Arial" panose="020B0604020202020204" pitchFamily="34" charset="0"/>
              </a:rPr>
              <a:t>	- </a:t>
            </a:r>
            <a:r>
              <a:rPr lang="en-US" sz="3800" dirty="0" err="1">
                <a:latin typeface="Arial" panose="020B0604020202020204" pitchFamily="34" charset="0"/>
                <a:cs typeface="Arial" panose="020B0604020202020204" pitchFamily="34" charset="0"/>
              </a:rPr>
              <a:t>Bố</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mẹ</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yêu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quý</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em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như</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thế</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nào</a:t>
            </a:r>
            <a:r>
              <a:rPr lang="en-US" sz="3800" dirty="0">
                <a:latin typeface="Arial" panose="020B0604020202020204" pitchFamily="34" charset="0"/>
                <a:cs typeface="Arial" panose="020B0604020202020204" pitchFamily="34"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3400" y="4385459"/>
            <a:ext cx="5272088" cy="5643208"/>
          </a:xfrm>
          <a:prstGeom prst="rect">
            <a:avLst/>
          </a:prstGeom>
        </p:spPr>
      </p:pic>
    </p:spTree>
    <p:extLst>
      <p:ext uri="{BB962C8B-B14F-4D97-AF65-F5344CB8AC3E}">
        <p14:creationId xmlns:p14="http://schemas.microsoft.com/office/powerpoint/2010/main" val="11785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rcRect t="3" b="15726"/>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507925" y="1459370"/>
            <a:ext cx="15272147" cy="6991631"/>
          </a:xfrm>
          <a:prstGeom prst="rect">
            <a:avLst/>
          </a:prstGeom>
        </p:spPr>
      </p:pic>
      <p:sp>
        <p:nvSpPr>
          <p:cNvPr id="4" name="TextBox 4"/>
          <p:cNvSpPr txBox="1"/>
          <p:nvPr/>
        </p:nvSpPr>
        <p:spPr>
          <a:xfrm>
            <a:off x="1928636" y="3340663"/>
            <a:ext cx="14430724" cy="2232342"/>
          </a:xfrm>
          <a:prstGeom prst="rect">
            <a:avLst/>
          </a:prstGeom>
        </p:spPr>
        <p:txBody>
          <a:bodyPr wrap="square" lIns="0" tIns="0" rIns="0" bIns="0" rtlCol="0" anchor="t">
            <a:spAutoFit/>
          </a:bodyPr>
          <a:lstStyle/>
          <a:p>
            <a:pPr algn="ctr">
              <a:lnSpc>
                <a:spcPts val="20622"/>
              </a:lnSpc>
            </a:pPr>
            <a:r>
              <a:rPr lang="en-US" sz="8600" b="1" dirty="0">
                <a:solidFill>
                  <a:srgbClr val="FFF5DE"/>
                </a:solidFill>
                <a:latin typeface="Arial" panose="020B0604020202020204" pitchFamily="34" charset="0"/>
                <a:cs typeface="Arial" panose="020B0604020202020204" pitchFamily="34" charset="0"/>
              </a:rPr>
              <a:t>CON CHẢ BIẾT ĐƯỢC ĐÂU</a:t>
            </a:r>
          </a:p>
        </p:txBody>
      </p:sp>
      <p:sp>
        <p:nvSpPr>
          <p:cNvPr id="5" name="TextBox 5"/>
          <p:cNvSpPr txBox="1"/>
          <p:nvPr/>
        </p:nvSpPr>
        <p:spPr>
          <a:xfrm>
            <a:off x="5759067" y="2781300"/>
            <a:ext cx="6769862" cy="846386"/>
          </a:xfrm>
          <a:prstGeom prst="rect">
            <a:avLst/>
          </a:prstGeom>
        </p:spPr>
        <p:txBody>
          <a:bodyPr lIns="0" tIns="0" rIns="0" bIns="0" rtlCol="0" anchor="t">
            <a:spAutoFit/>
          </a:bodyPr>
          <a:lstStyle/>
          <a:p>
            <a:pPr algn="ctr">
              <a:lnSpc>
                <a:spcPts val="6608"/>
              </a:lnSpc>
              <a:spcBef>
                <a:spcPct val="0"/>
              </a:spcBef>
            </a:pPr>
            <a:r>
              <a:rPr lang="en-US" sz="6400" b="1" i="1" dirty="0" err="1">
                <a:solidFill>
                  <a:srgbClr val="F6EA9D"/>
                </a:solidFill>
                <a:latin typeface="Arial" panose="020B0604020202020204" pitchFamily="34" charset="0"/>
                <a:cs typeface="Arial" panose="020B0604020202020204" pitchFamily="34" charset="0"/>
              </a:rPr>
              <a:t>Bài</a:t>
            </a:r>
            <a:r>
              <a:rPr lang="en-US" sz="6400" b="1" i="1" dirty="0">
                <a:solidFill>
                  <a:srgbClr val="F6EA9D"/>
                </a:solidFill>
                <a:latin typeface="Arial" panose="020B0604020202020204" pitchFamily="34" charset="0"/>
                <a:cs typeface="Arial" panose="020B0604020202020204" pitchFamily="34" charset="0"/>
              </a:rPr>
              <a:t> </a:t>
            </a:r>
            <a:r>
              <a:rPr lang="en-US" sz="6400" b="1" i="1" dirty="0" err="1">
                <a:solidFill>
                  <a:srgbClr val="F6EA9D"/>
                </a:solidFill>
                <a:latin typeface="Arial" panose="020B0604020202020204" pitchFamily="34" charset="0"/>
                <a:cs typeface="Arial" panose="020B0604020202020204" pitchFamily="34" charset="0"/>
              </a:rPr>
              <a:t>đọc</a:t>
            </a:r>
            <a:r>
              <a:rPr lang="en-US" sz="6400" b="1" i="1" dirty="0">
                <a:solidFill>
                  <a:srgbClr val="F6EA9D"/>
                </a:solidFill>
                <a:latin typeface="Arial" panose="020B0604020202020204" pitchFamily="34" charset="0"/>
                <a:cs typeface="Arial" panose="020B0604020202020204" pitchFamily="34" charset="0"/>
              </a:rPr>
              <a:t> 1</a:t>
            </a:r>
          </a:p>
        </p:txBody>
      </p:sp>
      <p:pic>
        <p:nvPicPr>
          <p:cNvPr id="6"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371600" y="5676900"/>
            <a:ext cx="4100408" cy="63527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t="254" b="15476"/>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38499" y="2171700"/>
            <a:ext cx="11811001" cy="4876800"/>
          </a:xfrm>
          <a:prstGeom prst="rect">
            <a:avLst/>
          </a:prstGeom>
        </p:spPr>
      </p:pic>
      <p:sp>
        <p:nvSpPr>
          <p:cNvPr id="3" name="TextBox 3"/>
          <p:cNvSpPr txBox="1"/>
          <p:nvPr/>
        </p:nvSpPr>
        <p:spPr>
          <a:xfrm>
            <a:off x="1958403" y="3074297"/>
            <a:ext cx="14371194" cy="1643270"/>
          </a:xfrm>
          <a:prstGeom prst="rect">
            <a:avLst/>
          </a:prstGeom>
        </p:spPr>
        <p:txBody>
          <a:bodyPr lIns="0" tIns="0" rIns="0" bIns="0" rtlCol="0" anchor="t">
            <a:spAutoFit/>
          </a:bodyPr>
          <a:lstStyle/>
          <a:p>
            <a:pPr algn="ctr">
              <a:lnSpc>
                <a:spcPts val="14863"/>
              </a:lnSpc>
            </a:pPr>
            <a:r>
              <a:rPr lang="en-US" sz="7200" b="1" dirty="0">
                <a:solidFill>
                  <a:srgbClr val="FFF5DE"/>
                </a:solidFill>
                <a:latin typeface="Arial" panose="020B0604020202020204" pitchFamily="34" charset="0"/>
                <a:cs typeface="Arial" panose="020B0604020202020204" pitchFamily="34" charset="0"/>
              </a:rPr>
              <a:t>ĐỌC</a:t>
            </a:r>
          </a:p>
        </p:txBody>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74">
            <a:off x="11862361" y="4152074"/>
            <a:ext cx="5197490" cy="8190888"/>
          </a:xfrm>
          <a:prstGeom prst="rect">
            <a:avLst/>
          </a:prstGeom>
        </p:spPr>
      </p:pic>
    </p:spTree>
    <p:extLst>
      <p:ext uri="{BB962C8B-B14F-4D97-AF65-F5344CB8AC3E}">
        <p14:creationId xmlns:p14="http://schemas.microsoft.com/office/powerpoint/2010/main" val="2320853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rcRect t="3" b="15726"/>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71800" y="1562100"/>
            <a:ext cx="13639800" cy="8512908"/>
          </a:xfrm>
          <a:prstGeom prst="rect">
            <a:avLst/>
          </a:prstGeom>
          <a:noFill/>
        </p:spPr>
        <p:txBody>
          <a:bodyPr wrap="square" rtlCol="0">
            <a:spAutoFit/>
          </a:bodyPr>
          <a:lstStyle/>
          <a:p>
            <a:pPr algn="just">
              <a:lnSpc>
                <a:spcPct val="114000"/>
              </a:lnSpc>
            </a:pP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Mẹ</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tấm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áo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nhỏ</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Áo</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bố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giặt</a:t>
            </a:r>
            <a:endParaRPr lang="en-US" sz="3200" dirty="0">
              <a:latin typeface="Arial" panose="020B0604020202020204" pitchFamily="34" charset="0"/>
              <a:cs typeface="Arial" panose="020B0604020202020204" pitchFamily="34" charset="0"/>
            </a:endParaRPr>
          </a:p>
          <a:p>
            <a:pPr algn="just">
              <a:lnSpc>
                <a:spcPct val="114000"/>
              </a:lnSpc>
            </a:pPr>
            <a:r>
              <a:rPr lang="en-US" sz="3200" dirty="0" err="1">
                <a:latin typeface="Arial" panose="020B0604020202020204" pitchFamily="34" charset="0"/>
                <a:cs typeface="Arial" panose="020B0604020202020204" pitchFamily="34" charset="0"/>
              </a:rPr>
              <a:t>Bây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giờ</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đang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mùa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xuân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Thơ</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bố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viết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rồi</a:t>
            </a:r>
            <a:endParaRPr lang="en-US" sz="3200" dirty="0">
              <a:latin typeface="Arial" panose="020B0604020202020204" pitchFamily="34" charset="0"/>
              <a:cs typeface="Arial" panose="020B0604020202020204" pitchFamily="34" charset="0"/>
            </a:endParaRPr>
          </a:p>
          <a:p>
            <a:pPr algn="just">
              <a:lnSpc>
                <a:spcPct val="114000"/>
              </a:lnSpc>
            </a:pPr>
            <a:r>
              <a:rPr lang="en-US" sz="3200" dirty="0" err="1">
                <a:latin typeface="Arial" panose="020B0604020202020204" pitchFamily="34" charset="0"/>
                <a:cs typeface="Arial" panose="020B0604020202020204" pitchFamily="34" charset="0"/>
              </a:rPr>
              <a:t>Mẹ</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thêu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chiếc</a:t>
            </a:r>
            <a:r>
              <a:rPr lang="en-US" sz="3200" dirty="0">
                <a:latin typeface="Arial" panose="020B0604020202020204" pitchFamily="34" charset="0"/>
                <a:cs typeface="Arial" panose="020B0604020202020204" pitchFamily="34" charset="0"/>
              </a:rPr>
              <a:t> khan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anh</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hỏi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hoài</a:t>
            </a:r>
            <a:r>
              <a:rPr lang="en-US" sz="3200" dirty="0">
                <a:latin typeface="Arial" panose="020B0604020202020204" pitchFamily="34" charset="0"/>
                <a:cs typeface="Arial" panose="020B0604020202020204" pitchFamily="34" charset="0"/>
              </a:rPr>
              <a:t>:</a:t>
            </a:r>
          </a:p>
          <a:p>
            <a:pPr algn="just">
              <a:lnSpc>
                <a:spcPct val="114000"/>
              </a:lnSpc>
            </a:pPr>
            <a:r>
              <a:rPr lang="en-US" sz="3200" dirty="0" err="1">
                <a:latin typeface="Arial" panose="020B0604020202020204" pitchFamily="34" charset="0"/>
                <a:cs typeface="Arial" panose="020B0604020202020204" pitchFamily="34" charset="0"/>
              </a:rPr>
              <a:t>Cái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lá</a:t>
            </a:r>
            <a:r>
              <a:rPr lang="en-US" sz="3200" dirty="0">
                <a:latin typeface="Arial" panose="020B0604020202020204" pitchFamily="34" charset="0"/>
                <a:cs typeface="Arial" panose="020B0604020202020204" pitchFamily="34" charset="0"/>
              </a:rPr>
              <a:t>.					- </a:t>
            </a:r>
            <a:r>
              <a:rPr lang="en-US" sz="3200" dirty="0" err="1">
                <a:latin typeface="Arial" panose="020B0604020202020204" pitchFamily="34" charset="0"/>
                <a:cs typeface="Arial" panose="020B0604020202020204" pitchFamily="34" charset="0"/>
              </a:rPr>
              <a:t>Bao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giờ</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sinh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bé</a:t>
            </a:r>
            <a:r>
              <a:rPr lang="en-US" sz="3200" dirty="0">
                <a:latin typeface="Arial" panose="020B0604020202020204" pitchFamily="34" charset="0"/>
                <a:cs typeface="Arial" panose="020B0604020202020204" pitchFamily="34" charset="0"/>
              </a:rPr>
              <a:t>?</a:t>
            </a:r>
          </a:p>
          <a:p>
            <a:pPr algn="just">
              <a:lnSpc>
                <a:spcPct val="114000"/>
              </a:lnSpc>
            </a:pPr>
            <a:endParaRPr lang="en-US" sz="3200" dirty="0">
              <a:latin typeface="Arial" panose="020B0604020202020204" pitchFamily="34" charset="0"/>
              <a:cs typeface="Arial" panose="020B0604020202020204" pitchFamily="34" charset="0"/>
            </a:endParaRPr>
          </a:p>
          <a:p>
            <a:pPr algn="just">
              <a:lnSpc>
                <a:spcPct val="114000"/>
              </a:lnSpc>
            </a:pPr>
            <a:r>
              <a:rPr lang="en-US" sz="3200" dirty="0" err="1">
                <a:latin typeface="Arial" panose="020B0604020202020204" pitchFamily="34" charset="0"/>
                <a:cs typeface="Arial" panose="020B0604020202020204" pitchFamily="34" charset="0"/>
              </a:rPr>
              <a:t>Mẹ</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hè</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mong</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thế</a:t>
            </a:r>
            <a:endParaRPr lang="en-US" sz="3200" dirty="0">
              <a:latin typeface="Arial" panose="020B0604020202020204" pitchFamily="34" charset="0"/>
              <a:cs typeface="Arial" panose="020B0604020202020204" pitchFamily="34" charset="0"/>
            </a:endParaRPr>
          </a:p>
          <a:p>
            <a:pPr algn="just">
              <a:lnSpc>
                <a:spcPct val="114000"/>
              </a:lnSpc>
            </a:pPr>
            <a:r>
              <a:rPr lang="en-US" sz="3200" dirty="0" err="1">
                <a:latin typeface="Arial" panose="020B0604020202020204" pitchFamily="34" charset="0"/>
                <a:cs typeface="Arial" panose="020B0604020202020204" pitchFamily="34" charset="0"/>
              </a:rPr>
              <a:t>Nghe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tiếng</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đạp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thầm</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chả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biết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đâu</a:t>
            </a:r>
            <a:r>
              <a:rPr lang="en-US" sz="3200" dirty="0">
                <a:latin typeface="Arial" panose="020B0604020202020204" pitchFamily="34" charset="0"/>
                <a:cs typeface="Arial" panose="020B0604020202020204" pitchFamily="34" charset="0"/>
              </a:rPr>
              <a:t>…</a:t>
            </a:r>
          </a:p>
          <a:p>
            <a:pPr algn="just">
              <a:lnSpc>
                <a:spcPct val="114000"/>
              </a:lnSpc>
            </a:pPr>
            <a:r>
              <a:rPr lang="en-US" sz="3200" dirty="0" err="1">
                <a:latin typeface="Arial" panose="020B0604020202020204" pitchFamily="34" charset="0"/>
                <a:cs typeface="Arial" panose="020B0604020202020204" pitchFamily="34" charset="0"/>
              </a:rPr>
              <a:t>Mẹ</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nghĩ</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đến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chân</a:t>
            </a:r>
            <a:r>
              <a:rPr lang="en-US" sz="32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XUÂN QUỲNH</a:t>
            </a:r>
          </a:p>
          <a:p>
            <a:pPr algn="just">
              <a:lnSpc>
                <a:spcPct val="114000"/>
              </a:lnSpc>
            </a:pP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đường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tắp</a:t>
            </a:r>
            <a:r>
              <a:rPr lang="en-US" sz="3200" dirty="0">
                <a:latin typeface="Arial" panose="020B0604020202020204" pitchFamily="34" charset="0"/>
                <a:cs typeface="Arial" panose="020B0604020202020204" pitchFamily="34" charset="0"/>
              </a:rPr>
              <a:t>.</a:t>
            </a:r>
          </a:p>
          <a:p>
            <a:pPr algn="just">
              <a:lnSpc>
                <a:spcPct val="114000"/>
              </a:lnSpc>
            </a:pPr>
            <a:endParaRPr lang="en-US" sz="3200" dirty="0">
              <a:latin typeface="Arial" panose="020B0604020202020204" pitchFamily="34" charset="0"/>
              <a:cs typeface="Arial" panose="020B0604020202020204" pitchFamily="34" charset="0"/>
            </a:endParaRPr>
          </a:p>
          <a:p>
            <a:pPr algn="just">
              <a:lnSpc>
                <a:spcPct val="114000"/>
              </a:lnSpc>
            </a:pPr>
            <a:r>
              <a:rPr lang="en-US" sz="3200" dirty="0" err="1">
                <a:latin typeface="Arial" panose="020B0604020202020204" pitchFamily="34" charset="0"/>
                <a:cs typeface="Arial" panose="020B0604020202020204" pitchFamily="34" charset="0"/>
              </a:rPr>
              <a:t>Thường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nhiều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chuyện</a:t>
            </a:r>
            <a:endParaRPr lang="en-US" sz="3200" dirty="0">
              <a:latin typeface="Arial" panose="020B0604020202020204" pitchFamily="34" charset="0"/>
              <a:cs typeface="Arial" panose="020B0604020202020204" pitchFamily="34" charset="0"/>
            </a:endParaRPr>
          </a:p>
          <a:p>
            <a:pPr algn="just">
              <a:lnSpc>
                <a:spcPct val="114000"/>
              </a:lnSpc>
            </a:pPr>
            <a:r>
              <a:rPr lang="en-US" sz="3200" dirty="0" err="1">
                <a:latin typeface="Arial" panose="020B0604020202020204" pitchFamily="34" charset="0"/>
                <a:cs typeface="Arial" panose="020B0604020202020204" pitchFamily="34" charset="0"/>
              </a:rPr>
              <a:t>Bố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vẫn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nhắc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về</a:t>
            </a:r>
            <a:r>
              <a:rPr lang="en-US" sz="3200" dirty="0">
                <a:latin typeface="Arial" panose="020B0604020202020204" pitchFamily="34" charset="0"/>
                <a:cs typeface="Arial" panose="020B0604020202020204" pitchFamily="34" charset="0"/>
              </a:rPr>
              <a:t> con</a:t>
            </a:r>
          </a:p>
          <a:p>
            <a:pPr algn="just">
              <a:lnSpc>
                <a:spcPct val="114000"/>
              </a:lnSpc>
            </a:pPr>
            <a:r>
              <a:rPr lang="en-US" sz="3200" dirty="0" err="1">
                <a:latin typeface="Arial" panose="020B0604020202020204" pitchFamily="34" charset="0"/>
                <a:cs typeface="Arial" panose="020B0604020202020204" pitchFamily="34" charset="0"/>
              </a:rPr>
              <a:t>Bố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mua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chiếc</a:t>
            </a:r>
            <a:r>
              <a:rPr lang="en-US" sz="3200" dirty="0">
                <a:latin typeface="Arial" panose="020B0604020202020204" pitchFamily="34" charset="0"/>
                <a:cs typeface="Arial" panose="020B0604020202020204" pitchFamily="34" charset="0"/>
              </a:rPr>
              <a:t> khan</a:t>
            </a:r>
          </a:p>
          <a:p>
            <a:pPr algn="just">
              <a:lnSpc>
                <a:spcPct val="114000"/>
              </a:lnSpc>
            </a:pPr>
            <a:r>
              <a:rPr lang="en-US" sz="3200" dirty="0" err="1">
                <a:latin typeface="Arial" panose="020B0604020202020204" pitchFamily="34" charset="0"/>
                <a:cs typeface="Arial" panose="020B0604020202020204" pitchFamily="34" charset="0"/>
              </a:rPr>
              <a:t>Dành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riêng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cho</a:t>
            </a:r>
            <a:r>
              <a:rPr lang="en-US" sz="3200" dirty="0">
                <a:latin typeface="Arial" panose="020B0604020202020204" pitchFamily="34" charset="0"/>
                <a:cs typeface="Arial" panose="020B0604020202020204" pitchFamily="34" charset="0"/>
              </a:rPr>
              <a:t> con </a:t>
            </a:r>
            <a:r>
              <a:rPr lang="en-US" sz="3200" dirty="0" err="1">
                <a:latin typeface="Arial" panose="020B0604020202020204" pitchFamily="34" charset="0"/>
                <a:cs typeface="Arial" panose="020B0604020202020204" pitchFamily="34" charset="0"/>
              </a:rPr>
              <a:t>đắp</a:t>
            </a:r>
            <a:r>
              <a:rPr lang="en-US" sz="3200" dirty="0">
                <a:latin typeface="Arial" panose="020B0604020202020204" pitchFamily="34" charset="0"/>
                <a:cs typeface="Arial" panose="020B0604020202020204" pitchFamily="34" charset="0"/>
              </a:rPr>
              <a:t>.</a:t>
            </a:r>
          </a:p>
          <a:p>
            <a:pPr algn="just">
              <a:lnSpc>
                <a:spcPct val="114000"/>
              </a:lnSpc>
            </a:pPr>
            <a:r>
              <a:rPr lang="en-US" sz="3200" dirty="0">
                <a:latin typeface="Arial" panose="020B0604020202020204" pitchFamily="34" charset="0"/>
                <a:cs typeface="Arial" panose="020B0604020202020204" pitchFamily="34" charset="0"/>
              </a:rPr>
              <a:t>									</a:t>
            </a:r>
          </a:p>
        </p:txBody>
      </p:sp>
      <p:sp>
        <p:nvSpPr>
          <p:cNvPr id="5" name="TextBox 4"/>
          <p:cNvSpPr txBox="1"/>
          <p:nvPr/>
        </p:nvSpPr>
        <p:spPr>
          <a:xfrm>
            <a:off x="4800600" y="342900"/>
            <a:ext cx="8153400" cy="830997"/>
          </a:xfrm>
          <a:prstGeom prst="rect">
            <a:avLst/>
          </a:prstGeom>
          <a:noFill/>
        </p:spPr>
        <p:txBody>
          <a:bodyPr wrap="square" rtlCol="0">
            <a:spAutoFit/>
          </a:bodyPr>
          <a:lstStyle/>
          <a:p>
            <a:r>
              <a:rPr lang="en-US" sz="4800" b="1" dirty="0">
                <a:solidFill>
                  <a:srgbClr val="FF0000"/>
                </a:solidFill>
                <a:latin typeface="Arial" panose="020B0604020202020204" pitchFamily="34" charset="0"/>
                <a:cs typeface="Arial" panose="020B0604020202020204" pitchFamily="34" charset="0"/>
              </a:rPr>
              <a:t>CON CHẢ BIẾT ĐƯỢC ĐÂU</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000" t="14792" r="8000"/>
          <a:stretch/>
        </p:blipFill>
        <p:spPr>
          <a:xfrm>
            <a:off x="9448800" y="6286500"/>
            <a:ext cx="8839200" cy="4176711"/>
          </a:xfrm>
          <a:prstGeom prst="rect">
            <a:avLst/>
          </a:prstGeom>
        </p:spPr>
      </p:pic>
    </p:spTree>
    <p:extLst>
      <p:ext uri="{BB962C8B-B14F-4D97-AF65-F5344CB8AC3E}">
        <p14:creationId xmlns:p14="http://schemas.microsoft.com/office/powerpoint/2010/main" val="9801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5"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872</Words>
  <Application>Microsoft Office PowerPoint</Application>
  <PresentationFormat>Custom</PresentationFormat>
  <Paragraphs>94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dc:creator>
  <cp:lastModifiedBy>TA</cp:lastModifiedBy>
  <cp:revision>12</cp:revision>
  <dcterms:created xsi:type="dcterms:W3CDTF">2006-08-16T00:00:00Z</dcterms:created>
  <dcterms:modified xsi:type="dcterms:W3CDTF">2025-12-07T13:32:10Z</dcterms:modified>
  <dc:identifier>DAEsDt4166s</dc:identifier>
</cp:coreProperties>
</file>