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68" r:id="rId3"/>
    <p:sldId id="256" r:id="rId4"/>
    <p:sldId id="265" r:id="rId5"/>
    <p:sldId id="258" r:id="rId6"/>
    <p:sldId id="274" r:id="rId7"/>
    <p:sldId id="257" r:id="rId8"/>
    <p:sldId id="271" r:id="rId9"/>
    <p:sldId id="259" r:id="rId10"/>
    <p:sldId id="260" r:id="rId11"/>
    <p:sldId id="277" r:id="rId12"/>
    <p:sldId id="278" r:id="rId13"/>
    <p:sldId id="272" r:id="rId14"/>
    <p:sldId id="261" r:id="rId15"/>
    <p:sldId id="279" r:id="rId16"/>
    <p:sldId id="280" r:id="rId17"/>
    <p:sldId id="281" r:id="rId18"/>
    <p:sldId id="273" r:id="rId19"/>
    <p:sldId id="262" r:id="rId20"/>
    <p:sldId id="282" r:id="rId21"/>
    <p:sldId id="266" r:id="rId22"/>
    <p:sldId id="269" r:id="rId2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4622" autoAdjust="0"/>
  </p:normalViewPr>
  <p:slideViewPr>
    <p:cSldViewPr>
      <p:cViewPr varScale="1">
        <p:scale>
          <a:sx n="46" d="100"/>
          <a:sy n="46" d="100"/>
        </p:scale>
        <p:origin x="80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65.sv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12" Type="http://schemas.openxmlformats.org/officeDocument/2006/relationships/image" Target="../media/image64.png"/><Relationship Id="rId17" Type="http://schemas.openxmlformats.org/officeDocument/2006/relationships/image" Target="../media/image67.png"/><Relationship Id="rId2" Type="http://schemas.openxmlformats.org/officeDocument/2006/relationships/image" Target="../media/image5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31.svg"/><Relationship Id="rId5" Type="http://schemas.openxmlformats.org/officeDocument/2006/relationships/image" Target="../media/image51.svg"/><Relationship Id="rId15" Type="http://schemas.openxmlformats.org/officeDocument/2006/relationships/image" Target="../media/image39.svg"/><Relationship Id="rId10" Type="http://schemas.openxmlformats.org/officeDocument/2006/relationships/image" Target="../media/image30.png"/><Relationship Id="rId4" Type="http://schemas.openxmlformats.org/officeDocument/2006/relationships/image" Target="../media/image50.png"/><Relationship Id="rId9" Type="http://schemas.openxmlformats.org/officeDocument/2006/relationships/image" Target="../media/image22.svg"/><Relationship Id="rId1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2.svg"/><Relationship Id="rId7" Type="http://schemas.openxmlformats.org/officeDocument/2006/relationships/image" Target="../media/image20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Relationship Id="rId9" Type="http://schemas.openxmlformats.org/officeDocument/2006/relationships/image" Target="../media/image6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2.svg"/><Relationship Id="rId7" Type="http://schemas.openxmlformats.org/officeDocument/2006/relationships/image" Target="../media/image20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Relationship Id="rId9" Type="http://schemas.openxmlformats.org/officeDocument/2006/relationships/image" Target="../media/image6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7.svg"/><Relationship Id="rId18" Type="http://schemas.openxmlformats.org/officeDocument/2006/relationships/image" Target="../media/image21.pn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12" Type="http://schemas.openxmlformats.org/officeDocument/2006/relationships/image" Target="../media/image46.png"/><Relationship Id="rId17" Type="http://schemas.openxmlformats.org/officeDocument/2006/relationships/image" Target="../media/image39.svg"/><Relationship Id="rId2" Type="http://schemas.openxmlformats.org/officeDocument/2006/relationships/image" Target="../media/image40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20.svg"/><Relationship Id="rId5" Type="http://schemas.openxmlformats.org/officeDocument/2006/relationships/image" Target="../media/image43.svg"/><Relationship Id="rId15" Type="http://schemas.openxmlformats.org/officeDocument/2006/relationships/image" Target="../media/image49.svg"/><Relationship Id="rId10" Type="http://schemas.openxmlformats.org/officeDocument/2006/relationships/image" Target="../media/image19.png"/><Relationship Id="rId19" Type="http://schemas.openxmlformats.org/officeDocument/2006/relationships/image" Target="../media/image22.svg"/><Relationship Id="rId4" Type="http://schemas.openxmlformats.org/officeDocument/2006/relationships/image" Target="../media/image42.png"/><Relationship Id="rId9" Type="http://schemas.openxmlformats.org/officeDocument/2006/relationships/image" Target="../media/image6.svg"/><Relationship Id="rId1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22.svg"/><Relationship Id="rId3" Type="http://schemas.openxmlformats.org/officeDocument/2006/relationships/image" Target="../media/image71.svg"/><Relationship Id="rId7" Type="http://schemas.openxmlformats.org/officeDocument/2006/relationships/image" Target="../media/image8.svg"/><Relationship Id="rId12" Type="http://schemas.openxmlformats.org/officeDocument/2006/relationships/image" Target="../media/image21.png"/><Relationship Id="rId17" Type="http://schemas.openxmlformats.org/officeDocument/2006/relationships/image" Target="../media/image79.svg"/><Relationship Id="rId2" Type="http://schemas.openxmlformats.org/officeDocument/2006/relationships/image" Target="../media/image70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75.svg"/><Relationship Id="rId5" Type="http://schemas.openxmlformats.org/officeDocument/2006/relationships/image" Target="../media/image51.svg"/><Relationship Id="rId15" Type="http://schemas.openxmlformats.org/officeDocument/2006/relationships/image" Target="../media/image77.svg"/><Relationship Id="rId10" Type="http://schemas.openxmlformats.org/officeDocument/2006/relationships/image" Target="../media/image74.png"/><Relationship Id="rId4" Type="http://schemas.openxmlformats.org/officeDocument/2006/relationships/image" Target="../media/image50.png"/><Relationship Id="rId9" Type="http://schemas.openxmlformats.org/officeDocument/2006/relationships/image" Target="../media/image73.svg"/><Relationship Id="rId1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2.svg"/><Relationship Id="rId3" Type="http://schemas.openxmlformats.org/officeDocument/2006/relationships/image" Target="../media/image81.svg"/><Relationship Id="rId7" Type="http://schemas.openxmlformats.org/officeDocument/2006/relationships/image" Target="../media/image83.svg"/><Relationship Id="rId12" Type="http://schemas.openxmlformats.org/officeDocument/2006/relationships/image" Target="../media/image2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5.svg"/><Relationship Id="rId5" Type="http://schemas.openxmlformats.org/officeDocument/2006/relationships/image" Target="../media/image33.svg"/><Relationship Id="rId15" Type="http://schemas.openxmlformats.org/officeDocument/2006/relationships/image" Target="../media/image87.svg"/><Relationship Id="rId10" Type="http://schemas.openxmlformats.org/officeDocument/2006/relationships/image" Target="../media/image84.png"/><Relationship Id="rId4" Type="http://schemas.openxmlformats.org/officeDocument/2006/relationships/image" Target="../media/image32.png"/><Relationship Id="rId9" Type="http://schemas.openxmlformats.org/officeDocument/2006/relationships/image" Target="../media/image39.svg"/><Relationship Id="rId14" Type="http://schemas.openxmlformats.org/officeDocument/2006/relationships/image" Target="../media/image8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87.svg"/><Relationship Id="rId3" Type="http://schemas.openxmlformats.org/officeDocument/2006/relationships/image" Target="../media/image81.svg"/><Relationship Id="rId7" Type="http://schemas.openxmlformats.org/officeDocument/2006/relationships/image" Target="../media/image83.svg"/><Relationship Id="rId12" Type="http://schemas.openxmlformats.org/officeDocument/2006/relationships/image" Target="../media/image8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22.svg"/><Relationship Id="rId5" Type="http://schemas.openxmlformats.org/officeDocument/2006/relationships/image" Target="../media/image33.svg"/><Relationship Id="rId15" Type="http://schemas.openxmlformats.org/officeDocument/2006/relationships/image" Target="../media/image89.svg"/><Relationship Id="rId10" Type="http://schemas.openxmlformats.org/officeDocument/2006/relationships/image" Target="../media/image21.png"/><Relationship Id="rId4" Type="http://schemas.openxmlformats.org/officeDocument/2006/relationships/image" Target="../media/image32.png"/><Relationship Id="rId9" Type="http://schemas.openxmlformats.org/officeDocument/2006/relationships/image" Target="../media/image39.svg"/><Relationship Id="rId14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87.svg"/><Relationship Id="rId3" Type="http://schemas.openxmlformats.org/officeDocument/2006/relationships/image" Target="../media/image81.svg"/><Relationship Id="rId7" Type="http://schemas.openxmlformats.org/officeDocument/2006/relationships/image" Target="../media/image83.svg"/><Relationship Id="rId12" Type="http://schemas.openxmlformats.org/officeDocument/2006/relationships/image" Target="../media/image8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22.svg"/><Relationship Id="rId5" Type="http://schemas.openxmlformats.org/officeDocument/2006/relationships/image" Target="../media/image33.svg"/><Relationship Id="rId15" Type="http://schemas.openxmlformats.org/officeDocument/2006/relationships/image" Target="../media/image91.svg"/><Relationship Id="rId10" Type="http://schemas.openxmlformats.org/officeDocument/2006/relationships/image" Target="../media/image21.png"/><Relationship Id="rId4" Type="http://schemas.openxmlformats.org/officeDocument/2006/relationships/image" Target="../media/image32.png"/><Relationship Id="rId9" Type="http://schemas.openxmlformats.org/officeDocument/2006/relationships/image" Target="../media/image39.svg"/><Relationship Id="rId14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7.svg"/><Relationship Id="rId18" Type="http://schemas.openxmlformats.org/officeDocument/2006/relationships/image" Target="../media/image21.pn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12" Type="http://schemas.openxmlformats.org/officeDocument/2006/relationships/image" Target="../media/image46.png"/><Relationship Id="rId17" Type="http://schemas.openxmlformats.org/officeDocument/2006/relationships/image" Target="../media/image39.svg"/><Relationship Id="rId2" Type="http://schemas.openxmlformats.org/officeDocument/2006/relationships/image" Target="../media/image40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20.svg"/><Relationship Id="rId5" Type="http://schemas.openxmlformats.org/officeDocument/2006/relationships/image" Target="../media/image43.svg"/><Relationship Id="rId15" Type="http://schemas.openxmlformats.org/officeDocument/2006/relationships/image" Target="../media/image49.svg"/><Relationship Id="rId10" Type="http://schemas.openxmlformats.org/officeDocument/2006/relationships/image" Target="../media/image19.png"/><Relationship Id="rId19" Type="http://schemas.openxmlformats.org/officeDocument/2006/relationships/image" Target="../media/image22.svg"/><Relationship Id="rId4" Type="http://schemas.openxmlformats.org/officeDocument/2006/relationships/image" Target="../media/image42.png"/><Relationship Id="rId9" Type="http://schemas.openxmlformats.org/officeDocument/2006/relationships/image" Target="../media/image6.svg"/><Relationship Id="rId1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93.svg"/><Relationship Id="rId7" Type="http://schemas.openxmlformats.org/officeDocument/2006/relationships/image" Target="../media/image29.sv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95.svg"/><Relationship Id="rId4" Type="http://schemas.openxmlformats.org/officeDocument/2006/relationships/image" Target="../media/image94.png"/><Relationship Id="rId9" Type="http://schemas.openxmlformats.org/officeDocument/2006/relationships/image" Target="../media/image3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93.svg"/><Relationship Id="rId7" Type="http://schemas.openxmlformats.org/officeDocument/2006/relationships/image" Target="../media/image29.sv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95.svg"/><Relationship Id="rId4" Type="http://schemas.openxmlformats.org/officeDocument/2006/relationships/image" Target="../media/image94.png"/><Relationship Id="rId9" Type="http://schemas.openxmlformats.org/officeDocument/2006/relationships/image" Target="../media/image3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12.svg"/><Relationship Id="rId3" Type="http://schemas.openxmlformats.org/officeDocument/2006/relationships/image" Target="../media/image97.svg"/><Relationship Id="rId7" Type="http://schemas.openxmlformats.org/officeDocument/2006/relationships/image" Target="../media/image62.svg"/><Relationship Id="rId12" Type="http://schemas.openxmlformats.org/officeDocument/2006/relationships/image" Target="../media/image11.png"/><Relationship Id="rId17" Type="http://schemas.openxmlformats.org/officeDocument/2006/relationships/image" Target="../media/image73.svg"/><Relationship Id="rId2" Type="http://schemas.openxmlformats.org/officeDocument/2006/relationships/image" Target="../media/image96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51.svg"/><Relationship Id="rId5" Type="http://schemas.openxmlformats.org/officeDocument/2006/relationships/image" Target="../media/image99.svg"/><Relationship Id="rId15" Type="http://schemas.openxmlformats.org/officeDocument/2006/relationships/image" Target="../media/image77.svg"/><Relationship Id="rId10" Type="http://schemas.openxmlformats.org/officeDocument/2006/relationships/image" Target="../media/image50.png"/><Relationship Id="rId4" Type="http://schemas.openxmlformats.org/officeDocument/2006/relationships/image" Target="../media/image98.png"/><Relationship Id="rId9" Type="http://schemas.openxmlformats.org/officeDocument/2006/relationships/image" Target="../media/image71.svg"/><Relationship Id="rId1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29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17" Type="http://schemas.openxmlformats.org/officeDocument/2006/relationships/image" Target="../media/image39.svg"/><Relationship Id="rId2" Type="http://schemas.openxmlformats.org/officeDocument/2006/relationships/image" Target="../media/image28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4.svg"/><Relationship Id="rId15" Type="http://schemas.openxmlformats.org/officeDocument/2006/relationships/image" Target="../media/image22.svg"/><Relationship Id="rId10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33.sv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7.svg"/><Relationship Id="rId18" Type="http://schemas.openxmlformats.org/officeDocument/2006/relationships/image" Target="../media/image21.pn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12" Type="http://schemas.openxmlformats.org/officeDocument/2006/relationships/image" Target="../media/image46.png"/><Relationship Id="rId17" Type="http://schemas.openxmlformats.org/officeDocument/2006/relationships/image" Target="../media/image39.svg"/><Relationship Id="rId2" Type="http://schemas.openxmlformats.org/officeDocument/2006/relationships/image" Target="../media/image40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20.svg"/><Relationship Id="rId5" Type="http://schemas.openxmlformats.org/officeDocument/2006/relationships/image" Target="../media/image43.svg"/><Relationship Id="rId15" Type="http://schemas.openxmlformats.org/officeDocument/2006/relationships/image" Target="../media/image49.svg"/><Relationship Id="rId10" Type="http://schemas.openxmlformats.org/officeDocument/2006/relationships/image" Target="../media/image19.png"/><Relationship Id="rId19" Type="http://schemas.openxmlformats.org/officeDocument/2006/relationships/image" Target="../media/image22.svg"/><Relationship Id="rId4" Type="http://schemas.openxmlformats.org/officeDocument/2006/relationships/image" Target="../media/image42.png"/><Relationship Id="rId9" Type="http://schemas.openxmlformats.org/officeDocument/2006/relationships/image" Target="../media/image6.svg"/><Relationship Id="rId1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53.svg"/><Relationship Id="rId18" Type="http://schemas.openxmlformats.org/officeDocument/2006/relationships/image" Target="../media/image54.png"/><Relationship Id="rId3" Type="http://schemas.openxmlformats.org/officeDocument/2006/relationships/image" Target="../media/image6.svg"/><Relationship Id="rId7" Type="http://schemas.openxmlformats.org/officeDocument/2006/relationships/image" Target="../media/image51.svg"/><Relationship Id="rId12" Type="http://schemas.openxmlformats.org/officeDocument/2006/relationships/image" Target="../media/image52.png"/><Relationship Id="rId17" Type="http://schemas.openxmlformats.org/officeDocument/2006/relationships/image" Target="../media/image49.svg"/><Relationship Id="rId2" Type="http://schemas.openxmlformats.org/officeDocument/2006/relationships/image" Target="../media/image5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47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14.svg"/><Relationship Id="rId1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53.svg"/><Relationship Id="rId3" Type="http://schemas.openxmlformats.org/officeDocument/2006/relationships/image" Target="../media/image6.svg"/><Relationship Id="rId7" Type="http://schemas.openxmlformats.org/officeDocument/2006/relationships/image" Target="../media/image51.svg"/><Relationship Id="rId12" Type="http://schemas.openxmlformats.org/officeDocument/2006/relationships/image" Target="../media/image52.png"/><Relationship Id="rId2" Type="http://schemas.openxmlformats.org/officeDocument/2006/relationships/image" Target="../media/image5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47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14.svg"/><Relationship Id="rId1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0.svg"/><Relationship Id="rId3" Type="http://schemas.openxmlformats.org/officeDocument/2006/relationships/image" Target="../media/image56.svg"/><Relationship Id="rId7" Type="http://schemas.openxmlformats.org/officeDocument/2006/relationships/image" Target="../media/image8.svg"/><Relationship Id="rId12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2.svg"/><Relationship Id="rId5" Type="http://schemas.openxmlformats.org/officeDocument/2006/relationships/image" Target="../media/image58.svg"/><Relationship Id="rId15" Type="http://schemas.openxmlformats.org/officeDocument/2006/relationships/image" Target="../media/image39.svg"/><Relationship Id="rId10" Type="http://schemas.openxmlformats.org/officeDocument/2006/relationships/image" Target="../media/image21.png"/><Relationship Id="rId4" Type="http://schemas.openxmlformats.org/officeDocument/2006/relationships/image" Target="../media/image57.png"/><Relationship Id="rId9" Type="http://schemas.openxmlformats.org/officeDocument/2006/relationships/image" Target="../media/image4.sv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7.svg"/><Relationship Id="rId18" Type="http://schemas.openxmlformats.org/officeDocument/2006/relationships/image" Target="../media/image21.pn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12" Type="http://schemas.openxmlformats.org/officeDocument/2006/relationships/image" Target="../media/image46.png"/><Relationship Id="rId17" Type="http://schemas.openxmlformats.org/officeDocument/2006/relationships/image" Target="../media/image39.svg"/><Relationship Id="rId2" Type="http://schemas.openxmlformats.org/officeDocument/2006/relationships/image" Target="../media/image40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20.svg"/><Relationship Id="rId5" Type="http://schemas.openxmlformats.org/officeDocument/2006/relationships/image" Target="../media/image43.svg"/><Relationship Id="rId15" Type="http://schemas.openxmlformats.org/officeDocument/2006/relationships/image" Target="../media/image49.svg"/><Relationship Id="rId10" Type="http://schemas.openxmlformats.org/officeDocument/2006/relationships/image" Target="../media/image19.png"/><Relationship Id="rId19" Type="http://schemas.openxmlformats.org/officeDocument/2006/relationships/image" Target="../media/image22.svg"/><Relationship Id="rId4" Type="http://schemas.openxmlformats.org/officeDocument/2006/relationships/image" Target="../media/image42.png"/><Relationship Id="rId9" Type="http://schemas.openxmlformats.org/officeDocument/2006/relationships/image" Target="../media/image6.svg"/><Relationship Id="rId1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2.svg"/><Relationship Id="rId7" Type="http://schemas.openxmlformats.org/officeDocument/2006/relationships/image" Target="../media/image20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96579" y="2176890"/>
            <a:ext cx="15094842" cy="3118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u="none" dirty="0">
              <a:solidFill>
                <a:srgbClr val="2E25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7142"/>
          <a:stretch>
            <a:fillRect/>
          </a:stretch>
        </p:blipFill>
        <p:spPr>
          <a:xfrm>
            <a:off x="5367181" y="5834242"/>
            <a:ext cx="7553638" cy="445275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3569" t="19788"/>
          <a:stretch>
            <a:fillRect/>
          </a:stretch>
        </p:blipFill>
        <p:spPr>
          <a:xfrm rot="-5400000">
            <a:off x="66930" y="7513696"/>
            <a:ext cx="2706374" cy="284023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3569" t="19788"/>
          <a:stretch>
            <a:fillRect/>
          </a:stretch>
        </p:blipFill>
        <p:spPr>
          <a:xfrm rot="-10800000">
            <a:off x="15709178" y="7580626"/>
            <a:ext cx="2578822" cy="27063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67052" y="5143500"/>
            <a:ext cx="1063075" cy="102985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88580" y="5143500"/>
            <a:ext cx="1063075" cy="102985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1435"/>
          <a:stretch>
            <a:fillRect/>
          </a:stretch>
        </p:blipFill>
        <p:spPr>
          <a:xfrm rot="5400000">
            <a:off x="15519315" y="-499038"/>
            <a:ext cx="1240947" cy="223902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b="41115"/>
          <a:stretch>
            <a:fillRect/>
          </a:stretch>
        </p:blipFill>
        <p:spPr>
          <a:xfrm rot="-10800000">
            <a:off x="1028700" y="0"/>
            <a:ext cx="2166604" cy="1362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1621" r="42149"/>
          <a:stretch>
            <a:fillRect/>
          </a:stretch>
        </p:blipFill>
        <p:spPr>
          <a:xfrm rot="-5400000">
            <a:off x="400472" y="-400472"/>
            <a:ext cx="2562995" cy="336393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4081"/>
          <a:stretch>
            <a:fillRect/>
          </a:stretch>
        </p:blipFill>
        <p:spPr>
          <a:xfrm rot="-5400000" flipH="1">
            <a:off x="-634424" y="1944847"/>
            <a:ext cx="2411848" cy="1143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46231"/>
          <a:stretch>
            <a:fillRect/>
          </a:stretch>
        </p:blipFill>
        <p:spPr>
          <a:xfrm rot="-5400000">
            <a:off x="16357211" y="-659957"/>
            <a:ext cx="1535110" cy="285502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655811" y="1714501"/>
            <a:ext cx="15117899" cy="7543800"/>
            <a:chOff x="0" y="0"/>
            <a:chExt cx="3664799" cy="197271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64799" cy="1972710"/>
            </a:xfrm>
            <a:custGeom>
              <a:avLst/>
              <a:gdLst/>
              <a:ahLst/>
              <a:cxnLst/>
              <a:rect l="l" t="t" r="r" b="b"/>
              <a:pathLst>
                <a:path w="3664799" h="1972710">
                  <a:moveTo>
                    <a:pt x="3540339" y="1972710"/>
                  </a:moveTo>
                  <a:lnTo>
                    <a:pt x="124460" y="1972710"/>
                  </a:lnTo>
                  <a:cubicBezTo>
                    <a:pt x="55880" y="1972710"/>
                    <a:pt x="0" y="1916830"/>
                    <a:pt x="0" y="18482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40339" y="0"/>
                  </a:lnTo>
                  <a:cubicBezTo>
                    <a:pt x="3608919" y="0"/>
                    <a:pt x="3664799" y="55880"/>
                    <a:pt x="3664799" y="124460"/>
                  </a:cubicBezTo>
                  <a:lnTo>
                    <a:pt x="3664799" y="1848250"/>
                  </a:lnTo>
                  <a:cubicBezTo>
                    <a:pt x="3664799" y="1916830"/>
                    <a:pt x="3608919" y="1972710"/>
                    <a:pt x="3540339" y="197271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03337">
            <a:off x="-314541" y="7942599"/>
            <a:ext cx="2168995" cy="42196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770981" y="8478669"/>
            <a:ext cx="2887555" cy="180833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5497948" y="323934"/>
            <a:ext cx="7433623" cy="986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799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THÍCH</a:t>
            </a:r>
            <a:endParaRPr lang="en-US" sz="4800" b="1" u="none" dirty="0">
              <a:solidFill>
                <a:srgbClr val="2E25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40035"/>
          <a:stretch>
            <a:fillRect/>
          </a:stretch>
        </p:blipFill>
        <p:spPr>
          <a:xfrm>
            <a:off x="1655811" y="2334985"/>
            <a:ext cx="15117899" cy="80764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234275" y="8666661"/>
            <a:ext cx="1205191" cy="11832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27" y="3338194"/>
            <a:ext cx="3886200" cy="27636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4" b="10130"/>
          <a:stretch/>
        </p:blipFill>
        <p:spPr>
          <a:xfrm>
            <a:off x="10287000" y="3284217"/>
            <a:ext cx="4408141" cy="316835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65276" y="6503406"/>
            <a:ext cx="6019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PHÙ SA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mịn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trôi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đọng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song,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bồi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573555" y="6477042"/>
            <a:ext cx="583503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NA (MÃNG CẦU)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 – 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14600" y="1562100"/>
            <a:ext cx="14035417" cy="7696200"/>
            <a:chOff x="0" y="0"/>
            <a:chExt cx="6290592" cy="32912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90592" cy="3291278"/>
            </a:xfrm>
            <a:custGeom>
              <a:avLst/>
              <a:gdLst/>
              <a:ahLst/>
              <a:cxnLst/>
              <a:rect l="l" t="t" r="r" b="b"/>
              <a:pathLst>
                <a:path w="6290592" h="3291278">
                  <a:moveTo>
                    <a:pt x="6166132" y="3291278"/>
                  </a:moveTo>
                  <a:lnTo>
                    <a:pt x="124460" y="3291278"/>
                  </a:lnTo>
                  <a:cubicBezTo>
                    <a:pt x="55880" y="3291278"/>
                    <a:pt x="0" y="3235398"/>
                    <a:pt x="0" y="3166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6132" y="0"/>
                  </a:lnTo>
                  <a:cubicBezTo>
                    <a:pt x="6234712" y="0"/>
                    <a:pt x="6290592" y="55880"/>
                    <a:pt x="6290592" y="124460"/>
                  </a:cubicBezTo>
                  <a:lnTo>
                    <a:pt x="6290592" y="3166818"/>
                  </a:lnTo>
                  <a:cubicBezTo>
                    <a:pt x="6290592" y="3235398"/>
                    <a:pt x="6234712" y="3291278"/>
                    <a:pt x="6166132" y="329127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0" y="0"/>
            <a:ext cx="3998894" cy="35408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836"/>
          <a:stretch>
            <a:fillRect/>
          </a:stretch>
        </p:blipFill>
        <p:spPr>
          <a:xfrm>
            <a:off x="0" y="1833550"/>
            <a:ext cx="1727816" cy="330995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073466" y="248855"/>
            <a:ext cx="7625363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799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TỪNG ĐOẠN</a:t>
            </a:r>
            <a:endParaRPr lang="en-US" sz="4800" b="1" u="none" dirty="0">
              <a:solidFill>
                <a:srgbClr val="2E25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5670"/>
          <a:stretch>
            <a:fillRect/>
          </a:stretch>
        </p:blipFill>
        <p:spPr>
          <a:xfrm rot="-10800000">
            <a:off x="16550018" y="2593529"/>
            <a:ext cx="1737982" cy="28166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98895" y="2019300"/>
            <a:ext cx="1177450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>
              <a:lnSpc>
                <a:spcPct val="150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cha				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cha,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		Theo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		Hai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		Cho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		Hai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			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NGUYỄN HOÀNG SƠN</a:t>
            </a:r>
          </a:p>
        </p:txBody>
      </p:sp>
      <p:sp>
        <p:nvSpPr>
          <p:cNvPr id="4" name="Oval 3"/>
          <p:cNvSpPr/>
          <p:nvPr/>
        </p:nvSpPr>
        <p:spPr>
          <a:xfrm>
            <a:off x="3352799" y="2095500"/>
            <a:ext cx="646095" cy="646095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3337147" y="5519673"/>
            <a:ext cx="646095" cy="646095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9753600" y="2095499"/>
            <a:ext cx="646095" cy="646095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9753599" y="5519672"/>
            <a:ext cx="646095" cy="646095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7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12159"/>
          <a:stretch>
            <a:fillRect/>
          </a:stretch>
        </p:blipFill>
        <p:spPr>
          <a:xfrm>
            <a:off x="994735" y="6977051"/>
            <a:ext cx="2914286" cy="33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0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4" grpId="0" animBg="1"/>
      <p:bldP spid="12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14600" y="1562100"/>
            <a:ext cx="14035417" cy="7696200"/>
            <a:chOff x="0" y="0"/>
            <a:chExt cx="6290592" cy="32912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90592" cy="3291278"/>
            </a:xfrm>
            <a:custGeom>
              <a:avLst/>
              <a:gdLst/>
              <a:ahLst/>
              <a:cxnLst/>
              <a:rect l="l" t="t" r="r" b="b"/>
              <a:pathLst>
                <a:path w="6290592" h="3291278">
                  <a:moveTo>
                    <a:pt x="6166132" y="3291278"/>
                  </a:moveTo>
                  <a:lnTo>
                    <a:pt x="124460" y="3291278"/>
                  </a:lnTo>
                  <a:cubicBezTo>
                    <a:pt x="55880" y="3291278"/>
                    <a:pt x="0" y="3235398"/>
                    <a:pt x="0" y="3166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6132" y="0"/>
                  </a:lnTo>
                  <a:cubicBezTo>
                    <a:pt x="6234712" y="0"/>
                    <a:pt x="6290592" y="55880"/>
                    <a:pt x="6290592" y="124460"/>
                  </a:cubicBezTo>
                  <a:lnTo>
                    <a:pt x="6290592" y="3166818"/>
                  </a:lnTo>
                  <a:cubicBezTo>
                    <a:pt x="6290592" y="3235398"/>
                    <a:pt x="6234712" y="3291278"/>
                    <a:pt x="6166132" y="329127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0" y="0"/>
            <a:ext cx="3998894" cy="35408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836"/>
          <a:stretch>
            <a:fillRect/>
          </a:stretch>
        </p:blipFill>
        <p:spPr>
          <a:xfrm>
            <a:off x="0" y="1833550"/>
            <a:ext cx="1727816" cy="330995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719626" y="353917"/>
            <a:ext cx="7625363" cy="98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799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TOÀN BÀI</a:t>
            </a:r>
            <a:endParaRPr lang="en-US" sz="4800" b="1" u="none" dirty="0">
              <a:solidFill>
                <a:srgbClr val="2E25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5670"/>
          <a:stretch>
            <a:fillRect/>
          </a:stretch>
        </p:blipFill>
        <p:spPr>
          <a:xfrm rot="-10800000">
            <a:off x="16550018" y="2593529"/>
            <a:ext cx="1737982" cy="28166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98895" y="2019300"/>
            <a:ext cx="1177450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>
              <a:lnSpc>
                <a:spcPct val="150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cha				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cha,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		Theo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		Hai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		Cho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		Hai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			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NGUYỄN HOÀNG SƠN</a:t>
            </a:r>
          </a:p>
        </p:txBody>
      </p:sp>
      <p:pic>
        <p:nvPicPr>
          <p:cNvPr id="17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12159"/>
          <a:stretch>
            <a:fillRect/>
          </a:stretch>
        </p:blipFill>
        <p:spPr>
          <a:xfrm>
            <a:off x="994735" y="6977051"/>
            <a:ext cx="2914286" cy="33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3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76394" y="5143500"/>
            <a:ext cx="1861012" cy="5143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532" r="3001" b="64850"/>
          <a:stretch>
            <a:fillRect/>
          </a:stretch>
        </p:blipFill>
        <p:spPr>
          <a:xfrm>
            <a:off x="2887852" y="8251871"/>
            <a:ext cx="12512297" cy="2035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79" t="2518"/>
          <a:stretch>
            <a:fillRect/>
          </a:stretch>
        </p:blipFill>
        <p:spPr>
          <a:xfrm>
            <a:off x="-511763" y="5143500"/>
            <a:ext cx="3889727" cy="51435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2971144" y="1895785"/>
            <a:ext cx="12539101" cy="7192277"/>
            <a:chOff x="0" y="0"/>
            <a:chExt cx="7981950" cy="4578350"/>
          </a:xfrm>
        </p:grpSpPr>
        <p:sp>
          <p:nvSpPr>
            <p:cNvPr id="6" name="Freeform 6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93A4D8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2E2562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E2562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400996" y="-484145"/>
            <a:ext cx="3714911" cy="35988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827908" y="-484145"/>
            <a:ext cx="3714911" cy="359882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65670"/>
          <a:stretch>
            <a:fillRect/>
          </a:stretch>
        </p:blipFill>
        <p:spPr>
          <a:xfrm>
            <a:off x="0" y="2024050"/>
            <a:ext cx="1633105" cy="264670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753298" y="269687"/>
            <a:ext cx="834204" cy="8722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r="50836"/>
          <a:stretch>
            <a:fillRect/>
          </a:stretch>
        </p:blipFill>
        <p:spPr>
          <a:xfrm>
            <a:off x="16733294" y="1625512"/>
            <a:ext cx="1554706" cy="29783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469972" y="7415931"/>
            <a:ext cx="1230953" cy="120857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8809597">
            <a:off x="2562597" y="107210"/>
            <a:ext cx="1866157" cy="363052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6229721" y="4764069"/>
            <a:ext cx="6171401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799"/>
              </a:lnSpc>
              <a:spcBef>
                <a:spcPct val="0"/>
              </a:spcBef>
            </a:pPr>
            <a:r>
              <a:rPr lang="en-US" sz="8600" b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HIỂU</a:t>
            </a:r>
            <a:endParaRPr lang="en-US" sz="8600" b="1" u="none" dirty="0">
              <a:solidFill>
                <a:srgbClr val="2E25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366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04872" y="1790701"/>
            <a:ext cx="14435328" cy="7467600"/>
            <a:chOff x="0" y="0"/>
            <a:chExt cx="2386775" cy="27642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86775" cy="2764253"/>
            </a:xfrm>
            <a:custGeom>
              <a:avLst/>
              <a:gdLst/>
              <a:ahLst/>
              <a:cxnLst/>
              <a:rect l="l" t="t" r="r" b="b"/>
              <a:pathLst>
                <a:path w="2386775" h="2764253">
                  <a:moveTo>
                    <a:pt x="2262315" y="2764253"/>
                  </a:moveTo>
                  <a:lnTo>
                    <a:pt x="124460" y="2764253"/>
                  </a:lnTo>
                  <a:cubicBezTo>
                    <a:pt x="55880" y="2764253"/>
                    <a:pt x="0" y="2708373"/>
                    <a:pt x="0" y="263979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2315" y="0"/>
                  </a:lnTo>
                  <a:cubicBezTo>
                    <a:pt x="2330895" y="0"/>
                    <a:pt x="2386775" y="55880"/>
                    <a:pt x="2386775" y="124460"/>
                  </a:cubicBezTo>
                  <a:lnTo>
                    <a:pt x="2386775" y="2639793"/>
                  </a:lnTo>
                  <a:cubicBezTo>
                    <a:pt x="2386775" y="2708373"/>
                    <a:pt x="2330895" y="2764253"/>
                    <a:pt x="2262315" y="276425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393365" y="2868158"/>
            <a:ext cx="12606532" cy="5355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200000"/>
              </a:lnSpc>
              <a:spcBef>
                <a:spcPct val="0"/>
              </a:spcBef>
            </a:pPr>
            <a:r>
              <a:rPr lang="en-US" sz="4800" b="1" u="none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CHƠI: PHỎNG VẤN</a:t>
            </a:r>
          </a:p>
          <a:p>
            <a:pPr lvl="0" algn="just">
              <a:lnSpc>
                <a:spcPct val="200000"/>
              </a:lnSpc>
              <a:spcBef>
                <a:spcPct val="0"/>
              </a:spcBef>
            </a:pPr>
            <a:r>
              <a:rPr lang="en-US" sz="4200" b="1" i="1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200" b="1" i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200" b="1" i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00" b="1" i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200" b="1" i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200" b="1" i="1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i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200" b="1" i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4200" b="1" i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4200" b="1" i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phóng</a:t>
            </a:r>
            <a:r>
              <a:rPr lang="en-US" sz="4200" b="1" i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4200" b="1" i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b="1" i="1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phỏng</a:t>
            </a:r>
            <a:r>
              <a:rPr lang="en-US" sz="4200" b="1" i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4200" b="1" i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i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200" b="1" i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b="1" i="1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b="1" i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200" b="1" i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i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200" b="1" i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b="1" i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200" b="1" i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200" b="1" i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Hai </a:t>
            </a:r>
            <a:r>
              <a:rPr lang="en-US" sz="4200" b="1" i="1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i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200" b="1" i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4200" b="1" i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200" b="1" i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200" b="1" i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b="1" i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200" b="1" i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b="1" i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200" b="1" i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200" b="1" i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b="1" i="1" u="none" dirty="0">
              <a:solidFill>
                <a:srgbClr val="2E25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0692" b="1627"/>
          <a:stretch>
            <a:fillRect/>
          </a:stretch>
        </p:blipFill>
        <p:spPr>
          <a:xfrm rot="-10800000">
            <a:off x="-236015" y="7084437"/>
            <a:ext cx="2640885" cy="43325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4081"/>
          <a:stretch>
            <a:fillRect/>
          </a:stretch>
        </p:blipFill>
        <p:spPr>
          <a:xfrm rot="-10800000" flipH="1">
            <a:off x="1146780" y="9104988"/>
            <a:ext cx="2516180" cy="11924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100000">
            <a:off x="16562804" y="-191750"/>
            <a:ext cx="1631770" cy="231307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48200"/>
          <a:stretch>
            <a:fillRect/>
          </a:stretch>
        </p:blipFill>
        <p:spPr>
          <a:xfrm rot="-5400000">
            <a:off x="-709555" y="5877856"/>
            <a:ext cx="2751405" cy="128269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59218">
            <a:off x="11927784" y="8950727"/>
            <a:ext cx="1690484" cy="100583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444062">
            <a:off x="1595222" y="807274"/>
            <a:ext cx="1619293" cy="31502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t="40035"/>
          <a:stretch>
            <a:fillRect/>
          </a:stretch>
        </p:blipFill>
        <p:spPr>
          <a:xfrm>
            <a:off x="2404868" y="2213960"/>
            <a:ext cx="14435332" cy="77118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152557" y="7093955"/>
            <a:ext cx="3116109" cy="3203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97689" y="0"/>
            <a:ext cx="10690311" cy="10287000"/>
            <a:chOff x="0" y="0"/>
            <a:chExt cx="3318698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18698" cy="3479800"/>
            </a:xfrm>
            <a:custGeom>
              <a:avLst/>
              <a:gdLst/>
              <a:ahLst/>
              <a:cxnLst/>
              <a:rect l="l" t="t" r="r" b="b"/>
              <a:pathLst>
                <a:path w="3318698" h="3479800">
                  <a:moveTo>
                    <a:pt x="0" y="0"/>
                  </a:moveTo>
                  <a:lnTo>
                    <a:pt x="3318698" y="0"/>
                  </a:lnTo>
                  <a:lnTo>
                    <a:pt x="3318698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B4E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518415" y="1028700"/>
            <a:ext cx="8582200" cy="7772400"/>
            <a:chOff x="0" y="0"/>
            <a:chExt cx="3969011" cy="137370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69011" cy="1373709"/>
            </a:xfrm>
            <a:custGeom>
              <a:avLst/>
              <a:gdLst/>
              <a:ahLst/>
              <a:cxnLst/>
              <a:rect l="l" t="t" r="r" b="b"/>
              <a:pathLst>
                <a:path w="3969011" h="1373709">
                  <a:moveTo>
                    <a:pt x="3844551" y="1373709"/>
                  </a:moveTo>
                  <a:lnTo>
                    <a:pt x="124460" y="1373709"/>
                  </a:lnTo>
                  <a:cubicBezTo>
                    <a:pt x="55880" y="1373709"/>
                    <a:pt x="0" y="1317829"/>
                    <a:pt x="0" y="12492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44551" y="0"/>
                  </a:lnTo>
                  <a:cubicBezTo>
                    <a:pt x="3913131" y="0"/>
                    <a:pt x="3969011" y="55880"/>
                    <a:pt x="3969011" y="124460"/>
                  </a:cubicBezTo>
                  <a:lnTo>
                    <a:pt x="3969011" y="1249249"/>
                  </a:lnTo>
                  <a:cubicBezTo>
                    <a:pt x="3969011" y="1317829"/>
                    <a:pt x="3913131" y="1373709"/>
                    <a:pt x="3844551" y="137370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461"/>
          <a:stretch>
            <a:fillRect/>
          </a:stretch>
        </p:blipFill>
        <p:spPr>
          <a:xfrm>
            <a:off x="158717" y="6220268"/>
            <a:ext cx="6473614" cy="40434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0" y="0"/>
            <a:ext cx="1939818" cy="17822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7018362" y="-437800"/>
            <a:ext cx="1240981" cy="175912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250101" y="496952"/>
            <a:ext cx="1151537" cy="1130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229924" y="867276"/>
            <a:ext cx="1066641" cy="106664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659097" y="9572525"/>
            <a:ext cx="1866157" cy="36305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921306" y="5172963"/>
            <a:ext cx="948436" cy="50385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61415" y="2918062"/>
            <a:ext cx="769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00" b="1" i="1" dirty="0"/>
              <a:t>Bài thơ là lời của ai nói về ai?</a:t>
            </a:r>
            <a:endParaRPr lang="en-US" sz="42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8961415" y="3909971"/>
            <a:ext cx="7696200" cy="2363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Symbol" panose="05050102010706020507" pitchFamily="18" charset="2"/>
              <a:buChar char="Þ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Bài thơ là lời của bạn nhỏ nói với bà nội, bà ngoại.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15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97689" y="0"/>
            <a:ext cx="10690311" cy="10287000"/>
            <a:chOff x="0" y="0"/>
            <a:chExt cx="3318698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18698" cy="3479800"/>
            </a:xfrm>
            <a:custGeom>
              <a:avLst/>
              <a:gdLst/>
              <a:ahLst/>
              <a:cxnLst/>
              <a:rect l="l" t="t" r="r" b="b"/>
              <a:pathLst>
                <a:path w="3318698" h="3479800">
                  <a:moveTo>
                    <a:pt x="0" y="0"/>
                  </a:moveTo>
                  <a:lnTo>
                    <a:pt x="3318698" y="0"/>
                  </a:lnTo>
                  <a:lnTo>
                    <a:pt x="3318698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B4E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001000" y="1028700"/>
            <a:ext cx="9982200" cy="8660422"/>
            <a:chOff x="0" y="0"/>
            <a:chExt cx="3969011" cy="137370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69011" cy="1373709"/>
            </a:xfrm>
            <a:custGeom>
              <a:avLst/>
              <a:gdLst/>
              <a:ahLst/>
              <a:cxnLst/>
              <a:rect l="l" t="t" r="r" b="b"/>
              <a:pathLst>
                <a:path w="3969011" h="1373709">
                  <a:moveTo>
                    <a:pt x="3844551" y="1373709"/>
                  </a:moveTo>
                  <a:lnTo>
                    <a:pt x="124460" y="1373709"/>
                  </a:lnTo>
                  <a:cubicBezTo>
                    <a:pt x="55880" y="1373709"/>
                    <a:pt x="0" y="1317829"/>
                    <a:pt x="0" y="12492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44551" y="0"/>
                  </a:lnTo>
                  <a:cubicBezTo>
                    <a:pt x="3913131" y="0"/>
                    <a:pt x="3969011" y="55880"/>
                    <a:pt x="3969011" y="124460"/>
                  </a:cubicBezTo>
                  <a:lnTo>
                    <a:pt x="3969011" y="1249249"/>
                  </a:lnTo>
                  <a:cubicBezTo>
                    <a:pt x="3969011" y="1317829"/>
                    <a:pt x="3913131" y="1373709"/>
                    <a:pt x="3844551" y="137370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461"/>
          <a:stretch>
            <a:fillRect/>
          </a:stretch>
        </p:blipFill>
        <p:spPr>
          <a:xfrm>
            <a:off x="158717" y="6220268"/>
            <a:ext cx="6473614" cy="40434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0" y="0"/>
            <a:ext cx="1939818" cy="17822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6690129" y="-455599"/>
            <a:ext cx="1240981" cy="175912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045908" y="651608"/>
            <a:ext cx="1151537" cy="11306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175215" y="9806535"/>
            <a:ext cx="1866157" cy="36305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921306" y="5172963"/>
            <a:ext cx="948436" cy="50385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82000" y="1706502"/>
            <a:ext cx="9452589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200" b="1" i="1" dirty="0"/>
              <a:t>Tìm những hình ảnh nói lên tình yêu thương của hai bà dành cho cháu: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vi-VN" sz="3800" b="1" i="1" dirty="0"/>
              <a:t>Ở khổ thơ 2</a:t>
            </a:r>
            <a:r>
              <a:rPr lang="en-US" sz="3800" b="1" i="1" dirty="0"/>
              <a:t> </a:t>
            </a:r>
          </a:p>
          <a:p>
            <a:pPr marL="571500" indent="-57150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vi-VN" sz="3800" dirty="0"/>
              <a:t>Bà ngoại chăm làm vườn để cho cháu có cây ăn quả.</a:t>
            </a:r>
          </a:p>
          <a:p>
            <a:pPr>
              <a:lnSpc>
                <a:spcPct val="150000"/>
              </a:lnSpc>
            </a:pPr>
            <a:r>
              <a:rPr lang="vi-VN" sz="3800" b="1" i="1" dirty="0"/>
              <a:t>b) Ở khổ thơ 3</a:t>
            </a:r>
            <a:endParaRPr lang="en-US" sz="3800" b="1" i="1" dirty="0"/>
          </a:p>
          <a:p>
            <a:pPr marL="571500" indent="-57150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Tết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Tết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732485" y="991367"/>
            <a:ext cx="1066641" cy="106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4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19601" y="0"/>
            <a:ext cx="13868400" cy="10287000"/>
            <a:chOff x="0" y="0"/>
            <a:chExt cx="3318698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18698" cy="3479800"/>
            </a:xfrm>
            <a:custGeom>
              <a:avLst/>
              <a:gdLst/>
              <a:ahLst/>
              <a:cxnLst/>
              <a:rect l="l" t="t" r="r" b="b"/>
              <a:pathLst>
                <a:path w="3318698" h="3479800">
                  <a:moveTo>
                    <a:pt x="0" y="0"/>
                  </a:moveTo>
                  <a:lnTo>
                    <a:pt x="3318698" y="0"/>
                  </a:lnTo>
                  <a:lnTo>
                    <a:pt x="3318698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B4E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832526" y="1028700"/>
            <a:ext cx="13150674" cy="8660422"/>
            <a:chOff x="0" y="0"/>
            <a:chExt cx="3969011" cy="137370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69011" cy="1373709"/>
            </a:xfrm>
            <a:custGeom>
              <a:avLst/>
              <a:gdLst/>
              <a:ahLst/>
              <a:cxnLst/>
              <a:rect l="l" t="t" r="r" b="b"/>
              <a:pathLst>
                <a:path w="3969011" h="1373709">
                  <a:moveTo>
                    <a:pt x="3844551" y="1373709"/>
                  </a:moveTo>
                  <a:lnTo>
                    <a:pt x="124460" y="1373709"/>
                  </a:lnTo>
                  <a:cubicBezTo>
                    <a:pt x="55880" y="1373709"/>
                    <a:pt x="0" y="1317829"/>
                    <a:pt x="0" y="12492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44551" y="0"/>
                  </a:lnTo>
                  <a:cubicBezTo>
                    <a:pt x="3913131" y="0"/>
                    <a:pt x="3969011" y="55880"/>
                    <a:pt x="3969011" y="124460"/>
                  </a:cubicBezTo>
                  <a:lnTo>
                    <a:pt x="3969011" y="1249249"/>
                  </a:lnTo>
                  <a:cubicBezTo>
                    <a:pt x="3969011" y="1317829"/>
                    <a:pt x="3913131" y="1373709"/>
                    <a:pt x="3844551" y="137370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461"/>
          <a:stretch>
            <a:fillRect/>
          </a:stretch>
        </p:blipFill>
        <p:spPr>
          <a:xfrm>
            <a:off x="-303513" y="7224784"/>
            <a:ext cx="4903597" cy="306278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0" y="0"/>
            <a:ext cx="1939818" cy="17822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3799110" y="-471351"/>
            <a:ext cx="1240981" cy="175912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045908" y="651608"/>
            <a:ext cx="1151537" cy="11306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175215" y="9806535"/>
            <a:ext cx="1866157" cy="36305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74067" y="6286500"/>
            <a:ext cx="948436" cy="50385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635011" y="1306181"/>
            <a:ext cx="12348189" cy="192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4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4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200" b="1" i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4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2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00084" y="990760"/>
            <a:ext cx="1066641" cy="106664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666725" y="3631421"/>
            <a:ext cx="4925075" cy="15108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625912" y="5613889"/>
            <a:ext cx="4925075" cy="15108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Hai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Cho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625911" y="7594651"/>
            <a:ext cx="4925075" cy="15108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Hai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496800" y="4610100"/>
            <a:ext cx="4648200" cy="10037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2518409" y="6722889"/>
            <a:ext cx="4648200" cy="10037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>
            <a:endCxn id="7" idx="1"/>
          </p:cNvCxnSpPr>
          <p:nvPr/>
        </p:nvCxnSpPr>
        <p:spPr>
          <a:xfrm>
            <a:off x="10591800" y="4386826"/>
            <a:ext cx="1905000" cy="72516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6" idx="3"/>
            <a:endCxn id="21" idx="1"/>
          </p:cNvCxnSpPr>
          <p:nvPr/>
        </p:nvCxnSpPr>
        <p:spPr>
          <a:xfrm>
            <a:off x="10550987" y="6369295"/>
            <a:ext cx="1967422" cy="855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0" idx="3"/>
          </p:cNvCxnSpPr>
          <p:nvPr/>
        </p:nvCxnSpPr>
        <p:spPr>
          <a:xfrm flipV="1">
            <a:off x="10550986" y="5111995"/>
            <a:ext cx="1945814" cy="3238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94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 animBg="1"/>
      <p:bldP spid="16" grpId="0" animBg="1"/>
      <p:bldP spid="20" grpId="0" animBg="1"/>
      <p:bldP spid="7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76394" y="5143500"/>
            <a:ext cx="1861012" cy="5143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532" r="3001" b="64850"/>
          <a:stretch>
            <a:fillRect/>
          </a:stretch>
        </p:blipFill>
        <p:spPr>
          <a:xfrm>
            <a:off x="2887852" y="8251871"/>
            <a:ext cx="12512297" cy="2035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79" t="2518"/>
          <a:stretch>
            <a:fillRect/>
          </a:stretch>
        </p:blipFill>
        <p:spPr>
          <a:xfrm>
            <a:off x="-511763" y="5143500"/>
            <a:ext cx="3889727" cy="51435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2971144" y="1895785"/>
            <a:ext cx="12539101" cy="7192277"/>
            <a:chOff x="0" y="0"/>
            <a:chExt cx="7981950" cy="4578350"/>
          </a:xfrm>
        </p:grpSpPr>
        <p:sp>
          <p:nvSpPr>
            <p:cNvPr id="6" name="Freeform 6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93A4D8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2E2562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E2562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400996" y="-484145"/>
            <a:ext cx="3714911" cy="35988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827908" y="-484145"/>
            <a:ext cx="3714911" cy="359882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65670"/>
          <a:stretch>
            <a:fillRect/>
          </a:stretch>
        </p:blipFill>
        <p:spPr>
          <a:xfrm>
            <a:off x="0" y="2024050"/>
            <a:ext cx="1633105" cy="264670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753298" y="269687"/>
            <a:ext cx="834204" cy="8722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r="50836"/>
          <a:stretch>
            <a:fillRect/>
          </a:stretch>
        </p:blipFill>
        <p:spPr>
          <a:xfrm>
            <a:off x="16733294" y="1625512"/>
            <a:ext cx="1554706" cy="29783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469972" y="7415931"/>
            <a:ext cx="1230953" cy="120857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8809597">
            <a:off x="2562597" y="107210"/>
            <a:ext cx="1866157" cy="363052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5915657" y="4764069"/>
            <a:ext cx="6648079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799"/>
              </a:lnSpc>
              <a:spcBef>
                <a:spcPct val="0"/>
              </a:spcBef>
            </a:pPr>
            <a:r>
              <a:rPr lang="en-US" sz="8600" b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8600" b="1" u="none" dirty="0">
              <a:solidFill>
                <a:srgbClr val="2E25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558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96392" y="542023"/>
            <a:ext cx="10706100" cy="2115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8799"/>
              </a:lnSpc>
            </a:pPr>
            <a:r>
              <a:rPr lang="en-US" sz="4800" b="1" i="1" u="none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u="none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i="1" u="none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u="none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1" i="1" u="none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800" b="1" i="1" u="none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800" b="1" i="1" u="none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800" b="1" i="1" u="none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800" b="1" i="1" u="none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800" b="1" i="1" u="none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4800" b="1" i="1" u="none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u="none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u="none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4800" b="1" i="1" u="none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endParaRPr lang="en-US" sz="4800" b="1" i="1" u="none" dirty="0">
              <a:solidFill>
                <a:srgbClr val="2E25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351596" y="3225215"/>
            <a:ext cx="15395344" cy="6339536"/>
            <a:chOff x="0" y="0"/>
            <a:chExt cx="2386775" cy="26686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86775" cy="2668633"/>
            </a:xfrm>
            <a:custGeom>
              <a:avLst/>
              <a:gdLst/>
              <a:ahLst/>
              <a:cxnLst/>
              <a:rect l="l" t="t" r="r" b="b"/>
              <a:pathLst>
                <a:path w="2386775" h="2668633">
                  <a:moveTo>
                    <a:pt x="2262315" y="2668633"/>
                  </a:moveTo>
                  <a:lnTo>
                    <a:pt x="124460" y="2668633"/>
                  </a:lnTo>
                  <a:cubicBezTo>
                    <a:pt x="55880" y="2668633"/>
                    <a:pt x="0" y="2612753"/>
                    <a:pt x="0" y="25441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2315" y="0"/>
                  </a:lnTo>
                  <a:cubicBezTo>
                    <a:pt x="2330895" y="0"/>
                    <a:pt x="2386775" y="55880"/>
                    <a:pt x="2386775" y="124460"/>
                  </a:cubicBezTo>
                  <a:lnTo>
                    <a:pt x="2386775" y="2544173"/>
                  </a:lnTo>
                  <a:cubicBezTo>
                    <a:pt x="2386775" y="2612753"/>
                    <a:pt x="2330895" y="2668633"/>
                    <a:pt x="2262315" y="266863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88776">
            <a:off x="121273" y="8552290"/>
            <a:ext cx="2460646" cy="114531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31862" y="-963549"/>
            <a:ext cx="3555047" cy="376739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048146">
            <a:off x="15790621" y="-708832"/>
            <a:ext cx="3677146" cy="307501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117593" y="2080805"/>
            <a:ext cx="1472852" cy="144607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422996">
            <a:off x="16028977" y="8552290"/>
            <a:ext cx="2460646" cy="114531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53000" y="5493487"/>
            <a:ext cx="7543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21" name="Oval 20"/>
          <p:cNvSpPr/>
          <p:nvPr/>
        </p:nvSpPr>
        <p:spPr>
          <a:xfrm>
            <a:off x="4041142" y="5524500"/>
            <a:ext cx="646095" cy="646095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6948" y="4009714"/>
            <a:ext cx="10820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Symbol" panose="05050102010706020507" pitchFamily="18" charset="2"/>
              <a:buChar char="Þ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 animBg="1"/>
      <p:bldP spid="21" grpId="1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7827898" y="-3742716"/>
            <a:ext cx="1621681" cy="10065787"/>
            <a:chOff x="0" y="0"/>
            <a:chExt cx="1476309" cy="43926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76309" cy="4392612"/>
            </a:xfrm>
            <a:custGeom>
              <a:avLst/>
              <a:gdLst/>
              <a:ahLst/>
              <a:cxnLst/>
              <a:rect l="l" t="t" r="r" b="b"/>
              <a:pathLst>
                <a:path w="1476309" h="4392612">
                  <a:moveTo>
                    <a:pt x="1351849" y="4392612"/>
                  </a:moveTo>
                  <a:lnTo>
                    <a:pt x="124460" y="4392612"/>
                  </a:lnTo>
                  <a:cubicBezTo>
                    <a:pt x="55880" y="4392612"/>
                    <a:pt x="0" y="4336732"/>
                    <a:pt x="0" y="426815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51849" y="0"/>
                  </a:lnTo>
                  <a:cubicBezTo>
                    <a:pt x="1420429" y="0"/>
                    <a:pt x="1476309" y="55880"/>
                    <a:pt x="1476309" y="124460"/>
                  </a:cubicBezTo>
                  <a:lnTo>
                    <a:pt x="1476309" y="4268153"/>
                  </a:lnTo>
                  <a:cubicBezTo>
                    <a:pt x="1476309" y="4336733"/>
                    <a:pt x="1420429" y="4392612"/>
                    <a:pt x="1351849" y="439261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4919020" y="773561"/>
            <a:ext cx="7439435" cy="1033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799"/>
              </a:lnSpc>
              <a:spcBef>
                <a:spcPct val="0"/>
              </a:spcBef>
            </a:pPr>
            <a:r>
              <a:rPr lang="en-US" sz="6400" b="1" u="none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70733" y="8903016"/>
            <a:ext cx="1863997" cy="110907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70733" y="336929"/>
            <a:ext cx="1863997" cy="106247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73462"/>
          <a:stretch>
            <a:fillRect/>
          </a:stretch>
        </p:blipFill>
        <p:spPr>
          <a:xfrm rot="-5400000" flipH="1">
            <a:off x="13653164" y="5674339"/>
            <a:ext cx="1050875" cy="821879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47284" b="3315"/>
          <a:stretch>
            <a:fillRect/>
          </a:stretch>
        </p:blipFill>
        <p:spPr>
          <a:xfrm>
            <a:off x="16595078" y="1028700"/>
            <a:ext cx="1712106" cy="332774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65670"/>
          <a:stretch>
            <a:fillRect/>
          </a:stretch>
        </p:blipFill>
        <p:spPr>
          <a:xfrm rot="-5400000" flipH="1">
            <a:off x="15544569" y="-652005"/>
            <a:ext cx="2101018" cy="340502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857123">
            <a:off x="14572593" y="9070862"/>
            <a:ext cx="1866157" cy="3630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2395242"/>
            <a:ext cx="1463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65" y="4457700"/>
            <a:ext cx="3371850" cy="3371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452" y="6551416"/>
            <a:ext cx="3726014" cy="3162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703566"/>
            <a:ext cx="3429000" cy="3429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676" y="6308275"/>
            <a:ext cx="3648076" cy="36480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2752" y="4400804"/>
            <a:ext cx="3731509" cy="37315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34789" y="615559"/>
            <a:ext cx="12228957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8799"/>
              </a:lnSpc>
            </a:pPr>
            <a:r>
              <a:rPr lang="en-US" sz="4800" b="1" i="1" u="none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u="none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b="1" i="1" u="none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800" b="1" i="1" u="none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u="none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800" b="1" i="1" u="none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sz="4800" b="1" i="1" u="none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u="none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4800" b="1" i="1" u="none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i="1" u="none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u="none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u="none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i="1" u="none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none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u="none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351596" y="3187261"/>
            <a:ext cx="15395344" cy="4704354"/>
            <a:chOff x="0" y="0"/>
            <a:chExt cx="2386775" cy="26686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86775" cy="2668633"/>
            </a:xfrm>
            <a:custGeom>
              <a:avLst/>
              <a:gdLst/>
              <a:ahLst/>
              <a:cxnLst/>
              <a:rect l="l" t="t" r="r" b="b"/>
              <a:pathLst>
                <a:path w="2386775" h="2668633">
                  <a:moveTo>
                    <a:pt x="2262315" y="2668633"/>
                  </a:moveTo>
                  <a:lnTo>
                    <a:pt x="124460" y="2668633"/>
                  </a:lnTo>
                  <a:cubicBezTo>
                    <a:pt x="55880" y="2668633"/>
                    <a:pt x="0" y="2612753"/>
                    <a:pt x="0" y="25441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2315" y="0"/>
                  </a:lnTo>
                  <a:cubicBezTo>
                    <a:pt x="2330895" y="0"/>
                    <a:pt x="2386775" y="55880"/>
                    <a:pt x="2386775" y="124460"/>
                  </a:cubicBezTo>
                  <a:lnTo>
                    <a:pt x="2386775" y="2544173"/>
                  </a:lnTo>
                  <a:cubicBezTo>
                    <a:pt x="2386775" y="2612753"/>
                    <a:pt x="2330895" y="2668633"/>
                    <a:pt x="2262315" y="266863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88776">
            <a:off x="121273" y="8552290"/>
            <a:ext cx="2460646" cy="114531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31862" y="-963549"/>
            <a:ext cx="3555047" cy="376739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048146">
            <a:off x="15790621" y="-708832"/>
            <a:ext cx="3677146" cy="307501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117593" y="2080805"/>
            <a:ext cx="1472852" cy="144607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422996">
            <a:off x="16028977" y="8552290"/>
            <a:ext cx="2460646" cy="114531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28800" y="3916841"/>
            <a:ext cx="1469440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nhặt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09750" y="3888266"/>
            <a:ext cx="1493309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nhặt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573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85014" y="1333500"/>
            <a:ext cx="12317971" cy="1033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799"/>
              </a:lnSpc>
              <a:spcBef>
                <a:spcPct val="0"/>
              </a:spcBef>
            </a:pPr>
            <a:r>
              <a:rPr lang="en-US" sz="6400" b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400" b="1" u="none" dirty="0">
              <a:solidFill>
                <a:srgbClr val="2E25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376999" y="3700233"/>
            <a:ext cx="13533999" cy="5837662"/>
            <a:chOff x="0" y="0"/>
            <a:chExt cx="5624888" cy="7998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624888" cy="799862"/>
            </a:xfrm>
            <a:custGeom>
              <a:avLst/>
              <a:gdLst/>
              <a:ahLst/>
              <a:cxnLst/>
              <a:rect l="l" t="t" r="r" b="b"/>
              <a:pathLst>
                <a:path w="5624888" h="799862">
                  <a:moveTo>
                    <a:pt x="5500427" y="799862"/>
                  </a:moveTo>
                  <a:lnTo>
                    <a:pt x="124460" y="799862"/>
                  </a:lnTo>
                  <a:cubicBezTo>
                    <a:pt x="55880" y="799862"/>
                    <a:pt x="0" y="743982"/>
                    <a:pt x="0" y="67540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500428" y="0"/>
                  </a:lnTo>
                  <a:cubicBezTo>
                    <a:pt x="5569008" y="0"/>
                    <a:pt x="5624888" y="55880"/>
                    <a:pt x="5624888" y="124460"/>
                  </a:cubicBezTo>
                  <a:lnTo>
                    <a:pt x="5624888" y="675402"/>
                  </a:lnTo>
                  <a:cubicBezTo>
                    <a:pt x="5624888" y="743982"/>
                    <a:pt x="5569008" y="799862"/>
                    <a:pt x="5500428" y="79986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211993" y="1465448"/>
            <a:ext cx="1311049" cy="82238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734548" y="1465448"/>
            <a:ext cx="1448399" cy="1005979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0" y="0"/>
            <a:ext cx="3478270" cy="307985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25412" r="46261"/>
          <a:stretch>
            <a:fillRect/>
          </a:stretch>
        </p:blipFill>
        <p:spPr>
          <a:xfrm>
            <a:off x="15895111" y="0"/>
            <a:ext cx="2392889" cy="3285021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44081"/>
          <a:stretch>
            <a:fillRect/>
          </a:stretch>
        </p:blipFill>
        <p:spPr>
          <a:xfrm flipH="1">
            <a:off x="14637021" y="0"/>
            <a:ext cx="2516180" cy="1192444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59218">
            <a:off x="509008" y="1568943"/>
            <a:ext cx="1690484" cy="1005838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t="40035"/>
          <a:stretch>
            <a:fillRect/>
          </a:stretch>
        </p:blipFill>
        <p:spPr>
          <a:xfrm>
            <a:off x="4420483" y="2675555"/>
            <a:ext cx="9447035" cy="504691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t="48200"/>
          <a:stretch>
            <a:fillRect/>
          </a:stretch>
        </p:blipFill>
        <p:spPr>
          <a:xfrm rot="8291269">
            <a:off x="15904462" y="8616954"/>
            <a:ext cx="2751405" cy="1282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96579" y="2176890"/>
            <a:ext cx="15094842" cy="3118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  <a:endParaRPr lang="en-US" sz="7200" b="1" u="none" dirty="0">
              <a:solidFill>
                <a:srgbClr val="2E25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7142"/>
          <a:stretch>
            <a:fillRect/>
          </a:stretch>
        </p:blipFill>
        <p:spPr>
          <a:xfrm>
            <a:off x="5367181" y="5834242"/>
            <a:ext cx="7553638" cy="445275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3569" t="19788"/>
          <a:stretch>
            <a:fillRect/>
          </a:stretch>
        </p:blipFill>
        <p:spPr>
          <a:xfrm rot="-5400000">
            <a:off x="66930" y="7513696"/>
            <a:ext cx="2706374" cy="284023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3569" t="19788"/>
          <a:stretch>
            <a:fillRect/>
          </a:stretch>
        </p:blipFill>
        <p:spPr>
          <a:xfrm rot="-10800000">
            <a:off x="15709178" y="7580626"/>
            <a:ext cx="2578822" cy="27063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67052" y="5143500"/>
            <a:ext cx="1063075" cy="102985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88580" y="5143500"/>
            <a:ext cx="1063075" cy="102985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1435"/>
          <a:stretch>
            <a:fillRect/>
          </a:stretch>
        </p:blipFill>
        <p:spPr>
          <a:xfrm rot="5400000">
            <a:off x="15519315" y="-499038"/>
            <a:ext cx="1240947" cy="223902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b="41115"/>
          <a:stretch>
            <a:fillRect/>
          </a:stretch>
        </p:blipFill>
        <p:spPr>
          <a:xfrm rot="-10800000">
            <a:off x="1028700" y="0"/>
            <a:ext cx="2166604" cy="136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01074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41981">
            <a:off x="-796983" y="-778307"/>
            <a:ext cx="3911647" cy="327111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924520" y="3033921"/>
            <a:ext cx="14438959" cy="1706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1000" b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KÍNH ÔNG BÀ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6231"/>
          <a:stretch>
            <a:fillRect/>
          </a:stretch>
        </p:blipFill>
        <p:spPr>
          <a:xfrm rot="-10800000">
            <a:off x="0" y="6225227"/>
            <a:ext cx="1886072" cy="35077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6158445" y="4771662"/>
            <a:ext cx="2618976" cy="164013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5997272" y="97002"/>
            <a:ext cx="2387730" cy="219372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3532" r="3001" b="64850"/>
          <a:stretch>
            <a:fillRect/>
          </a:stretch>
        </p:blipFill>
        <p:spPr>
          <a:xfrm>
            <a:off x="2558988" y="8144892"/>
            <a:ext cx="13170024" cy="214210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572000" y="5877726"/>
            <a:ext cx="8599648" cy="44092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094273" y="9258300"/>
            <a:ext cx="2384985" cy="4639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556244" y="1648839"/>
            <a:ext cx="1205191" cy="118327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925067" y="1782417"/>
            <a:ext cx="8437864" cy="662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0"/>
              </a:lnSpc>
              <a:spcBef>
                <a:spcPct val="0"/>
              </a:spcBef>
            </a:pPr>
            <a:r>
              <a:rPr lang="en-US" sz="7200" u="none" spc="179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7200" u="none" spc="179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76394" y="5143500"/>
            <a:ext cx="1861012" cy="5143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532" r="3001" b="64850"/>
          <a:stretch>
            <a:fillRect/>
          </a:stretch>
        </p:blipFill>
        <p:spPr>
          <a:xfrm>
            <a:off x="2887852" y="8251871"/>
            <a:ext cx="12512297" cy="2035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79" t="2518"/>
          <a:stretch>
            <a:fillRect/>
          </a:stretch>
        </p:blipFill>
        <p:spPr>
          <a:xfrm>
            <a:off x="-511763" y="5143500"/>
            <a:ext cx="3889727" cy="51435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2971144" y="1895785"/>
            <a:ext cx="12539101" cy="7192277"/>
            <a:chOff x="0" y="0"/>
            <a:chExt cx="7981950" cy="4578350"/>
          </a:xfrm>
        </p:grpSpPr>
        <p:sp>
          <p:nvSpPr>
            <p:cNvPr id="6" name="Freeform 6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93A4D8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2E2562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E2562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400996" y="-484145"/>
            <a:ext cx="3714911" cy="35988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827908" y="-484145"/>
            <a:ext cx="3714911" cy="359882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65670"/>
          <a:stretch>
            <a:fillRect/>
          </a:stretch>
        </p:blipFill>
        <p:spPr>
          <a:xfrm>
            <a:off x="0" y="2024050"/>
            <a:ext cx="1633105" cy="264670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753298" y="269687"/>
            <a:ext cx="834204" cy="8722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r="50836"/>
          <a:stretch>
            <a:fillRect/>
          </a:stretch>
        </p:blipFill>
        <p:spPr>
          <a:xfrm>
            <a:off x="16733294" y="1625512"/>
            <a:ext cx="1554706" cy="29783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469972" y="7415931"/>
            <a:ext cx="1230953" cy="120857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8809597">
            <a:off x="2562597" y="107210"/>
            <a:ext cx="1866157" cy="363052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6477799" y="4723637"/>
            <a:ext cx="5332401" cy="1168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799"/>
              </a:lnSpc>
              <a:spcBef>
                <a:spcPct val="0"/>
              </a:spcBef>
            </a:pPr>
            <a:r>
              <a:rPr lang="en-US" sz="8600" b="1" u="none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SẺ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05199" y="422000"/>
            <a:ext cx="10280712" cy="1624233"/>
            <a:chOff x="0" y="0"/>
            <a:chExt cx="3907772" cy="22021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7772" cy="2202117"/>
            </a:xfrm>
            <a:custGeom>
              <a:avLst/>
              <a:gdLst/>
              <a:ahLst/>
              <a:cxnLst/>
              <a:rect l="l" t="t" r="r" b="b"/>
              <a:pathLst>
                <a:path w="3907772" h="2202117">
                  <a:moveTo>
                    <a:pt x="3783312" y="2202117"/>
                  </a:moveTo>
                  <a:lnTo>
                    <a:pt x="124460" y="2202117"/>
                  </a:lnTo>
                  <a:cubicBezTo>
                    <a:pt x="55880" y="2202117"/>
                    <a:pt x="0" y="2146237"/>
                    <a:pt x="0" y="20776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783312" y="0"/>
                  </a:lnTo>
                  <a:cubicBezTo>
                    <a:pt x="3851892" y="0"/>
                    <a:pt x="3907772" y="55880"/>
                    <a:pt x="3907772" y="124460"/>
                  </a:cubicBezTo>
                  <a:lnTo>
                    <a:pt x="3907772" y="2077657"/>
                  </a:lnTo>
                  <a:cubicBezTo>
                    <a:pt x="3907772" y="2146237"/>
                    <a:pt x="3851892" y="2202117"/>
                    <a:pt x="3783312" y="220211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40168" y="-876300"/>
            <a:ext cx="3445582" cy="33379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73462"/>
          <a:stretch>
            <a:fillRect/>
          </a:stretch>
        </p:blipFill>
        <p:spPr>
          <a:xfrm rot="-5400000" flipH="1">
            <a:off x="13653164" y="5674339"/>
            <a:ext cx="1050875" cy="82187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44081"/>
          <a:stretch>
            <a:fillRect/>
          </a:stretch>
        </p:blipFill>
        <p:spPr>
          <a:xfrm flipH="1">
            <a:off x="14086381" y="0"/>
            <a:ext cx="2009932" cy="95252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80858" y="8062595"/>
            <a:ext cx="2097727" cy="119570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280858" y="1028700"/>
            <a:ext cx="2245503" cy="43685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V="1">
            <a:off x="3183122" y="1111474"/>
            <a:ext cx="1364275" cy="385408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5978330" y="682869"/>
            <a:ext cx="5699635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799"/>
              </a:lnSpc>
            </a:pPr>
            <a:r>
              <a:rPr lang="en-US" sz="4800" b="1" i="1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b="1" i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800" b="1" i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800" b="1" i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u="none" dirty="0">
              <a:solidFill>
                <a:srgbClr val="2E25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4020628">
            <a:off x="17023173" y="7795366"/>
            <a:ext cx="834204" cy="87226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50836"/>
          <a:stretch>
            <a:fillRect/>
          </a:stretch>
        </p:blipFill>
        <p:spPr>
          <a:xfrm rot="-5400000">
            <a:off x="14727006" y="7290404"/>
            <a:ext cx="2055501" cy="393769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7" r="11105" b="6817"/>
          <a:stretch/>
        </p:blipFill>
        <p:spPr>
          <a:xfrm>
            <a:off x="2057400" y="3891522"/>
            <a:ext cx="12642911" cy="599569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44555" y="2044863"/>
            <a:ext cx="16002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 ÔNG BÀ</a:t>
            </a:r>
          </a:p>
          <a:p>
            <a:pPr algn="ctr"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05199" y="422000"/>
            <a:ext cx="10280712" cy="1624233"/>
            <a:chOff x="0" y="0"/>
            <a:chExt cx="3907772" cy="22021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07772" cy="2202117"/>
            </a:xfrm>
            <a:custGeom>
              <a:avLst/>
              <a:gdLst/>
              <a:ahLst/>
              <a:cxnLst/>
              <a:rect l="l" t="t" r="r" b="b"/>
              <a:pathLst>
                <a:path w="3907772" h="2202117">
                  <a:moveTo>
                    <a:pt x="3783312" y="2202117"/>
                  </a:moveTo>
                  <a:lnTo>
                    <a:pt x="124460" y="2202117"/>
                  </a:lnTo>
                  <a:cubicBezTo>
                    <a:pt x="55880" y="2202117"/>
                    <a:pt x="0" y="2146237"/>
                    <a:pt x="0" y="20776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783312" y="0"/>
                  </a:lnTo>
                  <a:cubicBezTo>
                    <a:pt x="3851892" y="0"/>
                    <a:pt x="3907772" y="55880"/>
                    <a:pt x="3907772" y="124460"/>
                  </a:cubicBezTo>
                  <a:lnTo>
                    <a:pt x="3907772" y="2077657"/>
                  </a:lnTo>
                  <a:cubicBezTo>
                    <a:pt x="3907772" y="2146237"/>
                    <a:pt x="3851892" y="2202117"/>
                    <a:pt x="3783312" y="220211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40168" y="-876300"/>
            <a:ext cx="3445582" cy="33379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73462"/>
          <a:stretch>
            <a:fillRect/>
          </a:stretch>
        </p:blipFill>
        <p:spPr>
          <a:xfrm rot="-5400000" flipH="1">
            <a:off x="13653164" y="5674339"/>
            <a:ext cx="1050875" cy="82187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44081"/>
          <a:stretch>
            <a:fillRect/>
          </a:stretch>
        </p:blipFill>
        <p:spPr>
          <a:xfrm flipH="1">
            <a:off x="14086381" y="0"/>
            <a:ext cx="2009932" cy="95252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06971" y="8962897"/>
            <a:ext cx="2097727" cy="119570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280858" y="1028700"/>
            <a:ext cx="2245503" cy="43685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V="1">
            <a:off x="3183122" y="1111474"/>
            <a:ext cx="1364275" cy="385408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5978330" y="682869"/>
            <a:ext cx="5699635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799"/>
              </a:lnSpc>
            </a:pPr>
            <a:r>
              <a:rPr lang="en-US" sz="4800" b="1" i="1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b="1" i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800" b="1" i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800" b="1" i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u="none" dirty="0">
              <a:solidFill>
                <a:srgbClr val="2E25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4020628">
            <a:off x="17520897" y="8570305"/>
            <a:ext cx="834204" cy="8722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7" r="11105" b="6817"/>
          <a:stretch/>
        </p:blipFill>
        <p:spPr>
          <a:xfrm>
            <a:off x="10957021" y="2740104"/>
            <a:ext cx="6443160" cy="61712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48598" y="2534946"/>
            <a:ext cx="9919776" cy="5758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sz="3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</a:p>
          <a:p>
            <a:pPr marL="571500" indent="-571500" algn="just">
              <a:lnSpc>
                <a:spcPct val="200000"/>
              </a:lnSpc>
              <a:buFontTx/>
              <a:buChar char="-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200000"/>
              </a:lnSpc>
              <a:buFontTx/>
              <a:buChar char="-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200000"/>
              </a:lnSpc>
              <a:buFontTx/>
              <a:buChar char="-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706244" y="2933700"/>
            <a:ext cx="646008" cy="646008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61931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96188" y="1028700"/>
            <a:ext cx="14495624" cy="4642240"/>
            <a:chOff x="0" y="0"/>
            <a:chExt cx="7737151" cy="24778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737151" cy="2477831"/>
            </a:xfrm>
            <a:custGeom>
              <a:avLst/>
              <a:gdLst/>
              <a:ahLst/>
              <a:cxnLst/>
              <a:rect l="l" t="t" r="r" b="b"/>
              <a:pathLst>
                <a:path w="7737151" h="2477831">
                  <a:moveTo>
                    <a:pt x="7612691" y="2477831"/>
                  </a:moveTo>
                  <a:lnTo>
                    <a:pt x="124460" y="2477831"/>
                  </a:lnTo>
                  <a:cubicBezTo>
                    <a:pt x="55880" y="2477831"/>
                    <a:pt x="0" y="2421951"/>
                    <a:pt x="0" y="235337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612691" y="0"/>
                  </a:lnTo>
                  <a:cubicBezTo>
                    <a:pt x="7681271" y="0"/>
                    <a:pt x="7737151" y="55880"/>
                    <a:pt x="7737151" y="124460"/>
                  </a:cubicBezTo>
                  <a:lnTo>
                    <a:pt x="7737151" y="2353371"/>
                  </a:lnTo>
                  <a:cubicBezTo>
                    <a:pt x="7737151" y="2421951"/>
                    <a:pt x="7681271" y="2477831"/>
                    <a:pt x="7612691" y="24778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76315" y="0"/>
            <a:ext cx="4011685" cy="47655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092942" y="3430993"/>
            <a:ext cx="1712507" cy="34250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06970" y="4168253"/>
            <a:ext cx="1375984" cy="195049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55522"/>
          <a:stretch>
            <a:fillRect/>
          </a:stretch>
        </p:blipFill>
        <p:spPr>
          <a:xfrm rot="-5400000">
            <a:off x="1954760" y="-926060"/>
            <a:ext cx="1483671" cy="333579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638850" y="3323265"/>
            <a:ext cx="13010301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400"/>
              </a:lnSpc>
              <a:spcBef>
                <a:spcPct val="0"/>
              </a:spcBef>
            </a:pPr>
            <a:r>
              <a:rPr lang="en-US" sz="9600" b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 NỘI, BÀ NGOẠI</a:t>
            </a:r>
            <a:endParaRPr lang="en-US" sz="9600" b="1" u="none" dirty="0">
              <a:solidFill>
                <a:srgbClr val="2E25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238924" y="2058494"/>
            <a:ext cx="11810151" cy="648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00"/>
              </a:lnSpc>
              <a:spcBef>
                <a:spcPct val="0"/>
              </a:spcBef>
            </a:pPr>
            <a:r>
              <a:rPr lang="en-US" sz="6400" b="1" i="1" spc="240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400" b="1" i="1" spc="240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spc="240" dirty="0" err="1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6400" b="1" i="1" spc="240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6400" b="1" i="1" u="none" spc="240" dirty="0">
              <a:solidFill>
                <a:srgbClr val="2E25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28700" y="9039874"/>
            <a:ext cx="2245503" cy="4368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b="19031"/>
          <a:stretch>
            <a:fillRect/>
          </a:stretch>
        </p:blipFill>
        <p:spPr>
          <a:xfrm>
            <a:off x="4792494" y="5143500"/>
            <a:ext cx="9075005" cy="5143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076966" y="8666661"/>
            <a:ext cx="1205191" cy="1183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76394" y="5143500"/>
            <a:ext cx="1861012" cy="5143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532" r="3001" b="64850"/>
          <a:stretch>
            <a:fillRect/>
          </a:stretch>
        </p:blipFill>
        <p:spPr>
          <a:xfrm>
            <a:off x="2887852" y="8251871"/>
            <a:ext cx="12512297" cy="2035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79" t="2518"/>
          <a:stretch>
            <a:fillRect/>
          </a:stretch>
        </p:blipFill>
        <p:spPr>
          <a:xfrm>
            <a:off x="-511763" y="5143500"/>
            <a:ext cx="3889727" cy="51435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2971144" y="1895785"/>
            <a:ext cx="12539101" cy="7192277"/>
            <a:chOff x="0" y="0"/>
            <a:chExt cx="7981950" cy="4578350"/>
          </a:xfrm>
        </p:grpSpPr>
        <p:sp>
          <p:nvSpPr>
            <p:cNvPr id="6" name="Freeform 6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93A4D8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2E2562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E2562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400996" y="-484145"/>
            <a:ext cx="3714911" cy="35988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827908" y="-484145"/>
            <a:ext cx="3714911" cy="359882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65670"/>
          <a:stretch>
            <a:fillRect/>
          </a:stretch>
        </p:blipFill>
        <p:spPr>
          <a:xfrm>
            <a:off x="0" y="2024050"/>
            <a:ext cx="1633105" cy="264670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753298" y="269687"/>
            <a:ext cx="834204" cy="8722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r="50836"/>
          <a:stretch>
            <a:fillRect/>
          </a:stretch>
        </p:blipFill>
        <p:spPr>
          <a:xfrm>
            <a:off x="16733294" y="1625512"/>
            <a:ext cx="1554706" cy="29783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469972" y="7415931"/>
            <a:ext cx="1230953" cy="120857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8809597">
            <a:off x="2562597" y="107210"/>
            <a:ext cx="1866157" cy="363052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6477799" y="4723637"/>
            <a:ext cx="5332401" cy="1168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799"/>
              </a:lnSpc>
              <a:spcBef>
                <a:spcPct val="0"/>
              </a:spcBef>
            </a:pPr>
            <a:r>
              <a:rPr lang="en-US" sz="8600" b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8600" b="1" u="none" dirty="0">
              <a:solidFill>
                <a:srgbClr val="2E25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843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14600" y="1562100"/>
            <a:ext cx="14035417" cy="7696200"/>
            <a:chOff x="0" y="0"/>
            <a:chExt cx="6290592" cy="32912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90592" cy="3291278"/>
            </a:xfrm>
            <a:custGeom>
              <a:avLst/>
              <a:gdLst/>
              <a:ahLst/>
              <a:cxnLst/>
              <a:rect l="l" t="t" r="r" b="b"/>
              <a:pathLst>
                <a:path w="6290592" h="3291278">
                  <a:moveTo>
                    <a:pt x="6166132" y="3291278"/>
                  </a:moveTo>
                  <a:lnTo>
                    <a:pt x="124460" y="3291278"/>
                  </a:lnTo>
                  <a:cubicBezTo>
                    <a:pt x="55880" y="3291278"/>
                    <a:pt x="0" y="3235398"/>
                    <a:pt x="0" y="3166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6132" y="0"/>
                  </a:lnTo>
                  <a:cubicBezTo>
                    <a:pt x="6234712" y="0"/>
                    <a:pt x="6290592" y="55880"/>
                    <a:pt x="6290592" y="124460"/>
                  </a:cubicBezTo>
                  <a:lnTo>
                    <a:pt x="6290592" y="3166818"/>
                  </a:lnTo>
                  <a:cubicBezTo>
                    <a:pt x="6290592" y="3235398"/>
                    <a:pt x="6234712" y="3291278"/>
                    <a:pt x="6166132" y="329127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0" y="0"/>
            <a:ext cx="3998894" cy="35408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836"/>
          <a:stretch>
            <a:fillRect/>
          </a:stretch>
        </p:blipFill>
        <p:spPr>
          <a:xfrm>
            <a:off x="0" y="1833550"/>
            <a:ext cx="1727816" cy="330995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395437" y="212812"/>
            <a:ext cx="6273742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799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2E25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 NỘI, BÀ NGOẠI</a:t>
            </a:r>
            <a:endParaRPr lang="en-US" sz="4800" b="1" u="none" dirty="0">
              <a:solidFill>
                <a:srgbClr val="2E25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5670"/>
          <a:stretch>
            <a:fillRect/>
          </a:stretch>
        </p:blipFill>
        <p:spPr>
          <a:xfrm rot="-10800000">
            <a:off x="16550018" y="2593529"/>
            <a:ext cx="1737982" cy="28166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98895" y="2019300"/>
            <a:ext cx="1177450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>
              <a:lnSpc>
                <a:spcPct val="150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cha				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cha,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		Theo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		Hai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		Cho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			Hai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			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NGUYỄN HOÀNG SƠN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553" y="7353300"/>
            <a:ext cx="4572000" cy="3092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896</Words>
  <Application>Microsoft Office PowerPoint</Application>
  <PresentationFormat>Custom</PresentationFormat>
  <Paragraphs>96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</dc:creator>
  <cp:lastModifiedBy>TA</cp:lastModifiedBy>
  <cp:revision>14</cp:revision>
  <dcterms:created xsi:type="dcterms:W3CDTF">2006-08-16T00:00:00Z</dcterms:created>
  <dcterms:modified xsi:type="dcterms:W3CDTF">2025-12-07T13:34:28Z</dcterms:modified>
  <dc:identifier>DAEsDt4166s</dc:identifier>
</cp:coreProperties>
</file>