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68" r:id="rId2"/>
    <p:sldId id="256" r:id="rId3"/>
    <p:sldId id="257" r:id="rId4"/>
    <p:sldId id="274" r:id="rId5"/>
    <p:sldId id="275" r:id="rId6"/>
    <p:sldId id="259" r:id="rId7"/>
    <p:sldId id="276" r:id="rId8"/>
    <p:sldId id="261" r:id="rId9"/>
    <p:sldId id="263" r:id="rId10"/>
    <p:sldId id="260" r:id="rId11"/>
    <p:sldId id="262" r:id="rId12"/>
    <p:sldId id="277" r:id="rId13"/>
    <p:sldId id="265" r:id="rId14"/>
    <p:sldId id="266" r:id="rId15"/>
    <p:sldId id="273" r:id="rId1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95CFA-0F4C-4EE5-B2AA-BB84C1756298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70018-5C08-46B5-886C-DE195BEB2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35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70018-5C08-46B5-886C-DE195BEB24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24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svg"/><Relationship Id="rId7" Type="http://schemas.openxmlformats.org/officeDocument/2006/relationships/image" Target="../media/image69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Relationship Id="rId9" Type="http://schemas.openxmlformats.org/officeDocument/2006/relationships/image" Target="../media/image7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20.svg"/><Relationship Id="rId7" Type="http://schemas.openxmlformats.org/officeDocument/2006/relationships/image" Target="../media/image71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73.svg"/><Relationship Id="rId4" Type="http://schemas.openxmlformats.org/officeDocument/2006/relationships/image" Target="../media/image72.png"/><Relationship Id="rId9" Type="http://schemas.openxmlformats.org/officeDocument/2006/relationships/image" Target="../media/image7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20.svg"/><Relationship Id="rId7" Type="http://schemas.openxmlformats.org/officeDocument/2006/relationships/image" Target="../media/image71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73.svg"/><Relationship Id="rId4" Type="http://schemas.openxmlformats.org/officeDocument/2006/relationships/image" Target="../media/image72.png"/><Relationship Id="rId9" Type="http://schemas.openxmlformats.org/officeDocument/2006/relationships/image" Target="../media/image7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svg"/><Relationship Id="rId5" Type="http://schemas.openxmlformats.org/officeDocument/2006/relationships/image" Target="../media/image78.png"/><Relationship Id="rId4" Type="http://schemas.openxmlformats.org/officeDocument/2006/relationships/image" Target="../media/image7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7" Type="http://schemas.openxmlformats.org/officeDocument/2006/relationships/image" Target="../media/image85.sv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2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0.svg"/><Relationship Id="rId7" Type="http://schemas.openxmlformats.org/officeDocument/2006/relationships/image" Target="../media/image37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0.svg"/><Relationship Id="rId7" Type="http://schemas.openxmlformats.org/officeDocument/2006/relationships/image" Target="../media/image37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10" Type="http://schemas.openxmlformats.org/officeDocument/2006/relationships/image" Target="../media/image41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svg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svg"/><Relationship Id="rId5" Type="http://schemas.openxmlformats.org/officeDocument/2006/relationships/image" Target="../media/image45.svg"/><Relationship Id="rId15" Type="http://schemas.openxmlformats.org/officeDocument/2006/relationships/image" Target="../media/image55.sv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svg"/><Relationship Id="rId14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svg"/><Relationship Id="rId7" Type="http://schemas.openxmlformats.org/officeDocument/2006/relationships/image" Target="../media/image61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Relationship Id="rId9" Type="http://schemas.openxmlformats.org/officeDocument/2006/relationships/image" Target="../media/image6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208562" y="-123728"/>
            <a:ext cx="4727524" cy="507839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527394" y="3472749"/>
            <a:ext cx="15408692" cy="4136284"/>
            <a:chOff x="0" y="0"/>
            <a:chExt cx="47364712" cy="6091581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47301212" cy="6028081"/>
            </a:xfrm>
            <a:custGeom>
              <a:avLst/>
              <a:gdLst/>
              <a:ahLst/>
              <a:cxnLst/>
              <a:rect l="l" t="t" r="r" b="b"/>
              <a:pathLst>
                <a:path w="47301212" h="6028081">
                  <a:moveTo>
                    <a:pt x="47208501" y="6028081"/>
                  </a:moveTo>
                  <a:lnTo>
                    <a:pt x="92710" y="6028081"/>
                  </a:lnTo>
                  <a:cubicBezTo>
                    <a:pt x="41910" y="6028081"/>
                    <a:pt x="0" y="5986171"/>
                    <a:pt x="0" y="593537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7207233" y="0"/>
                  </a:lnTo>
                  <a:cubicBezTo>
                    <a:pt x="47258033" y="0"/>
                    <a:pt x="47299941" y="41910"/>
                    <a:pt x="47299941" y="92710"/>
                  </a:cubicBezTo>
                  <a:lnTo>
                    <a:pt x="47299941" y="5934101"/>
                  </a:lnTo>
                  <a:cubicBezTo>
                    <a:pt x="47301212" y="5986171"/>
                    <a:pt x="47259301" y="6028081"/>
                    <a:pt x="47208501" y="6028081"/>
                  </a:cubicBezTo>
                  <a:close/>
                </a:path>
              </a:pathLst>
            </a:custGeom>
            <a:solidFill>
              <a:srgbClr val="F5F5E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7364712" cy="6091581"/>
            </a:xfrm>
            <a:custGeom>
              <a:avLst/>
              <a:gdLst/>
              <a:ahLst/>
              <a:cxnLst/>
              <a:rect l="l" t="t" r="r" b="b"/>
              <a:pathLst>
                <a:path w="47364712" h="6091581">
                  <a:moveTo>
                    <a:pt x="47240251" y="59690"/>
                  </a:moveTo>
                  <a:cubicBezTo>
                    <a:pt x="47275812" y="59690"/>
                    <a:pt x="47305023" y="88900"/>
                    <a:pt x="47305023" y="124460"/>
                  </a:cubicBezTo>
                  <a:lnTo>
                    <a:pt x="47305023" y="5967121"/>
                  </a:lnTo>
                  <a:cubicBezTo>
                    <a:pt x="47305023" y="6002681"/>
                    <a:pt x="47275812" y="6031891"/>
                    <a:pt x="47240251" y="6031891"/>
                  </a:cubicBezTo>
                  <a:lnTo>
                    <a:pt x="124460" y="6031891"/>
                  </a:lnTo>
                  <a:cubicBezTo>
                    <a:pt x="88900" y="6031891"/>
                    <a:pt x="59690" y="6002681"/>
                    <a:pt x="59690" y="596712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7240251" y="59690"/>
                  </a:lnTo>
                  <a:moveTo>
                    <a:pt x="4724025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67121"/>
                  </a:lnTo>
                  <a:cubicBezTo>
                    <a:pt x="0" y="6035701"/>
                    <a:pt x="55880" y="6091581"/>
                    <a:pt x="124460" y="6091581"/>
                  </a:cubicBezTo>
                  <a:lnTo>
                    <a:pt x="47240251" y="6091581"/>
                  </a:lnTo>
                  <a:cubicBezTo>
                    <a:pt x="47308833" y="6091581"/>
                    <a:pt x="47364712" y="6035701"/>
                    <a:pt x="47364712" y="5967121"/>
                  </a:cubicBezTo>
                  <a:lnTo>
                    <a:pt x="47364712" y="124460"/>
                  </a:lnTo>
                  <a:cubicBezTo>
                    <a:pt x="47364712" y="55880"/>
                    <a:pt x="47308833" y="0"/>
                    <a:pt x="47240251" y="0"/>
                  </a:cubicBezTo>
                  <a:close/>
                </a:path>
              </a:pathLst>
            </a:custGeom>
            <a:solidFill>
              <a:srgbClr val="253140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475909" y="3890730"/>
            <a:ext cx="13438717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61124">
            <a:off x="579091" y="7021766"/>
            <a:ext cx="2530199" cy="11960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401800" y="6973315"/>
            <a:ext cx="3121006" cy="203149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11263">
            <a:off x="9177674" y="-877510"/>
            <a:ext cx="2722659" cy="29594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07535">
            <a:off x="16603793" y="2287539"/>
            <a:ext cx="1581760" cy="15098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401800" y="194670"/>
            <a:ext cx="2700493" cy="298847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877704" y="2857500"/>
            <a:ext cx="14940429" cy="4876800"/>
            <a:chOff x="0" y="0"/>
            <a:chExt cx="23364948" cy="14896718"/>
          </a:xfrm>
        </p:grpSpPr>
        <p:sp>
          <p:nvSpPr>
            <p:cNvPr id="9" name="Freeform 9"/>
            <p:cNvSpPr/>
            <p:nvPr/>
          </p:nvSpPr>
          <p:spPr>
            <a:xfrm>
              <a:off x="31750" y="31750"/>
              <a:ext cx="23301449" cy="14833219"/>
            </a:xfrm>
            <a:custGeom>
              <a:avLst/>
              <a:gdLst/>
              <a:ahLst/>
              <a:cxnLst/>
              <a:rect l="l" t="t" r="r" b="b"/>
              <a:pathLst>
                <a:path w="23301449" h="14833219">
                  <a:moveTo>
                    <a:pt x="23208738" y="14833219"/>
                  </a:moveTo>
                  <a:lnTo>
                    <a:pt x="92710" y="14833219"/>
                  </a:lnTo>
                  <a:cubicBezTo>
                    <a:pt x="41910" y="14833219"/>
                    <a:pt x="0" y="14791308"/>
                    <a:pt x="0" y="1474050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3207469" y="0"/>
                  </a:lnTo>
                  <a:cubicBezTo>
                    <a:pt x="23258269" y="0"/>
                    <a:pt x="23300178" y="41910"/>
                    <a:pt x="23300178" y="92710"/>
                  </a:cubicBezTo>
                  <a:lnTo>
                    <a:pt x="23300178" y="14739238"/>
                  </a:lnTo>
                  <a:cubicBezTo>
                    <a:pt x="23301449" y="14791308"/>
                    <a:pt x="23259538" y="14833219"/>
                    <a:pt x="23208738" y="14833219"/>
                  </a:cubicBezTo>
                  <a:close/>
                </a:path>
              </a:pathLst>
            </a:custGeom>
            <a:solidFill>
              <a:srgbClr val="F5F5EF"/>
            </a:solidFill>
            <a:ln w="76200">
              <a:solidFill>
                <a:schemeClr val="tx1"/>
              </a:solidFill>
            </a:ln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23364949" cy="14896719"/>
            </a:xfrm>
            <a:custGeom>
              <a:avLst/>
              <a:gdLst/>
              <a:ahLst/>
              <a:cxnLst/>
              <a:rect l="l" t="t" r="r" b="b"/>
              <a:pathLst>
                <a:path w="23364949" h="14896719">
                  <a:moveTo>
                    <a:pt x="23240488" y="59690"/>
                  </a:moveTo>
                  <a:cubicBezTo>
                    <a:pt x="23276049" y="59690"/>
                    <a:pt x="23305258" y="88900"/>
                    <a:pt x="23305258" y="124460"/>
                  </a:cubicBezTo>
                  <a:lnTo>
                    <a:pt x="23305258" y="14772258"/>
                  </a:lnTo>
                  <a:cubicBezTo>
                    <a:pt x="23305258" y="14807819"/>
                    <a:pt x="23276049" y="14837029"/>
                    <a:pt x="23240488" y="14837029"/>
                  </a:cubicBezTo>
                  <a:lnTo>
                    <a:pt x="124460" y="14837029"/>
                  </a:lnTo>
                  <a:cubicBezTo>
                    <a:pt x="88900" y="14837029"/>
                    <a:pt x="59690" y="14807819"/>
                    <a:pt x="59690" y="1477225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3240488" y="59690"/>
                  </a:lnTo>
                  <a:moveTo>
                    <a:pt x="2324048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4772258"/>
                  </a:lnTo>
                  <a:cubicBezTo>
                    <a:pt x="0" y="14840838"/>
                    <a:pt x="55880" y="14896719"/>
                    <a:pt x="124460" y="14896719"/>
                  </a:cubicBezTo>
                  <a:lnTo>
                    <a:pt x="23240488" y="14896719"/>
                  </a:lnTo>
                  <a:cubicBezTo>
                    <a:pt x="23309069" y="14896719"/>
                    <a:pt x="23364949" y="14840838"/>
                    <a:pt x="23364949" y="14772258"/>
                  </a:cubicBezTo>
                  <a:lnTo>
                    <a:pt x="23364949" y="124460"/>
                  </a:lnTo>
                  <a:cubicBezTo>
                    <a:pt x="23364949" y="55880"/>
                    <a:pt x="23309069" y="0"/>
                    <a:pt x="23240488" y="0"/>
                  </a:cubicBezTo>
                  <a:close/>
                </a:path>
              </a:pathLst>
            </a:custGeom>
            <a:solidFill>
              <a:srgbClr val="253140"/>
            </a:solidFill>
            <a:ln w="76200">
              <a:solidFill>
                <a:schemeClr val="tx1"/>
              </a:solidFill>
            </a:ln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100000">
            <a:off x="13420440" y="2677187"/>
            <a:ext cx="1658133" cy="78384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14335">
            <a:off x="17191269" y="429214"/>
            <a:ext cx="837710" cy="857990"/>
          </a:xfrm>
          <a:prstGeom prst="rect">
            <a:avLst/>
          </a:prstGeom>
        </p:spPr>
      </p:pic>
      <p:pic>
        <p:nvPicPr>
          <p:cNvPr id="16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854078">
            <a:off x="543444" y="6472944"/>
            <a:ext cx="2668521" cy="2733123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3244409" y="4128314"/>
            <a:ext cx="12207017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13,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F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895600" y="2845654"/>
            <a:ext cx="11963400" cy="6488846"/>
            <a:chOff x="0" y="0"/>
            <a:chExt cx="29599277" cy="14177976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29535775" cy="14114476"/>
            </a:xfrm>
            <a:custGeom>
              <a:avLst/>
              <a:gdLst/>
              <a:ahLst/>
              <a:cxnLst/>
              <a:rect l="l" t="t" r="r" b="b"/>
              <a:pathLst>
                <a:path w="29535775" h="14114476">
                  <a:moveTo>
                    <a:pt x="29443068" y="14114476"/>
                  </a:moveTo>
                  <a:lnTo>
                    <a:pt x="92710" y="14114476"/>
                  </a:lnTo>
                  <a:cubicBezTo>
                    <a:pt x="41910" y="14114476"/>
                    <a:pt x="0" y="14072566"/>
                    <a:pt x="0" y="140217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9441797" y="0"/>
                  </a:lnTo>
                  <a:cubicBezTo>
                    <a:pt x="29492597" y="0"/>
                    <a:pt x="29534507" y="41910"/>
                    <a:pt x="29534507" y="92710"/>
                  </a:cubicBezTo>
                  <a:lnTo>
                    <a:pt x="29534507" y="14020496"/>
                  </a:lnTo>
                  <a:cubicBezTo>
                    <a:pt x="29535775" y="14072566"/>
                    <a:pt x="29493868" y="14114476"/>
                    <a:pt x="29443068" y="14114476"/>
                  </a:cubicBezTo>
                  <a:close/>
                </a:path>
              </a:pathLst>
            </a:custGeom>
            <a:solidFill>
              <a:srgbClr val="F5F5E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29599275" cy="14177976"/>
            </a:xfrm>
            <a:custGeom>
              <a:avLst/>
              <a:gdLst/>
              <a:ahLst/>
              <a:cxnLst/>
              <a:rect l="l" t="t" r="r" b="b"/>
              <a:pathLst>
                <a:path w="29599275" h="14177976">
                  <a:moveTo>
                    <a:pt x="29474818" y="59690"/>
                  </a:moveTo>
                  <a:cubicBezTo>
                    <a:pt x="29510375" y="59690"/>
                    <a:pt x="29539586" y="88900"/>
                    <a:pt x="29539586" y="124460"/>
                  </a:cubicBezTo>
                  <a:lnTo>
                    <a:pt x="29539586" y="14053516"/>
                  </a:lnTo>
                  <a:cubicBezTo>
                    <a:pt x="29539586" y="14089076"/>
                    <a:pt x="29510375" y="14118286"/>
                    <a:pt x="29474818" y="14118286"/>
                  </a:cubicBezTo>
                  <a:lnTo>
                    <a:pt x="124460" y="14118286"/>
                  </a:lnTo>
                  <a:cubicBezTo>
                    <a:pt x="88900" y="14118286"/>
                    <a:pt x="59690" y="14089076"/>
                    <a:pt x="59690" y="140535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9474818" y="59690"/>
                  </a:lnTo>
                  <a:moveTo>
                    <a:pt x="2947481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4053516"/>
                  </a:lnTo>
                  <a:cubicBezTo>
                    <a:pt x="0" y="14122096"/>
                    <a:pt x="55880" y="14177976"/>
                    <a:pt x="124460" y="14177976"/>
                  </a:cubicBezTo>
                  <a:lnTo>
                    <a:pt x="29474818" y="14177976"/>
                  </a:lnTo>
                  <a:cubicBezTo>
                    <a:pt x="29543397" y="14177976"/>
                    <a:pt x="29599275" y="14122096"/>
                    <a:pt x="29599275" y="14053516"/>
                  </a:cubicBezTo>
                  <a:lnTo>
                    <a:pt x="29599275" y="124460"/>
                  </a:lnTo>
                  <a:cubicBezTo>
                    <a:pt x="29599275" y="55880"/>
                    <a:pt x="29543397" y="0"/>
                    <a:pt x="29474818" y="0"/>
                  </a:cubicBezTo>
                  <a:close/>
                </a:path>
              </a:pathLst>
            </a:custGeom>
            <a:solidFill>
              <a:srgbClr val="253140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5638800" y="491190"/>
            <a:ext cx="6781800" cy="1041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7200" b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12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705059" flipV="1">
            <a:off x="2921659" y="2165849"/>
            <a:ext cx="1513734" cy="13596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85800" y="-495300"/>
            <a:ext cx="3594270" cy="386103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854078">
            <a:off x="1939592" y="7945706"/>
            <a:ext cx="1937681" cy="198459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137093" y="8349295"/>
            <a:ext cx="2490678" cy="1177411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4701085" y="1866900"/>
            <a:ext cx="8210132" cy="0"/>
          </a:xfrm>
          <a:prstGeom prst="line">
            <a:avLst/>
          </a:prstGeom>
          <a:ln w="28575" cap="rnd">
            <a:solidFill>
              <a:srgbClr val="25314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6" name="TextBox 15"/>
          <p:cNvSpPr txBox="1"/>
          <p:nvPr/>
        </p:nvSpPr>
        <p:spPr>
          <a:xfrm>
            <a:off x="4912349" y="3146832"/>
            <a:ext cx="8575051" cy="6283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3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</a:p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endParaRPr lang="en-US" sz="3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3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just">
              <a:lnSpc>
                <a:spcPts val="3380"/>
              </a:lnSpc>
            </a:pPr>
            <a:endParaRPr lang="en-US" sz="3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F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895600" y="2845654"/>
            <a:ext cx="11963400" cy="6488846"/>
            <a:chOff x="0" y="0"/>
            <a:chExt cx="29599277" cy="14177976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29535775" cy="14114476"/>
            </a:xfrm>
            <a:custGeom>
              <a:avLst/>
              <a:gdLst/>
              <a:ahLst/>
              <a:cxnLst/>
              <a:rect l="l" t="t" r="r" b="b"/>
              <a:pathLst>
                <a:path w="29535775" h="14114476">
                  <a:moveTo>
                    <a:pt x="29443068" y="14114476"/>
                  </a:moveTo>
                  <a:lnTo>
                    <a:pt x="92710" y="14114476"/>
                  </a:lnTo>
                  <a:cubicBezTo>
                    <a:pt x="41910" y="14114476"/>
                    <a:pt x="0" y="14072566"/>
                    <a:pt x="0" y="1402176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9441797" y="0"/>
                  </a:lnTo>
                  <a:cubicBezTo>
                    <a:pt x="29492597" y="0"/>
                    <a:pt x="29534507" y="41910"/>
                    <a:pt x="29534507" y="92710"/>
                  </a:cubicBezTo>
                  <a:lnTo>
                    <a:pt x="29534507" y="14020496"/>
                  </a:lnTo>
                  <a:cubicBezTo>
                    <a:pt x="29535775" y="14072566"/>
                    <a:pt x="29493868" y="14114476"/>
                    <a:pt x="29443068" y="14114476"/>
                  </a:cubicBezTo>
                  <a:close/>
                </a:path>
              </a:pathLst>
            </a:custGeom>
            <a:solidFill>
              <a:srgbClr val="F5F5E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29599275" cy="14177976"/>
            </a:xfrm>
            <a:custGeom>
              <a:avLst/>
              <a:gdLst/>
              <a:ahLst/>
              <a:cxnLst/>
              <a:rect l="l" t="t" r="r" b="b"/>
              <a:pathLst>
                <a:path w="29599275" h="14177976">
                  <a:moveTo>
                    <a:pt x="29474818" y="59690"/>
                  </a:moveTo>
                  <a:cubicBezTo>
                    <a:pt x="29510375" y="59690"/>
                    <a:pt x="29539586" y="88900"/>
                    <a:pt x="29539586" y="124460"/>
                  </a:cubicBezTo>
                  <a:lnTo>
                    <a:pt x="29539586" y="14053516"/>
                  </a:lnTo>
                  <a:cubicBezTo>
                    <a:pt x="29539586" y="14089076"/>
                    <a:pt x="29510375" y="14118286"/>
                    <a:pt x="29474818" y="14118286"/>
                  </a:cubicBezTo>
                  <a:lnTo>
                    <a:pt x="124460" y="14118286"/>
                  </a:lnTo>
                  <a:cubicBezTo>
                    <a:pt x="88900" y="14118286"/>
                    <a:pt x="59690" y="14089076"/>
                    <a:pt x="59690" y="1405351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9474818" y="59690"/>
                  </a:lnTo>
                  <a:moveTo>
                    <a:pt x="2947481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4053516"/>
                  </a:lnTo>
                  <a:cubicBezTo>
                    <a:pt x="0" y="14122096"/>
                    <a:pt x="55880" y="14177976"/>
                    <a:pt x="124460" y="14177976"/>
                  </a:cubicBezTo>
                  <a:lnTo>
                    <a:pt x="29474818" y="14177976"/>
                  </a:lnTo>
                  <a:cubicBezTo>
                    <a:pt x="29543397" y="14177976"/>
                    <a:pt x="29599275" y="14122096"/>
                    <a:pt x="29599275" y="14053516"/>
                  </a:cubicBezTo>
                  <a:lnTo>
                    <a:pt x="29599275" y="124460"/>
                  </a:lnTo>
                  <a:cubicBezTo>
                    <a:pt x="29599275" y="55880"/>
                    <a:pt x="29543397" y="0"/>
                    <a:pt x="29474818" y="0"/>
                  </a:cubicBezTo>
                  <a:close/>
                </a:path>
              </a:pathLst>
            </a:custGeom>
            <a:solidFill>
              <a:srgbClr val="253140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5638800" y="491190"/>
            <a:ext cx="6781800" cy="1041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7200" b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13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705059" flipV="1">
            <a:off x="2921659" y="2165849"/>
            <a:ext cx="1513734" cy="135960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85800" y="-495300"/>
            <a:ext cx="3594270" cy="386103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854078">
            <a:off x="1939592" y="7945706"/>
            <a:ext cx="1937681" cy="198459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137093" y="8349295"/>
            <a:ext cx="2490678" cy="1177411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4701085" y="1866900"/>
            <a:ext cx="8210132" cy="0"/>
          </a:xfrm>
          <a:prstGeom prst="line">
            <a:avLst/>
          </a:prstGeom>
          <a:ln w="28575" cap="rnd">
            <a:solidFill>
              <a:srgbClr val="25314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6" name="TextBox 15"/>
          <p:cNvSpPr txBox="1"/>
          <p:nvPr/>
        </p:nvSpPr>
        <p:spPr>
          <a:xfrm>
            <a:off x="4912349" y="3146832"/>
            <a:ext cx="9211912" cy="6283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3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</a:p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endParaRPr lang="en-US" sz="3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endParaRPr lang="en-US" sz="3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8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3380"/>
              </a:lnSpc>
            </a:pPr>
            <a:endParaRPr lang="en-US" sz="3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1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79287">
            <a:off x="227668" y="57569"/>
            <a:ext cx="1783153" cy="2228941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789812"/>
              </p:ext>
            </p:extLst>
          </p:nvPr>
        </p:nvGraphicFramePr>
        <p:xfrm>
          <a:off x="1951630" y="2095500"/>
          <a:ext cx="6553200" cy="73654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53200">
                  <a:extLst>
                    <a:ext uri="{9D8B030D-6E8A-4147-A177-3AD203B41FA5}">
                      <a16:colId xmlns:a16="http://schemas.microsoft.com/office/drawing/2014/main" val="1868594797"/>
                    </a:ext>
                  </a:extLst>
                </a:gridCol>
              </a:tblGrid>
              <a:tr h="1192490">
                <a:tc>
                  <a:txBody>
                    <a:bodyPr/>
                    <a:lstStyle/>
                    <a:p>
                      <a:pPr algn="ctr"/>
                      <a:r>
                        <a:rPr lang="en-US" sz="3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35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BIẾT NHỮNG GÌ?</a:t>
                      </a:r>
                      <a:endParaRPr lang="en-US" sz="3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720603"/>
                  </a:ext>
                </a:extLst>
              </a:tr>
              <a:tr h="11924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hoa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K, L</a:t>
                      </a:r>
                      <a:endParaRPr lang="en-US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3353602"/>
                  </a:ext>
                </a:extLst>
              </a:tr>
              <a:tr h="11924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</a:t>
                      </a:r>
                      <a:r>
                        <a:rPr lang="en-US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Chúc</a:t>
                      </a: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chúc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mừng</a:t>
                      </a:r>
                      <a:endParaRPr lang="en-US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421706"/>
                  </a:ext>
                </a:extLst>
              </a:tr>
              <a:tr h="12961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</a:t>
                      </a:r>
                      <a:r>
                        <a:rPr lang="en-US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Câu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tả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đặc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35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 </a:t>
                      </a:r>
                      <a:r>
                        <a:rPr lang="en-US" sz="3500" i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thế</a:t>
                      </a:r>
                      <a:r>
                        <a:rPr lang="en-US" sz="35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i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nào</a:t>
                      </a:r>
                      <a:r>
                        <a:rPr lang="en-US" sz="35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5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3131061"/>
                  </a:ext>
                </a:extLst>
              </a:tr>
              <a:tr h="11924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</a:t>
                      </a:r>
                      <a:r>
                        <a:rPr lang="en-US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Truyện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thơ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hát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tranh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ông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tranh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chăm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sóc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ông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</a:t>
                      </a:r>
                      <a:endParaRPr lang="en-US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132584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863485"/>
              </p:ext>
            </p:extLst>
          </p:nvPr>
        </p:nvGraphicFramePr>
        <p:xfrm>
          <a:off x="9220200" y="2144933"/>
          <a:ext cx="7848600" cy="72665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48600">
                  <a:extLst>
                    <a:ext uri="{9D8B030D-6E8A-4147-A177-3AD203B41FA5}">
                      <a16:colId xmlns:a16="http://schemas.microsoft.com/office/drawing/2014/main" val="1868594797"/>
                    </a:ext>
                  </a:extLst>
                </a:gridCol>
              </a:tblGrid>
              <a:tr h="136773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</a:t>
                      </a:r>
                      <a:r>
                        <a:rPr lang="en-US" sz="3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LÀM ĐƯỢC NHỮNG GÌ?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720603"/>
                  </a:ext>
                </a:extLst>
              </a:tr>
              <a:tr h="13677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en-US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hoa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K, L</a:t>
                      </a:r>
                      <a:endParaRPr lang="en-US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3353602"/>
                  </a:ext>
                </a:extLst>
              </a:tr>
              <a:tr h="13677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</a:t>
                      </a:r>
                      <a:r>
                        <a:rPr lang="en-US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Nói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đáp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lại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lời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chúc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chúc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mừng</a:t>
                      </a:r>
                      <a:endParaRPr lang="en-US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9421706"/>
                  </a:ext>
                </a:extLst>
              </a:tr>
              <a:tr h="136773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</a:t>
                      </a:r>
                      <a:r>
                        <a:rPr lang="en-US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Hỏi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trả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lời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câu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hỏi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35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 </a:t>
                      </a:r>
                      <a:r>
                        <a:rPr lang="en-US" sz="3500" i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thế</a:t>
                      </a:r>
                      <a:r>
                        <a:rPr lang="en-US" sz="35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i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nào</a:t>
                      </a:r>
                      <a:r>
                        <a:rPr lang="en-US" sz="35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5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3131061"/>
                  </a:ext>
                </a:extLst>
              </a:tr>
              <a:tr h="17956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3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Chia </a:t>
                      </a:r>
                      <a:r>
                        <a:rPr lang="en-US" sz="35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sẻ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ý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kiến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về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một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hát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hay;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viết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vẽ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quà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tặng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ông</a:t>
                      </a:r>
                      <a:r>
                        <a:rPr lang="en-US" sz="35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5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</a:t>
                      </a:r>
                      <a:endParaRPr lang="en-US" sz="3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132584"/>
                  </a:ext>
                </a:extLst>
              </a:tr>
            </a:tbl>
          </a:graphicData>
        </a:graphic>
      </p:graphicFrame>
      <p:pic>
        <p:nvPicPr>
          <p:cNvPr id="12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392400" y="8598028"/>
            <a:ext cx="2010770" cy="16268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06340" y="458883"/>
            <a:ext cx="11139588" cy="106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F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23509">
            <a:off x="3428159" y="3116975"/>
            <a:ext cx="1825168" cy="3949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385413" y="1257300"/>
            <a:ext cx="11201400" cy="965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6400" b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870813" y="2933700"/>
            <a:ext cx="16230600" cy="6206445"/>
            <a:chOff x="0" y="0"/>
            <a:chExt cx="49891173" cy="9357619"/>
          </a:xfrm>
        </p:grpSpPr>
        <p:sp>
          <p:nvSpPr>
            <p:cNvPr id="8" name="Freeform 8"/>
            <p:cNvSpPr/>
            <p:nvPr/>
          </p:nvSpPr>
          <p:spPr>
            <a:xfrm>
              <a:off x="31750" y="31750"/>
              <a:ext cx="49827672" cy="9294119"/>
            </a:xfrm>
            <a:custGeom>
              <a:avLst/>
              <a:gdLst/>
              <a:ahLst/>
              <a:cxnLst/>
              <a:rect l="l" t="t" r="r" b="b"/>
              <a:pathLst>
                <a:path w="49827672" h="9294119">
                  <a:moveTo>
                    <a:pt x="49734964" y="9294119"/>
                  </a:moveTo>
                  <a:lnTo>
                    <a:pt x="92710" y="9294119"/>
                  </a:lnTo>
                  <a:cubicBezTo>
                    <a:pt x="41910" y="9294119"/>
                    <a:pt x="0" y="9252209"/>
                    <a:pt x="0" y="9201409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9733693" y="0"/>
                  </a:lnTo>
                  <a:cubicBezTo>
                    <a:pt x="49784493" y="0"/>
                    <a:pt x="49826404" y="41910"/>
                    <a:pt x="49826404" y="92710"/>
                  </a:cubicBezTo>
                  <a:lnTo>
                    <a:pt x="49826404" y="9200138"/>
                  </a:lnTo>
                  <a:cubicBezTo>
                    <a:pt x="49827672" y="9252209"/>
                    <a:pt x="49785764" y="9294119"/>
                    <a:pt x="49734964" y="9294119"/>
                  </a:cubicBezTo>
                  <a:close/>
                </a:path>
              </a:pathLst>
            </a:custGeom>
            <a:solidFill>
              <a:srgbClr val="F5F5E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49891172" cy="9357619"/>
            </a:xfrm>
            <a:custGeom>
              <a:avLst/>
              <a:gdLst/>
              <a:ahLst/>
              <a:cxnLst/>
              <a:rect l="l" t="t" r="r" b="b"/>
              <a:pathLst>
                <a:path w="49891172" h="9357619">
                  <a:moveTo>
                    <a:pt x="49766714" y="59690"/>
                  </a:moveTo>
                  <a:cubicBezTo>
                    <a:pt x="49802272" y="59690"/>
                    <a:pt x="49831482" y="88900"/>
                    <a:pt x="49831482" y="124460"/>
                  </a:cubicBezTo>
                  <a:lnTo>
                    <a:pt x="49831482" y="9233159"/>
                  </a:lnTo>
                  <a:cubicBezTo>
                    <a:pt x="49831482" y="9268719"/>
                    <a:pt x="49802272" y="9297929"/>
                    <a:pt x="49766714" y="9297929"/>
                  </a:cubicBezTo>
                  <a:lnTo>
                    <a:pt x="124460" y="9297929"/>
                  </a:lnTo>
                  <a:cubicBezTo>
                    <a:pt x="88900" y="9297929"/>
                    <a:pt x="59690" y="9268719"/>
                    <a:pt x="59690" y="923315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9766714" y="59690"/>
                  </a:lnTo>
                  <a:moveTo>
                    <a:pt x="4976671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233159"/>
                  </a:lnTo>
                  <a:cubicBezTo>
                    <a:pt x="0" y="9301738"/>
                    <a:pt x="55880" y="9357619"/>
                    <a:pt x="124460" y="9357619"/>
                  </a:cubicBezTo>
                  <a:lnTo>
                    <a:pt x="49766714" y="9357619"/>
                  </a:lnTo>
                  <a:cubicBezTo>
                    <a:pt x="49835293" y="9357619"/>
                    <a:pt x="49891172" y="9301738"/>
                    <a:pt x="49891172" y="9233159"/>
                  </a:cubicBezTo>
                  <a:lnTo>
                    <a:pt x="49891172" y="124460"/>
                  </a:lnTo>
                  <a:cubicBezTo>
                    <a:pt x="49891172" y="55880"/>
                    <a:pt x="49835293" y="0"/>
                    <a:pt x="49766714" y="0"/>
                  </a:cubicBezTo>
                  <a:close/>
                </a:path>
              </a:pathLst>
            </a:custGeom>
            <a:solidFill>
              <a:srgbClr val="253140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154188">
            <a:off x="15010379" y="930547"/>
            <a:ext cx="3151990" cy="3008718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0707" y="6362700"/>
            <a:ext cx="2409874" cy="4275582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208562" y="-123728"/>
            <a:ext cx="4727524" cy="507839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527394" y="3472749"/>
            <a:ext cx="15408692" cy="4136284"/>
            <a:chOff x="0" y="0"/>
            <a:chExt cx="47364712" cy="6091581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47301212" cy="6028081"/>
            </a:xfrm>
            <a:custGeom>
              <a:avLst/>
              <a:gdLst/>
              <a:ahLst/>
              <a:cxnLst/>
              <a:rect l="l" t="t" r="r" b="b"/>
              <a:pathLst>
                <a:path w="47301212" h="6028081">
                  <a:moveTo>
                    <a:pt x="47208501" y="6028081"/>
                  </a:moveTo>
                  <a:lnTo>
                    <a:pt x="92710" y="6028081"/>
                  </a:lnTo>
                  <a:cubicBezTo>
                    <a:pt x="41910" y="6028081"/>
                    <a:pt x="0" y="5986171"/>
                    <a:pt x="0" y="593537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7207233" y="0"/>
                  </a:lnTo>
                  <a:cubicBezTo>
                    <a:pt x="47258033" y="0"/>
                    <a:pt x="47299941" y="41910"/>
                    <a:pt x="47299941" y="92710"/>
                  </a:cubicBezTo>
                  <a:lnTo>
                    <a:pt x="47299941" y="5934101"/>
                  </a:lnTo>
                  <a:cubicBezTo>
                    <a:pt x="47301212" y="5986171"/>
                    <a:pt x="47259301" y="6028081"/>
                    <a:pt x="47208501" y="6028081"/>
                  </a:cubicBezTo>
                  <a:close/>
                </a:path>
              </a:pathLst>
            </a:custGeom>
            <a:solidFill>
              <a:srgbClr val="F5F5E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7364712" cy="6091581"/>
            </a:xfrm>
            <a:custGeom>
              <a:avLst/>
              <a:gdLst/>
              <a:ahLst/>
              <a:cxnLst/>
              <a:rect l="l" t="t" r="r" b="b"/>
              <a:pathLst>
                <a:path w="47364712" h="6091581">
                  <a:moveTo>
                    <a:pt x="47240251" y="59690"/>
                  </a:moveTo>
                  <a:cubicBezTo>
                    <a:pt x="47275812" y="59690"/>
                    <a:pt x="47305023" y="88900"/>
                    <a:pt x="47305023" y="124460"/>
                  </a:cubicBezTo>
                  <a:lnTo>
                    <a:pt x="47305023" y="5967121"/>
                  </a:lnTo>
                  <a:cubicBezTo>
                    <a:pt x="47305023" y="6002681"/>
                    <a:pt x="47275812" y="6031891"/>
                    <a:pt x="47240251" y="6031891"/>
                  </a:cubicBezTo>
                  <a:lnTo>
                    <a:pt x="124460" y="6031891"/>
                  </a:lnTo>
                  <a:cubicBezTo>
                    <a:pt x="88900" y="6031891"/>
                    <a:pt x="59690" y="6002681"/>
                    <a:pt x="59690" y="596712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7240251" y="59690"/>
                  </a:lnTo>
                  <a:moveTo>
                    <a:pt x="4724025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67121"/>
                  </a:lnTo>
                  <a:cubicBezTo>
                    <a:pt x="0" y="6035701"/>
                    <a:pt x="55880" y="6091581"/>
                    <a:pt x="124460" y="6091581"/>
                  </a:cubicBezTo>
                  <a:lnTo>
                    <a:pt x="47240251" y="6091581"/>
                  </a:lnTo>
                  <a:cubicBezTo>
                    <a:pt x="47308833" y="6091581"/>
                    <a:pt x="47364712" y="6035701"/>
                    <a:pt x="47364712" y="5967121"/>
                  </a:cubicBezTo>
                  <a:lnTo>
                    <a:pt x="47364712" y="124460"/>
                  </a:lnTo>
                  <a:cubicBezTo>
                    <a:pt x="47364712" y="55880"/>
                    <a:pt x="47308833" y="0"/>
                    <a:pt x="47240251" y="0"/>
                  </a:cubicBezTo>
                  <a:close/>
                </a:path>
              </a:pathLst>
            </a:custGeom>
            <a:solidFill>
              <a:srgbClr val="253140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475909" y="3890730"/>
            <a:ext cx="13438717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CÁC EM 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61124">
            <a:off x="579091" y="7021766"/>
            <a:ext cx="2530199" cy="11960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940759" y="7499162"/>
            <a:ext cx="2453914" cy="159727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811263">
            <a:off x="9177674" y="-342005"/>
            <a:ext cx="2722659" cy="29594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507535">
            <a:off x="16603793" y="2287539"/>
            <a:ext cx="1581760" cy="150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44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F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90425">
            <a:off x="17209635" y="2222353"/>
            <a:ext cx="1252020" cy="191813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437166">
            <a:off x="10752105" y="8499879"/>
            <a:ext cx="2439686" cy="2471137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3607876" y="1790700"/>
            <a:ext cx="13037371" cy="6070348"/>
            <a:chOff x="0" y="0"/>
            <a:chExt cx="40075520" cy="14703904"/>
          </a:xfrm>
        </p:grpSpPr>
        <p:sp>
          <p:nvSpPr>
            <p:cNvPr id="7" name="Freeform 7"/>
            <p:cNvSpPr/>
            <p:nvPr/>
          </p:nvSpPr>
          <p:spPr>
            <a:xfrm>
              <a:off x="31750" y="31750"/>
              <a:ext cx="40012020" cy="14640404"/>
            </a:xfrm>
            <a:custGeom>
              <a:avLst/>
              <a:gdLst/>
              <a:ahLst/>
              <a:cxnLst/>
              <a:rect l="l" t="t" r="r" b="b"/>
              <a:pathLst>
                <a:path w="40012020" h="14640404">
                  <a:moveTo>
                    <a:pt x="39919309" y="14640404"/>
                  </a:moveTo>
                  <a:lnTo>
                    <a:pt x="92710" y="14640404"/>
                  </a:lnTo>
                  <a:cubicBezTo>
                    <a:pt x="41910" y="14640404"/>
                    <a:pt x="0" y="14598493"/>
                    <a:pt x="0" y="14547693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39918041" y="0"/>
                  </a:lnTo>
                  <a:cubicBezTo>
                    <a:pt x="39968841" y="0"/>
                    <a:pt x="40010748" y="41910"/>
                    <a:pt x="40010748" y="92710"/>
                  </a:cubicBezTo>
                  <a:lnTo>
                    <a:pt x="40010748" y="14546424"/>
                  </a:lnTo>
                  <a:cubicBezTo>
                    <a:pt x="40012020" y="14598495"/>
                    <a:pt x="39970109" y="14640404"/>
                    <a:pt x="39919309" y="14640404"/>
                  </a:cubicBezTo>
                  <a:close/>
                </a:path>
              </a:pathLst>
            </a:custGeom>
            <a:solidFill>
              <a:srgbClr val="F5F5E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0075520" cy="14703904"/>
            </a:xfrm>
            <a:custGeom>
              <a:avLst/>
              <a:gdLst/>
              <a:ahLst/>
              <a:cxnLst/>
              <a:rect l="l" t="t" r="r" b="b"/>
              <a:pathLst>
                <a:path w="40075520" h="14703904">
                  <a:moveTo>
                    <a:pt x="39951059" y="59690"/>
                  </a:moveTo>
                  <a:cubicBezTo>
                    <a:pt x="39986620" y="59690"/>
                    <a:pt x="40015830" y="88900"/>
                    <a:pt x="40015830" y="124460"/>
                  </a:cubicBezTo>
                  <a:lnTo>
                    <a:pt x="40015830" y="14579445"/>
                  </a:lnTo>
                  <a:cubicBezTo>
                    <a:pt x="40015830" y="14615004"/>
                    <a:pt x="39986620" y="14644215"/>
                    <a:pt x="39951059" y="14644215"/>
                  </a:cubicBezTo>
                  <a:lnTo>
                    <a:pt x="124460" y="14644215"/>
                  </a:lnTo>
                  <a:cubicBezTo>
                    <a:pt x="88900" y="14644215"/>
                    <a:pt x="59690" y="14615004"/>
                    <a:pt x="59690" y="1457944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39951059" y="59690"/>
                  </a:lnTo>
                  <a:moveTo>
                    <a:pt x="3995105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4579445"/>
                  </a:lnTo>
                  <a:cubicBezTo>
                    <a:pt x="0" y="14648024"/>
                    <a:pt x="55880" y="14703904"/>
                    <a:pt x="124460" y="14703904"/>
                  </a:cubicBezTo>
                  <a:lnTo>
                    <a:pt x="39951059" y="14703904"/>
                  </a:lnTo>
                  <a:cubicBezTo>
                    <a:pt x="40019641" y="14703904"/>
                    <a:pt x="40075520" y="14648024"/>
                    <a:pt x="40075520" y="14579445"/>
                  </a:cubicBezTo>
                  <a:lnTo>
                    <a:pt x="40075520" y="124460"/>
                  </a:lnTo>
                  <a:cubicBezTo>
                    <a:pt x="40075520" y="55880"/>
                    <a:pt x="40019641" y="0"/>
                    <a:pt x="39951059" y="0"/>
                  </a:cubicBezTo>
                  <a:close/>
                </a:path>
              </a:pathLst>
            </a:custGeom>
            <a:solidFill>
              <a:srgbClr val="25314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4389427" y="2822825"/>
            <a:ext cx="11932220" cy="4439683"/>
            <a:chOff x="19796" y="321817"/>
            <a:chExt cx="15909627" cy="5919576"/>
          </a:xfrm>
        </p:grpSpPr>
        <p:sp>
          <p:nvSpPr>
            <p:cNvPr id="10" name="TextBox 10"/>
            <p:cNvSpPr txBox="1"/>
            <p:nvPr/>
          </p:nvSpPr>
          <p:spPr>
            <a:xfrm>
              <a:off x="19796" y="2855851"/>
              <a:ext cx="15909627" cy="338554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9800"/>
                </a:lnSpc>
              </a:pPr>
              <a:r>
                <a:rPr lang="en-US" sz="9600" b="1" dirty="0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QUÀ TẶNG ÔNG BÀ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223909" y="321817"/>
              <a:ext cx="9501400" cy="81885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7200" dirty="0" err="1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7200" dirty="0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13</a:t>
              </a:r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343575">
            <a:off x="1459906" y="1580833"/>
            <a:ext cx="1674700" cy="1751113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-24875" y="-311375"/>
            <a:ext cx="2044424" cy="10909749"/>
            <a:chOff x="0" y="0"/>
            <a:chExt cx="6284347" cy="33535433"/>
          </a:xfrm>
        </p:grpSpPr>
        <p:sp>
          <p:nvSpPr>
            <p:cNvPr id="14" name="Freeform 14"/>
            <p:cNvSpPr/>
            <p:nvPr/>
          </p:nvSpPr>
          <p:spPr>
            <a:xfrm>
              <a:off x="31750" y="31750"/>
              <a:ext cx="6220847" cy="33471932"/>
            </a:xfrm>
            <a:custGeom>
              <a:avLst/>
              <a:gdLst/>
              <a:ahLst/>
              <a:cxnLst/>
              <a:rect l="l" t="t" r="r" b="b"/>
              <a:pathLst>
                <a:path w="6220847" h="33471932">
                  <a:moveTo>
                    <a:pt x="6128137" y="33471932"/>
                  </a:moveTo>
                  <a:lnTo>
                    <a:pt x="92710" y="33471932"/>
                  </a:lnTo>
                  <a:cubicBezTo>
                    <a:pt x="41910" y="33471932"/>
                    <a:pt x="0" y="33430021"/>
                    <a:pt x="0" y="3337922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126867" y="0"/>
                  </a:lnTo>
                  <a:cubicBezTo>
                    <a:pt x="6177667" y="0"/>
                    <a:pt x="6219577" y="41910"/>
                    <a:pt x="6219577" y="92710"/>
                  </a:cubicBezTo>
                  <a:lnTo>
                    <a:pt x="6219577" y="33377953"/>
                  </a:lnTo>
                  <a:cubicBezTo>
                    <a:pt x="6220847" y="33430021"/>
                    <a:pt x="6178937" y="33471932"/>
                    <a:pt x="6128137" y="33471932"/>
                  </a:cubicBezTo>
                  <a:close/>
                </a:path>
              </a:pathLst>
            </a:custGeom>
            <a:solidFill>
              <a:srgbClr val="5DA1D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6284347" cy="33535432"/>
            </a:xfrm>
            <a:custGeom>
              <a:avLst/>
              <a:gdLst/>
              <a:ahLst/>
              <a:cxnLst/>
              <a:rect l="l" t="t" r="r" b="b"/>
              <a:pathLst>
                <a:path w="6284347" h="33535432">
                  <a:moveTo>
                    <a:pt x="6159887" y="59690"/>
                  </a:moveTo>
                  <a:cubicBezTo>
                    <a:pt x="6195447" y="59690"/>
                    <a:pt x="6224657" y="88900"/>
                    <a:pt x="6224657" y="124460"/>
                  </a:cubicBezTo>
                  <a:lnTo>
                    <a:pt x="6224657" y="33410971"/>
                  </a:lnTo>
                  <a:cubicBezTo>
                    <a:pt x="6224657" y="33446532"/>
                    <a:pt x="6195447" y="33475743"/>
                    <a:pt x="6159887" y="33475743"/>
                  </a:cubicBezTo>
                  <a:lnTo>
                    <a:pt x="124460" y="33475743"/>
                  </a:lnTo>
                  <a:cubicBezTo>
                    <a:pt x="88900" y="33475743"/>
                    <a:pt x="59690" y="33446532"/>
                    <a:pt x="59690" y="3341097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159887" y="59690"/>
                  </a:lnTo>
                  <a:moveTo>
                    <a:pt x="6159887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33410971"/>
                  </a:lnTo>
                  <a:cubicBezTo>
                    <a:pt x="0" y="33479553"/>
                    <a:pt x="55880" y="33535432"/>
                    <a:pt x="124460" y="33535432"/>
                  </a:cubicBezTo>
                  <a:lnTo>
                    <a:pt x="6159887" y="33535432"/>
                  </a:lnTo>
                  <a:cubicBezTo>
                    <a:pt x="6228467" y="33535432"/>
                    <a:pt x="6284347" y="33479553"/>
                    <a:pt x="6284347" y="33410971"/>
                  </a:cubicBezTo>
                  <a:lnTo>
                    <a:pt x="6284347" y="124460"/>
                  </a:lnTo>
                  <a:cubicBezTo>
                    <a:pt x="6284347" y="55880"/>
                    <a:pt x="6228467" y="0"/>
                    <a:pt x="6159887" y="0"/>
                  </a:cubicBezTo>
                  <a:close/>
                </a:path>
              </a:pathLst>
            </a:custGeom>
            <a:solidFill>
              <a:srgbClr val="253140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3651628" y="8474703"/>
            <a:ext cx="5280252" cy="784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</a:pPr>
            <a:r>
              <a:rPr lang="en-US" sz="3800" b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 VIÊN:</a:t>
            </a:r>
          </a:p>
        </p:txBody>
      </p:sp>
      <p:sp>
        <p:nvSpPr>
          <p:cNvPr id="17" name="AutoShape 17"/>
          <p:cNvSpPr/>
          <p:nvPr/>
        </p:nvSpPr>
        <p:spPr>
          <a:xfrm>
            <a:off x="3651628" y="9410700"/>
            <a:ext cx="5280252" cy="0"/>
          </a:xfrm>
          <a:prstGeom prst="line">
            <a:avLst/>
          </a:prstGeom>
          <a:ln w="28575" cap="rnd">
            <a:solidFill>
              <a:srgbClr val="253140"/>
            </a:solidFill>
            <a:prstDash val="sysDash"/>
            <a:headEnd type="none" w="sm" len="sm"/>
            <a:tailEnd type="none" w="sm" len="sm"/>
          </a:ln>
        </p:spPr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02352">
            <a:off x="11818401" y="-344300"/>
            <a:ext cx="2845948" cy="185245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3401726">
            <a:off x="2422537" y="6462659"/>
            <a:ext cx="2131882" cy="1914818"/>
          </a:xfrm>
          <a:prstGeom prst="rect">
            <a:avLst/>
          </a:prstGeom>
        </p:spPr>
      </p:pic>
      <p:pic>
        <p:nvPicPr>
          <p:cNvPr id="20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720880">
            <a:off x="6528002" y="86122"/>
            <a:ext cx="2767353" cy="2561059"/>
          </a:xfrm>
          <a:prstGeom prst="rect">
            <a:avLst/>
          </a:prstGeom>
        </p:spPr>
      </p:pic>
      <p:pic>
        <p:nvPicPr>
          <p:cNvPr id="21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671250">
            <a:off x="15321035" y="7003505"/>
            <a:ext cx="2902667" cy="2765450"/>
          </a:xfrm>
          <a:prstGeom prst="rect">
            <a:avLst/>
          </a:prstGeom>
        </p:spPr>
      </p:pic>
      <p:sp>
        <p:nvSpPr>
          <p:cNvPr id="22" name="TextBox 11"/>
          <p:cNvSpPr txBox="1"/>
          <p:nvPr/>
        </p:nvSpPr>
        <p:spPr>
          <a:xfrm>
            <a:off x="6563536" y="4166279"/>
            <a:ext cx="7126050" cy="6141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64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64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64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endParaRPr lang="en-US" sz="6400" b="1" i="1" dirty="0">
              <a:solidFill>
                <a:srgbClr val="253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43000" y="389062"/>
            <a:ext cx="1200150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000"/>
              </a:lnSpc>
            </a:pP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món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endParaRPr lang="en-US" sz="4800" b="1" i="1" dirty="0">
              <a:solidFill>
                <a:srgbClr val="253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04080">
            <a:off x="16669885" y="8047126"/>
            <a:ext cx="2712990" cy="12825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69455" y="-1181039"/>
            <a:ext cx="4030596" cy="39646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1914454"/>
            <a:ext cx="14554200" cy="1738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Ý: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thiệp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980" y="4519612"/>
            <a:ext cx="5192532" cy="4102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0" t="2652" r="13745" b="3071"/>
          <a:stretch/>
        </p:blipFill>
        <p:spPr>
          <a:xfrm>
            <a:off x="9753600" y="4505324"/>
            <a:ext cx="5410200" cy="4116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43000" y="389062"/>
            <a:ext cx="1200150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000"/>
              </a:lnSpc>
            </a:pP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món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endParaRPr lang="en-US" sz="4800" b="1" i="1" dirty="0">
              <a:solidFill>
                <a:srgbClr val="253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04080">
            <a:off x="16669885" y="8047126"/>
            <a:ext cx="2712990" cy="12825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69455" y="-1181039"/>
            <a:ext cx="4030596" cy="39646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1914454"/>
            <a:ext cx="14554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Ý: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sét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nặn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3" t="14821" r="7813" b="3049"/>
          <a:stretch/>
        </p:blipFill>
        <p:spPr>
          <a:xfrm>
            <a:off x="3657600" y="4076700"/>
            <a:ext cx="4267199" cy="4356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899" y="4057650"/>
            <a:ext cx="54864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9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43000" y="389062"/>
            <a:ext cx="12001500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000"/>
              </a:lnSpc>
            </a:pP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món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endParaRPr lang="en-US" sz="4800" b="1" i="1" dirty="0">
              <a:solidFill>
                <a:srgbClr val="253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04080">
            <a:off x="16669885" y="8047126"/>
            <a:ext cx="2712990" cy="12825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69455" y="-1181039"/>
            <a:ext cx="4030596" cy="39646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1914454"/>
            <a:ext cx="14554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Ý: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000500"/>
            <a:ext cx="9525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6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F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68708" y="451221"/>
            <a:ext cx="14550584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lang="en-US" sz="4800" b="1" i="1" dirty="0">
              <a:solidFill>
                <a:srgbClr val="253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506694" y="2593713"/>
            <a:ext cx="15274611" cy="6446915"/>
            <a:chOff x="0" y="0"/>
            <a:chExt cx="46952562" cy="17403304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46889064" cy="17339804"/>
            </a:xfrm>
            <a:custGeom>
              <a:avLst/>
              <a:gdLst/>
              <a:ahLst/>
              <a:cxnLst/>
              <a:rect l="l" t="t" r="r" b="b"/>
              <a:pathLst>
                <a:path w="46889064" h="17339804">
                  <a:moveTo>
                    <a:pt x="46796353" y="17339804"/>
                  </a:moveTo>
                  <a:lnTo>
                    <a:pt x="92710" y="17339804"/>
                  </a:lnTo>
                  <a:cubicBezTo>
                    <a:pt x="41910" y="17339804"/>
                    <a:pt x="0" y="17297895"/>
                    <a:pt x="0" y="1724709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6795082" y="0"/>
                  </a:lnTo>
                  <a:cubicBezTo>
                    <a:pt x="46845882" y="0"/>
                    <a:pt x="46887792" y="41910"/>
                    <a:pt x="46887792" y="92710"/>
                  </a:cubicBezTo>
                  <a:lnTo>
                    <a:pt x="46887792" y="17245825"/>
                  </a:lnTo>
                  <a:cubicBezTo>
                    <a:pt x="46889064" y="17297895"/>
                    <a:pt x="46847153" y="17339804"/>
                    <a:pt x="46796353" y="17339804"/>
                  </a:cubicBezTo>
                  <a:close/>
                </a:path>
              </a:pathLst>
            </a:custGeom>
            <a:solidFill>
              <a:srgbClr val="F5F5E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6952564" cy="17403304"/>
            </a:xfrm>
            <a:custGeom>
              <a:avLst/>
              <a:gdLst/>
              <a:ahLst/>
              <a:cxnLst/>
              <a:rect l="l" t="t" r="r" b="b"/>
              <a:pathLst>
                <a:path w="46952564" h="17403304">
                  <a:moveTo>
                    <a:pt x="46828103" y="59690"/>
                  </a:moveTo>
                  <a:cubicBezTo>
                    <a:pt x="46863664" y="59690"/>
                    <a:pt x="46892871" y="88900"/>
                    <a:pt x="46892871" y="124460"/>
                  </a:cubicBezTo>
                  <a:lnTo>
                    <a:pt x="46892871" y="17278845"/>
                  </a:lnTo>
                  <a:cubicBezTo>
                    <a:pt x="46892871" y="17314404"/>
                    <a:pt x="46863664" y="17343614"/>
                    <a:pt x="46828103" y="17343614"/>
                  </a:cubicBezTo>
                  <a:lnTo>
                    <a:pt x="124460" y="17343614"/>
                  </a:lnTo>
                  <a:cubicBezTo>
                    <a:pt x="88900" y="17343614"/>
                    <a:pt x="59690" y="17314404"/>
                    <a:pt x="59690" y="1727884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6828103" y="59690"/>
                  </a:lnTo>
                  <a:moveTo>
                    <a:pt x="468281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278845"/>
                  </a:lnTo>
                  <a:cubicBezTo>
                    <a:pt x="0" y="17347425"/>
                    <a:pt x="55880" y="17403304"/>
                    <a:pt x="124460" y="17403304"/>
                  </a:cubicBezTo>
                  <a:lnTo>
                    <a:pt x="46828103" y="17403304"/>
                  </a:lnTo>
                  <a:cubicBezTo>
                    <a:pt x="46896682" y="17403304"/>
                    <a:pt x="46952564" y="17347425"/>
                    <a:pt x="46952564" y="17278845"/>
                  </a:cubicBezTo>
                  <a:lnTo>
                    <a:pt x="46952564" y="124460"/>
                  </a:lnTo>
                  <a:cubicBezTo>
                    <a:pt x="46952564" y="55880"/>
                    <a:pt x="46896682" y="0"/>
                    <a:pt x="46828103" y="0"/>
                  </a:cubicBezTo>
                  <a:close/>
                </a:path>
              </a:pathLst>
            </a:custGeom>
            <a:solidFill>
              <a:srgbClr val="25314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401726">
            <a:off x="787808" y="2196024"/>
            <a:ext cx="2131882" cy="191481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87564" y="6903360"/>
            <a:ext cx="2177389" cy="28787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61650" flipH="1">
            <a:off x="17433777" y="6398113"/>
            <a:ext cx="908448" cy="139177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961650">
            <a:off x="14204639" y="8227529"/>
            <a:ext cx="908448" cy="13917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9" r="8600"/>
          <a:stretch/>
        </p:blipFill>
        <p:spPr>
          <a:xfrm>
            <a:off x="4648199" y="3464443"/>
            <a:ext cx="8991601" cy="4705454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239214" y="3543300"/>
            <a:ext cx="723186" cy="723186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DF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68708" y="451221"/>
            <a:ext cx="14550584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lang="en-US" sz="4800" b="1" i="1" dirty="0">
              <a:solidFill>
                <a:srgbClr val="253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506694" y="2593713"/>
            <a:ext cx="15274611" cy="6446915"/>
            <a:chOff x="0" y="0"/>
            <a:chExt cx="46952562" cy="17403304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46889064" cy="17339804"/>
            </a:xfrm>
            <a:custGeom>
              <a:avLst/>
              <a:gdLst/>
              <a:ahLst/>
              <a:cxnLst/>
              <a:rect l="l" t="t" r="r" b="b"/>
              <a:pathLst>
                <a:path w="46889064" h="17339804">
                  <a:moveTo>
                    <a:pt x="46796353" y="17339804"/>
                  </a:moveTo>
                  <a:lnTo>
                    <a:pt x="92710" y="17339804"/>
                  </a:lnTo>
                  <a:cubicBezTo>
                    <a:pt x="41910" y="17339804"/>
                    <a:pt x="0" y="17297895"/>
                    <a:pt x="0" y="1724709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6795082" y="0"/>
                  </a:lnTo>
                  <a:cubicBezTo>
                    <a:pt x="46845882" y="0"/>
                    <a:pt x="46887792" y="41910"/>
                    <a:pt x="46887792" y="92710"/>
                  </a:cubicBezTo>
                  <a:lnTo>
                    <a:pt x="46887792" y="17245825"/>
                  </a:lnTo>
                  <a:cubicBezTo>
                    <a:pt x="46889064" y="17297895"/>
                    <a:pt x="46847153" y="17339804"/>
                    <a:pt x="46796353" y="17339804"/>
                  </a:cubicBezTo>
                  <a:close/>
                </a:path>
              </a:pathLst>
            </a:custGeom>
            <a:solidFill>
              <a:srgbClr val="F5F5E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6952564" cy="17403304"/>
            </a:xfrm>
            <a:custGeom>
              <a:avLst/>
              <a:gdLst/>
              <a:ahLst/>
              <a:cxnLst/>
              <a:rect l="l" t="t" r="r" b="b"/>
              <a:pathLst>
                <a:path w="46952564" h="17403304">
                  <a:moveTo>
                    <a:pt x="46828103" y="59690"/>
                  </a:moveTo>
                  <a:cubicBezTo>
                    <a:pt x="46863664" y="59690"/>
                    <a:pt x="46892871" y="88900"/>
                    <a:pt x="46892871" y="124460"/>
                  </a:cubicBezTo>
                  <a:lnTo>
                    <a:pt x="46892871" y="17278845"/>
                  </a:lnTo>
                  <a:cubicBezTo>
                    <a:pt x="46892871" y="17314404"/>
                    <a:pt x="46863664" y="17343614"/>
                    <a:pt x="46828103" y="17343614"/>
                  </a:cubicBezTo>
                  <a:lnTo>
                    <a:pt x="124460" y="17343614"/>
                  </a:lnTo>
                  <a:cubicBezTo>
                    <a:pt x="88900" y="17343614"/>
                    <a:pt x="59690" y="17314404"/>
                    <a:pt x="59690" y="1727884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6828103" y="59690"/>
                  </a:lnTo>
                  <a:moveTo>
                    <a:pt x="468281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7278845"/>
                  </a:lnTo>
                  <a:cubicBezTo>
                    <a:pt x="0" y="17347425"/>
                    <a:pt x="55880" y="17403304"/>
                    <a:pt x="124460" y="17403304"/>
                  </a:cubicBezTo>
                  <a:lnTo>
                    <a:pt x="46828103" y="17403304"/>
                  </a:lnTo>
                  <a:cubicBezTo>
                    <a:pt x="46896682" y="17403304"/>
                    <a:pt x="46952564" y="17347425"/>
                    <a:pt x="46952564" y="17278845"/>
                  </a:cubicBezTo>
                  <a:lnTo>
                    <a:pt x="46952564" y="124460"/>
                  </a:lnTo>
                  <a:cubicBezTo>
                    <a:pt x="46952564" y="55880"/>
                    <a:pt x="46896682" y="0"/>
                    <a:pt x="46828103" y="0"/>
                  </a:cubicBezTo>
                  <a:close/>
                </a:path>
              </a:pathLst>
            </a:custGeom>
            <a:solidFill>
              <a:srgbClr val="25314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401726">
            <a:off x="787808" y="2196024"/>
            <a:ext cx="2131882" cy="191481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87564" y="6903360"/>
            <a:ext cx="2177389" cy="28787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61650" flipH="1">
            <a:off x="17433777" y="6398113"/>
            <a:ext cx="908448" cy="139177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961650">
            <a:off x="14204639" y="8227529"/>
            <a:ext cx="908448" cy="13917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230320"/>
            <a:ext cx="13104218" cy="525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14399" y="3318954"/>
            <a:ext cx="16230600" cy="4114800"/>
            <a:chOff x="0" y="0"/>
            <a:chExt cx="49891173" cy="4146097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49827672" cy="4082597"/>
            </a:xfrm>
            <a:custGeom>
              <a:avLst/>
              <a:gdLst/>
              <a:ahLst/>
              <a:cxnLst/>
              <a:rect l="l" t="t" r="r" b="b"/>
              <a:pathLst>
                <a:path w="49827672" h="4082597">
                  <a:moveTo>
                    <a:pt x="49734964" y="4082597"/>
                  </a:moveTo>
                  <a:lnTo>
                    <a:pt x="92710" y="4082597"/>
                  </a:lnTo>
                  <a:cubicBezTo>
                    <a:pt x="41910" y="4082597"/>
                    <a:pt x="0" y="4040687"/>
                    <a:pt x="0" y="398988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9733693" y="0"/>
                  </a:lnTo>
                  <a:cubicBezTo>
                    <a:pt x="49784493" y="0"/>
                    <a:pt x="49826404" y="41910"/>
                    <a:pt x="49826404" y="92710"/>
                  </a:cubicBezTo>
                  <a:lnTo>
                    <a:pt x="49826404" y="3988617"/>
                  </a:lnTo>
                  <a:cubicBezTo>
                    <a:pt x="49827672" y="4040687"/>
                    <a:pt x="49785764" y="4082597"/>
                    <a:pt x="49734964" y="4082597"/>
                  </a:cubicBezTo>
                  <a:close/>
                </a:path>
              </a:pathLst>
            </a:custGeom>
            <a:solidFill>
              <a:srgbClr val="F5F5E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9891172" cy="4146097"/>
            </a:xfrm>
            <a:custGeom>
              <a:avLst/>
              <a:gdLst/>
              <a:ahLst/>
              <a:cxnLst/>
              <a:rect l="l" t="t" r="r" b="b"/>
              <a:pathLst>
                <a:path w="49891172" h="4146097">
                  <a:moveTo>
                    <a:pt x="49766714" y="59690"/>
                  </a:moveTo>
                  <a:cubicBezTo>
                    <a:pt x="49802272" y="59690"/>
                    <a:pt x="49831482" y="88900"/>
                    <a:pt x="49831482" y="124460"/>
                  </a:cubicBezTo>
                  <a:lnTo>
                    <a:pt x="49831482" y="4021637"/>
                  </a:lnTo>
                  <a:cubicBezTo>
                    <a:pt x="49831482" y="4057197"/>
                    <a:pt x="49802272" y="4086407"/>
                    <a:pt x="49766714" y="4086407"/>
                  </a:cubicBezTo>
                  <a:lnTo>
                    <a:pt x="124460" y="4086407"/>
                  </a:lnTo>
                  <a:cubicBezTo>
                    <a:pt x="88900" y="4086407"/>
                    <a:pt x="59690" y="4057197"/>
                    <a:pt x="59690" y="402163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9766714" y="59690"/>
                  </a:lnTo>
                  <a:moveTo>
                    <a:pt x="4976671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4021637"/>
                  </a:lnTo>
                  <a:cubicBezTo>
                    <a:pt x="0" y="4090217"/>
                    <a:pt x="55880" y="4146097"/>
                    <a:pt x="124460" y="4146097"/>
                  </a:cubicBezTo>
                  <a:lnTo>
                    <a:pt x="49766714" y="4146097"/>
                  </a:lnTo>
                  <a:cubicBezTo>
                    <a:pt x="49835293" y="4146097"/>
                    <a:pt x="49891172" y="4090217"/>
                    <a:pt x="49891172" y="4021637"/>
                  </a:cubicBezTo>
                  <a:lnTo>
                    <a:pt x="49891172" y="124460"/>
                  </a:lnTo>
                  <a:cubicBezTo>
                    <a:pt x="49891172" y="55880"/>
                    <a:pt x="49835293" y="0"/>
                    <a:pt x="49766714" y="0"/>
                  </a:cubicBezTo>
                  <a:close/>
                </a:path>
              </a:pathLst>
            </a:custGeom>
            <a:solidFill>
              <a:srgbClr val="253140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1324481" y="3820518"/>
            <a:ext cx="15410435" cy="28331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hay.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món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4800" b="1" i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99640">
            <a:off x="15948000" y="7796987"/>
            <a:ext cx="1804614" cy="122057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934200" y="217146"/>
            <a:ext cx="3049403" cy="383792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64697" y="1197552"/>
            <a:ext cx="1836553" cy="28696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334829" y="857096"/>
            <a:ext cx="2501180" cy="336344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9318">
            <a:off x="428446" y="7132661"/>
            <a:ext cx="2309052" cy="49959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112012">
            <a:off x="710734" y="7895700"/>
            <a:ext cx="1680529" cy="157053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893489">
            <a:off x="14556412" y="8171578"/>
            <a:ext cx="1315116" cy="137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7010400" y="4479919"/>
            <a:ext cx="9318297" cy="1041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9000" b="1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 ĐÁNH GIÁ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41022" y="7416815"/>
            <a:ext cx="5193034" cy="21338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57987" y="2214127"/>
            <a:ext cx="4215475" cy="557334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32389">
            <a:off x="3827497" y="-418775"/>
            <a:ext cx="3773916" cy="245647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820163">
            <a:off x="-1886958" y="481021"/>
            <a:ext cx="3773916" cy="24564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404</Words>
  <Application>Microsoft Office PowerPoint</Application>
  <PresentationFormat>Custom</PresentationFormat>
  <Paragraphs>46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Wingdings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</dc:creator>
  <cp:lastModifiedBy>TA</cp:lastModifiedBy>
  <cp:revision>9</cp:revision>
  <dcterms:created xsi:type="dcterms:W3CDTF">2006-08-16T00:00:00Z</dcterms:created>
  <dcterms:modified xsi:type="dcterms:W3CDTF">2025-12-07T13:35:32Z</dcterms:modified>
  <dc:identifier>DAEsDt4166s</dc:identifier>
</cp:coreProperties>
</file>