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6" r:id="rId1"/>
  </p:sldMasterIdLst>
  <p:notesMasterIdLst>
    <p:notesMasterId r:id="rId15"/>
  </p:notesMasterIdLst>
  <p:sldIdLst>
    <p:sldId id="297" r:id="rId2"/>
    <p:sldId id="294" r:id="rId3"/>
    <p:sldId id="304" r:id="rId4"/>
    <p:sldId id="296" r:id="rId5"/>
    <p:sldId id="300" r:id="rId6"/>
    <p:sldId id="298" r:id="rId7"/>
    <p:sldId id="299" r:id="rId8"/>
    <p:sldId id="301" r:id="rId9"/>
    <p:sldId id="302" r:id="rId10"/>
    <p:sldId id="303" r:id="rId11"/>
    <p:sldId id="305" r:id="rId12"/>
    <p:sldId id="306" r:id="rId13"/>
    <p:sldId id="307" r:id="rId14"/>
  </p:sldIdLst>
  <p:sldSz cx="12192000" cy="6858000"/>
  <p:notesSz cx="6858000" cy="9144000"/>
  <p:embeddedFontLst>
    <p:embeddedFont>
      <p:font typeface="Calibri"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8119"/>
    <a:srgbClr val="FF7707"/>
    <a:srgbClr val="FFAF6C"/>
    <a:srgbClr val="FFFFFF"/>
    <a:srgbClr val="FFFF99"/>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57" autoAdjust="0"/>
    <p:restoredTop sz="94660"/>
  </p:normalViewPr>
  <p:slideViewPr>
    <p:cSldViewPr snapToGrid="0">
      <p:cViewPr>
        <p:scale>
          <a:sx n="79" d="100"/>
          <a:sy n="79" d="100"/>
        </p:scale>
        <p:origin x="-72"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8B27D-DEBB-4E30-8071-9F32B71333DE}" type="datetimeFigureOut">
              <a:rPr lang="en-US" smtClean="0"/>
              <a:t>28/11/2021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5DAA26-E148-46EF-9F03-4E1981EEB57E}" type="slidenum">
              <a:rPr lang="en-US" smtClean="0"/>
              <a:t>‹#›</a:t>
            </a:fld>
            <a:endParaRPr lang="en-US"/>
          </a:p>
        </p:txBody>
      </p:sp>
    </p:spTree>
    <p:extLst>
      <p:ext uri="{BB962C8B-B14F-4D97-AF65-F5344CB8AC3E}">
        <p14:creationId xmlns:p14="http://schemas.microsoft.com/office/powerpoint/2010/main" val="656830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A6DE69D-A7EE-4D55-AB83-E9E0448BC2CC}" type="datetime1">
              <a:rPr lang="en-US" smtClean="0"/>
              <a:t>28/11/2021</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xmlns="" id="{4190F356-E689-42D2-A195-158B0F9E5E2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0643"/>
            <a:ext cx="12184879" cy="6816715"/>
          </a:xfrm>
          <a:prstGeom prst="rect">
            <a:avLst/>
          </a:prstGeom>
          <a:noFill/>
          <a:ln>
            <a:noFill/>
          </a:ln>
        </p:spPr>
      </p:pic>
      <p:sp>
        <p:nvSpPr>
          <p:cNvPr id="21" name="Google Shape;2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2" name="Google Shape;22;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C80F2DC-882D-4575-9281-AA5E2362841F}" type="datetime1">
              <a:rPr lang="en-US" smtClean="0"/>
              <a:t>28/11/2021</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16233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28" name="Google Shape;2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F17437F-A320-41AE-8AEE-03388B65FC54}" type="datetime1">
              <a:rPr lang="en-US" smtClean="0"/>
              <a:t>28/11/2021</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63873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5" name="Google Shape;3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6" name="Google Shape;36;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DB561A9B-6D0A-4353-BFF8-564EB26CF951}" type="datetime1">
              <a:rPr lang="en-US" smtClean="0"/>
              <a:t>28/11/2021</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01288095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Edit Master text styles</a:t>
            </a: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Edit Master text styles</a:t>
            </a: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Edit Master text styles</a:t>
            </a: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BB1E393-F139-4437-A81C-86BE25AA2FCB}" type="datetime1">
              <a:rPr lang="en-US" smtClean="0"/>
              <a:t>28/11/2021</a:t>
            </a:fld>
            <a:endParaRPr lang="en-US"/>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pic>
        <p:nvPicPr>
          <p:cNvPr id="49" name="Google Shape;49;p11"/>
          <p:cNvPicPr preferRelativeResize="0"/>
          <p:nvPr/>
        </p:nvPicPr>
        <p:blipFill rotWithShape="1">
          <a:blip r:embed="rId2">
            <a:alphaModFix/>
          </a:blip>
          <a:srcRect/>
          <a:stretch/>
        </p:blipFill>
        <p:spPr>
          <a:xfrm>
            <a:off x="0" y="18651"/>
            <a:ext cx="12191999" cy="6820698"/>
          </a:xfrm>
          <a:prstGeom prst="rect">
            <a:avLst/>
          </a:prstGeom>
          <a:noFill/>
          <a:ln>
            <a:noFill/>
          </a:ln>
        </p:spPr>
      </p:pic>
      <p:pic>
        <p:nvPicPr>
          <p:cNvPr id="11" name="Picture 10">
            <a:extLst>
              <a:ext uri="{FF2B5EF4-FFF2-40B4-BE49-F238E27FC236}">
                <a16:creationId xmlns:a16="http://schemas.microsoft.com/office/drawing/2014/main" xmlns="" id="{5E408C94-0F2D-40A9-A804-C7FA7FF1F9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95231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DB561A9B-6D0A-4353-BFF8-564EB26CF951}" type="datetime1">
              <a:rPr lang="en-US" smtClean="0"/>
              <a:t>28/11/2021</a:t>
            </a:fld>
            <a:endParaRPr lang="en-US"/>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lang="en-US"/>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35743369"/>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AAC7166-F503-422D-BDE1-A83D50999971}"/>
              </a:ext>
            </a:extLst>
          </p:cNvPr>
          <p:cNvSpPr/>
          <p:nvPr/>
        </p:nvSpPr>
        <p:spPr>
          <a:xfrm>
            <a:off x="8486800" y="44189"/>
            <a:ext cx="2563522" cy="584775"/>
          </a:xfrm>
          <a:prstGeom prst="rect">
            <a:avLst/>
          </a:prstGeom>
        </p:spPr>
        <p:txBody>
          <a:bodyPr wrap="none">
            <a:spAutoFit/>
          </a:bodyPr>
          <a:lstStyle/>
          <a:p>
            <a:r>
              <a:rPr lang="en-US" sz="3200" dirty="0">
                <a:solidFill>
                  <a:prstClr val="white"/>
                </a:solidFill>
                <a:effectLst>
                  <a:outerShdw blurRad="38100" dist="38100" dir="2700000" algn="tl">
                    <a:srgbClr val="000000">
                      <a:alpha val="43137"/>
                    </a:srgbClr>
                  </a:outerShdw>
                </a:effectLst>
              </a:rPr>
              <a:t>TIẾNG VIỆT 2</a:t>
            </a:r>
          </a:p>
        </p:txBody>
      </p:sp>
      <p:sp>
        <p:nvSpPr>
          <p:cNvPr id="8" name="Rectangle 7">
            <a:extLst>
              <a:ext uri="{FF2B5EF4-FFF2-40B4-BE49-F238E27FC236}">
                <a16:creationId xmlns:a16="http://schemas.microsoft.com/office/drawing/2014/main" xmlns="" id="{43101047-25E6-45B1-9FAC-C1D2B827DC01}"/>
              </a:ext>
            </a:extLst>
          </p:cNvPr>
          <p:cNvSpPr/>
          <p:nvPr/>
        </p:nvSpPr>
        <p:spPr>
          <a:xfrm>
            <a:off x="10299918" y="628964"/>
            <a:ext cx="990976" cy="461665"/>
          </a:xfrm>
          <a:prstGeom prst="rect">
            <a:avLst/>
          </a:prstGeom>
        </p:spPr>
        <p:txBody>
          <a:bodyPr wrap="none">
            <a:spAutoFit/>
          </a:bodyPr>
          <a:lstStyle/>
          <a:p>
            <a:pPr algn="ctr"/>
            <a:r>
              <a:rPr lang="en-US" sz="2400" dirty="0" err="1">
                <a:solidFill>
                  <a:prstClr val="white"/>
                </a:solidFill>
                <a:effectLst>
                  <a:outerShdw blurRad="38100" dist="38100" dir="2700000" algn="tl">
                    <a:srgbClr val="000000">
                      <a:alpha val="43137"/>
                    </a:srgbClr>
                  </a:outerShdw>
                </a:effectLst>
              </a:rPr>
              <a:t>Tập</a:t>
            </a:r>
            <a:r>
              <a:rPr lang="en-US" sz="2400" dirty="0">
                <a:solidFill>
                  <a:prstClr val="white"/>
                </a:solidFill>
                <a:effectLst>
                  <a:outerShdw blurRad="38100" dist="38100" dir="2700000" algn="tl">
                    <a:srgbClr val="000000">
                      <a:alpha val="43137"/>
                    </a:srgbClr>
                  </a:outerShdw>
                </a:effectLst>
              </a:rPr>
              <a:t> 1</a:t>
            </a:r>
          </a:p>
        </p:txBody>
      </p:sp>
      <p:sp>
        <p:nvSpPr>
          <p:cNvPr id="13" name="Subtitle 2">
            <a:extLst>
              <a:ext uri="{FF2B5EF4-FFF2-40B4-BE49-F238E27FC236}">
                <a16:creationId xmlns:a16="http://schemas.microsoft.com/office/drawing/2014/main" xmlns="" id="{A15F5092-3202-4E8D-8CF9-202993475BAB}"/>
              </a:ext>
            </a:extLst>
          </p:cNvPr>
          <p:cNvSpPr txBox="1">
            <a:spLocks/>
          </p:cNvSpPr>
          <p:nvPr/>
        </p:nvSpPr>
        <p:spPr>
          <a:xfrm>
            <a:off x="-462155" y="2050983"/>
            <a:ext cx="13116310" cy="275603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eaLnBrk="1" hangingPunct="1">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ctr" rtl="0" eaLnBrk="1" hangingPunct="1">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355600" algn="ctr" rtl="0" eaLnBrk="1" hangingPunct="1">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342900" algn="ctr" rtl="0" eaLnBrk="1" hangingPunct="1">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pPr marL="0" indent="0">
              <a:lnSpc>
                <a:spcPct val="115000"/>
              </a:lnSpc>
              <a:spcBef>
                <a:spcPts val="0"/>
              </a:spcBef>
              <a:buSzPts val="990"/>
            </a:pPr>
            <a:r>
              <a:rPr lang="en-US" sz="5400" b="1" kern="0" dirty="0" err="1">
                <a:solidFill>
                  <a:srgbClr val="002060"/>
                </a:solidFill>
                <a:latin typeface="UTM Avo (Headings)"/>
              </a:rPr>
              <a:t>Tuần</a:t>
            </a:r>
            <a:r>
              <a:rPr lang="en-US" sz="5400" b="1" kern="0" dirty="0">
                <a:solidFill>
                  <a:srgbClr val="002060"/>
                </a:solidFill>
                <a:latin typeface="UTM Avo (Headings)"/>
              </a:rPr>
              <a:t> 13</a:t>
            </a:r>
          </a:p>
          <a:p>
            <a:pPr marL="0" indent="0">
              <a:lnSpc>
                <a:spcPct val="115000"/>
              </a:lnSpc>
              <a:spcBef>
                <a:spcPts val="0"/>
              </a:spcBef>
              <a:buSzPts val="990"/>
            </a:pPr>
            <a:r>
              <a:rPr lang="en-US" sz="5300" b="1" kern="0" dirty="0" err="1">
                <a:solidFill>
                  <a:srgbClr val="FF0000"/>
                </a:solidFill>
                <a:effectLst>
                  <a:outerShdw blurRad="38100" dist="38100" dir="2700000" algn="tl">
                    <a:srgbClr val="000000">
                      <a:alpha val="43137"/>
                    </a:srgbClr>
                  </a:outerShdw>
                </a:effectLst>
                <a:latin typeface="UTM Avo (Headings)"/>
              </a:rPr>
              <a:t>Yêu</a:t>
            </a:r>
            <a:r>
              <a:rPr lang="en-US" sz="5300" b="1" kern="0" dirty="0">
                <a:solidFill>
                  <a:srgbClr val="FF0000"/>
                </a:solidFill>
                <a:effectLst>
                  <a:outerShdw blurRad="38100" dist="38100" dir="2700000" algn="tl">
                    <a:srgbClr val="000000">
                      <a:alpha val="43137"/>
                    </a:srgbClr>
                  </a:outerShdw>
                </a:effectLst>
                <a:latin typeface="UTM Avo (Headings)"/>
              </a:rPr>
              <a:t> </a:t>
            </a:r>
            <a:r>
              <a:rPr lang="en-US" sz="5300" b="1" kern="0" dirty="0" err="1">
                <a:solidFill>
                  <a:srgbClr val="FF0000"/>
                </a:solidFill>
                <a:effectLst>
                  <a:outerShdw blurRad="38100" dist="38100" dir="2700000" algn="tl">
                    <a:srgbClr val="000000">
                      <a:alpha val="43137"/>
                    </a:srgbClr>
                  </a:outerShdw>
                </a:effectLst>
                <a:latin typeface="UTM Avo (Headings)"/>
              </a:rPr>
              <a:t>kính</a:t>
            </a:r>
            <a:r>
              <a:rPr lang="en-US" sz="5300" b="1" kern="0" dirty="0">
                <a:solidFill>
                  <a:srgbClr val="FF0000"/>
                </a:solidFill>
                <a:effectLst>
                  <a:outerShdw blurRad="38100" dist="38100" dir="2700000" algn="tl">
                    <a:srgbClr val="000000">
                      <a:alpha val="43137"/>
                    </a:srgbClr>
                  </a:outerShdw>
                </a:effectLst>
                <a:latin typeface="UTM Avo (Headings)"/>
              </a:rPr>
              <a:t> </a:t>
            </a:r>
            <a:r>
              <a:rPr lang="en-US" sz="5300" b="1" kern="0" dirty="0" err="1">
                <a:solidFill>
                  <a:srgbClr val="FF0000"/>
                </a:solidFill>
                <a:effectLst>
                  <a:outerShdw blurRad="38100" dist="38100" dir="2700000" algn="tl">
                    <a:srgbClr val="000000">
                      <a:alpha val="43137"/>
                    </a:srgbClr>
                  </a:outerShdw>
                </a:effectLst>
                <a:latin typeface="UTM Avo (Headings)"/>
              </a:rPr>
              <a:t>ông</a:t>
            </a:r>
            <a:r>
              <a:rPr lang="en-US" sz="5300" b="1" kern="0" dirty="0">
                <a:solidFill>
                  <a:srgbClr val="FF0000"/>
                </a:solidFill>
                <a:effectLst>
                  <a:outerShdw blurRad="38100" dist="38100" dir="2700000" algn="tl">
                    <a:srgbClr val="000000">
                      <a:alpha val="43137"/>
                    </a:srgbClr>
                  </a:outerShdw>
                </a:effectLst>
                <a:latin typeface="UTM Avo (Headings)"/>
              </a:rPr>
              <a:t> </a:t>
            </a:r>
            <a:r>
              <a:rPr lang="en-US" sz="5300" b="1" kern="0" dirty="0" err="1">
                <a:solidFill>
                  <a:srgbClr val="FF0000"/>
                </a:solidFill>
                <a:effectLst>
                  <a:outerShdw blurRad="38100" dist="38100" dir="2700000" algn="tl">
                    <a:srgbClr val="000000">
                      <a:alpha val="43137"/>
                    </a:srgbClr>
                  </a:outerShdw>
                </a:effectLst>
                <a:latin typeface="UTM Avo (Headings)"/>
              </a:rPr>
              <a:t>bà</a:t>
            </a:r>
            <a:endParaRPr lang="en-US" sz="5300" b="1" kern="0" dirty="0">
              <a:solidFill>
                <a:srgbClr val="FF0000"/>
              </a:solidFill>
              <a:effectLst>
                <a:outerShdw blurRad="38100" dist="38100" dir="2700000" algn="tl">
                  <a:srgbClr val="000000">
                    <a:alpha val="43137"/>
                  </a:srgbClr>
                </a:outerShdw>
              </a:effectLst>
              <a:latin typeface="UTM Avo (Headings)"/>
            </a:endParaRPr>
          </a:p>
          <a:p>
            <a:pPr marL="0" indent="0">
              <a:lnSpc>
                <a:spcPct val="115000"/>
              </a:lnSpc>
              <a:spcBef>
                <a:spcPts val="0"/>
              </a:spcBef>
              <a:buSzPts val="990"/>
            </a:pPr>
            <a:r>
              <a:rPr lang="en-US" sz="5300" b="1" kern="0" dirty="0" err="1">
                <a:solidFill>
                  <a:srgbClr val="FF0000"/>
                </a:solidFill>
                <a:effectLst>
                  <a:outerShdw blurRad="38100" dist="38100" dir="2700000" algn="tl">
                    <a:srgbClr val="000000">
                      <a:alpha val="43137"/>
                    </a:srgbClr>
                  </a:outerShdw>
                </a:effectLst>
                <a:latin typeface="UTM Avo (Headings)"/>
              </a:rPr>
              <a:t>Kể</a:t>
            </a:r>
            <a:r>
              <a:rPr lang="en-US" sz="5300" b="1" kern="0" dirty="0">
                <a:solidFill>
                  <a:srgbClr val="FF0000"/>
                </a:solidFill>
                <a:effectLst>
                  <a:outerShdw blurRad="38100" dist="38100" dir="2700000" algn="tl">
                    <a:srgbClr val="000000">
                      <a:alpha val="43137"/>
                    </a:srgbClr>
                  </a:outerShdw>
                </a:effectLst>
                <a:latin typeface="UTM Avo (Headings)"/>
              </a:rPr>
              <a:t> </a:t>
            </a:r>
            <a:r>
              <a:rPr lang="en-US" sz="5300" b="1" kern="0" dirty="0" err="1">
                <a:solidFill>
                  <a:srgbClr val="FF0000"/>
                </a:solidFill>
                <a:effectLst>
                  <a:outerShdw blurRad="38100" dist="38100" dir="2700000" algn="tl">
                    <a:srgbClr val="000000">
                      <a:alpha val="43137"/>
                    </a:srgbClr>
                  </a:outerShdw>
                </a:effectLst>
                <a:latin typeface="UTM Avo (Headings)"/>
              </a:rPr>
              <a:t>chuyện</a:t>
            </a:r>
            <a:r>
              <a:rPr lang="en-US" sz="5300" b="1" kern="0" dirty="0">
                <a:solidFill>
                  <a:srgbClr val="FF0000"/>
                </a:solidFill>
                <a:effectLst>
                  <a:outerShdw blurRad="38100" dist="38100" dir="2700000" algn="tl">
                    <a:srgbClr val="000000">
                      <a:alpha val="43137"/>
                    </a:srgbClr>
                  </a:outerShdw>
                </a:effectLst>
                <a:latin typeface="UTM Avo (Headings)"/>
              </a:rPr>
              <a:t>: </a:t>
            </a:r>
            <a:r>
              <a:rPr lang="en-US" sz="5300" b="1" kern="0" dirty="0" err="1">
                <a:solidFill>
                  <a:srgbClr val="FF0000"/>
                </a:solidFill>
                <a:effectLst>
                  <a:outerShdw blurRad="38100" dist="38100" dir="2700000" algn="tl">
                    <a:srgbClr val="000000">
                      <a:alpha val="43137"/>
                    </a:srgbClr>
                  </a:outerShdw>
                </a:effectLst>
                <a:latin typeface="UTM Avo (Headings)"/>
              </a:rPr>
              <a:t>Vầng</a:t>
            </a:r>
            <a:r>
              <a:rPr lang="en-US" sz="5300" b="1" kern="0" dirty="0">
                <a:solidFill>
                  <a:srgbClr val="FF0000"/>
                </a:solidFill>
                <a:effectLst>
                  <a:outerShdw blurRad="38100" dist="38100" dir="2700000" algn="tl">
                    <a:srgbClr val="000000">
                      <a:alpha val="43137"/>
                    </a:srgbClr>
                  </a:outerShdw>
                </a:effectLst>
                <a:latin typeface="UTM Avo (Headings)"/>
              </a:rPr>
              <a:t> </a:t>
            </a:r>
            <a:r>
              <a:rPr lang="en-US" sz="5300" b="1" kern="0" dirty="0" err="1">
                <a:solidFill>
                  <a:srgbClr val="FF0000"/>
                </a:solidFill>
                <a:effectLst>
                  <a:outerShdw blurRad="38100" dist="38100" dir="2700000" algn="tl">
                    <a:srgbClr val="000000">
                      <a:alpha val="43137"/>
                    </a:srgbClr>
                  </a:outerShdw>
                </a:effectLst>
                <a:latin typeface="UTM Avo (Headings)"/>
              </a:rPr>
              <a:t>trăng</a:t>
            </a:r>
            <a:r>
              <a:rPr lang="en-US" sz="5300" b="1" kern="0" dirty="0">
                <a:solidFill>
                  <a:srgbClr val="FF0000"/>
                </a:solidFill>
                <a:effectLst>
                  <a:outerShdw blurRad="38100" dist="38100" dir="2700000" algn="tl">
                    <a:srgbClr val="000000">
                      <a:alpha val="43137"/>
                    </a:srgbClr>
                  </a:outerShdw>
                </a:effectLst>
                <a:latin typeface="UTM Avo (Headings)"/>
              </a:rPr>
              <a:t> </a:t>
            </a:r>
            <a:r>
              <a:rPr lang="en-US" sz="5300" b="1" kern="0" dirty="0" err="1">
                <a:solidFill>
                  <a:srgbClr val="FF0000"/>
                </a:solidFill>
                <a:effectLst>
                  <a:outerShdw blurRad="38100" dist="38100" dir="2700000" algn="tl">
                    <a:srgbClr val="000000">
                      <a:alpha val="43137"/>
                    </a:srgbClr>
                  </a:outerShdw>
                </a:effectLst>
                <a:latin typeface="UTM Avo (Headings)"/>
              </a:rPr>
              <a:t>của</a:t>
            </a:r>
            <a:r>
              <a:rPr lang="en-US" sz="5300" b="1" kern="0" dirty="0">
                <a:solidFill>
                  <a:srgbClr val="FF0000"/>
                </a:solidFill>
                <a:effectLst>
                  <a:outerShdw blurRad="38100" dist="38100" dir="2700000" algn="tl">
                    <a:srgbClr val="000000">
                      <a:alpha val="43137"/>
                    </a:srgbClr>
                  </a:outerShdw>
                </a:effectLst>
                <a:latin typeface="UTM Avo (Headings)"/>
              </a:rPr>
              <a:t> </a:t>
            </a:r>
            <a:r>
              <a:rPr lang="en-US" sz="5300" b="1" kern="0" dirty="0" err="1">
                <a:solidFill>
                  <a:srgbClr val="FF0000"/>
                </a:solidFill>
                <a:effectLst>
                  <a:outerShdw blurRad="38100" dist="38100" dir="2700000" algn="tl">
                    <a:srgbClr val="000000">
                      <a:alpha val="43137"/>
                    </a:srgbClr>
                  </a:outerShdw>
                </a:effectLst>
                <a:latin typeface="UTM Avo (Headings)"/>
              </a:rPr>
              <a:t>ngoại</a:t>
            </a:r>
            <a:endParaRPr lang="en-US" sz="5300" b="1" kern="0" dirty="0">
              <a:solidFill>
                <a:srgbClr val="FF0000"/>
              </a:solidFill>
              <a:effectLst>
                <a:outerShdw blurRad="38100" dist="38100" dir="2700000" algn="tl">
                  <a:srgbClr val="000000">
                    <a:alpha val="43137"/>
                  </a:srgbClr>
                </a:outerShdw>
              </a:effectLst>
              <a:latin typeface="UTM Avo (Headings)"/>
            </a:endParaRPr>
          </a:p>
          <a:p>
            <a:pPr marL="0" indent="0">
              <a:lnSpc>
                <a:spcPct val="115000"/>
              </a:lnSpc>
              <a:spcBef>
                <a:spcPts val="0"/>
              </a:spcBef>
              <a:buSzPts val="990"/>
            </a:pPr>
            <a:endParaRPr lang="en-US" sz="5400" b="1" kern="0" dirty="0">
              <a:solidFill>
                <a:schemeClr val="bg1"/>
              </a:solidFill>
              <a:effectLst>
                <a:outerShdw blurRad="38100" dist="38100" dir="2700000" algn="tl">
                  <a:srgbClr val="000000">
                    <a:alpha val="43137"/>
                  </a:srgbClr>
                </a:outerShdw>
              </a:effectLst>
              <a:latin typeface="UTM Avo (Headings)"/>
            </a:endParaRPr>
          </a:p>
        </p:txBody>
      </p:sp>
    </p:spTree>
    <p:extLst>
      <p:ext uri="{BB962C8B-B14F-4D97-AF65-F5344CB8AC3E}">
        <p14:creationId xmlns:p14="http://schemas.microsoft.com/office/powerpoint/2010/main" val="259697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72279" y="590064"/>
            <a:ext cx="11663406" cy="1276685"/>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Avo (Body)"/>
              </a:rPr>
              <a:t>Ba </a:t>
            </a:r>
            <a:r>
              <a:rPr kumimoji="0" lang="en-US" sz="3200" b="0" i="0" u="none" strike="noStrike" kern="1200" cap="none" spc="0" normalizeH="0" baseline="0" noProof="0" dirty="0" err="1">
                <a:ln>
                  <a:noFill/>
                </a:ln>
                <a:solidFill>
                  <a:prstClr val="black"/>
                </a:solidFill>
                <a:effectLst/>
                <a:uLnTx/>
                <a:uFillTx/>
                <a:latin typeface="UTM Avo (Body)"/>
              </a:rPr>
              <a:t>má</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cho</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chị</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em</a:t>
            </a:r>
            <a:r>
              <a:rPr kumimoji="0" lang="en-US" sz="3200" b="0" i="0" u="none" strike="noStrike" kern="1200" cap="none" spc="0" normalizeH="0" noProof="0" dirty="0">
                <a:ln>
                  <a:noFill/>
                </a:ln>
                <a:solidFill>
                  <a:prstClr val="black"/>
                </a:solidFill>
                <a:effectLst/>
                <a:uLnTx/>
                <a:uFillTx/>
                <a:latin typeface="UTM Avo (Body)"/>
              </a:rPr>
              <a:t> My </a:t>
            </a:r>
            <a:r>
              <a:rPr kumimoji="0" lang="en-US" sz="3200" b="0" i="0" u="none" strike="noStrike" kern="1200" cap="none" spc="0" normalizeH="0" noProof="0" dirty="0" err="1">
                <a:ln>
                  <a:noFill/>
                </a:ln>
                <a:solidFill>
                  <a:prstClr val="black"/>
                </a:solidFill>
                <a:effectLst/>
                <a:uLnTx/>
                <a:uFillTx/>
                <a:latin typeface="UTM Avo (Body)"/>
              </a:rPr>
              <a:t>về</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quê</a:t>
            </a:r>
            <a:r>
              <a:rPr kumimoji="0" lang="en-US" sz="3200" b="0" i="0" u="none" strike="noStrike" kern="1200" cap="none" spc="0" normalizeH="0" noProof="0" dirty="0">
                <a:ln>
                  <a:noFill/>
                </a:ln>
                <a:solidFill>
                  <a:prstClr val="black"/>
                </a:solidFill>
                <a:effectLst/>
                <a:uLnTx/>
                <a:uFillTx/>
                <a:latin typeface="UTM Avo (Body)"/>
              </a:rPr>
              <a:t> ở </a:t>
            </a:r>
            <a:r>
              <a:rPr kumimoji="0" lang="en-US" sz="3200" b="0" i="0" u="none" strike="noStrike" kern="1200" cap="none" spc="0" normalizeH="0" noProof="0" dirty="0" err="1">
                <a:ln>
                  <a:noFill/>
                </a:ln>
                <a:solidFill>
                  <a:prstClr val="black"/>
                </a:solidFill>
                <a:effectLst/>
                <a:uLnTx/>
                <a:uFillTx/>
                <a:latin typeface="UTM Avo (Body)"/>
              </a:rPr>
              <a:t>với</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ông</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bà</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ngoại</a:t>
            </a:r>
            <a:r>
              <a:rPr kumimoji="0" lang="en-US" sz="3200" b="0" i="0" u="none" strike="noStrike" kern="1200" cap="none" spc="0" normalizeH="0" noProof="0" dirty="0">
                <a:ln>
                  <a:noFill/>
                </a:ln>
                <a:solidFill>
                  <a:prstClr val="black"/>
                </a:solidFill>
                <a:effectLst/>
                <a:uLnTx/>
                <a:uFillTx/>
                <a:latin typeface="UTM Avo (Body)"/>
              </a:rPr>
              <a:t> bao </a:t>
            </a:r>
            <a:r>
              <a:rPr kumimoji="0" lang="en-US" sz="3200" b="0" i="0" u="none" strike="noStrike" kern="1200" cap="none" spc="0" normalizeH="0" noProof="0" dirty="0" err="1">
                <a:ln>
                  <a:noFill/>
                </a:ln>
                <a:solidFill>
                  <a:prstClr val="black"/>
                </a:solidFill>
                <a:effectLst/>
                <a:uLnTx/>
                <a:uFillTx/>
                <a:latin typeface="UTM Avo (Body)"/>
              </a:rPr>
              <a:t>lâu</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Sáng</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sớm</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ba</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ông</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cháu</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làm</a:t>
            </a:r>
            <a:r>
              <a:rPr kumimoji="0" lang="en-US" sz="3200" b="0" i="0" u="none" strike="noStrike" kern="1200" cap="none" spc="0" normalizeH="0" noProof="0" dirty="0">
                <a:ln>
                  <a:noFill/>
                </a:ln>
                <a:solidFill>
                  <a:prstClr val="black"/>
                </a:solidFill>
                <a:effectLst/>
                <a:uLnTx/>
                <a:uFillTx/>
                <a:latin typeface="UTM Avo (Body)"/>
              </a:rPr>
              <a:t> </a:t>
            </a:r>
            <a:r>
              <a:rPr kumimoji="0" lang="en-US" sz="3200" b="0" i="0" u="none" strike="noStrike" kern="1200" cap="none" spc="0" normalizeH="0" noProof="0" dirty="0" err="1">
                <a:ln>
                  <a:noFill/>
                </a:ln>
                <a:solidFill>
                  <a:prstClr val="black"/>
                </a:solidFill>
                <a:effectLst/>
                <a:uLnTx/>
                <a:uFillTx/>
                <a:latin typeface="UTM Avo (Body)"/>
              </a:rPr>
              <a:t>gì</a:t>
            </a:r>
            <a:r>
              <a:rPr kumimoji="0" lang="en-US" sz="3200" b="0" i="0" u="none" strike="noStrike" kern="1200" cap="none" spc="0" normalizeH="0" noProof="0" dirty="0">
                <a:ln>
                  <a:noFill/>
                </a:ln>
                <a:solidFill>
                  <a:prstClr val="black"/>
                </a:solidFill>
                <a:effectLst/>
                <a:uLnTx/>
                <a:uFillTx/>
                <a:latin typeface="UTM Avo (Body)"/>
              </a:rPr>
              <a:t>?</a:t>
            </a:r>
            <a:endParaRPr kumimoji="0" lang="en-US" sz="3200" b="0" i="0" u="none" strike="noStrike" kern="1200" cap="none" spc="0" normalizeH="0" baseline="0" noProof="0" dirty="0">
              <a:ln>
                <a:noFill/>
              </a:ln>
              <a:solidFill>
                <a:prstClr val="black"/>
              </a:solidFill>
              <a:effectLst/>
              <a:uLnTx/>
              <a:uFillTx/>
              <a:latin typeface="UTM Avo (Body)"/>
            </a:endParaRPr>
          </a:p>
        </p:txBody>
      </p:sp>
      <p:sp>
        <p:nvSpPr>
          <p:cNvPr id="4" name="Round Diagonal Corner Rectangle 3"/>
          <p:cNvSpPr/>
          <p:nvPr/>
        </p:nvSpPr>
        <p:spPr>
          <a:xfrm>
            <a:off x="3747752" y="2139258"/>
            <a:ext cx="8255358" cy="362386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defRPr/>
            </a:pPr>
            <a:r>
              <a:rPr lang="en-US" sz="3600" dirty="0" err="1">
                <a:solidFill>
                  <a:srgbClr val="000000"/>
                </a:solidFill>
                <a:latin typeface="UTM Avo (Body)"/>
              </a:rPr>
              <a:t>Nghỉ</a:t>
            </a:r>
            <a:r>
              <a:rPr lang="en-US" sz="3600" dirty="0">
                <a:solidFill>
                  <a:srgbClr val="000000"/>
                </a:solidFill>
                <a:latin typeface="UTM Avo (Body)"/>
              </a:rPr>
              <a:t> </a:t>
            </a:r>
            <a:r>
              <a:rPr lang="en-US" sz="3600" dirty="0" err="1">
                <a:solidFill>
                  <a:srgbClr val="000000"/>
                </a:solidFill>
                <a:latin typeface="UTM Avo (Body)"/>
              </a:rPr>
              <a:t>hè</a:t>
            </a:r>
            <a:r>
              <a:rPr lang="en-US" sz="3600" dirty="0">
                <a:solidFill>
                  <a:srgbClr val="000000"/>
                </a:solidFill>
                <a:latin typeface="UTM Avo (Body)"/>
              </a:rPr>
              <a:t>, </a:t>
            </a:r>
            <a:r>
              <a:rPr lang="en-US" sz="3600" dirty="0" err="1">
                <a:solidFill>
                  <a:srgbClr val="000000"/>
                </a:solidFill>
                <a:latin typeface="UTM Avo (Body)"/>
              </a:rPr>
              <a:t>ba</a:t>
            </a:r>
            <a:r>
              <a:rPr lang="en-US" sz="3600" dirty="0">
                <a:solidFill>
                  <a:srgbClr val="000000"/>
                </a:solidFill>
                <a:latin typeface="UTM Avo (Body)"/>
              </a:rPr>
              <a:t> </a:t>
            </a:r>
            <a:r>
              <a:rPr lang="en-US" sz="3600" dirty="0" err="1">
                <a:solidFill>
                  <a:srgbClr val="000000"/>
                </a:solidFill>
                <a:latin typeface="UTM Avo (Body)"/>
              </a:rPr>
              <a:t>má</a:t>
            </a:r>
            <a:r>
              <a:rPr lang="en-US" sz="3600" dirty="0">
                <a:solidFill>
                  <a:srgbClr val="000000"/>
                </a:solidFill>
                <a:latin typeface="UTM Avo (Body)"/>
              </a:rPr>
              <a:t> </a:t>
            </a:r>
            <a:r>
              <a:rPr lang="en-US" sz="3600" dirty="0" err="1">
                <a:solidFill>
                  <a:srgbClr val="000000"/>
                </a:solidFill>
                <a:latin typeface="UTM Avo (Body)"/>
              </a:rPr>
              <a:t>cho</a:t>
            </a:r>
            <a:r>
              <a:rPr lang="en-US" sz="3600" dirty="0">
                <a:solidFill>
                  <a:srgbClr val="000000"/>
                </a:solidFill>
                <a:latin typeface="UTM Avo (Body)"/>
              </a:rPr>
              <a:t> </a:t>
            </a:r>
            <a:r>
              <a:rPr lang="en-US" sz="3600" dirty="0" err="1">
                <a:solidFill>
                  <a:srgbClr val="000000"/>
                </a:solidFill>
                <a:latin typeface="UTM Avo (Body)"/>
              </a:rPr>
              <a:t>chị</a:t>
            </a:r>
            <a:r>
              <a:rPr lang="en-US" sz="3600" dirty="0">
                <a:solidFill>
                  <a:srgbClr val="000000"/>
                </a:solidFill>
                <a:latin typeface="UTM Avo (Body)"/>
              </a:rPr>
              <a:t> </a:t>
            </a:r>
            <a:r>
              <a:rPr lang="en-US" sz="3600" dirty="0" err="1">
                <a:solidFill>
                  <a:srgbClr val="000000"/>
                </a:solidFill>
                <a:latin typeface="UTM Avo (Body)"/>
              </a:rPr>
              <a:t>em</a:t>
            </a:r>
            <a:r>
              <a:rPr lang="en-US" sz="3600" dirty="0">
                <a:solidFill>
                  <a:srgbClr val="000000"/>
                </a:solidFill>
                <a:latin typeface="UTM Avo (Body)"/>
              </a:rPr>
              <a:t> My </a:t>
            </a:r>
            <a:r>
              <a:rPr lang="en-US" sz="3600" dirty="0" err="1">
                <a:solidFill>
                  <a:srgbClr val="000000"/>
                </a:solidFill>
                <a:latin typeface="UTM Avo (Body)"/>
              </a:rPr>
              <a:t>và</a:t>
            </a:r>
            <a:r>
              <a:rPr lang="en-US" sz="3600" dirty="0">
                <a:solidFill>
                  <a:srgbClr val="000000"/>
                </a:solidFill>
                <a:latin typeface="UTM Avo (Body)"/>
              </a:rPr>
              <a:t> Bin </a:t>
            </a:r>
            <a:r>
              <a:rPr lang="en-US" sz="3600" dirty="0" err="1">
                <a:solidFill>
                  <a:srgbClr val="000000"/>
                </a:solidFill>
                <a:latin typeface="UTM Avo (Body)"/>
              </a:rPr>
              <a:t>về</a:t>
            </a:r>
            <a:r>
              <a:rPr lang="en-US" sz="3600" dirty="0">
                <a:solidFill>
                  <a:srgbClr val="000000"/>
                </a:solidFill>
                <a:latin typeface="UTM Avo (Body)"/>
              </a:rPr>
              <a:t> ở </a:t>
            </a:r>
            <a:r>
              <a:rPr lang="en-US" sz="3600" dirty="0" err="1">
                <a:solidFill>
                  <a:srgbClr val="000000"/>
                </a:solidFill>
                <a:latin typeface="UTM Avo (Body)"/>
              </a:rPr>
              <a:t>với</a:t>
            </a:r>
            <a:r>
              <a:rPr lang="en-US" sz="3600" dirty="0">
                <a:solidFill>
                  <a:srgbClr val="000000"/>
                </a:solidFill>
                <a:latin typeface="UTM Avo (Body)"/>
              </a:rPr>
              <a:t> </a:t>
            </a:r>
            <a:r>
              <a:rPr lang="en-US" sz="3600" dirty="0" err="1">
                <a:solidFill>
                  <a:srgbClr val="000000"/>
                </a:solidFill>
                <a:latin typeface="UTM Avo (Body)"/>
              </a:rPr>
              <a:t>ông</a:t>
            </a:r>
            <a:r>
              <a:rPr lang="en-US" sz="3600" dirty="0">
                <a:solidFill>
                  <a:srgbClr val="000000"/>
                </a:solidFill>
                <a:latin typeface="UTM Avo (Body)"/>
              </a:rPr>
              <a:t> </a:t>
            </a:r>
            <a:r>
              <a:rPr lang="en-US" sz="3600" dirty="0" err="1">
                <a:solidFill>
                  <a:srgbClr val="000000"/>
                </a:solidFill>
                <a:latin typeface="UTM Avo (Body)"/>
              </a:rPr>
              <a:t>ngoại</a:t>
            </a:r>
            <a:r>
              <a:rPr lang="en-US" sz="3600" dirty="0">
                <a:solidFill>
                  <a:srgbClr val="000000"/>
                </a:solidFill>
                <a:latin typeface="UTM Avo (Body)"/>
              </a:rPr>
              <a:t> </a:t>
            </a:r>
            <a:r>
              <a:rPr lang="en-US" sz="3600" dirty="0" err="1">
                <a:solidFill>
                  <a:srgbClr val="000000"/>
                </a:solidFill>
                <a:latin typeface="UTM Avo (Body)"/>
              </a:rPr>
              <a:t>nửa</a:t>
            </a:r>
            <a:r>
              <a:rPr lang="en-US" sz="3600" dirty="0">
                <a:solidFill>
                  <a:srgbClr val="000000"/>
                </a:solidFill>
                <a:latin typeface="UTM Avo (Body)"/>
              </a:rPr>
              <a:t> </a:t>
            </a:r>
            <a:r>
              <a:rPr lang="en-US" sz="3600" dirty="0" err="1">
                <a:solidFill>
                  <a:srgbClr val="000000"/>
                </a:solidFill>
                <a:latin typeface="UTM Avo (Body)"/>
              </a:rPr>
              <a:t>tháng</a:t>
            </a:r>
            <a:r>
              <a:rPr lang="en-US" sz="3600" dirty="0">
                <a:solidFill>
                  <a:srgbClr val="000000"/>
                </a:solidFill>
                <a:latin typeface="UTM Avo (Body)"/>
              </a:rPr>
              <a:t>. </a:t>
            </a:r>
            <a:r>
              <a:rPr lang="en-US" sz="3600" dirty="0" err="1">
                <a:solidFill>
                  <a:srgbClr val="000000"/>
                </a:solidFill>
                <a:latin typeface="UTM Avo (Body)"/>
              </a:rPr>
              <a:t>Hằng</a:t>
            </a:r>
            <a:r>
              <a:rPr lang="en-US" sz="3600" dirty="0">
                <a:solidFill>
                  <a:srgbClr val="000000"/>
                </a:solidFill>
                <a:latin typeface="UTM Avo (Body)"/>
              </a:rPr>
              <a:t> </a:t>
            </a:r>
            <a:r>
              <a:rPr lang="en-US" sz="3600" dirty="0" err="1">
                <a:solidFill>
                  <a:srgbClr val="000000"/>
                </a:solidFill>
                <a:latin typeface="UTM Avo (Body)"/>
              </a:rPr>
              <a:t>ngày</a:t>
            </a:r>
            <a:r>
              <a:rPr lang="en-US" sz="3600" dirty="0">
                <a:solidFill>
                  <a:srgbClr val="000000"/>
                </a:solidFill>
                <a:latin typeface="UTM Avo (Body)"/>
              </a:rPr>
              <a:t>, </a:t>
            </a:r>
            <a:r>
              <a:rPr lang="en-US" sz="3600" dirty="0" err="1">
                <a:solidFill>
                  <a:srgbClr val="000000"/>
                </a:solidFill>
                <a:latin typeface="UTM Avo (Body)"/>
              </a:rPr>
              <a:t>cứ</a:t>
            </a:r>
            <a:r>
              <a:rPr lang="en-US" sz="3600" dirty="0">
                <a:solidFill>
                  <a:srgbClr val="000000"/>
                </a:solidFill>
                <a:latin typeface="UTM Avo (Body)"/>
              </a:rPr>
              <a:t> </a:t>
            </a:r>
            <a:r>
              <a:rPr lang="en-US" sz="3600" dirty="0" err="1">
                <a:solidFill>
                  <a:srgbClr val="000000"/>
                </a:solidFill>
                <a:latin typeface="UTM Avo (Body)"/>
              </a:rPr>
              <a:t>nghe</a:t>
            </a:r>
            <a:r>
              <a:rPr lang="en-US" sz="3600" dirty="0">
                <a:solidFill>
                  <a:srgbClr val="000000"/>
                </a:solidFill>
                <a:latin typeface="UTM Avo (Body)"/>
              </a:rPr>
              <a:t> </a:t>
            </a:r>
            <a:r>
              <a:rPr lang="en-US" sz="3600" dirty="0" err="1">
                <a:solidFill>
                  <a:srgbClr val="000000"/>
                </a:solidFill>
                <a:latin typeface="UTM Avo (Body)"/>
              </a:rPr>
              <a:t>thấy</a:t>
            </a:r>
            <a:r>
              <a:rPr lang="en-US" sz="3600" dirty="0">
                <a:solidFill>
                  <a:srgbClr val="000000"/>
                </a:solidFill>
                <a:latin typeface="UTM Avo (Body)"/>
              </a:rPr>
              <a:t> </a:t>
            </a:r>
            <a:r>
              <a:rPr lang="en-US" sz="3600" dirty="0" err="1">
                <a:solidFill>
                  <a:srgbClr val="000000"/>
                </a:solidFill>
                <a:latin typeface="UTM Avo (Body)"/>
              </a:rPr>
              <a:t>tiếng</a:t>
            </a:r>
            <a:r>
              <a:rPr lang="en-US" sz="3600" dirty="0">
                <a:solidFill>
                  <a:srgbClr val="000000"/>
                </a:solidFill>
                <a:latin typeface="UTM Avo (Body)"/>
              </a:rPr>
              <a:t> </a:t>
            </a:r>
            <a:r>
              <a:rPr lang="en-US" sz="3600" dirty="0" err="1">
                <a:solidFill>
                  <a:srgbClr val="000000"/>
                </a:solidFill>
                <a:latin typeface="UTM Avo (Body)"/>
              </a:rPr>
              <a:t>gà</a:t>
            </a:r>
            <a:r>
              <a:rPr lang="en-US" sz="3600" dirty="0">
                <a:solidFill>
                  <a:srgbClr val="000000"/>
                </a:solidFill>
                <a:latin typeface="UTM Avo (Body)"/>
              </a:rPr>
              <a:t> </a:t>
            </a:r>
            <a:r>
              <a:rPr lang="en-US" sz="3600" dirty="0" err="1">
                <a:solidFill>
                  <a:srgbClr val="000000"/>
                </a:solidFill>
                <a:latin typeface="UTM Avo (Body)"/>
              </a:rPr>
              <a:t>trống</a:t>
            </a:r>
            <a:r>
              <a:rPr lang="en-US" sz="3600" dirty="0">
                <a:solidFill>
                  <a:srgbClr val="000000"/>
                </a:solidFill>
                <a:latin typeface="UTM Avo (Body)"/>
              </a:rPr>
              <a:t> </a:t>
            </a:r>
            <a:r>
              <a:rPr lang="en-US" sz="3600" dirty="0" err="1">
                <a:solidFill>
                  <a:srgbClr val="000000"/>
                </a:solidFill>
                <a:latin typeface="UTM Avo (Body)"/>
              </a:rPr>
              <a:t>gáy</a:t>
            </a:r>
            <a:r>
              <a:rPr lang="en-US" sz="3600" dirty="0">
                <a:solidFill>
                  <a:srgbClr val="000000"/>
                </a:solidFill>
                <a:latin typeface="UTM Avo (Body)"/>
              </a:rPr>
              <a:t> </a:t>
            </a:r>
            <a:r>
              <a:rPr lang="en-US" sz="3600" dirty="0" err="1">
                <a:solidFill>
                  <a:srgbClr val="000000"/>
                </a:solidFill>
                <a:latin typeface="UTM Avo (Body)"/>
              </a:rPr>
              <a:t>là</a:t>
            </a:r>
            <a:r>
              <a:rPr lang="en-US" sz="3600" dirty="0">
                <a:solidFill>
                  <a:srgbClr val="000000"/>
                </a:solidFill>
                <a:latin typeface="UTM Avo (Body)"/>
              </a:rPr>
              <a:t> </a:t>
            </a:r>
            <a:r>
              <a:rPr lang="en-US" sz="3600" dirty="0" err="1">
                <a:solidFill>
                  <a:srgbClr val="000000"/>
                </a:solidFill>
                <a:latin typeface="UTM Avo (Body)"/>
              </a:rPr>
              <a:t>hai</a:t>
            </a:r>
            <a:r>
              <a:rPr lang="en-US" sz="3600" dirty="0">
                <a:solidFill>
                  <a:srgbClr val="000000"/>
                </a:solidFill>
                <a:latin typeface="UTM Avo (Body)"/>
              </a:rPr>
              <a:t> </a:t>
            </a:r>
            <a:r>
              <a:rPr lang="en-US" sz="3600" dirty="0" err="1">
                <a:solidFill>
                  <a:srgbClr val="000000"/>
                </a:solidFill>
                <a:latin typeface="UTM Avo (Body)"/>
              </a:rPr>
              <a:t>chị</a:t>
            </a:r>
            <a:r>
              <a:rPr lang="en-US" sz="3600" dirty="0">
                <a:solidFill>
                  <a:srgbClr val="000000"/>
                </a:solidFill>
                <a:latin typeface="UTM Avo (Body)"/>
              </a:rPr>
              <a:t> </a:t>
            </a:r>
            <a:r>
              <a:rPr lang="en-US" sz="3600" dirty="0" err="1">
                <a:solidFill>
                  <a:srgbClr val="000000"/>
                </a:solidFill>
                <a:latin typeface="UTM Avo (Body)"/>
              </a:rPr>
              <a:t>em</a:t>
            </a:r>
            <a:r>
              <a:rPr lang="en-US" sz="3600" dirty="0">
                <a:solidFill>
                  <a:srgbClr val="000000"/>
                </a:solidFill>
                <a:latin typeface="UTM Avo (Body)"/>
              </a:rPr>
              <a:t> </a:t>
            </a:r>
            <a:r>
              <a:rPr lang="en-US" sz="3600" dirty="0" err="1">
                <a:solidFill>
                  <a:srgbClr val="000000"/>
                </a:solidFill>
                <a:latin typeface="UTM Avo (Body)"/>
              </a:rPr>
              <a:t>thức</a:t>
            </a:r>
            <a:r>
              <a:rPr lang="en-US" sz="3600" dirty="0">
                <a:solidFill>
                  <a:srgbClr val="000000"/>
                </a:solidFill>
                <a:latin typeface="UTM Avo (Body)"/>
              </a:rPr>
              <a:t> </a:t>
            </a:r>
            <a:r>
              <a:rPr lang="en-US" sz="3600" dirty="0" err="1">
                <a:solidFill>
                  <a:srgbClr val="000000"/>
                </a:solidFill>
                <a:latin typeface="UTM Avo (Body)"/>
              </a:rPr>
              <a:t>dậy</a:t>
            </a:r>
            <a:r>
              <a:rPr lang="en-US" sz="3600" dirty="0">
                <a:solidFill>
                  <a:srgbClr val="000000"/>
                </a:solidFill>
                <a:latin typeface="UTM Avo (Body)"/>
              </a:rPr>
              <a:t>. My </a:t>
            </a:r>
            <a:r>
              <a:rPr lang="en-US" sz="3600" dirty="0" err="1">
                <a:solidFill>
                  <a:srgbClr val="000000"/>
                </a:solidFill>
                <a:latin typeface="UTM Avo (Body)"/>
              </a:rPr>
              <a:t>và</a:t>
            </a:r>
            <a:r>
              <a:rPr lang="en-US" sz="3600" dirty="0">
                <a:solidFill>
                  <a:srgbClr val="000000"/>
                </a:solidFill>
                <a:latin typeface="UTM Avo (Body)"/>
              </a:rPr>
              <a:t> Bin </a:t>
            </a:r>
            <a:r>
              <a:rPr lang="en-US" sz="3600" dirty="0" err="1">
                <a:solidFill>
                  <a:srgbClr val="000000"/>
                </a:solidFill>
                <a:latin typeface="UTM Avo (Body)"/>
              </a:rPr>
              <a:t>nhanh</a:t>
            </a:r>
            <a:r>
              <a:rPr lang="en-US" sz="3600" dirty="0">
                <a:solidFill>
                  <a:srgbClr val="000000"/>
                </a:solidFill>
                <a:latin typeface="UTM Avo (Body)"/>
              </a:rPr>
              <a:t> </a:t>
            </a:r>
            <a:r>
              <a:rPr lang="en-US" sz="3600" dirty="0" err="1">
                <a:solidFill>
                  <a:srgbClr val="000000"/>
                </a:solidFill>
                <a:latin typeface="UTM Avo (Body)"/>
              </a:rPr>
              <a:t>chóng</a:t>
            </a:r>
            <a:r>
              <a:rPr lang="en-US" sz="3600" dirty="0">
                <a:solidFill>
                  <a:srgbClr val="000000"/>
                </a:solidFill>
                <a:latin typeface="UTM Avo (Body)"/>
              </a:rPr>
              <a:t> </a:t>
            </a:r>
            <a:r>
              <a:rPr lang="en-US" sz="3600" dirty="0" err="1">
                <a:solidFill>
                  <a:srgbClr val="000000"/>
                </a:solidFill>
                <a:latin typeface="UTM Avo (Body)"/>
              </a:rPr>
              <a:t>gập</a:t>
            </a:r>
            <a:r>
              <a:rPr lang="en-US" sz="3600" dirty="0">
                <a:solidFill>
                  <a:srgbClr val="000000"/>
                </a:solidFill>
                <a:latin typeface="UTM Avo (Body)"/>
              </a:rPr>
              <a:t> </a:t>
            </a:r>
            <a:r>
              <a:rPr lang="en-US" sz="3600" dirty="0" err="1">
                <a:solidFill>
                  <a:srgbClr val="000000"/>
                </a:solidFill>
                <a:latin typeface="UTM Avo (Body)"/>
              </a:rPr>
              <a:t>chăn</a:t>
            </a:r>
            <a:r>
              <a:rPr lang="en-US" sz="3600" dirty="0">
                <a:solidFill>
                  <a:srgbClr val="000000"/>
                </a:solidFill>
                <a:latin typeface="UTM Avo (Body)"/>
              </a:rPr>
              <a:t> </a:t>
            </a:r>
            <a:r>
              <a:rPr lang="en-US" sz="3600" dirty="0" err="1">
                <a:solidFill>
                  <a:srgbClr val="000000"/>
                </a:solidFill>
                <a:latin typeface="UTM Avo (Body)"/>
              </a:rPr>
              <a:t>màn</a:t>
            </a:r>
            <a:r>
              <a:rPr lang="en-US" sz="3600" dirty="0">
                <a:solidFill>
                  <a:srgbClr val="000000"/>
                </a:solidFill>
                <a:latin typeface="UTM Avo (Body)"/>
              </a:rPr>
              <a:t> </a:t>
            </a:r>
            <a:r>
              <a:rPr lang="en-US" sz="3600" dirty="0" err="1">
                <a:solidFill>
                  <a:srgbClr val="000000"/>
                </a:solidFill>
                <a:latin typeface="UTM Avo (Body)"/>
              </a:rPr>
              <a:t>rồi</a:t>
            </a:r>
            <a:r>
              <a:rPr lang="en-US" sz="3600" dirty="0">
                <a:solidFill>
                  <a:srgbClr val="000000"/>
                </a:solidFill>
                <a:latin typeface="UTM Avo (Body)"/>
              </a:rPr>
              <a:t> ra </a:t>
            </a:r>
            <a:r>
              <a:rPr lang="en-US" sz="3600" dirty="0" err="1">
                <a:solidFill>
                  <a:srgbClr val="000000"/>
                </a:solidFill>
                <a:latin typeface="UTM Avo (Body)"/>
              </a:rPr>
              <a:t>sân</a:t>
            </a:r>
            <a:r>
              <a:rPr lang="en-US" sz="3600" dirty="0">
                <a:solidFill>
                  <a:srgbClr val="000000"/>
                </a:solidFill>
                <a:latin typeface="UTM Avo (Body)"/>
              </a:rPr>
              <a:t> </a:t>
            </a:r>
            <a:r>
              <a:rPr lang="en-US" sz="3600" dirty="0" err="1">
                <a:solidFill>
                  <a:srgbClr val="000000"/>
                </a:solidFill>
                <a:latin typeface="UTM Avo (Body)"/>
              </a:rPr>
              <a:t>tập</a:t>
            </a:r>
            <a:r>
              <a:rPr lang="en-US" sz="3600" dirty="0">
                <a:solidFill>
                  <a:srgbClr val="000000"/>
                </a:solidFill>
                <a:latin typeface="UTM Avo (Body)"/>
              </a:rPr>
              <a:t> </a:t>
            </a:r>
            <a:r>
              <a:rPr lang="en-US" sz="3600" dirty="0" err="1">
                <a:solidFill>
                  <a:srgbClr val="000000"/>
                </a:solidFill>
                <a:latin typeface="UTM Avo (Body)"/>
              </a:rPr>
              <a:t>thể</a:t>
            </a:r>
            <a:r>
              <a:rPr lang="en-US" sz="3600" dirty="0">
                <a:solidFill>
                  <a:srgbClr val="000000"/>
                </a:solidFill>
                <a:latin typeface="UTM Avo (Body)"/>
              </a:rPr>
              <a:t> </a:t>
            </a:r>
            <a:r>
              <a:rPr lang="en-US" sz="3600" dirty="0" err="1">
                <a:solidFill>
                  <a:srgbClr val="000000"/>
                </a:solidFill>
                <a:latin typeface="UTM Avo (Body)"/>
              </a:rPr>
              <a:t>dục</a:t>
            </a:r>
            <a:r>
              <a:rPr lang="en-US" sz="3600" dirty="0">
                <a:solidFill>
                  <a:srgbClr val="000000"/>
                </a:solidFill>
                <a:latin typeface="UTM Avo (Body)"/>
              </a:rPr>
              <a:t> </a:t>
            </a:r>
            <a:r>
              <a:rPr lang="en-US" sz="3600" dirty="0" err="1">
                <a:solidFill>
                  <a:srgbClr val="000000"/>
                </a:solidFill>
                <a:latin typeface="UTM Avo (Body)"/>
              </a:rPr>
              <a:t>với</a:t>
            </a:r>
            <a:r>
              <a:rPr lang="en-US" sz="3600" dirty="0">
                <a:solidFill>
                  <a:srgbClr val="000000"/>
                </a:solidFill>
                <a:latin typeface="UTM Avo (Body)"/>
              </a:rPr>
              <a:t> </a:t>
            </a:r>
            <a:r>
              <a:rPr lang="en-US" sz="3600" dirty="0" err="1">
                <a:solidFill>
                  <a:srgbClr val="000000"/>
                </a:solidFill>
                <a:latin typeface="UTM Avo (Body)"/>
              </a:rPr>
              <a:t>ông</a:t>
            </a:r>
            <a:r>
              <a:rPr lang="en-US" sz="3600" dirty="0">
                <a:solidFill>
                  <a:srgbClr val="000000"/>
                </a:solidFill>
                <a:latin typeface="UTM Avo (Body)"/>
              </a:rPr>
              <a:t>.</a:t>
            </a:r>
            <a:endParaRPr kumimoji="0" lang="en-US" sz="3600" b="0" i="0" u="none" strike="noStrike" kern="1200" cap="none" spc="0" normalizeH="0" baseline="0" noProof="0" dirty="0">
              <a:ln>
                <a:noFill/>
              </a:ln>
              <a:solidFill>
                <a:prstClr val="black"/>
              </a:solidFill>
              <a:effectLst/>
              <a:uLnTx/>
              <a:uFillTx/>
              <a:latin typeface="UTM Avo (Body)"/>
            </a:endParaRPr>
          </a:p>
        </p:txBody>
      </p:sp>
      <p:pic>
        <p:nvPicPr>
          <p:cNvPr id="3" name="Picture 2">
            <a:extLst>
              <a:ext uri="{FF2B5EF4-FFF2-40B4-BE49-F238E27FC236}">
                <a16:creationId xmlns:a16="http://schemas.microsoft.com/office/drawing/2014/main" xmlns="" id="{0E172015-107F-4A3A-90B4-03FC3FB6E0B1}"/>
              </a:ext>
            </a:extLst>
          </p:cNvPr>
          <p:cNvPicPr>
            <a:picLocks noChangeAspect="1"/>
          </p:cNvPicPr>
          <p:nvPr/>
        </p:nvPicPr>
        <p:blipFill rotWithShape="1">
          <a:blip r:embed="rId2"/>
          <a:srcRect l="4272" t="998" r="48426" b="63329"/>
          <a:stretch/>
        </p:blipFill>
        <p:spPr>
          <a:xfrm>
            <a:off x="300788" y="2418347"/>
            <a:ext cx="3330377" cy="3344780"/>
          </a:xfrm>
          <a:prstGeom prst="rect">
            <a:avLst/>
          </a:prstGeom>
        </p:spPr>
      </p:pic>
    </p:spTree>
    <p:extLst>
      <p:ext uri="{BB962C8B-B14F-4D97-AF65-F5344CB8AC3E}">
        <p14:creationId xmlns:p14="http://schemas.microsoft.com/office/powerpoint/2010/main" val="7925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888643" y="484314"/>
            <a:ext cx="9878096" cy="1201012"/>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black"/>
                </a:solidFill>
                <a:latin typeface="UTM Avo (Body)"/>
              </a:rPr>
              <a:t>Ăn</a:t>
            </a:r>
            <a:r>
              <a:rPr lang="en-US" sz="3600" dirty="0">
                <a:solidFill>
                  <a:prstClr val="black"/>
                </a:solidFill>
                <a:latin typeface="UTM Avo (Body)"/>
              </a:rPr>
              <a:t> </a:t>
            </a:r>
            <a:r>
              <a:rPr lang="en-US" sz="3600" dirty="0" err="1">
                <a:solidFill>
                  <a:prstClr val="black"/>
                </a:solidFill>
                <a:latin typeface="UTM Avo (Body)"/>
              </a:rPr>
              <a:t>sáng</a:t>
            </a:r>
            <a:r>
              <a:rPr lang="en-US" sz="3600" dirty="0">
                <a:solidFill>
                  <a:prstClr val="black"/>
                </a:solidFill>
                <a:latin typeface="UTM Avo (Body)"/>
              </a:rPr>
              <a:t> </a:t>
            </a:r>
            <a:r>
              <a:rPr lang="en-US" sz="3600" dirty="0" err="1">
                <a:solidFill>
                  <a:prstClr val="black"/>
                </a:solidFill>
                <a:latin typeface="UTM Avo (Body)"/>
              </a:rPr>
              <a:t>xong</a:t>
            </a:r>
            <a:r>
              <a:rPr lang="en-US" sz="3600" dirty="0">
                <a:solidFill>
                  <a:prstClr val="black"/>
                </a:solidFill>
                <a:latin typeface="UTM Avo (Body)"/>
              </a:rPr>
              <a:t> </a:t>
            </a:r>
            <a:r>
              <a:rPr lang="en-US" sz="3600" dirty="0" err="1">
                <a:solidFill>
                  <a:prstClr val="black"/>
                </a:solidFill>
                <a:latin typeface="UTM Avo (Body)"/>
              </a:rPr>
              <a:t>ba</a:t>
            </a:r>
            <a:r>
              <a:rPr lang="en-US" sz="3600" dirty="0">
                <a:solidFill>
                  <a:prstClr val="black"/>
                </a:solidFill>
                <a:latin typeface="UTM Avo (Body)"/>
              </a:rPr>
              <a:t> </a:t>
            </a:r>
            <a:r>
              <a:rPr lang="en-US" sz="3600" dirty="0" err="1">
                <a:solidFill>
                  <a:prstClr val="black"/>
                </a:solidFill>
                <a:latin typeface="UTM Avo (Body)"/>
              </a:rPr>
              <a:t>ông</a:t>
            </a:r>
            <a:r>
              <a:rPr lang="en-US" sz="3600" dirty="0">
                <a:solidFill>
                  <a:prstClr val="black"/>
                </a:solidFill>
                <a:latin typeface="UTM Avo (Body)"/>
              </a:rPr>
              <a:t> </a:t>
            </a:r>
            <a:r>
              <a:rPr lang="en-US" sz="3600" dirty="0" err="1">
                <a:solidFill>
                  <a:prstClr val="black"/>
                </a:solidFill>
                <a:latin typeface="UTM Avo (Body)"/>
              </a:rPr>
              <a:t>cháu</a:t>
            </a:r>
            <a:r>
              <a:rPr lang="en-US" sz="3600" dirty="0">
                <a:solidFill>
                  <a:prstClr val="black"/>
                </a:solidFill>
                <a:latin typeface="UTM Avo (Body)"/>
              </a:rPr>
              <a:t> </a:t>
            </a:r>
            <a:r>
              <a:rPr lang="en-US" sz="3600" dirty="0" err="1">
                <a:solidFill>
                  <a:prstClr val="black"/>
                </a:solidFill>
                <a:latin typeface="UTM Avo (Body)"/>
              </a:rPr>
              <a:t>làm</a:t>
            </a:r>
            <a:r>
              <a:rPr lang="en-US" sz="3600" dirty="0">
                <a:solidFill>
                  <a:prstClr val="black"/>
                </a:solidFill>
                <a:latin typeface="UTM Avo (Body)"/>
              </a:rPr>
              <a:t> </a:t>
            </a:r>
            <a:r>
              <a:rPr lang="en-US" sz="3600" dirty="0" err="1">
                <a:solidFill>
                  <a:prstClr val="black"/>
                </a:solidFill>
                <a:latin typeface="UTM Avo (Body)"/>
              </a:rPr>
              <a:t>gì</a:t>
            </a:r>
            <a:r>
              <a:rPr lang="en-US" sz="3600" dirty="0">
                <a:solidFill>
                  <a:prstClr val="black"/>
                </a:solidFill>
                <a:latin typeface="UTM Avo (Body)"/>
              </a:rPr>
              <a:t>?</a:t>
            </a:r>
            <a:endParaRPr kumimoji="0" lang="en-US" sz="3600" b="0" i="0" u="none" strike="noStrike" kern="1200" cap="none" spc="0" normalizeH="0" baseline="0" noProof="0" dirty="0">
              <a:ln>
                <a:noFill/>
              </a:ln>
              <a:solidFill>
                <a:prstClr val="black"/>
              </a:solidFill>
              <a:effectLst/>
              <a:uLnTx/>
              <a:uFillTx/>
              <a:latin typeface="UTM Avo (Body)"/>
            </a:endParaRPr>
          </a:p>
        </p:txBody>
      </p:sp>
      <p:sp>
        <p:nvSpPr>
          <p:cNvPr id="4" name="Round Diagonal Corner Rectangle 3"/>
          <p:cNvSpPr/>
          <p:nvPr/>
        </p:nvSpPr>
        <p:spPr>
          <a:xfrm>
            <a:off x="4600119" y="2078694"/>
            <a:ext cx="7090610" cy="4404574"/>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defRPr/>
            </a:pPr>
            <a:endParaRPr lang="en-US" sz="3600" dirty="0">
              <a:solidFill>
                <a:srgbClr val="000000"/>
              </a:solidFill>
              <a:latin typeface="UTM Avo (Body)"/>
            </a:endParaRPr>
          </a:p>
          <a:p>
            <a:pPr lvl="0" algn="ctr">
              <a:defRPr/>
            </a:pPr>
            <a:endParaRPr lang="en-US" sz="3600" dirty="0">
              <a:solidFill>
                <a:srgbClr val="000000"/>
              </a:solidFill>
              <a:latin typeface="UTM Avo (Body)"/>
            </a:endParaRPr>
          </a:p>
          <a:p>
            <a:pPr lvl="0" algn="just">
              <a:defRPr/>
            </a:pPr>
            <a:r>
              <a:rPr lang="vi-VN" sz="3600" dirty="0">
                <a:solidFill>
                  <a:srgbClr val="000000"/>
                </a:solidFill>
                <a:latin typeface="UTM Avo (Body)"/>
              </a:rPr>
              <a:t>Ăn sáng xong, ba ông cháu cùng chăm sóc cây trong vườn. Người quét lá, người vun</a:t>
            </a:r>
            <a:r>
              <a:rPr lang="en-US" sz="3600" dirty="0">
                <a:solidFill>
                  <a:srgbClr val="000000"/>
                </a:solidFill>
                <a:latin typeface="UTM Avo (Body)"/>
              </a:rPr>
              <a:t> </a:t>
            </a:r>
            <a:r>
              <a:rPr lang="vi-VN" sz="3600" dirty="0">
                <a:solidFill>
                  <a:srgbClr val="000000"/>
                </a:solidFill>
                <a:latin typeface="UTM Avo (Body)"/>
              </a:rPr>
              <a:t>gốc cây người tìm những trái cây chín vàng</a:t>
            </a:r>
            <a:r>
              <a:rPr lang="en-US" sz="3600" dirty="0">
                <a:solidFill>
                  <a:srgbClr val="000000"/>
                </a:solidFill>
                <a:latin typeface="UTM Avo (Body)"/>
              </a:rPr>
              <a:t>.</a:t>
            </a:r>
          </a:p>
          <a:p>
            <a:pPr lvl="0" algn="just">
              <a:defRPr/>
            </a:pPr>
            <a:r>
              <a:rPr lang="vi-VN" sz="3600" dirty="0">
                <a:solidFill>
                  <a:srgbClr val="000000"/>
                </a:solidFill>
                <a:latin typeface="UTM Avo (Body)"/>
              </a:rPr>
              <a:t/>
            </a:r>
            <a:br>
              <a:rPr lang="vi-VN" sz="3600" dirty="0">
                <a:solidFill>
                  <a:srgbClr val="000000"/>
                </a:solidFill>
                <a:latin typeface="UTM Avo (Body)"/>
              </a:rPr>
            </a:br>
            <a:endParaRPr kumimoji="0" lang="en-US" sz="3600" b="0" i="0" u="none" strike="noStrike" kern="1200" cap="none" spc="0" normalizeH="0" baseline="0" noProof="0" dirty="0">
              <a:ln>
                <a:noFill/>
              </a:ln>
              <a:solidFill>
                <a:prstClr val="black"/>
              </a:solidFill>
              <a:effectLst/>
              <a:uLnTx/>
              <a:uFillTx/>
              <a:latin typeface="UTM Avo (Body)"/>
            </a:endParaRPr>
          </a:p>
        </p:txBody>
      </p:sp>
      <p:pic>
        <p:nvPicPr>
          <p:cNvPr id="3" name="Picture 2">
            <a:extLst>
              <a:ext uri="{FF2B5EF4-FFF2-40B4-BE49-F238E27FC236}">
                <a16:creationId xmlns:a16="http://schemas.microsoft.com/office/drawing/2014/main" xmlns="" id="{F7124810-A6C7-43CC-862D-03CC069B71B9}"/>
              </a:ext>
            </a:extLst>
          </p:cNvPr>
          <p:cNvPicPr>
            <a:picLocks noChangeAspect="1"/>
          </p:cNvPicPr>
          <p:nvPr/>
        </p:nvPicPr>
        <p:blipFill rotWithShape="1">
          <a:blip r:embed="rId2"/>
          <a:srcRect l="53418" b="63275"/>
          <a:stretch/>
        </p:blipFill>
        <p:spPr>
          <a:xfrm>
            <a:off x="147203" y="2078694"/>
            <a:ext cx="4260412" cy="4414326"/>
          </a:xfrm>
          <a:prstGeom prst="rect">
            <a:avLst/>
          </a:prstGeom>
        </p:spPr>
      </p:pic>
    </p:spTree>
    <p:extLst>
      <p:ext uri="{BB962C8B-B14F-4D97-AF65-F5344CB8AC3E}">
        <p14:creationId xmlns:p14="http://schemas.microsoft.com/office/powerpoint/2010/main" val="37115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59649" y="430043"/>
            <a:ext cx="8152753" cy="1094728"/>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4000" dirty="0" err="1">
                <a:solidFill>
                  <a:prstClr val="black"/>
                </a:solidFill>
                <a:latin typeface="UTM Avo (Body)"/>
              </a:rPr>
              <a:t>Buổi</a:t>
            </a:r>
            <a:r>
              <a:rPr lang="en-US" sz="4000" dirty="0">
                <a:solidFill>
                  <a:prstClr val="black"/>
                </a:solidFill>
                <a:latin typeface="UTM Avo (Body)"/>
              </a:rPr>
              <a:t> </a:t>
            </a:r>
            <a:r>
              <a:rPr lang="en-US" sz="4000" dirty="0" err="1">
                <a:solidFill>
                  <a:prstClr val="black"/>
                </a:solidFill>
                <a:latin typeface="UTM Avo (Body)"/>
              </a:rPr>
              <a:t>tối</a:t>
            </a:r>
            <a:r>
              <a:rPr lang="en-US" sz="4000" dirty="0">
                <a:solidFill>
                  <a:prstClr val="black"/>
                </a:solidFill>
                <a:latin typeface="UTM Avo (Body)"/>
              </a:rPr>
              <a:t> </a:t>
            </a:r>
            <a:r>
              <a:rPr lang="en-US" sz="4000" dirty="0" err="1">
                <a:solidFill>
                  <a:prstClr val="black"/>
                </a:solidFill>
                <a:latin typeface="UTM Avo (Body)"/>
              </a:rPr>
              <a:t>ba</a:t>
            </a:r>
            <a:r>
              <a:rPr lang="en-US" sz="4000" dirty="0">
                <a:solidFill>
                  <a:prstClr val="black"/>
                </a:solidFill>
                <a:latin typeface="UTM Avo (Body)"/>
              </a:rPr>
              <a:t> </a:t>
            </a:r>
            <a:r>
              <a:rPr lang="en-US" sz="4000" dirty="0" err="1">
                <a:solidFill>
                  <a:prstClr val="black"/>
                </a:solidFill>
                <a:latin typeface="UTM Avo (Body)"/>
              </a:rPr>
              <a:t>ông</a:t>
            </a:r>
            <a:r>
              <a:rPr lang="en-US" sz="4000" dirty="0">
                <a:solidFill>
                  <a:prstClr val="black"/>
                </a:solidFill>
                <a:latin typeface="UTM Avo (Body)"/>
              </a:rPr>
              <a:t> </a:t>
            </a:r>
            <a:r>
              <a:rPr lang="en-US" sz="4000" dirty="0" err="1">
                <a:solidFill>
                  <a:prstClr val="black"/>
                </a:solidFill>
                <a:latin typeface="UTM Avo (Body)"/>
              </a:rPr>
              <a:t>cháu</a:t>
            </a:r>
            <a:r>
              <a:rPr lang="en-US" sz="4000" dirty="0">
                <a:solidFill>
                  <a:prstClr val="black"/>
                </a:solidFill>
                <a:latin typeface="UTM Avo (Body)"/>
              </a:rPr>
              <a:t> </a:t>
            </a:r>
            <a:r>
              <a:rPr lang="en-US" sz="4000" dirty="0" err="1">
                <a:solidFill>
                  <a:prstClr val="black"/>
                </a:solidFill>
                <a:latin typeface="UTM Avo (Body)"/>
              </a:rPr>
              <a:t>làm</a:t>
            </a:r>
            <a:r>
              <a:rPr lang="en-US" sz="4000" dirty="0">
                <a:solidFill>
                  <a:prstClr val="black"/>
                </a:solidFill>
                <a:latin typeface="UTM Avo (Body)"/>
              </a:rPr>
              <a:t> </a:t>
            </a:r>
            <a:r>
              <a:rPr lang="en-US" sz="4000" dirty="0" err="1">
                <a:solidFill>
                  <a:prstClr val="black"/>
                </a:solidFill>
                <a:latin typeface="UTM Avo (Body)"/>
              </a:rPr>
              <a:t>gì</a:t>
            </a:r>
            <a:r>
              <a:rPr lang="en-US" sz="4000" dirty="0">
                <a:solidFill>
                  <a:prstClr val="black"/>
                </a:solidFill>
                <a:latin typeface="UTM Avo (Body)"/>
              </a:rPr>
              <a:t>?</a:t>
            </a:r>
          </a:p>
        </p:txBody>
      </p:sp>
      <p:sp>
        <p:nvSpPr>
          <p:cNvPr id="4" name="Round Diagonal Corner Rectangle 3"/>
          <p:cNvSpPr/>
          <p:nvPr/>
        </p:nvSpPr>
        <p:spPr>
          <a:xfrm>
            <a:off x="4513006" y="1919629"/>
            <a:ext cx="7310026" cy="4508328"/>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defRPr/>
            </a:pPr>
            <a:r>
              <a:rPr lang="en-US" sz="3600" dirty="0" err="1">
                <a:solidFill>
                  <a:srgbClr val="000000"/>
                </a:solidFill>
                <a:latin typeface="UTM Avo (Body)"/>
              </a:rPr>
              <a:t>Tối</a:t>
            </a:r>
            <a:r>
              <a:rPr lang="en-US" sz="3600" dirty="0">
                <a:solidFill>
                  <a:srgbClr val="000000"/>
                </a:solidFill>
                <a:latin typeface="UTM Avo (Body)"/>
              </a:rPr>
              <a:t> </a:t>
            </a:r>
            <a:r>
              <a:rPr lang="en-US" sz="3600" dirty="0" err="1">
                <a:solidFill>
                  <a:srgbClr val="000000"/>
                </a:solidFill>
                <a:latin typeface="UTM Avo (Body)"/>
              </a:rPr>
              <a:t>đến</a:t>
            </a:r>
            <a:r>
              <a:rPr lang="en-US" sz="3600" dirty="0">
                <a:solidFill>
                  <a:srgbClr val="000000"/>
                </a:solidFill>
                <a:latin typeface="UTM Avo (Body)"/>
              </a:rPr>
              <a:t>, </a:t>
            </a:r>
            <a:r>
              <a:rPr lang="en-US" sz="3600" dirty="0" err="1">
                <a:solidFill>
                  <a:srgbClr val="000000"/>
                </a:solidFill>
                <a:latin typeface="UTM Avo (Body)"/>
              </a:rPr>
              <a:t>ba</a:t>
            </a:r>
            <a:r>
              <a:rPr lang="en-US" sz="3600" dirty="0">
                <a:solidFill>
                  <a:srgbClr val="000000"/>
                </a:solidFill>
                <a:latin typeface="UTM Avo (Body)"/>
              </a:rPr>
              <a:t> </a:t>
            </a:r>
            <a:r>
              <a:rPr lang="en-US" sz="3600" dirty="0" err="1">
                <a:solidFill>
                  <a:srgbClr val="000000"/>
                </a:solidFill>
                <a:latin typeface="UTM Avo (Body)"/>
              </a:rPr>
              <a:t>ông</a:t>
            </a:r>
            <a:r>
              <a:rPr lang="en-US" sz="3600" dirty="0">
                <a:solidFill>
                  <a:srgbClr val="000000"/>
                </a:solidFill>
                <a:latin typeface="UTM Avo (Body)"/>
              </a:rPr>
              <a:t> </a:t>
            </a:r>
            <a:r>
              <a:rPr lang="en-US" sz="3600" dirty="0" err="1">
                <a:solidFill>
                  <a:srgbClr val="000000"/>
                </a:solidFill>
                <a:latin typeface="UTM Avo (Body)"/>
              </a:rPr>
              <a:t>cháu</a:t>
            </a:r>
            <a:r>
              <a:rPr lang="en-US" sz="3600" dirty="0">
                <a:solidFill>
                  <a:srgbClr val="000000"/>
                </a:solidFill>
                <a:latin typeface="UTM Avo (Body)"/>
              </a:rPr>
              <a:t> </a:t>
            </a:r>
            <a:r>
              <a:rPr lang="en-US" sz="3600" dirty="0" err="1">
                <a:solidFill>
                  <a:srgbClr val="000000"/>
                </a:solidFill>
                <a:latin typeface="UTM Avo (Body)"/>
              </a:rPr>
              <a:t>cùng</a:t>
            </a:r>
            <a:r>
              <a:rPr lang="en-US" sz="3600" dirty="0">
                <a:solidFill>
                  <a:srgbClr val="000000"/>
                </a:solidFill>
                <a:latin typeface="UTM Avo (Body)"/>
              </a:rPr>
              <a:t> </a:t>
            </a:r>
            <a:r>
              <a:rPr lang="en-US" sz="3600" dirty="0" err="1">
                <a:solidFill>
                  <a:srgbClr val="000000"/>
                </a:solidFill>
                <a:latin typeface="UTM Avo (Body)"/>
              </a:rPr>
              <a:t>kê</a:t>
            </a:r>
            <a:r>
              <a:rPr lang="en-US" sz="3600" dirty="0">
                <a:solidFill>
                  <a:srgbClr val="000000"/>
                </a:solidFill>
                <a:latin typeface="UTM Avo (Body)"/>
              </a:rPr>
              <a:t> </a:t>
            </a:r>
            <a:r>
              <a:rPr lang="en-US" sz="3600" dirty="0" err="1">
                <a:solidFill>
                  <a:srgbClr val="000000"/>
                </a:solidFill>
                <a:latin typeface="UTM Avo (Body)"/>
              </a:rPr>
              <a:t>chõng</a:t>
            </a:r>
            <a:r>
              <a:rPr lang="en-US" sz="3600" dirty="0">
                <a:solidFill>
                  <a:srgbClr val="000000"/>
                </a:solidFill>
                <a:latin typeface="UTM Avo (Body)"/>
              </a:rPr>
              <a:t> </a:t>
            </a:r>
            <a:r>
              <a:rPr lang="en-US" sz="3600" dirty="0" err="1">
                <a:solidFill>
                  <a:srgbClr val="000000"/>
                </a:solidFill>
                <a:latin typeface="UTM Avo (Body)"/>
              </a:rPr>
              <a:t>tre</a:t>
            </a:r>
            <a:r>
              <a:rPr lang="en-US" sz="3600" dirty="0">
                <a:solidFill>
                  <a:srgbClr val="000000"/>
                </a:solidFill>
                <a:latin typeface="UTM Avo (Body)"/>
              </a:rPr>
              <a:t> ra </a:t>
            </a:r>
            <a:r>
              <a:rPr lang="en-US" sz="3600" dirty="0" err="1">
                <a:solidFill>
                  <a:srgbClr val="000000"/>
                </a:solidFill>
                <a:latin typeface="UTM Avo (Body)"/>
              </a:rPr>
              <a:t>sân</a:t>
            </a:r>
            <a:r>
              <a:rPr lang="en-US" sz="3600" dirty="0">
                <a:solidFill>
                  <a:srgbClr val="000000"/>
                </a:solidFill>
                <a:latin typeface="UTM Avo (Body)"/>
              </a:rPr>
              <a:t> </a:t>
            </a:r>
            <a:r>
              <a:rPr lang="en-US" sz="3600" dirty="0" err="1">
                <a:solidFill>
                  <a:srgbClr val="000000"/>
                </a:solidFill>
                <a:latin typeface="UTM Avo (Body)"/>
              </a:rPr>
              <a:t>ngồi</a:t>
            </a:r>
            <a:r>
              <a:rPr lang="en-US" sz="3600" dirty="0">
                <a:solidFill>
                  <a:srgbClr val="000000"/>
                </a:solidFill>
                <a:latin typeface="UTM Avo (Body)"/>
              </a:rPr>
              <a:t>. </a:t>
            </a:r>
            <a:r>
              <a:rPr lang="en-US" sz="3600" dirty="0" err="1">
                <a:solidFill>
                  <a:srgbClr val="000000"/>
                </a:solidFill>
                <a:latin typeface="UTM Avo (Body)"/>
              </a:rPr>
              <a:t>Ông</a:t>
            </a:r>
            <a:r>
              <a:rPr lang="en-US" sz="3600" dirty="0">
                <a:solidFill>
                  <a:srgbClr val="000000"/>
                </a:solidFill>
                <a:latin typeface="UTM Avo (Body)"/>
              </a:rPr>
              <a:t> </a:t>
            </a:r>
            <a:r>
              <a:rPr lang="en-US" sz="3600" dirty="0" err="1">
                <a:solidFill>
                  <a:srgbClr val="000000"/>
                </a:solidFill>
                <a:latin typeface="UTM Avo (Body)"/>
              </a:rPr>
              <a:t>dạy</a:t>
            </a:r>
            <a:r>
              <a:rPr lang="en-US" sz="3600" dirty="0">
                <a:solidFill>
                  <a:srgbClr val="000000"/>
                </a:solidFill>
                <a:latin typeface="UTM Avo (Body)"/>
              </a:rPr>
              <a:t> My </a:t>
            </a:r>
            <a:r>
              <a:rPr lang="en-US" sz="3600" dirty="0" err="1">
                <a:solidFill>
                  <a:srgbClr val="000000"/>
                </a:solidFill>
                <a:latin typeface="UTM Avo (Body)"/>
              </a:rPr>
              <a:t>và</a:t>
            </a:r>
            <a:r>
              <a:rPr lang="en-US" sz="3600" dirty="0">
                <a:solidFill>
                  <a:srgbClr val="000000"/>
                </a:solidFill>
                <a:latin typeface="UTM Avo (Body)"/>
              </a:rPr>
              <a:t> Bin </a:t>
            </a:r>
            <a:r>
              <a:rPr lang="en-US" sz="3600" dirty="0" err="1">
                <a:solidFill>
                  <a:srgbClr val="000000"/>
                </a:solidFill>
                <a:latin typeface="UTM Avo (Body)"/>
              </a:rPr>
              <a:t>tìm</a:t>
            </a:r>
            <a:r>
              <a:rPr lang="en-US" sz="3600" dirty="0">
                <a:solidFill>
                  <a:srgbClr val="000000"/>
                </a:solidFill>
                <a:latin typeface="UTM Avo (Body)"/>
              </a:rPr>
              <a:t> </a:t>
            </a:r>
            <a:r>
              <a:rPr lang="en-US" sz="3600" dirty="0" err="1">
                <a:solidFill>
                  <a:srgbClr val="000000"/>
                </a:solidFill>
                <a:latin typeface="UTM Avo (Body)"/>
              </a:rPr>
              <a:t>những</a:t>
            </a:r>
            <a:r>
              <a:rPr lang="en-US" sz="3600" dirty="0">
                <a:solidFill>
                  <a:srgbClr val="000000"/>
                </a:solidFill>
                <a:latin typeface="UTM Avo (Body)"/>
              </a:rPr>
              <a:t> </a:t>
            </a:r>
            <a:r>
              <a:rPr lang="en-US" sz="3600" dirty="0" err="1">
                <a:solidFill>
                  <a:srgbClr val="000000"/>
                </a:solidFill>
                <a:latin typeface="UTM Avo (Body)"/>
              </a:rPr>
              <a:t>vì</a:t>
            </a:r>
            <a:r>
              <a:rPr lang="en-US" sz="3600" dirty="0">
                <a:solidFill>
                  <a:srgbClr val="000000"/>
                </a:solidFill>
                <a:latin typeface="UTM Avo (Body)"/>
              </a:rPr>
              <a:t> </a:t>
            </a:r>
            <a:r>
              <a:rPr lang="en-US" sz="3600" dirty="0" err="1">
                <a:solidFill>
                  <a:srgbClr val="000000"/>
                </a:solidFill>
                <a:latin typeface="UTM Avo (Body)"/>
              </a:rPr>
              <a:t>sao</a:t>
            </a:r>
            <a:r>
              <a:rPr lang="en-US" sz="3600" dirty="0">
                <a:solidFill>
                  <a:srgbClr val="000000"/>
                </a:solidFill>
                <a:latin typeface="UTM Avo (Body)"/>
              </a:rPr>
              <a:t>. </a:t>
            </a:r>
            <a:r>
              <a:rPr lang="en-US" sz="3600" dirty="0" err="1">
                <a:solidFill>
                  <a:srgbClr val="000000"/>
                </a:solidFill>
                <a:latin typeface="UTM Avo (Body)"/>
              </a:rPr>
              <a:t>Tới</a:t>
            </a:r>
            <a:r>
              <a:rPr lang="en-US" sz="3600" dirty="0">
                <a:solidFill>
                  <a:srgbClr val="000000"/>
                </a:solidFill>
                <a:latin typeface="UTM Avo (Body)"/>
              </a:rPr>
              <a:t> </a:t>
            </a:r>
            <a:r>
              <a:rPr lang="en-US" sz="3600" dirty="0" err="1">
                <a:solidFill>
                  <a:srgbClr val="000000"/>
                </a:solidFill>
                <a:latin typeface="UTM Avo (Body)"/>
              </a:rPr>
              <a:t>khuya</a:t>
            </a:r>
            <a:r>
              <a:rPr lang="en-US" sz="3600" dirty="0">
                <a:solidFill>
                  <a:srgbClr val="000000"/>
                </a:solidFill>
                <a:latin typeface="UTM Avo (Body)"/>
              </a:rPr>
              <a:t>, </a:t>
            </a:r>
            <a:r>
              <a:rPr lang="en-US" sz="3600" dirty="0" err="1">
                <a:solidFill>
                  <a:srgbClr val="000000"/>
                </a:solidFill>
                <a:latin typeface="UTM Avo (Body)"/>
              </a:rPr>
              <a:t>hai</a:t>
            </a:r>
            <a:r>
              <a:rPr lang="en-US" sz="3600" dirty="0">
                <a:solidFill>
                  <a:srgbClr val="000000"/>
                </a:solidFill>
                <a:latin typeface="UTM Avo (Body)"/>
              </a:rPr>
              <a:t> </a:t>
            </a:r>
            <a:r>
              <a:rPr lang="en-US" sz="3600" dirty="0" err="1">
                <a:solidFill>
                  <a:srgbClr val="000000"/>
                </a:solidFill>
                <a:latin typeface="UTM Avo (Body)"/>
              </a:rPr>
              <a:t>chị</a:t>
            </a:r>
            <a:r>
              <a:rPr lang="en-US" sz="3600" dirty="0">
                <a:solidFill>
                  <a:srgbClr val="000000"/>
                </a:solidFill>
                <a:latin typeface="UTM Avo (Body)"/>
              </a:rPr>
              <a:t> </a:t>
            </a:r>
            <a:r>
              <a:rPr lang="en-US" sz="3600" dirty="0" err="1">
                <a:solidFill>
                  <a:srgbClr val="000000"/>
                </a:solidFill>
                <a:latin typeface="UTM Avo (Body)"/>
              </a:rPr>
              <a:t>em</a:t>
            </a:r>
            <a:r>
              <a:rPr lang="en-US" sz="3600" dirty="0">
                <a:solidFill>
                  <a:srgbClr val="000000"/>
                </a:solidFill>
                <a:latin typeface="UTM Avo (Body)"/>
              </a:rPr>
              <a:t> </a:t>
            </a:r>
            <a:r>
              <a:rPr lang="en-US" sz="3600" dirty="0" err="1">
                <a:solidFill>
                  <a:srgbClr val="000000"/>
                </a:solidFill>
                <a:latin typeface="UTM Avo (Body)"/>
              </a:rPr>
              <a:t>mới</a:t>
            </a:r>
            <a:r>
              <a:rPr lang="en-US" sz="3600" dirty="0">
                <a:solidFill>
                  <a:srgbClr val="000000"/>
                </a:solidFill>
                <a:latin typeface="UTM Avo (Body)"/>
              </a:rPr>
              <a:t> </a:t>
            </a:r>
            <a:r>
              <a:rPr lang="en-US" sz="3600" dirty="0" err="1">
                <a:solidFill>
                  <a:srgbClr val="000000"/>
                </a:solidFill>
                <a:latin typeface="UTM Avo (Body)"/>
              </a:rPr>
              <a:t>chịu</a:t>
            </a:r>
            <a:r>
              <a:rPr lang="en-US" sz="3600" dirty="0">
                <a:solidFill>
                  <a:srgbClr val="000000"/>
                </a:solidFill>
                <a:latin typeface="UTM Avo (Body)"/>
              </a:rPr>
              <a:t> </a:t>
            </a:r>
            <a:r>
              <a:rPr lang="en-US" sz="3600" dirty="0" err="1">
                <a:solidFill>
                  <a:srgbClr val="000000"/>
                </a:solidFill>
                <a:latin typeface="UTM Avo (Body)"/>
              </a:rPr>
              <a:t>vào</a:t>
            </a:r>
            <a:r>
              <a:rPr lang="en-US" sz="3600" dirty="0">
                <a:solidFill>
                  <a:srgbClr val="000000"/>
                </a:solidFill>
                <a:latin typeface="UTM Avo (Body)"/>
              </a:rPr>
              <a:t> </a:t>
            </a:r>
            <a:r>
              <a:rPr lang="en-US" sz="3600" dirty="0" err="1">
                <a:solidFill>
                  <a:srgbClr val="000000"/>
                </a:solidFill>
                <a:latin typeface="UTM Avo (Body)"/>
              </a:rPr>
              <a:t>nhà</a:t>
            </a:r>
            <a:r>
              <a:rPr lang="en-US" sz="3600" dirty="0">
                <a:solidFill>
                  <a:srgbClr val="000000"/>
                </a:solidFill>
                <a:latin typeface="UTM Avo (Body)"/>
              </a:rPr>
              <a:t> </a:t>
            </a:r>
            <a:r>
              <a:rPr lang="en-US" sz="3600" dirty="0" err="1">
                <a:solidFill>
                  <a:srgbClr val="000000"/>
                </a:solidFill>
                <a:latin typeface="UTM Avo (Body)"/>
              </a:rPr>
              <a:t>đi</a:t>
            </a:r>
            <a:r>
              <a:rPr lang="en-US" sz="3600" dirty="0">
                <a:solidFill>
                  <a:srgbClr val="000000"/>
                </a:solidFill>
                <a:latin typeface="UTM Avo (Body)"/>
              </a:rPr>
              <a:t> </a:t>
            </a:r>
            <a:r>
              <a:rPr lang="en-US" sz="3600" dirty="0" err="1">
                <a:solidFill>
                  <a:srgbClr val="000000"/>
                </a:solidFill>
                <a:latin typeface="UTM Avo (Body)"/>
              </a:rPr>
              <a:t>ngủ</a:t>
            </a:r>
            <a:r>
              <a:rPr lang="en-US" sz="3600" dirty="0">
                <a:solidFill>
                  <a:srgbClr val="000000"/>
                </a:solidFill>
                <a:latin typeface="UTM Avo (Body)"/>
              </a:rPr>
              <a:t>.</a:t>
            </a:r>
            <a:endParaRPr lang="en-US" sz="4000" dirty="0">
              <a:solidFill>
                <a:prstClr val="black"/>
              </a:solidFill>
              <a:latin typeface="UTM Avo (Body)"/>
            </a:endParaRPr>
          </a:p>
        </p:txBody>
      </p:sp>
      <p:pic>
        <p:nvPicPr>
          <p:cNvPr id="3" name="Picture 2">
            <a:extLst>
              <a:ext uri="{FF2B5EF4-FFF2-40B4-BE49-F238E27FC236}">
                <a16:creationId xmlns:a16="http://schemas.microsoft.com/office/drawing/2014/main" xmlns="" id="{006ECF25-544E-485D-889A-F5A5AA5991E6}"/>
              </a:ext>
            </a:extLst>
          </p:cNvPr>
          <p:cNvPicPr>
            <a:picLocks noChangeAspect="1"/>
          </p:cNvPicPr>
          <p:nvPr/>
        </p:nvPicPr>
        <p:blipFill rotWithShape="1">
          <a:blip r:embed="rId2"/>
          <a:srcRect l="5570" t="53337" r="48177" b="13252"/>
          <a:stretch/>
        </p:blipFill>
        <p:spPr>
          <a:xfrm>
            <a:off x="199007" y="1919629"/>
            <a:ext cx="4137018" cy="4611189"/>
          </a:xfrm>
          <a:prstGeom prst="rect">
            <a:avLst/>
          </a:prstGeom>
        </p:spPr>
      </p:pic>
    </p:spTree>
    <p:extLst>
      <p:ext uri="{BB962C8B-B14F-4D97-AF65-F5344CB8AC3E}">
        <p14:creationId xmlns:p14="http://schemas.microsoft.com/office/powerpoint/2010/main" val="288227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17987" y="545690"/>
            <a:ext cx="11710217" cy="108012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mj-lt"/>
                <a:ea typeface="+mn-ea"/>
                <a:cs typeface="+mn-cs"/>
              </a:rPr>
              <a:t>Một</a:t>
            </a:r>
            <a:r>
              <a:rPr kumimoji="0" lang="en-US" sz="3000" b="0" i="0" u="none" strike="noStrike" kern="1200" cap="none" spc="0" normalizeH="0" baseline="0" noProof="0" dirty="0">
                <a:ln>
                  <a:noFill/>
                </a:ln>
                <a:solidFill>
                  <a:prstClr val="black"/>
                </a:solidFill>
                <a:effectLst/>
                <a:uLnTx/>
                <a:uFillTx/>
                <a:latin typeface="+mj-lt"/>
                <a:ea typeface="+mn-ea"/>
                <a:cs typeface="+mn-cs"/>
              </a:rPr>
              <a:t> </a:t>
            </a:r>
            <a:r>
              <a:rPr kumimoji="0" lang="en-US" sz="3000" b="0" i="0" u="none" strike="noStrike" kern="1200" cap="none" spc="0" normalizeH="0" baseline="0" noProof="0" dirty="0" err="1">
                <a:ln>
                  <a:noFill/>
                </a:ln>
                <a:solidFill>
                  <a:prstClr val="black"/>
                </a:solidFill>
                <a:effectLst/>
                <a:uLnTx/>
                <a:uFillTx/>
                <a:latin typeface="+mj-lt"/>
                <a:ea typeface="+mn-ea"/>
                <a:cs typeface="+mn-cs"/>
              </a:rPr>
              <a:t>đêm</a:t>
            </a:r>
            <a:r>
              <a:rPr kumimoji="0" lang="en-US" sz="3000" b="0" i="0" u="none" strike="noStrike" kern="1200" cap="none" spc="0" normalizeH="0" baseline="0" noProof="0" dirty="0">
                <a:ln>
                  <a:noFill/>
                </a:ln>
                <a:solidFill>
                  <a:prstClr val="black"/>
                </a:solidFill>
                <a:effectLst/>
                <a:uLnTx/>
                <a:uFillTx/>
                <a:latin typeface="+mj-lt"/>
                <a:ea typeface="+mn-ea"/>
                <a:cs typeface="+mn-cs"/>
              </a:rPr>
              <a:t>,</a:t>
            </a:r>
            <a:r>
              <a:rPr kumimoji="0" lang="en-US" sz="3000" b="0" i="0" u="none" strike="noStrike" kern="1200" cap="none" spc="0" normalizeH="0" noProof="0" dirty="0">
                <a:ln>
                  <a:noFill/>
                </a:ln>
                <a:solidFill>
                  <a:prstClr val="black"/>
                </a:solidFill>
                <a:effectLst/>
                <a:uLnTx/>
                <a:uFillTx/>
                <a:latin typeface="+mj-lt"/>
                <a:ea typeface="+mn-ea"/>
                <a:cs typeface="+mn-cs"/>
              </a:rPr>
              <a:t> My </a:t>
            </a:r>
            <a:r>
              <a:rPr kumimoji="0" lang="en-US" sz="3000" b="0" i="0" u="none" strike="noStrike" kern="1200" cap="none" spc="0" normalizeH="0" noProof="0" dirty="0" err="1">
                <a:ln>
                  <a:noFill/>
                </a:ln>
                <a:solidFill>
                  <a:prstClr val="black"/>
                </a:solidFill>
                <a:effectLst/>
                <a:uLnTx/>
                <a:uFillTx/>
                <a:latin typeface="+mj-lt"/>
                <a:ea typeface="+mn-ea"/>
                <a:cs typeface="+mn-cs"/>
              </a:rPr>
              <a:t>tỉnh</a:t>
            </a:r>
            <a:r>
              <a:rPr kumimoji="0" lang="en-US" sz="3000" b="0" i="0" u="none" strike="noStrike" kern="1200" cap="none" spc="0" normalizeH="0" noProof="0" dirty="0">
                <a:ln>
                  <a:noFill/>
                </a:ln>
                <a:solidFill>
                  <a:prstClr val="black"/>
                </a:solidFill>
                <a:effectLst/>
                <a:uLnTx/>
                <a:uFillTx/>
                <a:latin typeface="+mj-lt"/>
                <a:ea typeface="+mn-ea"/>
                <a:cs typeface="+mn-cs"/>
              </a:rPr>
              <a:t> </a:t>
            </a:r>
            <a:r>
              <a:rPr kumimoji="0" lang="en-US" sz="3000" b="0" i="0" u="none" strike="noStrike" kern="1200" cap="none" spc="0" normalizeH="0" noProof="0" dirty="0" err="1">
                <a:ln>
                  <a:noFill/>
                </a:ln>
                <a:solidFill>
                  <a:prstClr val="black"/>
                </a:solidFill>
                <a:effectLst/>
                <a:uLnTx/>
                <a:uFillTx/>
                <a:latin typeface="+mj-lt"/>
                <a:ea typeface="+mn-ea"/>
                <a:cs typeface="+mn-cs"/>
              </a:rPr>
              <a:t>giấc</a:t>
            </a:r>
            <a:r>
              <a:rPr kumimoji="0" lang="en-US" sz="3000" b="0" i="0" u="none" strike="noStrike" kern="1200" cap="none" spc="0" normalizeH="0" noProof="0" dirty="0">
                <a:ln>
                  <a:noFill/>
                </a:ln>
                <a:solidFill>
                  <a:prstClr val="black"/>
                </a:solidFill>
                <a:effectLst/>
                <a:uLnTx/>
                <a:uFillTx/>
                <a:latin typeface="+mj-lt"/>
                <a:ea typeface="+mn-ea"/>
                <a:cs typeface="+mn-cs"/>
              </a:rPr>
              <a:t>, </a:t>
            </a:r>
            <a:r>
              <a:rPr kumimoji="0" lang="en-US" sz="3000" b="0" i="0" u="none" strike="noStrike" kern="1200" cap="none" spc="0" normalizeH="0" noProof="0" dirty="0" err="1">
                <a:ln>
                  <a:noFill/>
                </a:ln>
                <a:solidFill>
                  <a:prstClr val="black"/>
                </a:solidFill>
                <a:effectLst/>
                <a:uLnTx/>
                <a:uFillTx/>
                <a:latin typeface="+mj-lt"/>
                <a:ea typeface="+mn-ea"/>
                <a:cs typeface="+mn-cs"/>
              </a:rPr>
              <a:t>nhìn</a:t>
            </a:r>
            <a:r>
              <a:rPr kumimoji="0" lang="en-US" sz="3000" b="0" i="0" u="none" strike="noStrike" kern="1200" cap="none" spc="0" normalizeH="0" noProof="0" dirty="0">
                <a:ln>
                  <a:noFill/>
                </a:ln>
                <a:solidFill>
                  <a:prstClr val="black"/>
                </a:solidFill>
                <a:effectLst/>
                <a:uLnTx/>
                <a:uFillTx/>
                <a:latin typeface="+mj-lt"/>
                <a:ea typeface="+mn-ea"/>
                <a:cs typeface="+mn-cs"/>
              </a:rPr>
              <a:t> </a:t>
            </a:r>
            <a:r>
              <a:rPr kumimoji="0" lang="en-US" sz="3000" b="0" i="0" u="none" strike="noStrike" kern="1200" cap="none" spc="0" normalizeH="0" noProof="0" dirty="0" err="1">
                <a:ln>
                  <a:noFill/>
                </a:ln>
                <a:solidFill>
                  <a:prstClr val="black"/>
                </a:solidFill>
                <a:effectLst/>
                <a:uLnTx/>
                <a:uFillTx/>
                <a:latin typeface="+mj-lt"/>
                <a:ea typeface="+mn-ea"/>
                <a:cs typeface="+mn-cs"/>
              </a:rPr>
              <a:t>thấy</a:t>
            </a:r>
            <a:r>
              <a:rPr kumimoji="0" lang="en-US" sz="3000" b="0" i="0" u="none" strike="noStrike" kern="1200" cap="none" spc="0" normalizeH="0" noProof="0" dirty="0">
                <a:ln>
                  <a:noFill/>
                </a:ln>
                <a:solidFill>
                  <a:prstClr val="black"/>
                </a:solidFill>
                <a:effectLst/>
                <a:uLnTx/>
                <a:uFillTx/>
                <a:latin typeface="+mj-lt"/>
                <a:ea typeface="+mn-ea"/>
                <a:cs typeface="+mn-cs"/>
              </a:rPr>
              <a:t> </a:t>
            </a:r>
            <a:r>
              <a:rPr kumimoji="0" lang="en-US" sz="3000" b="0" i="0" u="none" strike="noStrike" kern="1200" cap="none" spc="0" normalizeH="0" noProof="0" dirty="0" err="1">
                <a:ln>
                  <a:noFill/>
                </a:ln>
                <a:solidFill>
                  <a:prstClr val="black"/>
                </a:solidFill>
                <a:effectLst/>
                <a:uLnTx/>
                <a:uFillTx/>
                <a:latin typeface="+mj-lt"/>
                <a:ea typeface="+mn-ea"/>
                <a:cs typeface="+mn-cs"/>
              </a:rPr>
              <a:t>gì</a:t>
            </a:r>
            <a:r>
              <a:rPr kumimoji="0" lang="en-US" sz="3000" b="0" i="0" u="none" strike="noStrike" kern="1200" cap="none" spc="0" normalizeH="0" noProof="0" dirty="0">
                <a:ln>
                  <a:noFill/>
                </a:ln>
                <a:solidFill>
                  <a:prstClr val="black"/>
                </a:solidFill>
                <a:effectLst/>
                <a:uLnTx/>
                <a:uFillTx/>
                <a:latin typeface="+mj-lt"/>
                <a:ea typeface="+mn-ea"/>
                <a:cs typeface="+mn-cs"/>
              </a:rPr>
              <a:t>? Hai </a:t>
            </a:r>
            <a:r>
              <a:rPr kumimoji="0" lang="en-US" sz="3000" b="0" i="0" u="none" strike="noStrike" kern="1200" cap="none" spc="0" normalizeH="0" noProof="0" dirty="0" err="1">
                <a:ln>
                  <a:noFill/>
                </a:ln>
                <a:solidFill>
                  <a:prstClr val="black"/>
                </a:solidFill>
                <a:effectLst/>
                <a:uLnTx/>
                <a:uFillTx/>
                <a:latin typeface="+mj-lt"/>
                <a:ea typeface="+mn-ea"/>
                <a:cs typeface="+mn-cs"/>
              </a:rPr>
              <a:t>ông</a:t>
            </a:r>
            <a:r>
              <a:rPr kumimoji="0" lang="en-US" sz="3000" b="0" i="0" u="none" strike="noStrike" kern="1200" cap="none" spc="0" normalizeH="0" noProof="0" dirty="0">
                <a:ln>
                  <a:noFill/>
                </a:ln>
                <a:solidFill>
                  <a:prstClr val="black"/>
                </a:solidFill>
                <a:effectLst/>
                <a:uLnTx/>
                <a:uFillTx/>
                <a:latin typeface="+mj-lt"/>
                <a:ea typeface="+mn-ea"/>
                <a:cs typeface="+mn-cs"/>
              </a:rPr>
              <a:t> </a:t>
            </a:r>
            <a:r>
              <a:rPr kumimoji="0" lang="en-US" sz="3000" b="0" i="0" u="none" strike="noStrike" kern="1200" cap="none" spc="0" normalizeH="0" noProof="0" dirty="0" err="1">
                <a:ln>
                  <a:noFill/>
                </a:ln>
                <a:solidFill>
                  <a:prstClr val="black"/>
                </a:solidFill>
                <a:effectLst/>
                <a:uLnTx/>
                <a:uFillTx/>
                <a:latin typeface="+mj-lt"/>
                <a:ea typeface="+mn-ea"/>
                <a:cs typeface="+mn-cs"/>
              </a:rPr>
              <a:t>cháu</a:t>
            </a:r>
            <a:r>
              <a:rPr kumimoji="0" lang="en-US" sz="3000" b="0" i="0" u="none" strike="noStrike" kern="1200" cap="none" spc="0" normalizeH="0" noProof="0" dirty="0">
                <a:ln>
                  <a:noFill/>
                </a:ln>
                <a:solidFill>
                  <a:prstClr val="black"/>
                </a:solidFill>
                <a:effectLst/>
                <a:uLnTx/>
                <a:uFillTx/>
                <a:latin typeface="+mj-lt"/>
                <a:ea typeface="+mn-ea"/>
                <a:cs typeface="+mn-cs"/>
              </a:rPr>
              <a:t> </a:t>
            </a:r>
            <a:r>
              <a:rPr kumimoji="0" lang="en-US" sz="3000" b="0" i="0" u="none" strike="noStrike" kern="1200" cap="none" spc="0" normalizeH="0" noProof="0" dirty="0" err="1">
                <a:ln>
                  <a:noFill/>
                </a:ln>
                <a:solidFill>
                  <a:prstClr val="black"/>
                </a:solidFill>
                <a:effectLst/>
                <a:uLnTx/>
                <a:uFillTx/>
                <a:latin typeface="+mj-lt"/>
                <a:ea typeface="+mn-ea"/>
                <a:cs typeface="+mn-cs"/>
              </a:rPr>
              <a:t>nói</a:t>
            </a:r>
            <a:r>
              <a:rPr kumimoji="0" lang="en-US" sz="3000" b="0" i="0" u="none" strike="noStrike" kern="1200" cap="none" spc="0" normalizeH="0" noProof="0" dirty="0">
                <a:ln>
                  <a:noFill/>
                </a:ln>
                <a:solidFill>
                  <a:prstClr val="black"/>
                </a:solidFill>
                <a:effectLst/>
                <a:uLnTx/>
                <a:uFillTx/>
                <a:latin typeface="+mj-lt"/>
                <a:ea typeface="+mn-ea"/>
                <a:cs typeface="+mn-cs"/>
              </a:rPr>
              <a:t> </a:t>
            </a:r>
            <a:r>
              <a:rPr kumimoji="0" lang="en-US" sz="3000" b="0" i="0" u="none" strike="noStrike" kern="1200" cap="none" spc="0" normalizeH="0" noProof="0" dirty="0" err="1">
                <a:ln>
                  <a:noFill/>
                </a:ln>
                <a:solidFill>
                  <a:prstClr val="black"/>
                </a:solidFill>
                <a:effectLst/>
                <a:uLnTx/>
                <a:uFillTx/>
                <a:latin typeface="+mj-lt"/>
                <a:ea typeface="+mn-ea"/>
                <a:cs typeface="+mn-cs"/>
              </a:rPr>
              <a:t>gì</a:t>
            </a:r>
            <a:r>
              <a:rPr kumimoji="0" lang="en-US" sz="3000" b="0" i="0" u="none" strike="noStrike" kern="1200" cap="none" spc="0" normalizeH="0" noProof="0" dirty="0">
                <a:ln>
                  <a:noFill/>
                </a:ln>
                <a:solidFill>
                  <a:prstClr val="black"/>
                </a:solidFill>
                <a:effectLst/>
                <a:uLnTx/>
                <a:uFillTx/>
                <a:latin typeface="+mj-lt"/>
                <a:ea typeface="+mn-ea"/>
                <a:cs typeface="+mn-cs"/>
              </a:rPr>
              <a:t>?</a:t>
            </a:r>
            <a:endParaRPr kumimoji="0" lang="en-US" sz="3000" b="0" i="0" u="none" strike="noStrike" kern="1200" cap="none" spc="0" normalizeH="0" baseline="0" noProof="0" dirty="0">
              <a:ln>
                <a:noFill/>
              </a:ln>
              <a:solidFill>
                <a:prstClr val="black"/>
              </a:solidFill>
              <a:effectLst/>
              <a:uLnTx/>
              <a:uFillTx/>
              <a:latin typeface="+mj-lt"/>
              <a:ea typeface="+mn-ea"/>
              <a:cs typeface="+mn-cs"/>
            </a:endParaRPr>
          </a:p>
        </p:txBody>
      </p:sp>
      <p:sp>
        <p:nvSpPr>
          <p:cNvPr id="4" name="Round Diagonal Corner Rectangle 3"/>
          <p:cNvSpPr/>
          <p:nvPr/>
        </p:nvSpPr>
        <p:spPr>
          <a:xfrm>
            <a:off x="3657600" y="1895061"/>
            <a:ext cx="8150088" cy="441724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dirty="0">
              <a:solidFill>
                <a:srgbClr val="000000"/>
              </a:solidFill>
              <a:latin typeface="UTM Avo (Body)"/>
            </a:endParaRPr>
          </a:p>
          <a:p>
            <a:pPr algn="just"/>
            <a:endParaRPr lang="en-US" sz="2800" dirty="0">
              <a:solidFill>
                <a:srgbClr val="000000"/>
              </a:solidFill>
              <a:latin typeface="UTM Avo (Body)"/>
            </a:endParaRPr>
          </a:p>
          <a:p>
            <a:pPr algn="just"/>
            <a:endParaRPr lang="en-US" sz="2800" dirty="0">
              <a:solidFill>
                <a:srgbClr val="000000"/>
              </a:solidFill>
              <a:latin typeface="UTM Avo (Body)"/>
            </a:endParaRPr>
          </a:p>
          <a:p>
            <a:pPr algn="just"/>
            <a:endParaRPr lang="en-US" sz="2600" dirty="0">
              <a:solidFill>
                <a:srgbClr val="000000"/>
              </a:solidFill>
              <a:latin typeface="UTM Avo (Body)"/>
            </a:endParaRPr>
          </a:p>
          <a:p>
            <a:pPr algn="just"/>
            <a:r>
              <a:rPr lang="en-US" sz="2600" dirty="0">
                <a:solidFill>
                  <a:srgbClr val="000000"/>
                </a:solidFill>
                <a:latin typeface="UTM Avo (Body)"/>
              </a:rPr>
              <a:t>       </a:t>
            </a:r>
            <a:r>
              <a:rPr lang="vi-VN" sz="2600" dirty="0">
                <a:solidFill>
                  <a:srgbClr val="000000"/>
                </a:solidFill>
                <a:latin typeface="UTM Avo (Body)"/>
              </a:rPr>
              <a:t>Cô bé nhìn thấy quầng sáng trên bàn, bèn hỏi ông:</a:t>
            </a:r>
            <a:endParaRPr lang="en-US" sz="2600" dirty="0">
              <a:solidFill>
                <a:srgbClr val="000000"/>
              </a:solidFill>
              <a:latin typeface="UTM Avo (Body)"/>
            </a:endParaRPr>
          </a:p>
          <a:p>
            <a:pPr algn="just"/>
            <a:r>
              <a:rPr lang="en-US" sz="2600" dirty="0">
                <a:solidFill>
                  <a:srgbClr val="000000"/>
                </a:solidFill>
                <a:latin typeface="UTM Avo (Body)"/>
              </a:rPr>
              <a:t>     </a:t>
            </a:r>
            <a:r>
              <a:rPr lang="vi-VN" sz="2600" dirty="0">
                <a:solidFill>
                  <a:srgbClr val="000000"/>
                </a:solidFill>
                <a:latin typeface="UTM Avo (Body)"/>
              </a:rPr>
              <a:t>- Ngoại ơi, trăng này.</a:t>
            </a:r>
          </a:p>
          <a:p>
            <a:pPr algn="just"/>
            <a:r>
              <a:rPr lang="vi-VN" sz="2600" dirty="0">
                <a:solidFill>
                  <a:srgbClr val="000000"/>
                </a:solidFill>
                <a:latin typeface="UTM Avo (Body)"/>
              </a:rPr>
              <a:t>Ông ngoại dịu dàng đáp:</a:t>
            </a:r>
          </a:p>
          <a:p>
            <a:pPr algn="just"/>
            <a:r>
              <a:rPr lang="en-US" sz="2600" dirty="0">
                <a:solidFill>
                  <a:srgbClr val="000000"/>
                </a:solidFill>
                <a:latin typeface="UTM Avo (Body)"/>
              </a:rPr>
              <a:t>     </a:t>
            </a:r>
            <a:r>
              <a:rPr lang="vi-VN" sz="2600" dirty="0">
                <a:solidFill>
                  <a:srgbClr val="000000"/>
                </a:solidFill>
                <a:latin typeface="UTM Avo (Body)"/>
              </a:rPr>
              <a:t>- Ngủ đi con! Đèn bàn của ông đấy con.</a:t>
            </a:r>
          </a:p>
          <a:p>
            <a:pPr algn="just"/>
            <a:r>
              <a:rPr lang="vi-VN" sz="2600" dirty="0">
                <a:solidFill>
                  <a:srgbClr val="000000"/>
                </a:solidFill>
                <a:latin typeface="UTM Avo (Body)"/>
              </a:rPr>
              <a:t>Cô bé nhìn kĩ hơn vào quầng sáng trên bàn. Một chiếc đèn được che cẩn thận. Bên cạnh là ông ngoại đang cẩn thận tỉ mỉ khâu lại chiếc quần rách cho em Bin. My xúc động nói:</a:t>
            </a:r>
          </a:p>
          <a:p>
            <a:pPr algn="just"/>
            <a:r>
              <a:rPr lang="vi-VN" sz="2600" dirty="0">
                <a:solidFill>
                  <a:srgbClr val="000000"/>
                </a:solidFill>
                <a:latin typeface="UTM Avo (Body)"/>
              </a:rPr>
              <a:t>- Ngoại ơi, hóa ra đây là vầng trăng của ngoại</a:t>
            </a:r>
            <a:r>
              <a:rPr lang="en-US" sz="2600" dirty="0">
                <a:solidFill>
                  <a:srgbClr val="000000"/>
                </a:solidFill>
                <a:latin typeface="UTM Avo (Body)"/>
              </a:rPr>
              <a:t>!</a:t>
            </a:r>
            <a:endParaRPr lang="vi-VN" sz="2600" dirty="0">
              <a:solidFill>
                <a:srgbClr val="000000"/>
              </a:solidFill>
              <a:latin typeface="UTM Avo (Body)"/>
            </a:endParaRPr>
          </a:p>
          <a:p>
            <a:r>
              <a:rPr lang="vi-VN" sz="4000" dirty="0">
                <a:solidFill>
                  <a:srgbClr val="000000"/>
                </a:solidFill>
                <a:latin typeface="UTM Avo (Body)"/>
              </a:rPr>
              <a:t/>
            </a:r>
            <a:br>
              <a:rPr lang="vi-VN" sz="4000" dirty="0">
                <a:solidFill>
                  <a:srgbClr val="000000"/>
                </a:solidFill>
                <a:latin typeface="UTM Avo (Body)"/>
              </a:rPr>
            </a:br>
            <a:r>
              <a:rPr lang="vi-VN" sz="4000" dirty="0">
                <a:solidFill>
                  <a:srgbClr val="000000"/>
                </a:solidFill>
                <a:latin typeface="UTM Avo (Body)"/>
              </a:rPr>
              <a:t/>
            </a:r>
            <a:br>
              <a:rPr lang="vi-VN" sz="4000" dirty="0">
                <a:solidFill>
                  <a:srgbClr val="000000"/>
                </a:solidFill>
                <a:latin typeface="UTM Avo (Body)"/>
              </a:rPr>
            </a:br>
            <a:endParaRPr kumimoji="0" lang="en-US" sz="4000" b="0" i="0" u="none" strike="noStrike" kern="1200" cap="none" spc="0" normalizeH="0" baseline="0" noProof="0" dirty="0">
              <a:ln>
                <a:noFill/>
              </a:ln>
              <a:solidFill>
                <a:prstClr val="black"/>
              </a:solidFill>
              <a:effectLst/>
              <a:uLnTx/>
              <a:uFillTx/>
              <a:latin typeface="UTM Avo (Body)"/>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88" y="2081341"/>
            <a:ext cx="3431328" cy="42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8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out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9306B73E-E889-4101-943F-C932486AC50A}" type="slidenum">
              <a:rPr lang="en-US" smtClean="0">
                <a:solidFill>
                  <a:prstClr val="black">
                    <a:tint val="75000"/>
                  </a:prstClr>
                </a:solidFill>
              </a:rPr>
              <a:pPr/>
              <a:t>2</a:t>
            </a:fld>
            <a:endParaRPr lang="en-US">
              <a:solidFill>
                <a:prstClr val="black">
                  <a:tint val="75000"/>
                </a:prst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9516" y="883037"/>
            <a:ext cx="8642684" cy="597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41927" y="359817"/>
            <a:ext cx="11050073" cy="523220"/>
          </a:xfrm>
          <a:prstGeom prst="rect">
            <a:avLst/>
          </a:prstGeom>
          <a:noFill/>
        </p:spPr>
        <p:txBody>
          <a:bodyPr wrap="square" rtlCol="0">
            <a:spAutoFit/>
          </a:bodyPr>
          <a:lstStyle/>
          <a:p>
            <a:r>
              <a:rPr lang="en-US" sz="2800" dirty="0" err="1"/>
              <a:t>Kể</a:t>
            </a:r>
            <a:r>
              <a:rPr lang="en-US" sz="2800" dirty="0"/>
              <a:t> </a:t>
            </a:r>
            <a:r>
              <a:rPr lang="en-US" sz="2800" dirty="0" err="1"/>
              <a:t>chuyện</a:t>
            </a:r>
            <a:r>
              <a:rPr lang="en-US" sz="2800" dirty="0"/>
              <a:t>:         </a:t>
            </a:r>
            <a:r>
              <a:rPr lang="en-US" sz="2800" dirty="0" err="1">
                <a:solidFill>
                  <a:srgbClr val="FF0000"/>
                </a:solidFill>
              </a:rPr>
              <a:t>Vầng</a:t>
            </a:r>
            <a:r>
              <a:rPr lang="en-US" sz="2800" dirty="0">
                <a:solidFill>
                  <a:srgbClr val="FF0000"/>
                </a:solidFill>
              </a:rPr>
              <a:t> </a:t>
            </a:r>
            <a:r>
              <a:rPr lang="en-US" sz="2800" dirty="0" err="1">
                <a:solidFill>
                  <a:srgbClr val="FF0000"/>
                </a:solidFill>
              </a:rPr>
              <a:t>trăng</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ngoại</a:t>
            </a:r>
            <a:endParaRPr lang="en-US" sz="2800" dirty="0">
              <a:solidFill>
                <a:srgbClr val="FF0000"/>
              </a:solidFill>
            </a:endParaRPr>
          </a:p>
        </p:txBody>
      </p:sp>
      <p:pic>
        <p:nvPicPr>
          <p:cNvPr id="4" name="Vầng trăng của ngoại_">
            <a:hlinkClick r:id="" action="ppaction://media"/>
            <a:extLst>
              <a:ext uri="{FF2B5EF4-FFF2-40B4-BE49-F238E27FC236}">
                <a16:creationId xmlns:a16="http://schemas.microsoft.com/office/drawing/2014/main" xmlns="" id="{6CEC91FB-081F-4118-8AE4-4D1B690CB6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629322" y="3253922"/>
            <a:ext cx="609600" cy="609600"/>
          </a:xfrm>
          <a:prstGeom prst="rect">
            <a:avLst/>
          </a:prstGeom>
        </p:spPr>
      </p:pic>
    </p:spTree>
    <p:extLst>
      <p:ext uri="{BB962C8B-B14F-4D97-AF65-F5344CB8AC3E}">
        <p14:creationId xmlns:p14="http://schemas.microsoft.com/office/powerpoint/2010/main" val="95465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4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900990" y="5160209"/>
            <a:ext cx="7251205" cy="1613569"/>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Ba </a:t>
            </a:r>
            <a:r>
              <a:rPr kumimoji="0" lang="en-US" sz="32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má</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cho</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chị</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em</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My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về</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quê</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ở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với</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ông</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bà</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ngoại</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bao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lâu</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Sáng</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sớm</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ba</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ông</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cháu</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làm</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gì</a:t>
            </a:r>
            <a:r>
              <a:rPr kumimoji="0" lang="en-US" sz="3200" b="1" i="0" u="none" strike="noStrike" kern="1200" cap="none" spc="0" normalizeH="0" noProof="0" dirty="0">
                <a:ln>
                  <a:noFill/>
                </a:ln>
                <a:solidFill>
                  <a:prstClr val="black"/>
                </a:solidFill>
                <a:effectLst/>
                <a:uLnTx/>
                <a:uFillTx/>
                <a:latin typeface="Times New Roman" pitchFamily="18" charset="0"/>
                <a:cs typeface="Times New Roman" pitchFamily="18" charset="0"/>
              </a:rPr>
              <a:t>?</a:t>
            </a:r>
            <a:endParaRPr kumimoji="0" lang="en-US" sz="32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0E172015-107F-4A3A-90B4-03FC3FB6E0B1}"/>
              </a:ext>
            </a:extLst>
          </p:cNvPr>
          <p:cNvPicPr>
            <a:picLocks noChangeAspect="1"/>
          </p:cNvPicPr>
          <p:nvPr/>
        </p:nvPicPr>
        <p:blipFill rotWithShape="1">
          <a:blip r:embed="rId2"/>
          <a:srcRect l="4272" t="998" r="48426" b="63329"/>
          <a:stretch/>
        </p:blipFill>
        <p:spPr>
          <a:xfrm>
            <a:off x="1900990" y="445168"/>
            <a:ext cx="7170822" cy="4543440"/>
          </a:xfrm>
          <a:prstGeom prst="rect">
            <a:avLst/>
          </a:prstGeom>
        </p:spPr>
      </p:pic>
    </p:spTree>
    <p:extLst>
      <p:ext uri="{BB962C8B-B14F-4D97-AF65-F5344CB8AC3E}">
        <p14:creationId xmlns:p14="http://schemas.microsoft.com/office/powerpoint/2010/main" val="520746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682728" y="5895472"/>
            <a:ext cx="7208610" cy="883501"/>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imes New Roman" pitchFamily="18" charset="0"/>
                <a:cs typeface="Times New Roman" pitchFamily="18" charset="0"/>
              </a:rPr>
              <a:t>Ăn</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sáng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xong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ba</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ông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cháu</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làm</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gì</a:t>
            </a:r>
            <a:r>
              <a:rPr lang="en-US" sz="3600" b="1" dirty="0">
                <a:solidFill>
                  <a:prstClr val="black"/>
                </a:solidFill>
                <a:latin typeface="Times New Roman" pitchFamily="18" charset="0"/>
                <a:cs typeface="Times New Roman" pitchFamily="18" charset="0"/>
              </a:rPr>
              <a:t>?</a:t>
            </a:r>
            <a:endPar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F7124810-A6C7-43CC-862D-03CC069B71B9}"/>
              </a:ext>
            </a:extLst>
          </p:cNvPr>
          <p:cNvPicPr>
            <a:picLocks noChangeAspect="1"/>
          </p:cNvPicPr>
          <p:nvPr/>
        </p:nvPicPr>
        <p:blipFill rotWithShape="1">
          <a:blip r:embed="rId2"/>
          <a:srcRect l="53418" b="63275"/>
          <a:stretch/>
        </p:blipFill>
        <p:spPr>
          <a:xfrm>
            <a:off x="1768642" y="493295"/>
            <a:ext cx="7507705" cy="5116471"/>
          </a:xfrm>
          <a:prstGeom prst="rect">
            <a:avLst/>
          </a:prstGeom>
        </p:spPr>
      </p:pic>
    </p:spTree>
    <p:extLst>
      <p:ext uri="{BB962C8B-B14F-4D97-AF65-F5344CB8AC3E}">
        <p14:creationId xmlns:p14="http://schemas.microsoft.com/office/powerpoint/2010/main" val="2209975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502568" y="5847346"/>
            <a:ext cx="7038473" cy="908457"/>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3600" b="1" dirty="0" err="1">
                <a:solidFill>
                  <a:prstClr val="black"/>
                </a:solidFill>
                <a:latin typeface="Times New Roman" pitchFamily="18" charset="0"/>
                <a:cs typeface="Times New Roman" pitchFamily="18" charset="0"/>
              </a:rPr>
              <a:t>Buổi</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tối</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ba</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ông</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cháu</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làm</a:t>
            </a:r>
            <a:r>
              <a:rPr lang="en-US" sz="3600" b="1" dirty="0">
                <a:solidFill>
                  <a:prstClr val="black"/>
                </a:solidFill>
                <a:latin typeface="Times New Roman" pitchFamily="18" charset="0"/>
                <a:cs typeface="Times New Roman" pitchFamily="18" charset="0"/>
              </a:rPr>
              <a:t> </a:t>
            </a:r>
            <a:r>
              <a:rPr lang="en-US" sz="3600" b="1" dirty="0" err="1">
                <a:solidFill>
                  <a:prstClr val="black"/>
                </a:solidFill>
                <a:latin typeface="Times New Roman" pitchFamily="18" charset="0"/>
                <a:cs typeface="Times New Roman" pitchFamily="18" charset="0"/>
              </a:rPr>
              <a:t>gì</a:t>
            </a:r>
            <a:r>
              <a:rPr lang="en-US" sz="3600" b="1" dirty="0">
                <a:solidFill>
                  <a:prstClr val="black"/>
                </a:solidFill>
                <a:latin typeface="Times New Roman" pitchFamily="18" charset="0"/>
                <a:cs typeface="Times New Roman" pitchFamily="18" charset="0"/>
              </a:rPr>
              <a:t>?</a:t>
            </a:r>
          </a:p>
        </p:txBody>
      </p:sp>
      <p:pic>
        <p:nvPicPr>
          <p:cNvPr id="3" name="Picture 2">
            <a:extLst>
              <a:ext uri="{FF2B5EF4-FFF2-40B4-BE49-F238E27FC236}">
                <a16:creationId xmlns:a16="http://schemas.microsoft.com/office/drawing/2014/main" xmlns="" id="{006ECF25-544E-485D-889A-F5A5AA5991E6}"/>
              </a:ext>
            </a:extLst>
          </p:cNvPr>
          <p:cNvPicPr>
            <a:picLocks noChangeAspect="1"/>
          </p:cNvPicPr>
          <p:nvPr/>
        </p:nvPicPr>
        <p:blipFill rotWithShape="1">
          <a:blip r:embed="rId2"/>
          <a:srcRect l="5570" t="53337" r="48177" b="13252"/>
          <a:stretch/>
        </p:blipFill>
        <p:spPr>
          <a:xfrm>
            <a:off x="2273968" y="367555"/>
            <a:ext cx="7267073" cy="5479791"/>
          </a:xfrm>
          <a:prstGeom prst="rect">
            <a:avLst/>
          </a:prstGeom>
        </p:spPr>
      </p:pic>
    </p:spTree>
    <p:extLst>
      <p:ext uri="{BB962C8B-B14F-4D97-AF65-F5344CB8AC3E}">
        <p14:creationId xmlns:p14="http://schemas.microsoft.com/office/powerpoint/2010/main" val="1224878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78145" y="5630779"/>
            <a:ext cx="11710217" cy="108012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Một</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đêm</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My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tỉnh</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giấc</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nhìn</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thấy</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gì</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Hai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ông</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cháu</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nói</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gì</a:t>
            </a:r>
            <a:r>
              <a:rPr kumimoji="0" lang="en-US" sz="3600" b="1" i="0" u="none" strike="noStrike" kern="1200" cap="none" spc="0" normalizeH="0" noProof="0" dirty="0">
                <a:ln>
                  <a:noFill/>
                </a:ln>
                <a:solidFill>
                  <a:prstClr val="black"/>
                </a:solidFill>
                <a:effectLst/>
                <a:uLnTx/>
                <a:uFillTx/>
                <a:latin typeface="Times New Roman" pitchFamily="18" charset="0"/>
                <a:cs typeface="Times New Roman" pitchFamily="18" charset="0"/>
              </a:rPr>
              <a:t>?</a:t>
            </a:r>
            <a:endPar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053" y="360947"/>
            <a:ext cx="7784432" cy="5101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81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E8CC205-A822-48D6-A9C7-90F62BA03B76}"/>
              </a:ext>
            </a:extLst>
          </p:cNvPr>
          <p:cNvSpPr txBox="1"/>
          <p:nvPr/>
        </p:nvSpPr>
        <p:spPr>
          <a:xfrm>
            <a:off x="1183414" y="-168448"/>
            <a:ext cx="10339754" cy="658835"/>
          </a:xfrm>
          <a:prstGeom prst="rect">
            <a:avLst/>
          </a:prstGeom>
          <a:noFill/>
        </p:spPr>
        <p:txBody>
          <a:bodyPr wrap="square" rtlCol="0">
            <a:spAutoFit/>
          </a:bodyPr>
          <a:lstStyle/>
          <a:p>
            <a:pPr algn="just" defTabSz="1219170">
              <a:lnSpc>
                <a:spcPct val="150000"/>
              </a:lnSpc>
              <a:buClr>
                <a:srgbClr val="000000"/>
              </a:buClr>
            </a:pPr>
            <a:r>
              <a:rPr lang="en-US" sz="2800" b="1" kern="0" dirty="0">
                <a:solidFill>
                  <a:srgbClr val="0000FF"/>
                </a:solidFill>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sym typeface="Arial"/>
              </a:rPr>
              <a:t>Kể</a:t>
            </a:r>
            <a:r>
              <a:rPr lang="en-US" sz="2800" b="1" kern="0" dirty="0">
                <a:solidFill>
                  <a:srgbClr val="0000FF"/>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sym typeface="Arial"/>
              </a:rPr>
              <a:t>lại</a:t>
            </a:r>
            <a:r>
              <a:rPr lang="en-US" sz="2800" b="1" kern="0" dirty="0">
                <a:solidFill>
                  <a:srgbClr val="0000FF"/>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sym typeface="Arial"/>
              </a:rPr>
              <a:t>toàn</a:t>
            </a:r>
            <a:r>
              <a:rPr lang="en-US" sz="2800" b="1" kern="0" dirty="0">
                <a:solidFill>
                  <a:srgbClr val="0000FF"/>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sym typeface="Arial"/>
              </a:rPr>
              <a:t>bộ</a:t>
            </a:r>
            <a:r>
              <a:rPr lang="en-US" sz="2800" b="1" kern="0" dirty="0">
                <a:solidFill>
                  <a:srgbClr val="0000FF"/>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sym typeface="Arial"/>
              </a:rPr>
              <a:t>câu</a:t>
            </a:r>
            <a:r>
              <a:rPr lang="en-US" sz="2800" b="1" kern="0" dirty="0">
                <a:solidFill>
                  <a:srgbClr val="0000FF"/>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a:solidFill>
                  <a:srgbClr val="0000FF"/>
                </a:solidFill>
                <a:latin typeface="Arial-Rounded" panose="020B0500000000000000" pitchFamily="34" charset="0"/>
                <a:ea typeface="Arial-Rounded" panose="020B0500000000000000" pitchFamily="34" charset="0"/>
                <a:cs typeface="Arial-Rounded" panose="020B0500000000000000" pitchFamily="34" charset="0"/>
                <a:sym typeface="Arial"/>
              </a:rPr>
              <a:t>chuyện</a:t>
            </a:r>
            <a:r>
              <a:rPr lang="en-US" sz="2800" b="1" kern="0" dirty="0">
                <a:solidFill>
                  <a:srgbClr val="0000FF"/>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lang="vi-VN" sz="2800" b="1" kern="0" dirty="0">
              <a:solidFill>
                <a:srgbClr val="0000FF"/>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a:extLst>
              <a:ext uri="{FF2B5EF4-FFF2-40B4-BE49-F238E27FC236}">
                <a16:creationId xmlns:a16="http://schemas.microsoft.com/office/drawing/2014/main" xmlns="" id="{40135229-E0CF-4A31-9582-0C87A2EB3DAD}"/>
              </a:ext>
            </a:extLst>
          </p:cNvPr>
          <p:cNvPicPr>
            <a:picLocks noChangeAspect="1"/>
          </p:cNvPicPr>
          <p:nvPr/>
        </p:nvPicPr>
        <p:blipFill>
          <a:blip r:embed="rId2"/>
          <a:stretch>
            <a:fillRect/>
          </a:stretch>
        </p:blipFill>
        <p:spPr>
          <a:xfrm>
            <a:off x="1183414" y="514848"/>
            <a:ext cx="8035154" cy="6343151"/>
          </a:xfrm>
          <a:prstGeom prst="rect">
            <a:avLst/>
          </a:prstGeom>
        </p:spPr>
      </p:pic>
    </p:spTree>
    <p:extLst>
      <p:ext uri="{BB962C8B-B14F-4D97-AF65-F5344CB8AC3E}">
        <p14:creationId xmlns:p14="http://schemas.microsoft.com/office/powerpoint/2010/main" val="1770832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0FC659F-59EC-4D6D-8AEB-23C5B7308456}"/>
              </a:ext>
            </a:extLst>
          </p:cNvPr>
          <p:cNvSpPr>
            <a:spLocks noGrp="1"/>
          </p:cNvSpPr>
          <p:nvPr>
            <p:ph type="ctrTitle"/>
          </p:nvPr>
        </p:nvSpPr>
        <p:spPr/>
        <p:txBody>
          <a:bodyPr>
            <a:normAutofit/>
          </a:bodyPr>
          <a:lstStyle/>
          <a:p>
            <a:r>
              <a:rPr lang="en-US" sz="4800" b="1" dirty="0">
                <a:solidFill>
                  <a:srgbClr val="FF8119"/>
                </a:solidFill>
                <a:latin typeface="Arial" panose="020B0604020202020204" pitchFamily="34" charset="0"/>
                <a:cs typeface="Arial" panose="020B0604020202020204" pitchFamily="34" charset="0"/>
              </a:rPr>
              <a:t>Hoc10 </a:t>
            </a:r>
            <a:r>
              <a:rPr lang="en-US" sz="4800" b="1" dirty="0" err="1">
                <a:solidFill>
                  <a:srgbClr val="FF8119"/>
                </a:solidFill>
                <a:latin typeface="Arial" panose="020B0604020202020204" pitchFamily="34" charset="0"/>
                <a:cs typeface="Arial" panose="020B0604020202020204" pitchFamily="34" charset="0"/>
              </a:rPr>
              <a:t>chúc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các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em</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học</a:t>
            </a:r>
            <a:r>
              <a:rPr lang="en-US" sz="4800" b="1" dirty="0">
                <a:solidFill>
                  <a:srgbClr val="FF8119"/>
                </a:solidFill>
                <a:latin typeface="Arial" panose="020B0604020202020204" pitchFamily="34" charset="0"/>
                <a:cs typeface="Arial" panose="020B0604020202020204" pitchFamily="34" charset="0"/>
              </a:rPr>
              <a:t> </a:t>
            </a:r>
            <a:r>
              <a:rPr lang="en-US" sz="4800" b="1" dirty="0" err="1">
                <a:solidFill>
                  <a:srgbClr val="FF8119"/>
                </a:solidFill>
                <a:latin typeface="Arial" panose="020B0604020202020204" pitchFamily="34" charset="0"/>
                <a:cs typeface="Arial" panose="020B0604020202020204" pitchFamily="34" charset="0"/>
              </a:rPr>
              <a:t>tốt</a:t>
            </a:r>
            <a:r>
              <a:rPr lang="en-US" sz="4800" b="1" dirty="0">
                <a:solidFill>
                  <a:srgbClr val="FF8119"/>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8986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9306B73E-E889-4101-943F-C932486AC50A}" type="slidenum">
              <a:rPr lang="en-US" smtClean="0">
                <a:solidFill>
                  <a:prstClr val="black">
                    <a:tint val="75000"/>
                  </a:prstClr>
                </a:solidFill>
              </a:rPr>
              <a:pPr/>
              <a:t>9</a:t>
            </a:fld>
            <a:endParaRPr lang="en-US">
              <a:solidFill>
                <a:prstClr val="black">
                  <a:tint val="75000"/>
                </a:prstClr>
              </a:solidFill>
            </a:endParaRPr>
          </a:p>
        </p:txBody>
      </p:sp>
      <p:pic>
        <p:nvPicPr>
          <p:cNvPr id="4" name="Picture 3"/>
          <p:cNvPicPr>
            <a:picLocks noChangeAspect="1"/>
          </p:cNvPicPr>
          <p:nvPr/>
        </p:nvPicPr>
        <p:blipFill rotWithShape="1">
          <a:blip r:embed="rId2"/>
          <a:srcRect l="51951" t="42014" r="21387" b="12153"/>
          <a:stretch/>
        </p:blipFill>
        <p:spPr>
          <a:xfrm>
            <a:off x="0" y="1993501"/>
            <a:ext cx="4513944" cy="4362849"/>
          </a:xfrm>
          <a:prstGeom prst="rect">
            <a:avLst/>
          </a:prstGeom>
        </p:spPr>
      </p:pic>
      <p:sp>
        <p:nvSpPr>
          <p:cNvPr id="5" name="TextBox 4"/>
          <p:cNvSpPr txBox="1"/>
          <p:nvPr/>
        </p:nvSpPr>
        <p:spPr>
          <a:xfrm>
            <a:off x="4513944" y="2201366"/>
            <a:ext cx="7344696" cy="3785652"/>
          </a:xfrm>
          <a:prstGeom prst="rect">
            <a:avLst/>
          </a:prstGeom>
          <a:noFill/>
        </p:spPr>
        <p:txBody>
          <a:bodyPr wrap="square" rtlCol="0">
            <a:spAutoFit/>
          </a:bodyPr>
          <a:lstStyle/>
          <a:p>
            <a:pPr algn="just"/>
            <a:r>
              <a:rPr lang="en-US" sz="2400" dirty="0">
                <a:solidFill>
                  <a:srgbClr val="FF0000"/>
                </a:solidFill>
              </a:rPr>
              <a:t>M: </a:t>
            </a:r>
            <a:r>
              <a:rPr lang="en-US" sz="2400" dirty="0" err="1">
                <a:latin typeface="UTM Avo (Body)"/>
              </a:rPr>
              <a:t>Có</a:t>
            </a:r>
            <a:r>
              <a:rPr lang="en-US" sz="2400" dirty="0">
                <a:latin typeface="UTM Avo (Body)"/>
              </a:rPr>
              <a:t> </a:t>
            </a:r>
            <a:r>
              <a:rPr lang="en-US" sz="2400" dirty="0" err="1">
                <a:latin typeface="UTM Avo (Body)"/>
              </a:rPr>
              <a:t>một</a:t>
            </a:r>
            <a:r>
              <a:rPr lang="en-US" sz="2400" dirty="0">
                <a:latin typeface="UTM Avo (Body)"/>
              </a:rPr>
              <a:t> </a:t>
            </a:r>
            <a:r>
              <a:rPr lang="en-US" sz="2400" dirty="0" err="1">
                <a:latin typeface="UTM Avo (Body)"/>
              </a:rPr>
              <a:t>đêm</a:t>
            </a:r>
            <a:r>
              <a:rPr lang="en-US" sz="2400" dirty="0">
                <a:latin typeface="UTM Avo (Body)"/>
              </a:rPr>
              <a:t> </a:t>
            </a:r>
            <a:r>
              <a:rPr lang="en-US" sz="2400" dirty="0" err="1">
                <a:latin typeface="UTM Avo (Body)"/>
              </a:rPr>
              <a:t>tôi</a:t>
            </a:r>
            <a:r>
              <a:rPr lang="en-US" sz="2400" dirty="0">
                <a:latin typeface="UTM Avo (Body)"/>
              </a:rPr>
              <a:t> </a:t>
            </a:r>
            <a:r>
              <a:rPr lang="en-US" sz="2400" dirty="0" err="1">
                <a:latin typeface="UTM Avo (Body)"/>
              </a:rPr>
              <a:t>tỉnh</a:t>
            </a:r>
            <a:r>
              <a:rPr lang="en-US" sz="2400" dirty="0">
                <a:latin typeface="UTM Avo (Body)"/>
              </a:rPr>
              <a:t> </a:t>
            </a:r>
            <a:r>
              <a:rPr lang="en-US" sz="2400" dirty="0" err="1">
                <a:latin typeface="UTM Avo (Body)"/>
              </a:rPr>
              <a:t>giấc</a:t>
            </a:r>
            <a:r>
              <a:rPr lang="en-US" sz="2400" dirty="0">
                <a:latin typeface="UTM Avo (Body)"/>
              </a:rPr>
              <a:t>, </a:t>
            </a:r>
            <a:r>
              <a:rPr lang="en-US" sz="2400" dirty="0" err="1">
                <a:latin typeface="UTM Avo (Body)"/>
              </a:rPr>
              <a:t>thấy</a:t>
            </a:r>
            <a:r>
              <a:rPr lang="en-US" sz="2400" dirty="0">
                <a:latin typeface="UTM Avo (Body)"/>
              </a:rPr>
              <a:t> </a:t>
            </a:r>
            <a:r>
              <a:rPr lang="en-US" sz="2400" dirty="0" err="1">
                <a:latin typeface="UTM Avo (Body)"/>
              </a:rPr>
              <a:t>một</a:t>
            </a:r>
            <a:r>
              <a:rPr lang="en-US" sz="2400" dirty="0">
                <a:latin typeface="UTM Avo (Body)"/>
              </a:rPr>
              <a:t> </a:t>
            </a:r>
            <a:r>
              <a:rPr lang="en-US" sz="2400" dirty="0" err="1">
                <a:latin typeface="UTM Avo (Body)"/>
              </a:rPr>
              <a:t>quầng</a:t>
            </a:r>
            <a:r>
              <a:rPr lang="en-US" sz="2400" dirty="0">
                <a:latin typeface="UTM Avo (Body)"/>
              </a:rPr>
              <a:t> </a:t>
            </a:r>
            <a:r>
              <a:rPr lang="en-US" sz="2400" dirty="0" err="1">
                <a:latin typeface="UTM Avo (Body)"/>
              </a:rPr>
              <a:t>sáng</a:t>
            </a:r>
            <a:r>
              <a:rPr lang="en-US" sz="2400" dirty="0">
                <a:latin typeface="UTM Avo (Body)"/>
              </a:rPr>
              <a:t> </a:t>
            </a:r>
            <a:r>
              <a:rPr lang="en-US" sz="2400" dirty="0" err="1">
                <a:latin typeface="UTM Avo (Body)"/>
              </a:rPr>
              <a:t>bên</a:t>
            </a:r>
            <a:r>
              <a:rPr lang="en-US" sz="2400" dirty="0">
                <a:latin typeface="UTM Avo (Body)"/>
              </a:rPr>
              <a:t> </a:t>
            </a:r>
            <a:r>
              <a:rPr lang="en-US" sz="2400" dirty="0" err="1">
                <a:latin typeface="UTM Avo (Body)"/>
              </a:rPr>
              <a:t>bàn</a:t>
            </a:r>
            <a:r>
              <a:rPr lang="en-US" sz="2400" dirty="0">
                <a:latin typeface="UTM Avo (Body)"/>
              </a:rPr>
              <a:t>. </a:t>
            </a:r>
            <a:r>
              <a:rPr lang="en-US" sz="2400" dirty="0" err="1">
                <a:latin typeface="UTM Avo (Body)"/>
              </a:rPr>
              <a:t>Mắt</a:t>
            </a:r>
            <a:r>
              <a:rPr lang="en-US" sz="2400" dirty="0">
                <a:latin typeface="UTM Avo (Body)"/>
              </a:rPr>
              <a:t> </a:t>
            </a:r>
            <a:r>
              <a:rPr lang="en-US" sz="2400" dirty="0" err="1">
                <a:latin typeface="UTM Avo (Body)"/>
              </a:rPr>
              <a:t>nhắm</a:t>
            </a:r>
            <a:r>
              <a:rPr lang="en-US" sz="2400" dirty="0">
                <a:latin typeface="UTM Avo (Body)"/>
              </a:rPr>
              <a:t> </a:t>
            </a:r>
            <a:r>
              <a:rPr lang="en-US" sz="2400" dirty="0" err="1">
                <a:latin typeface="UTM Avo (Body)"/>
              </a:rPr>
              <a:t>mắt</a:t>
            </a:r>
            <a:r>
              <a:rPr lang="en-US" sz="2400" dirty="0">
                <a:latin typeface="UTM Avo (Body)"/>
              </a:rPr>
              <a:t> </a:t>
            </a:r>
            <a:r>
              <a:rPr lang="en-US" sz="2400" dirty="0" err="1">
                <a:latin typeface="UTM Avo (Body)"/>
              </a:rPr>
              <a:t>mở</a:t>
            </a:r>
            <a:r>
              <a:rPr lang="en-US" sz="2400" dirty="0">
                <a:latin typeface="UTM Avo (Body)"/>
              </a:rPr>
              <a:t>, </a:t>
            </a:r>
            <a:r>
              <a:rPr lang="en-US" sz="2400" dirty="0" err="1">
                <a:latin typeface="UTM Avo (Body)"/>
              </a:rPr>
              <a:t>tôi</a:t>
            </a:r>
            <a:r>
              <a:rPr lang="en-US" sz="2400" dirty="0">
                <a:latin typeface="UTM Avo (Body)"/>
              </a:rPr>
              <a:t> </a:t>
            </a:r>
            <a:r>
              <a:rPr lang="en-US" sz="2400" dirty="0" err="1">
                <a:latin typeface="UTM Avo (Body)"/>
              </a:rPr>
              <a:t>tưởng</a:t>
            </a:r>
            <a:r>
              <a:rPr lang="en-US" sz="2400" dirty="0">
                <a:latin typeface="UTM Avo (Body)"/>
              </a:rPr>
              <a:t> </a:t>
            </a:r>
            <a:r>
              <a:rPr lang="en-US" sz="2400" dirty="0" err="1">
                <a:latin typeface="UTM Avo (Body)"/>
              </a:rPr>
              <a:t>trăng</a:t>
            </a:r>
            <a:r>
              <a:rPr lang="en-US" sz="2400" dirty="0">
                <a:latin typeface="UTM Avo (Body)"/>
              </a:rPr>
              <a:t> </a:t>
            </a:r>
            <a:r>
              <a:rPr lang="en-US" sz="2400" dirty="0" err="1">
                <a:latin typeface="UTM Avo (Body)"/>
              </a:rPr>
              <a:t>vào</a:t>
            </a:r>
            <a:r>
              <a:rPr lang="en-US" sz="2400" dirty="0">
                <a:latin typeface="UTM Avo (Body)"/>
              </a:rPr>
              <a:t> </a:t>
            </a:r>
            <a:r>
              <a:rPr lang="en-US" sz="2400" dirty="0" err="1">
                <a:latin typeface="UTM Avo (Body)"/>
              </a:rPr>
              <a:t>nhà</a:t>
            </a:r>
            <a:r>
              <a:rPr lang="en-US" sz="2400" dirty="0">
                <a:latin typeface="UTM Avo (Body)"/>
              </a:rPr>
              <a:t>, </a:t>
            </a:r>
            <a:r>
              <a:rPr lang="en-US" sz="2400" dirty="0" err="1">
                <a:latin typeface="UTM Avo (Body)"/>
              </a:rPr>
              <a:t>tôi</a:t>
            </a:r>
            <a:r>
              <a:rPr lang="en-US" sz="2400" dirty="0">
                <a:latin typeface="UTM Avo (Body)"/>
              </a:rPr>
              <a:t> </a:t>
            </a:r>
            <a:r>
              <a:rPr lang="en-US" sz="2400" dirty="0" err="1">
                <a:latin typeface="UTM Avo (Body)"/>
              </a:rPr>
              <a:t>gọi</a:t>
            </a:r>
            <a:r>
              <a:rPr lang="en-US" sz="2400" dirty="0">
                <a:latin typeface="UTM Avo (Body)"/>
              </a:rPr>
              <a:t> </a:t>
            </a:r>
            <a:r>
              <a:rPr lang="en-US" sz="2400" dirty="0" err="1">
                <a:latin typeface="UTM Avo (Body)"/>
              </a:rPr>
              <a:t>ngoại</a:t>
            </a:r>
            <a:r>
              <a:rPr lang="en-US" sz="2400" dirty="0">
                <a:latin typeface="UTM Avo (Body)"/>
              </a:rPr>
              <a:t>: “</a:t>
            </a:r>
            <a:r>
              <a:rPr lang="en-US" sz="2400" dirty="0" err="1">
                <a:latin typeface="UTM Avo (Body)"/>
              </a:rPr>
              <a:t>Ngoại</a:t>
            </a:r>
            <a:r>
              <a:rPr lang="en-US" sz="2400" dirty="0">
                <a:latin typeface="UTM Avo (Body)"/>
              </a:rPr>
              <a:t> </a:t>
            </a:r>
            <a:r>
              <a:rPr lang="en-US" sz="2400" dirty="0" err="1">
                <a:latin typeface="UTM Avo (Body)"/>
              </a:rPr>
              <a:t>ơi</a:t>
            </a:r>
            <a:r>
              <a:rPr lang="en-US" sz="2400" dirty="0">
                <a:latin typeface="UTM Avo (Body)"/>
              </a:rPr>
              <a:t>, </a:t>
            </a:r>
            <a:r>
              <a:rPr lang="en-US" sz="2400" dirty="0" err="1">
                <a:latin typeface="UTM Avo (Body)"/>
              </a:rPr>
              <a:t>trăng</a:t>
            </a:r>
            <a:r>
              <a:rPr lang="en-US" sz="2400" dirty="0">
                <a:latin typeface="UTM Avo (Body)"/>
              </a:rPr>
              <a:t> </a:t>
            </a:r>
            <a:r>
              <a:rPr lang="en-US" sz="2400" dirty="0" err="1">
                <a:latin typeface="UTM Avo (Body)"/>
              </a:rPr>
              <a:t>này</a:t>
            </a:r>
            <a:r>
              <a:rPr lang="en-US" sz="2400" dirty="0">
                <a:latin typeface="UTM Avo (Body)"/>
              </a:rPr>
              <a:t>!”. </a:t>
            </a:r>
            <a:r>
              <a:rPr lang="en-US" sz="2400" dirty="0" err="1">
                <a:latin typeface="UTM Avo (Body)"/>
              </a:rPr>
              <a:t>Ông</a:t>
            </a:r>
            <a:r>
              <a:rPr lang="en-US" sz="2400" dirty="0">
                <a:latin typeface="UTM Avo (Body)"/>
              </a:rPr>
              <a:t> </a:t>
            </a:r>
            <a:r>
              <a:rPr lang="en-US" sz="2400" dirty="0" err="1">
                <a:latin typeface="UTM Avo (Body)"/>
              </a:rPr>
              <a:t>ngoại</a:t>
            </a:r>
            <a:r>
              <a:rPr lang="en-US" sz="2400" dirty="0">
                <a:latin typeface="UTM Avo (Body)"/>
              </a:rPr>
              <a:t> </a:t>
            </a:r>
            <a:r>
              <a:rPr lang="vi-VN" sz="2400" dirty="0">
                <a:solidFill>
                  <a:srgbClr val="000000"/>
                </a:solidFill>
                <a:latin typeface="UTM Avo (Body)"/>
              </a:rPr>
              <a:t>dịu dàng </a:t>
            </a:r>
            <a:r>
              <a:rPr lang="en-US" sz="2400" dirty="0" err="1">
                <a:solidFill>
                  <a:srgbClr val="000000"/>
                </a:solidFill>
                <a:latin typeface="UTM Avo (Body)"/>
              </a:rPr>
              <a:t>bảo</a:t>
            </a:r>
            <a:r>
              <a:rPr lang="en-US" sz="2400" dirty="0">
                <a:solidFill>
                  <a:srgbClr val="000000"/>
                </a:solidFill>
                <a:latin typeface="UTM Avo (Body)"/>
              </a:rPr>
              <a:t> </a:t>
            </a:r>
            <a:r>
              <a:rPr lang="en-US" sz="2400" dirty="0" err="1">
                <a:solidFill>
                  <a:srgbClr val="000000"/>
                </a:solidFill>
                <a:latin typeface="UTM Avo (Body)"/>
              </a:rPr>
              <a:t>tôi</a:t>
            </a:r>
            <a:r>
              <a:rPr lang="en-US" sz="2400" dirty="0">
                <a:solidFill>
                  <a:srgbClr val="000000"/>
                </a:solidFill>
                <a:latin typeface="UTM Avo (Body)"/>
              </a:rPr>
              <a:t>, </a:t>
            </a:r>
            <a:r>
              <a:rPr lang="en-US" sz="2400" dirty="0" err="1">
                <a:solidFill>
                  <a:srgbClr val="000000"/>
                </a:solidFill>
                <a:latin typeface="UTM Avo (Body)"/>
              </a:rPr>
              <a:t>đó</a:t>
            </a:r>
            <a:r>
              <a:rPr lang="en-US" sz="2400" dirty="0">
                <a:solidFill>
                  <a:srgbClr val="000000"/>
                </a:solidFill>
                <a:latin typeface="UTM Avo (Body)"/>
              </a:rPr>
              <a:t> </a:t>
            </a:r>
            <a:r>
              <a:rPr lang="en-US" sz="2400" dirty="0" err="1">
                <a:solidFill>
                  <a:srgbClr val="000000"/>
                </a:solidFill>
                <a:latin typeface="UTM Avo (Body)"/>
              </a:rPr>
              <a:t>không</a:t>
            </a:r>
            <a:r>
              <a:rPr lang="en-US" sz="2400" dirty="0">
                <a:solidFill>
                  <a:srgbClr val="000000"/>
                </a:solidFill>
                <a:latin typeface="UTM Avo (Body)"/>
              </a:rPr>
              <a:t> </a:t>
            </a:r>
            <a:r>
              <a:rPr lang="en-US" sz="2400" dirty="0" err="1">
                <a:solidFill>
                  <a:srgbClr val="000000"/>
                </a:solidFill>
                <a:latin typeface="UTM Avo (Body)"/>
              </a:rPr>
              <a:t>phải</a:t>
            </a:r>
            <a:r>
              <a:rPr lang="en-US" sz="2400" dirty="0">
                <a:solidFill>
                  <a:srgbClr val="000000"/>
                </a:solidFill>
                <a:latin typeface="UTM Avo (Body)"/>
              </a:rPr>
              <a:t> </a:t>
            </a:r>
            <a:r>
              <a:rPr lang="en-US" sz="2400" dirty="0" err="1">
                <a:solidFill>
                  <a:srgbClr val="000000"/>
                </a:solidFill>
                <a:latin typeface="UTM Avo (Body)"/>
              </a:rPr>
              <a:t>trăng</a:t>
            </a:r>
            <a:r>
              <a:rPr lang="en-US" sz="2400" dirty="0">
                <a:solidFill>
                  <a:srgbClr val="000000"/>
                </a:solidFill>
                <a:latin typeface="UTM Avo (Body)"/>
              </a:rPr>
              <a:t> </a:t>
            </a:r>
            <a:r>
              <a:rPr lang="en-US" sz="2400" dirty="0" err="1">
                <a:solidFill>
                  <a:srgbClr val="000000"/>
                </a:solidFill>
                <a:latin typeface="UTM Avo (Body)"/>
              </a:rPr>
              <a:t>mà</a:t>
            </a:r>
            <a:r>
              <a:rPr lang="en-US" sz="2400" dirty="0">
                <a:solidFill>
                  <a:srgbClr val="000000"/>
                </a:solidFill>
                <a:latin typeface="UTM Avo (Body)"/>
              </a:rPr>
              <a:t> </a:t>
            </a:r>
            <a:r>
              <a:rPr lang="en-US" sz="2400" dirty="0" err="1">
                <a:solidFill>
                  <a:srgbClr val="000000"/>
                </a:solidFill>
                <a:latin typeface="UTM Avo (Body)"/>
              </a:rPr>
              <a:t>là</a:t>
            </a:r>
            <a:r>
              <a:rPr lang="en-US" sz="2400" dirty="0">
                <a:solidFill>
                  <a:srgbClr val="000000"/>
                </a:solidFill>
                <a:latin typeface="UTM Avo (Body)"/>
              </a:rPr>
              <a:t> </a:t>
            </a:r>
            <a:r>
              <a:rPr lang="en-US" sz="2400" dirty="0" err="1">
                <a:solidFill>
                  <a:srgbClr val="000000"/>
                </a:solidFill>
                <a:latin typeface="UTM Avo (Body)"/>
              </a:rPr>
              <a:t>chiếc</a:t>
            </a:r>
            <a:r>
              <a:rPr lang="en-US" sz="2400" dirty="0">
                <a:solidFill>
                  <a:srgbClr val="000000"/>
                </a:solidFill>
                <a:latin typeface="UTM Avo (Body)"/>
              </a:rPr>
              <a:t> </a:t>
            </a:r>
            <a:r>
              <a:rPr lang="en-US" sz="2400" dirty="0" err="1">
                <a:solidFill>
                  <a:srgbClr val="000000"/>
                </a:solidFill>
                <a:latin typeface="UTM Avo (Body)"/>
              </a:rPr>
              <a:t>đèn</a:t>
            </a:r>
            <a:r>
              <a:rPr lang="en-US" sz="2400" dirty="0">
                <a:solidFill>
                  <a:srgbClr val="000000"/>
                </a:solidFill>
                <a:latin typeface="UTM Avo (Body)"/>
              </a:rPr>
              <a:t> </a:t>
            </a:r>
            <a:r>
              <a:rPr lang="en-US" sz="2400" dirty="0" err="1">
                <a:solidFill>
                  <a:srgbClr val="000000"/>
                </a:solidFill>
                <a:latin typeface="UTM Avo (Body)"/>
              </a:rPr>
              <a:t>bàn</a:t>
            </a:r>
            <a:r>
              <a:rPr lang="en-US" sz="2400" dirty="0">
                <a:solidFill>
                  <a:srgbClr val="000000"/>
                </a:solidFill>
                <a:latin typeface="UTM Avo (Body)"/>
              </a:rPr>
              <a:t> </a:t>
            </a:r>
            <a:r>
              <a:rPr lang="en-US" sz="2400" dirty="0" err="1">
                <a:solidFill>
                  <a:srgbClr val="000000"/>
                </a:solidFill>
                <a:latin typeface="UTM Avo (Body)"/>
              </a:rPr>
              <a:t>của</a:t>
            </a:r>
            <a:r>
              <a:rPr lang="en-US" sz="2400" dirty="0">
                <a:solidFill>
                  <a:srgbClr val="000000"/>
                </a:solidFill>
                <a:latin typeface="UTM Avo (Body)"/>
              </a:rPr>
              <a:t> </a:t>
            </a:r>
            <a:r>
              <a:rPr lang="en-US" sz="2400" dirty="0" err="1">
                <a:solidFill>
                  <a:srgbClr val="000000"/>
                </a:solidFill>
                <a:latin typeface="UTM Avo (Body)"/>
              </a:rPr>
              <a:t>ông</a:t>
            </a:r>
            <a:r>
              <a:rPr lang="en-US" sz="2400" dirty="0">
                <a:solidFill>
                  <a:srgbClr val="000000"/>
                </a:solidFill>
                <a:latin typeface="UTM Avo (Body)"/>
              </a:rPr>
              <a:t>. </a:t>
            </a:r>
            <a:r>
              <a:rPr lang="en-US" sz="2400" dirty="0" err="1">
                <a:solidFill>
                  <a:srgbClr val="000000"/>
                </a:solidFill>
                <a:latin typeface="UTM Avo (Body)"/>
              </a:rPr>
              <a:t>Tôi</a:t>
            </a:r>
            <a:r>
              <a:rPr lang="en-US" sz="2400" dirty="0">
                <a:solidFill>
                  <a:srgbClr val="000000"/>
                </a:solidFill>
                <a:latin typeface="UTM Avo (Body)"/>
              </a:rPr>
              <a:t> </a:t>
            </a:r>
            <a:r>
              <a:rPr lang="en-US" sz="2400" dirty="0" err="1">
                <a:solidFill>
                  <a:srgbClr val="000000"/>
                </a:solidFill>
                <a:latin typeface="UTM Avo (Body)"/>
              </a:rPr>
              <a:t>tỉnh</a:t>
            </a:r>
            <a:r>
              <a:rPr lang="en-US" sz="2400" dirty="0">
                <a:solidFill>
                  <a:srgbClr val="000000"/>
                </a:solidFill>
                <a:latin typeface="UTM Avo (Body)"/>
              </a:rPr>
              <a:t> </a:t>
            </a:r>
            <a:r>
              <a:rPr lang="en-US" sz="2400" dirty="0" err="1">
                <a:solidFill>
                  <a:srgbClr val="000000"/>
                </a:solidFill>
                <a:latin typeface="UTM Avo (Body)"/>
              </a:rPr>
              <a:t>hẳn</a:t>
            </a:r>
            <a:r>
              <a:rPr lang="en-US" sz="2400" dirty="0">
                <a:solidFill>
                  <a:srgbClr val="000000"/>
                </a:solidFill>
                <a:latin typeface="UTM Avo (Body)"/>
              </a:rPr>
              <a:t>. </a:t>
            </a:r>
            <a:r>
              <a:rPr lang="en-US" sz="2400" dirty="0" err="1">
                <a:solidFill>
                  <a:srgbClr val="000000"/>
                </a:solidFill>
                <a:latin typeface="UTM Avo (Body)"/>
              </a:rPr>
              <a:t>Tôi</a:t>
            </a:r>
            <a:r>
              <a:rPr lang="en-US" sz="2400" dirty="0">
                <a:solidFill>
                  <a:srgbClr val="000000"/>
                </a:solidFill>
                <a:latin typeface="UTM Avo (Body)"/>
              </a:rPr>
              <a:t> </a:t>
            </a:r>
            <a:r>
              <a:rPr lang="en-US" sz="2400" dirty="0" err="1">
                <a:solidFill>
                  <a:srgbClr val="000000"/>
                </a:solidFill>
                <a:latin typeface="UTM Avo (Body)"/>
              </a:rPr>
              <a:t>nhận</a:t>
            </a:r>
            <a:r>
              <a:rPr lang="en-US" sz="2400" dirty="0">
                <a:solidFill>
                  <a:srgbClr val="000000"/>
                </a:solidFill>
                <a:latin typeface="UTM Avo (Body)"/>
              </a:rPr>
              <a:t> ra </a:t>
            </a:r>
            <a:r>
              <a:rPr lang="en-US" sz="2400" dirty="0" err="1">
                <a:solidFill>
                  <a:srgbClr val="000000"/>
                </a:solidFill>
                <a:latin typeface="UTM Avo (Body)"/>
              </a:rPr>
              <a:t>đó</a:t>
            </a:r>
            <a:r>
              <a:rPr lang="en-US" sz="2400" dirty="0">
                <a:solidFill>
                  <a:srgbClr val="000000"/>
                </a:solidFill>
                <a:latin typeface="UTM Avo (Body)"/>
              </a:rPr>
              <a:t> </a:t>
            </a:r>
            <a:r>
              <a:rPr lang="en-US" sz="2400" dirty="0" err="1">
                <a:solidFill>
                  <a:srgbClr val="000000"/>
                </a:solidFill>
                <a:latin typeface="UTM Avo (Body)"/>
              </a:rPr>
              <a:t>là</a:t>
            </a:r>
            <a:r>
              <a:rPr lang="en-US" sz="2400" dirty="0">
                <a:solidFill>
                  <a:srgbClr val="000000"/>
                </a:solidFill>
                <a:latin typeface="UTM Avo (Body)"/>
              </a:rPr>
              <a:t> </a:t>
            </a:r>
            <a:r>
              <a:rPr lang="vi-VN" sz="2400" dirty="0">
                <a:solidFill>
                  <a:srgbClr val="000000"/>
                </a:solidFill>
                <a:latin typeface="UTM Avo (Body)"/>
              </a:rPr>
              <a:t>chiếc đèn</a:t>
            </a:r>
            <a:r>
              <a:rPr lang="en-US" sz="2400" dirty="0">
                <a:solidFill>
                  <a:srgbClr val="000000"/>
                </a:solidFill>
                <a:latin typeface="UTM Avo (Body)"/>
              </a:rPr>
              <a:t> </a:t>
            </a:r>
            <a:r>
              <a:rPr lang="en-US" sz="2400" dirty="0" err="1">
                <a:solidFill>
                  <a:srgbClr val="000000"/>
                </a:solidFill>
                <a:latin typeface="UTM Avo (Body)"/>
              </a:rPr>
              <a:t>bàn</a:t>
            </a:r>
            <a:r>
              <a:rPr lang="vi-VN" sz="2400" dirty="0">
                <a:solidFill>
                  <a:srgbClr val="000000"/>
                </a:solidFill>
                <a:latin typeface="UTM Avo (Body)"/>
              </a:rPr>
              <a:t> được che cẩn thận</a:t>
            </a:r>
            <a:r>
              <a:rPr lang="en-US" sz="2400" dirty="0">
                <a:solidFill>
                  <a:srgbClr val="000000"/>
                </a:solidFill>
                <a:latin typeface="UTM Avo (Body)"/>
              </a:rPr>
              <a:t> </a:t>
            </a:r>
            <a:r>
              <a:rPr lang="en-US" sz="2400" dirty="0" err="1">
                <a:solidFill>
                  <a:srgbClr val="000000"/>
                </a:solidFill>
                <a:latin typeface="UTM Avo (Body)"/>
              </a:rPr>
              <a:t>vì</a:t>
            </a:r>
            <a:r>
              <a:rPr lang="en-US" sz="2400" dirty="0">
                <a:solidFill>
                  <a:srgbClr val="000000"/>
                </a:solidFill>
                <a:latin typeface="UTM Avo (Body)"/>
              </a:rPr>
              <a:t> </a:t>
            </a:r>
            <a:r>
              <a:rPr lang="en-US" sz="2400" dirty="0" err="1">
                <a:solidFill>
                  <a:srgbClr val="000000"/>
                </a:solidFill>
                <a:latin typeface="UTM Avo (Body)"/>
              </a:rPr>
              <a:t>sợ</a:t>
            </a:r>
            <a:r>
              <a:rPr lang="en-US" sz="2400" dirty="0">
                <a:solidFill>
                  <a:srgbClr val="000000"/>
                </a:solidFill>
                <a:latin typeface="UTM Avo (Body)"/>
              </a:rPr>
              <a:t> </a:t>
            </a:r>
            <a:r>
              <a:rPr lang="en-US" sz="2400" dirty="0" err="1">
                <a:solidFill>
                  <a:srgbClr val="000000"/>
                </a:solidFill>
                <a:latin typeface="UTM Avo (Body)"/>
              </a:rPr>
              <a:t>ánh</a:t>
            </a:r>
            <a:r>
              <a:rPr lang="en-US" sz="2400" dirty="0">
                <a:solidFill>
                  <a:srgbClr val="000000"/>
                </a:solidFill>
                <a:latin typeface="UTM Avo (Body)"/>
              </a:rPr>
              <a:t> </a:t>
            </a:r>
            <a:r>
              <a:rPr lang="en-US" sz="2400" dirty="0" err="1">
                <a:solidFill>
                  <a:srgbClr val="000000"/>
                </a:solidFill>
                <a:latin typeface="UTM Avo (Body)"/>
              </a:rPr>
              <a:t>sáng</a:t>
            </a:r>
            <a:r>
              <a:rPr lang="en-US" sz="2400" dirty="0">
                <a:solidFill>
                  <a:srgbClr val="000000"/>
                </a:solidFill>
                <a:latin typeface="UTM Avo (Body)"/>
              </a:rPr>
              <a:t> </a:t>
            </a:r>
            <a:r>
              <a:rPr lang="en-US" sz="2400" dirty="0" err="1">
                <a:solidFill>
                  <a:srgbClr val="000000"/>
                </a:solidFill>
                <a:latin typeface="UTM Avo (Body)"/>
              </a:rPr>
              <a:t>làm</a:t>
            </a:r>
            <a:r>
              <a:rPr lang="en-US" sz="2400" dirty="0">
                <a:solidFill>
                  <a:srgbClr val="000000"/>
                </a:solidFill>
                <a:latin typeface="UTM Avo (Body)"/>
              </a:rPr>
              <a:t> </a:t>
            </a:r>
            <a:r>
              <a:rPr lang="en-US" sz="2400" dirty="0" err="1">
                <a:solidFill>
                  <a:srgbClr val="000000"/>
                </a:solidFill>
                <a:latin typeface="UTM Avo (Body)"/>
              </a:rPr>
              <a:t>tôi</a:t>
            </a:r>
            <a:r>
              <a:rPr lang="en-US" sz="2400" dirty="0">
                <a:solidFill>
                  <a:srgbClr val="000000"/>
                </a:solidFill>
                <a:latin typeface="UTM Avo (Body)"/>
              </a:rPr>
              <a:t> </a:t>
            </a:r>
            <a:r>
              <a:rPr lang="en-US" sz="2400" dirty="0" err="1">
                <a:solidFill>
                  <a:srgbClr val="000000"/>
                </a:solidFill>
                <a:latin typeface="UTM Avo (Body)"/>
              </a:rPr>
              <a:t>tỉnh</a:t>
            </a:r>
            <a:r>
              <a:rPr lang="en-US" sz="2400" dirty="0">
                <a:solidFill>
                  <a:srgbClr val="000000"/>
                </a:solidFill>
                <a:latin typeface="UTM Avo (Body)"/>
              </a:rPr>
              <a:t> </a:t>
            </a:r>
            <a:r>
              <a:rPr lang="en-US" sz="2400" dirty="0" err="1">
                <a:solidFill>
                  <a:srgbClr val="000000"/>
                </a:solidFill>
                <a:latin typeface="UTM Avo (Body)"/>
              </a:rPr>
              <a:t>giấc</a:t>
            </a:r>
            <a:r>
              <a:rPr lang="vi-VN" sz="2400" dirty="0">
                <a:solidFill>
                  <a:srgbClr val="000000"/>
                </a:solidFill>
                <a:latin typeface="UTM Avo (Body)"/>
              </a:rPr>
              <a:t>.</a:t>
            </a:r>
            <a:r>
              <a:rPr lang="en-US" sz="2400" dirty="0">
                <a:solidFill>
                  <a:srgbClr val="000000"/>
                </a:solidFill>
                <a:latin typeface="UTM Avo (Body)"/>
              </a:rPr>
              <a:t> </a:t>
            </a:r>
            <a:r>
              <a:rPr lang="en-US" sz="2400" dirty="0" err="1">
                <a:solidFill>
                  <a:srgbClr val="000000"/>
                </a:solidFill>
                <a:latin typeface="UTM Avo (Body)"/>
              </a:rPr>
              <a:t>Hoá</a:t>
            </a:r>
            <a:r>
              <a:rPr lang="en-US" sz="2400" dirty="0">
                <a:solidFill>
                  <a:srgbClr val="000000"/>
                </a:solidFill>
                <a:latin typeface="UTM Avo (Body)"/>
              </a:rPr>
              <a:t> </a:t>
            </a:r>
            <a:r>
              <a:rPr lang="en-US" sz="2400" dirty="0" err="1">
                <a:solidFill>
                  <a:srgbClr val="000000"/>
                </a:solidFill>
                <a:latin typeface="UTM Avo (Body)"/>
              </a:rPr>
              <a:t>ra</a:t>
            </a:r>
            <a:r>
              <a:rPr lang="en-US" sz="2400" dirty="0">
                <a:solidFill>
                  <a:srgbClr val="000000"/>
                </a:solidFill>
                <a:latin typeface="UTM Avo (Body)"/>
              </a:rPr>
              <a:t> </a:t>
            </a:r>
            <a:r>
              <a:rPr lang="en-US" sz="2400" dirty="0" err="1">
                <a:solidFill>
                  <a:srgbClr val="000000"/>
                </a:solidFill>
                <a:latin typeface="UTM Avo (Body)"/>
              </a:rPr>
              <a:t>nửa</a:t>
            </a:r>
            <a:r>
              <a:rPr lang="en-US" sz="2400" dirty="0">
                <a:solidFill>
                  <a:srgbClr val="000000"/>
                </a:solidFill>
                <a:latin typeface="UTM Avo (Body)"/>
              </a:rPr>
              <a:t> </a:t>
            </a:r>
            <a:r>
              <a:rPr lang="en-US" sz="2400" dirty="0" err="1">
                <a:solidFill>
                  <a:srgbClr val="000000"/>
                </a:solidFill>
                <a:latin typeface="UTM Avo (Body)"/>
              </a:rPr>
              <a:t>đêm</a:t>
            </a:r>
            <a:r>
              <a:rPr lang="en-US" sz="2400" dirty="0">
                <a:solidFill>
                  <a:srgbClr val="000000"/>
                </a:solidFill>
                <a:latin typeface="UTM Avo (Body)"/>
              </a:rPr>
              <a:t>, </a:t>
            </a:r>
            <a:r>
              <a:rPr lang="vi-VN" sz="2400" dirty="0">
                <a:solidFill>
                  <a:srgbClr val="000000"/>
                </a:solidFill>
                <a:latin typeface="UTM Avo (Body)"/>
              </a:rPr>
              <a:t>ông ngoại th</a:t>
            </a:r>
            <a:r>
              <a:rPr lang="en-US" sz="2400" dirty="0" err="1">
                <a:solidFill>
                  <a:srgbClr val="000000"/>
                </a:solidFill>
                <a:latin typeface="UTM Avo (Body)"/>
              </a:rPr>
              <a:t>ức</a:t>
            </a:r>
            <a:r>
              <a:rPr lang="en-US" sz="2400" dirty="0">
                <a:solidFill>
                  <a:srgbClr val="000000"/>
                </a:solidFill>
                <a:latin typeface="UTM Avo (Body)"/>
              </a:rPr>
              <a:t> </a:t>
            </a:r>
            <a:r>
              <a:rPr lang="en-US" sz="2400" dirty="0" err="1">
                <a:solidFill>
                  <a:srgbClr val="000000"/>
                </a:solidFill>
                <a:latin typeface="UTM Avo (Body)"/>
              </a:rPr>
              <a:t>để</a:t>
            </a:r>
            <a:r>
              <a:rPr lang="vi-VN" sz="2400" dirty="0">
                <a:solidFill>
                  <a:srgbClr val="000000"/>
                </a:solidFill>
                <a:latin typeface="UTM Avo (Body)"/>
              </a:rPr>
              <a:t> tỉ mỉ khâu lại chiếc quần rách cho </a:t>
            </a:r>
            <a:r>
              <a:rPr lang="en-US" sz="2400" dirty="0">
                <a:solidFill>
                  <a:srgbClr val="000000"/>
                </a:solidFill>
                <a:latin typeface="UTM Avo (Body)"/>
              </a:rPr>
              <a:t>cu</a:t>
            </a:r>
            <a:r>
              <a:rPr lang="vi-VN" sz="2400" dirty="0">
                <a:solidFill>
                  <a:srgbClr val="000000"/>
                </a:solidFill>
                <a:latin typeface="UTM Avo (Body)"/>
              </a:rPr>
              <a:t> Bin. </a:t>
            </a:r>
            <a:r>
              <a:rPr lang="en-US" sz="2400" dirty="0" err="1">
                <a:solidFill>
                  <a:srgbClr val="000000"/>
                </a:solidFill>
                <a:latin typeface="UTM Avo (Body)"/>
              </a:rPr>
              <a:t>Tôi</a:t>
            </a:r>
            <a:r>
              <a:rPr lang="en-US" sz="2400" dirty="0">
                <a:solidFill>
                  <a:srgbClr val="000000"/>
                </a:solidFill>
                <a:latin typeface="UTM Avo (Body)"/>
              </a:rPr>
              <a:t> </a:t>
            </a:r>
            <a:r>
              <a:rPr lang="en-US" sz="2400" dirty="0" err="1">
                <a:solidFill>
                  <a:srgbClr val="000000"/>
                </a:solidFill>
                <a:latin typeface="UTM Avo (Body)"/>
              </a:rPr>
              <a:t>mỉm</a:t>
            </a:r>
            <a:r>
              <a:rPr lang="en-US" sz="2400" dirty="0">
                <a:solidFill>
                  <a:srgbClr val="000000"/>
                </a:solidFill>
                <a:latin typeface="UTM Avo (Body)"/>
              </a:rPr>
              <a:t> </a:t>
            </a:r>
            <a:r>
              <a:rPr lang="en-US" sz="2400" dirty="0" err="1">
                <a:solidFill>
                  <a:srgbClr val="000000"/>
                </a:solidFill>
                <a:latin typeface="UTM Avo (Body)"/>
              </a:rPr>
              <a:t>cười</a:t>
            </a:r>
            <a:r>
              <a:rPr lang="en-US" sz="2400" dirty="0">
                <a:solidFill>
                  <a:srgbClr val="000000"/>
                </a:solidFill>
                <a:latin typeface="UTM Avo (Body)"/>
              </a:rPr>
              <a:t>:</a:t>
            </a:r>
            <a:r>
              <a:rPr lang="vi-VN" sz="2400" dirty="0">
                <a:solidFill>
                  <a:srgbClr val="000000"/>
                </a:solidFill>
                <a:latin typeface="UTM Avo (Body)"/>
              </a:rPr>
              <a:t> Ngoại ơi, hóa ra đây là vầng trăng của ngoại</a:t>
            </a:r>
            <a:r>
              <a:rPr lang="en-US" sz="2400" dirty="0">
                <a:latin typeface="UTM Avo (Body)"/>
              </a:rPr>
              <a:t>!</a:t>
            </a:r>
            <a:endParaRPr lang="vi-VN" sz="2400" dirty="0">
              <a:solidFill>
                <a:srgbClr val="000000"/>
              </a:solidFill>
              <a:latin typeface="UTM Avo (Body)"/>
            </a:endParaRPr>
          </a:p>
        </p:txBody>
      </p:sp>
      <p:sp>
        <p:nvSpPr>
          <p:cNvPr id="6" name="Round Diagonal Corner Rectangle 1">
            <a:extLst>
              <a:ext uri="{FF2B5EF4-FFF2-40B4-BE49-F238E27FC236}">
                <a16:creationId xmlns:a16="http://schemas.microsoft.com/office/drawing/2014/main" xmlns="" id="{39F82F39-E7F0-498F-93D5-DE6E42D1E9C0}"/>
              </a:ext>
            </a:extLst>
          </p:cNvPr>
          <p:cNvSpPr/>
          <p:nvPr/>
        </p:nvSpPr>
        <p:spPr>
          <a:xfrm>
            <a:off x="357809" y="545690"/>
            <a:ext cx="11470395" cy="1080120"/>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mj-lt"/>
                <a:ea typeface="+mn-ea"/>
                <a:cs typeface="+mn-cs"/>
              </a:rPr>
              <a:t>Tập</a:t>
            </a:r>
            <a:r>
              <a:rPr kumimoji="0" lang="en-US" sz="3200" b="0" i="0" u="none" strike="noStrike" kern="1200" cap="none" spc="0" normalizeH="0" noProof="0" dirty="0">
                <a:ln>
                  <a:noFill/>
                </a:ln>
                <a:solidFill>
                  <a:prstClr val="black"/>
                </a:solidFill>
                <a:effectLst/>
                <a:uLnTx/>
                <a:uFillTx/>
                <a:latin typeface="+mj-lt"/>
                <a:ea typeface="+mn-ea"/>
                <a:cs typeface="+mn-cs"/>
              </a:rPr>
              <a:t> </a:t>
            </a:r>
            <a:r>
              <a:rPr kumimoji="0" lang="en-US" sz="3200" b="0" i="0" u="none" strike="noStrike" kern="1200" cap="none" spc="0" normalizeH="0" noProof="0" dirty="0" err="1">
                <a:ln>
                  <a:noFill/>
                </a:ln>
                <a:solidFill>
                  <a:prstClr val="black"/>
                </a:solidFill>
                <a:effectLst/>
                <a:uLnTx/>
                <a:uFillTx/>
                <a:latin typeface="+mj-lt"/>
                <a:ea typeface="+mn-ea"/>
                <a:cs typeface="+mn-cs"/>
              </a:rPr>
              <a:t>kể</a:t>
            </a:r>
            <a:r>
              <a:rPr kumimoji="0" lang="en-US" sz="3200" b="0" i="0" u="none" strike="noStrike" kern="1200" cap="none" spc="0" normalizeH="0" noProof="0" dirty="0">
                <a:ln>
                  <a:noFill/>
                </a:ln>
                <a:solidFill>
                  <a:prstClr val="black"/>
                </a:solidFill>
                <a:effectLst/>
                <a:uLnTx/>
                <a:uFillTx/>
                <a:latin typeface="+mj-lt"/>
                <a:ea typeface="+mn-ea"/>
                <a:cs typeface="+mn-cs"/>
              </a:rPr>
              <a:t> </a:t>
            </a:r>
            <a:r>
              <a:rPr kumimoji="0" lang="en-US" sz="3200" b="0" i="0" u="none" strike="noStrike" kern="1200" cap="none" spc="0" normalizeH="0" noProof="0" dirty="0" err="1">
                <a:ln>
                  <a:noFill/>
                </a:ln>
                <a:solidFill>
                  <a:prstClr val="black"/>
                </a:solidFill>
                <a:effectLst/>
                <a:uLnTx/>
                <a:uFillTx/>
                <a:latin typeface="+mj-lt"/>
                <a:ea typeface="+mn-ea"/>
                <a:cs typeface="+mn-cs"/>
              </a:rPr>
              <a:t>lại</a:t>
            </a:r>
            <a:r>
              <a:rPr kumimoji="0" lang="en-US" sz="3200" b="0" i="0" u="none" strike="noStrike" kern="1200" cap="none" spc="0" normalizeH="0" noProof="0" dirty="0">
                <a:ln>
                  <a:noFill/>
                </a:ln>
                <a:solidFill>
                  <a:prstClr val="black"/>
                </a:solidFill>
                <a:effectLst/>
                <a:uLnTx/>
                <a:uFillTx/>
                <a:latin typeface="+mj-lt"/>
                <a:ea typeface="+mn-ea"/>
                <a:cs typeface="+mn-cs"/>
              </a:rPr>
              <a:t> </a:t>
            </a:r>
            <a:r>
              <a:rPr kumimoji="0" lang="en-US" sz="3200" b="0" i="0" u="none" strike="noStrike" kern="1200" cap="none" spc="0" normalizeH="0" noProof="0" dirty="0" err="1">
                <a:ln>
                  <a:noFill/>
                </a:ln>
                <a:solidFill>
                  <a:prstClr val="black"/>
                </a:solidFill>
                <a:effectLst/>
                <a:uLnTx/>
                <a:uFillTx/>
                <a:latin typeface="+mj-lt"/>
                <a:ea typeface="+mn-ea"/>
                <a:cs typeface="+mn-cs"/>
              </a:rPr>
              <a:t>đoạn</a:t>
            </a:r>
            <a:r>
              <a:rPr kumimoji="0" lang="en-US" sz="3200" b="0" i="0" u="none" strike="noStrike" kern="1200" cap="none" spc="0" normalizeH="0" noProof="0" dirty="0">
                <a:ln>
                  <a:noFill/>
                </a:ln>
                <a:solidFill>
                  <a:prstClr val="black"/>
                </a:solidFill>
                <a:effectLst/>
                <a:uLnTx/>
                <a:uFillTx/>
                <a:latin typeface="+mj-lt"/>
                <a:ea typeface="+mn-ea"/>
                <a:cs typeface="+mn-cs"/>
              </a:rPr>
              <a:t> </a:t>
            </a:r>
            <a:r>
              <a:rPr kumimoji="0" lang="en-US" sz="3200" b="0" i="0" u="none" strike="noStrike" kern="1200" cap="none" spc="0" normalizeH="0" noProof="0" dirty="0" err="1">
                <a:ln>
                  <a:noFill/>
                </a:ln>
                <a:solidFill>
                  <a:prstClr val="black"/>
                </a:solidFill>
                <a:effectLst/>
                <a:uLnTx/>
                <a:uFillTx/>
                <a:latin typeface="+mj-lt"/>
                <a:ea typeface="+mn-ea"/>
                <a:cs typeface="+mn-cs"/>
              </a:rPr>
              <a:t>cuối</a:t>
            </a:r>
            <a:r>
              <a:rPr kumimoji="0" lang="en-US" sz="3200" b="0" i="0" u="none" strike="noStrike" kern="1200" cap="none" spc="0" normalizeH="0" noProof="0" dirty="0">
                <a:ln>
                  <a:noFill/>
                </a:ln>
                <a:solidFill>
                  <a:prstClr val="black"/>
                </a:solidFill>
                <a:effectLst/>
                <a:uLnTx/>
                <a:uFillTx/>
                <a:latin typeface="+mj-lt"/>
                <a:ea typeface="+mn-ea"/>
                <a:cs typeface="+mn-cs"/>
              </a:rPr>
              <a:t> </a:t>
            </a:r>
            <a:r>
              <a:rPr kumimoji="0" lang="en-US" sz="3200" b="0" i="0" u="none" strike="noStrike" kern="1200" cap="none" spc="0" normalizeH="0" noProof="0" dirty="0" err="1">
                <a:ln>
                  <a:noFill/>
                </a:ln>
                <a:solidFill>
                  <a:prstClr val="black"/>
                </a:solidFill>
                <a:effectLst/>
                <a:uLnTx/>
                <a:uFillTx/>
                <a:latin typeface="+mj-lt"/>
                <a:ea typeface="+mn-ea"/>
                <a:cs typeface="+mn-cs"/>
              </a:rPr>
              <a:t>câu</a:t>
            </a:r>
            <a:r>
              <a:rPr kumimoji="0" lang="en-US" sz="3200" b="0" i="0" u="none" strike="noStrike" kern="1200" cap="none" spc="0" normalizeH="0" noProof="0" dirty="0">
                <a:ln>
                  <a:noFill/>
                </a:ln>
                <a:solidFill>
                  <a:prstClr val="black"/>
                </a:solidFill>
                <a:effectLst/>
                <a:uLnTx/>
                <a:uFillTx/>
                <a:latin typeface="+mj-lt"/>
                <a:ea typeface="+mn-ea"/>
                <a:cs typeface="+mn-cs"/>
              </a:rPr>
              <a:t> </a:t>
            </a:r>
            <a:r>
              <a:rPr kumimoji="0" lang="en-US" sz="3200" b="0" i="0" u="none" strike="noStrike" kern="1200" cap="none" spc="0" normalizeH="0" noProof="0" dirty="0" err="1">
                <a:ln>
                  <a:noFill/>
                </a:ln>
                <a:solidFill>
                  <a:prstClr val="black"/>
                </a:solidFill>
                <a:effectLst/>
                <a:uLnTx/>
                <a:uFillTx/>
                <a:latin typeface="+mj-lt"/>
                <a:ea typeface="+mn-ea"/>
                <a:cs typeface="+mn-cs"/>
              </a:rPr>
              <a:t>chuyện</a:t>
            </a:r>
            <a:r>
              <a:rPr kumimoji="0" lang="en-US" sz="3200" b="0" i="0" u="none" strike="noStrike" kern="1200" cap="none" spc="0" normalizeH="0" noProof="0" dirty="0">
                <a:ln>
                  <a:noFill/>
                </a:ln>
                <a:solidFill>
                  <a:prstClr val="black"/>
                </a:solidFill>
                <a:effectLst/>
                <a:uLnTx/>
                <a:uFillTx/>
                <a:latin typeface="+mj-lt"/>
                <a:ea typeface="+mn-ea"/>
                <a:cs typeface="+mn-cs"/>
              </a:rPr>
              <a:t> </a:t>
            </a:r>
            <a:r>
              <a:rPr kumimoji="0" lang="en-US" sz="3200" b="0" i="0" u="none" strike="noStrike" kern="1200" cap="none" spc="0" normalizeH="0" noProof="0" dirty="0" err="1">
                <a:ln>
                  <a:noFill/>
                </a:ln>
                <a:solidFill>
                  <a:prstClr val="black"/>
                </a:solidFill>
                <a:effectLst/>
                <a:uLnTx/>
                <a:uFillTx/>
                <a:latin typeface="+mj-lt"/>
                <a:ea typeface="+mn-ea"/>
                <a:cs typeface="+mn-cs"/>
              </a:rPr>
              <a:t>bằng</a:t>
            </a:r>
            <a:r>
              <a:rPr kumimoji="0" lang="en-US" sz="3200" b="0" i="0" u="none" strike="noStrike" kern="1200" cap="none" spc="0" normalizeH="0" noProof="0" dirty="0">
                <a:ln>
                  <a:noFill/>
                </a:ln>
                <a:solidFill>
                  <a:prstClr val="black"/>
                </a:solidFill>
                <a:effectLst/>
                <a:uLnTx/>
                <a:uFillTx/>
                <a:latin typeface="+mj-lt"/>
                <a:ea typeface="+mn-ea"/>
                <a:cs typeface="+mn-cs"/>
              </a:rPr>
              <a:t> </a:t>
            </a:r>
            <a:r>
              <a:rPr kumimoji="0" lang="en-US" sz="3200" b="0" i="0" u="none" strike="noStrike" kern="1200" cap="none" spc="0" normalizeH="0" noProof="0" dirty="0" err="1">
                <a:ln>
                  <a:noFill/>
                </a:ln>
                <a:solidFill>
                  <a:prstClr val="black"/>
                </a:solidFill>
                <a:effectLst/>
                <a:uLnTx/>
                <a:uFillTx/>
                <a:latin typeface="+mj-lt"/>
                <a:ea typeface="+mn-ea"/>
                <a:cs typeface="+mn-cs"/>
              </a:rPr>
              <a:t>giọng</a:t>
            </a:r>
            <a:r>
              <a:rPr kumimoji="0" lang="en-US" sz="3200" b="0" i="0" u="none" strike="noStrike" kern="1200" cap="none" spc="0" normalizeH="0" noProof="0" dirty="0">
                <a:ln>
                  <a:noFill/>
                </a:ln>
                <a:solidFill>
                  <a:prstClr val="black"/>
                </a:solidFill>
                <a:effectLst/>
                <a:uLnTx/>
                <a:uFillTx/>
                <a:latin typeface="+mj-lt"/>
                <a:ea typeface="+mn-ea"/>
                <a:cs typeface="+mn-cs"/>
              </a:rPr>
              <a:t> </a:t>
            </a:r>
            <a:r>
              <a:rPr kumimoji="0" lang="en-US" sz="3200" b="0" i="0" u="none" strike="noStrike" kern="1200" cap="none" spc="0" normalizeH="0" noProof="0" dirty="0" err="1">
                <a:ln>
                  <a:noFill/>
                </a:ln>
                <a:solidFill>
                  <a:prstClr val="black"/>
                </a:solidFill>
                <a:effectLst/>
                <a:uLnTx/>
                <a:uFillTx/>
                <a:latin typeface="+mj-lt"/>
                <a:ea typeface="+mn-ea"/>
                <a:cs typeface="+mn-cs"/>
              </a:rPr>
              <a:t>của</a:t>
            </a:r>
            <a:r>
              <a:rPr kumimoji="0" lang="en-US" sz="3200" b="0" i="0" u="none" strike="noStrike" kern="1200" cap="none" spc="0" normalizeH="0" noProof="0" dirty="0">
                <a:ln>
                  <a:noFill/>
                </a:ln>
                <a:solidFill>
                  <a:prstClr val="black"/>
                </a:solidFill>
                <a:effectLst/>
                <a:uLnTx/>
                <a:uFillTx/>
                <a:latin typeface="+mj-lt"/>
                <a:ea typeface="+mn-ea"/>
                <a:cs typeface="+mn-cs"/>
              </a:rPr>
              <a:t> My.</a:t>
            </a:r>
            <a:endParaRPr kumimoji="0" lang="en-US" sz="30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387846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HOC10 TEMPLAT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1556</TotalTime>
  <Words>510</Words>
  <Application>Microsoft Office PowerPoint</Application>
  <PresentationFormat>Custom</PresentationFormat>
  <Paragraphs>37</Paragraphs>
  <Slides>13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UTM Avo (Headings)</vt:lpstr>
      <vt:lpstr>UTM Avo (Body)</vt:lpstr>
      <vt:lpstr>Arial-Rounded</vt:lpstr>
      <vt:lpstr>Calibri</vt:lpstr>
      <vt:lpstr>Times New Roman</vt:lpstr>
      <vt:lpstr>HOC10 TEMPLATE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RedStar</cp:lastModifiedBy>
  <cp:revision>77</cp:revision>
  <dcterms:created xsi:type="dcterms:W3CDTF">2021-11-01T08:16:43Z</dcterms:created>
  <dcterms:modified xsi:type="dcterms:W3CDTF">2021-11-28T08:36:09Z</dcterms:modified>
</cp:coreProperties>
</file>