
<file path=[Content_Types].xml><?xml version="1.0" encoding="utf-8"?>
<Types xmlns="http://schemas.openxmlformats.org/package/2006/content-types">
  <Default Extension="gif" ContentType="image/gif"/>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 id="2147483684" r:id="rId3"/>
  </p:sldMasterIdLst>
  <p:notesMasterIdLst>
    <p:notesMasterId r:id="rId26"/>
  </p:notesMasterIdLst>
  <p:sldIdLst>
    <p:sldId id="256" r:id="rId4"/>
    <p:sldId id="257" r:id="rId5"/>
    <p:sldId id="258" r:id="rId6"/>
    <p:sldId id="357" r:id="rId7"/>
    <p:sldId id="356" r:id="rId8"/>
    <p:sldId id="358" r:id="rId9"/>
    <p:sldId id="259" r:id="rId10"/>
    <p:sldId id="260" r:id="rId11"/>
    <p:sldId id="272" r:id="rId12"/>
    <p:sldId id="359" r:id="rId13"/>
    <p:sldId id="273" r:id="rId14"/>
    <p:sldId id="261" r:id="rId15"/>
    <p:sldId id="360" r:id="rId16"/>
    <p:sldId id="361" r:id="rId17"/>
    <p:sldId id="362" r:id="rId18"/>
    <p:sldId id="363" r:id="rId19"/>
    <p:sldId id="364" r:id="rId20"/>
    <p:sldId id="365" r:id="rId21"/>
    <p:sldId id="271" r:id="rId22"/>
    <p:sldId id="366" r:id="rId23"/>
    <p:sldId id="267" r:id="rId24"/>
    <p:sldId id="367"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89302" autoAdjust="0"/>
  </p:normalViewPr>
  <p:slideViewPr>
    <p:cSldViewPr snapToGrid="0">
      <p:cViewPr varScale="1">
        <p:scale>
          <a:sx n="73" d="100"/>
          <a:sy n="73" d="100"/>
        </p:scale>
        <p:origin x="1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68787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96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00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05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09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Hướng</a:t>
            </a:r>
            <a:r>
              <a:rPr lang="en-US" baseline="0" dirty="0"/>
              <a:t> </a:t>
            </a:r>
            <a:r>
              <a:rPr lang="en-US" baseline="0" dirty="0" err="1"/>
              <a:t>dẫn</a:t>
            </a:r>
            <a:r>
              <a:rPr lang="en-US" baseline="0"/>
              <a:t>: </a:t>
            </a:r>
          </a:p>
          <a:p>
            <a:r>
              <a:rPr lang="en-US" baseline="0"/>
              <a:t>GV </a:t>
            </a:r>
            <a:r>
              <a:rPr lang="en-US" baseline="0" dirty="0"/>
              <a:t>click </a:t>
            </a:r>
            <a:r>
              <a:rPr lang="en-US" baseline="0" dirty="0" err="1"/>
              <a:t>vào</a:t>
            </a:r>
            <a:r>
              <a:rPr lang="en-US" baseline="0" dirty="0"/>
              <a:t> con </a:t>
            </a:r>
            <a:r>
              <a:rPr lang="en-US" baseline="0" dirty="0" err="1"/>
              <a:t>bướm</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err="1"/>
              <a:t>hỏi</a:t>
            </a:r>
            <a:r>
              <a:rPr lang="en-US" baseline="0"/>
              <a:t> </a:t>
            </a:r>
          </a:p>
          <a:p>
            <a:r>
              <a:rPr lang="en-US" baseline="0"/>
              <a:t>Sau </a:t>
            </a:r>
            <a:r>
              <a:rPr lang="en-US" baseline="0" dirty="0" err="1"/>
              <a:t>đó</a:t>
            </a:r>
            <a:r>
              <a:rPr lang="en-US" baseline="0" dirty="0"/>
              <a:t> </a:t>
            </a:r>
            <a:r>
              <a:rPr lang="en-US" baseline="0" dirty="0" err="1"/>
              <a:t>chọn</a:t>
            </a:r>
            <a:r>
              <a:rPr lang="en-US" baseline="0" dirty="0"/>
              <a:t> con </a:t>
            </a:r>
            <a:r>
              <a:rPr lang="en-US" baseline="0" dirty="0" err="1"/>
              <a:t>bướm</a:t>
            </a:r>
            <a:r>
              <a:rPr lang="en-US" baseline="0" dirty="0"/>
              <a:t> </a:t>
            </a:r>
            <a:r>
              <a:rPr lang="en-US" baseline="0" dirty="0" err="1"/>
              <a:t>khác</a:t>
            </a:r>
            <a:r>
              <a:rPr lang="en-US" baseline="0" dirty="0"/>
              <a:t> </a:t>
            </a:r>
            <a:r>
              <a:rPr lang="en-US" baseline="0" dirty="0" err="1"/>
              <a:t>để</a:t>
            </a:r>
            <a:r>
              <a:rPr lang="en-US" baseline="0" dirty="0"/>
              <a:t> </a:t>
            </a:r>
            <a:r>
              <a:rPr lang="en-US" baseline="0" dirty="0" err="1"/>
              <a:t>tiếp</a:t>
            </a:r>
            <a:r>
              <a:rPr lang="en-US" baseline="0" dirty="0"/>
              <a:t> </a:t>
            </a:r>
            <a:r>
              <a:rPr lang="en-US" baseline="0" dirty="0" err="1"/>
              <a:t>tục</a:t>
            </a:r>
            <a:r>
              <a:rPr lang="en-US" baseline="0" dirty="0"/>
              <a:t> </a:t>
            </a:r>
            <a:r>
              <a:rPr lang="en-US" baseline="0" dirty="0" err="1"/>
              <a:t>trò</a:t>
            </a:r>
            <a:r>
              <a:rPr lang="en-US" baseline="0" dirty="0"/>
              <a:t> </a:t>
            </a:r>
            <a:r>
              <a:rPr lang="en-US" baseline="0" dirty="0" err="1"/>
              <a:t>chơi</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DD580-2AE9-4B2E-82FF-440E9C699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06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lười</a:t>
            </a:r>
            <a:r>
              <a:rPr lang="en-US" baseline="0" dirty="0"/>
              <a:t> </a:t>
            </a:r>
            <a:r>
              <a:rPr lang="en-US" baseline="0" dirty="0" err="1"/>
              <a:t>đúng</a:t>
            </a:r>
            <a:r>
              <a:rPr lang="en-US" baseline="0" dirty="0"/>
              <a:t>, GV click </a:t>
            </a:r>
            <a:r>
              <a:rPr lang="en-US" baseline="0" dirty="0" err="1"/>
              <a:t>vào</a:t>
            </a:r>
            <a:r>
              <a:rPr lang="en-US" baseline="0" dirty="0"/>
              <a:t> Go Home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chính</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DD580-2AE9-4B2E-82FF-440E9C699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34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lười</a:t>
            </a:r>
            <a:r>
              <a:rPr lang="en-US" baseline="0" dirty="0"/>
              <a:t> </a:t>
            </a:r>
            <a:r>
              <a:rPr lang="en-US" baseline="0" dirty="0" err="1"/>
              <a:t>đúng</a:t>
            </a:r>
            <a:r>
              <a:rPr lang="en-US" baseline="0" dirty="0"/>
              <a:t>, GV click </a:t>
            </a:r>
            <a:r>
              <a:rPr lang="en-US" baseline="0" dirty="0" err="1"/>
              <a:t>vào</a:t>
            </a:r>
            <a:r>
              <a:rPr lang="en-US" baseline="0" dirty="0"/>
              <a:t> Go Home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chính</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DD580-2AE9-4B2E-82FF-440E9C699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15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lười</a:t>
            </a:r>
            <a:r>
              <a:rPr lang="en-US" baseline="0" dirty="0"/>
              <a:t> </a:t>
            </a:r>
            <a:r>
              <a:rPr lang="en-US" baseline="0" dirty="0" err="1"/>
              <a:t>đúng</a:t>
            </a:r>
            <a:r>
              <a:rPr lang="en-US" baseline="0" dirty="0"/>
              <a:t>, GV click </a:t>
            </a:r>
            <a:r>
              <a:rPr lang="en-US" baseline="0" dirty="0" err="1"/>
              <a:t>vào</a:t>
            </a:r>
            <a:r>
              <a:rPr lang="en-US" baseline="0" dirty="0"/>
              <a:t> Go Home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chính</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DD580-2AE9-4B2E-82FF-440E9C699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07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lười</a:t>
            </a:r>
            <a:r>
              <a:rPr lang="en-US" baseline="0" dirty="0"/>
              <a:t> </a:t>
            </a:r>
            <a:r>
              <a:rPr lang="en-US" baseline="0" dirty="0" err="1"/>
              <a:t>đúng</a:t>
            </a:r>
            <a:r>
              <a:rPr lang="en-US" baseline="0" dirty="0"/>
              <a:t>, GV click </a:t>
            </a:r>
            <a:r>
              <a:rPr lang="en-US" baseline="0" dirty="0" err="1"/>
              <a:t>vào</a:t>
            </a:r>
            <a:r>
              <a:rPr lang="en-US" baseline="0" dirty="0"/>
              <a:t> Go Home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chính</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DD580-2AE9-4B2E-82FF-440E9C699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163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287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35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click vào</a:t>
            </a:r>
            <a:r>
              <a:rPr lang="en-US" baseline="0"/>
              <a:t> khung 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để chọn </a:t>
            </a:r>
            <a:r>
              <a:rPr lang="en-US" baseline="0"/>
              <a:t>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đúng</a:t>
            </a: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57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click vào</a:t>
            </a:r>
            <a:r>
              <a:rPr lang="en-US" baseline="0"/>
              <a:t> khung 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để chọn </a:t>
            </a:r>
            <a:r>
              <a:rPr lang="en-US" baseline="0"/>
              <a:t>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đúng</a:t>
            </a:r>
            <a:endParaRPr lang="en-US"/>
          </a:p>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4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click vào</a:t>
            </a:r>
            <a:r>
              <a:rPr lang="en-US" baseline="0"/>
              <a:t> khung 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để chọn </a:t>
            </a:r>
            <a:r>
              <a:rPr lang="en-US" baseline="0"/>
              <a:t>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đúng</a:t>
            </a:r>
            <a:endParaRPr lang="en-US"/>
          </a:p>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47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click vào</a:t>
            </a:r>
            <a:r>
              <a:rPr lang="en-US" baseline="0"/>
              <a:t> khung 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để chọn </a:t>
            </a:r>
            <a:r>
              <a:rPr lang="en-US" baseline="0"/>
              <a:t>đá</a:t>
            </a:r>
            <a:r>
              <a:rPr kumimoji="0" lang="en-US" sz="1100" b="0" i="0" u="none" strike="noStrike" kern="1200" cap="none" spc="0" normalizeH="0" baseline="0" noProof="0">
                <a:ln>
                  <a:noFill/>
                </a:ln>
                <a:solidFill>
                  <a:prstClr val="black"/>
                </a:solidFill>
                <a:effectLst/>
                <a:uLnTx/>
                <a:uFillTx/>
                <a:latin typeface="UTM Avo" panose="02040603050506020204" pitchFamily="18" charset="0"/>
                <a:ea typeface="Arial"/>
                <a:cs typeface="Arial" panose="020B0604020202020204" pitchFamily="34" charset="0"/>
                <a:sym typeface="Arial"/>
              </a:rPr>
              <a:t>p án  đúng</a:t>
            </a:r>
            <a:endParaRPr lang="en-US"/>
          </a:p>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23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92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15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90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2853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35718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26119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65710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49769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02857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166926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86135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115671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462193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t>8/21/2023</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4045947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924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5558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290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6465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5967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8747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152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5571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1108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24277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826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8/21/2023</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3989394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258850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slideLayout" Target="../slideLayouts/slideLayout12.xml"/><Relationship Id="rId7" Type="http://schemas.openxmlformats.org/officeDocument/2006/relationships/image" Target="../media/image31.gif"/><Relationship Id="rId12" Type="http://schemas.openxmlformats.org/officeDocument/2006/relationships/image" Target="../media/image36.gif"/><Relationship Id="rId2" Type="http://schemas.openxmlformats.org/officeDocument/2006/relationships/audio" Target="../media/media1.mp3"/><Relationship Id="rId16" Type="http://schemas.openxmlformats.org/officeDocument/2006/relationships/image" Target="../media/image40.png"/><Relationship Id="rId1" Type="http://schemas.microsoft.com/office/2007/relationships/media" Target="../media/media1.mp3"/><Relationship Id="rId6" Type="http://schemas.openxmlformats.org/officeDocument/2006/relationships/image" Target="../media/image30.gif"/><Relationship Id="rId11" Type="http://schemas.openxmlformats.org/officeDocument/2006/relationships/image" Target="../media/image35.png"/><Relationship Id="rId5" Type="http://schemas.openxmlformats.org/officeDocument/2006/relationships/image" Target="../media/image29.gif"/><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gif"/><Relationship Id="rId9" Type="http://schemas.openxmlformats.org/officeDocument/2006/relationships/image" Target="../media/image33.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slide" Target="slide18.xml"/><Relationship Id="rId7" Type="http://schemas.openxmlformats.org/officeDocument/2006/relationships/slide" Target="slide15.xml"/><Relationship Id="rId12"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gif"/><Relationship Id="rId11" Type="http://schemas.openxmlformats.org/officeDocument/2006/relationships/image" Target="../media/image43.png"/><Relationship Id="rId5" Type="http://schemas.openxmlformats.org/officeDocument/2006/relationships/slide" Target="slide17.xml"/><Relationship Id="rId10" Type="http://schemas.openxmlformats.org/officeDocument/2006/relationships/image" Target="../media/image42.gif"/><Relationship Id="rId4" Type="http://schemas.openxmlformats.org/officeDocument/2006/relationships/image" Target="../media/image41.gif"/><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42.gif"/></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hoc10.vn/doc-sach/tin-hoc-3/1/129/3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52.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hoc10.vn/doc-sach/tin-hoc-3/1/129/3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195308"/>
            <a:ext cx="2681056" cy="523220"/>
          </a:xfrm>
          <a:prstGeom prst="rect">
            <a:avLst/>
          </a:prstGeom>
          <a:noFill/>
        </p:spPr>
        <p:txBody>
          <a:bodyPr wrap="square" rtlCol="0">
            <a:spAutoFit/>
          </a:bodyPr>
          <a:lstStyle/>
          <a:p>
            <a:pPr algn="ctr"/>
            <a:r>
              <a:rPr lang="en-US" sz="2800">
                <a:solidFill>
                  <a:schemeClr val="bg1"/>
                </a:solidFill>
                <a:effectLst>
                  <a:outerShdw blurRad="38100" dist="38100" dir="2700000" algn="tl">
                    <a:srgbClr val="000000">
                      <a:alpha val="43137"/>
                    </a:srgbClr>
                  </a:outerShdw>
                </a:effectLst>
                <a:latin typeface="UTM Avo" panose="02040603050506020204" pitchFamily="18" charset="0"/>
              </a:rPr>
              <a:t>Tin học 3</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029810" y="1484791"/>
            <a:ext cx="10820462" cy="196418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b="1" dirty="0" err="1">
                <a:solidFill>
                  <a:srgbClr val="002060"/>
                </a:solidFill>
                <a:latin typeface="UTM Avo" panose="02040603050506020204" pitchFamily="18" charset="0"/>
              </a:rPr>
              <a:t>Chủ</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đề</a:t>
            </a:r>
            <a:r>
              <a:rPr lang="en-US" b="1" dirty="0">
                <a:solidFill>
                  <a:srgbClr val="002060"/>
                </a:solidFill>
                <a:latin typeface="UTM Avo" panose="02040603050506020204" pitchFamily="18" charset="0"/>
              </a:rPr>
              <a:t> A3</a:t>
            </a:r>
          </a:p>
          <a:p>
            <a:pPr algn="ctr">
              <a:lnSpc>
                <a:spcPct val="150000"/>
              </a:lnSpc>
              <a:buSzPts val="990"/>
              <a:buFont typeface="Arial"/>
              <a:buNone/>
            </a:pPr>
            <a:r>
              <a:rPr lang="en-US" b="1" dirty="0" err="1">
                <a:solidFill>
                  <a:srgbClr val="002060"/>
                </a:solidFill>
                <a:latin typeface="UTM Avo" panose="02040603050506020204" pitchFamily="18" charset="0"/>
              </a:rPr>
              <a:t>Làm</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quen</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với</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cách</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gõ</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bàn</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phím</a:t>
            </a:r>
            <a:endParaRPr lang="en-US" b="1" dirty="0">
              <a:solidFill>
                <a:srgbClr val="002060"/>
              </a:solidFill>
              <a:latin typeface="UTM Avo" panose="02040603050506020204" pitchFamily="18" charset="0"/>
            </a:endParaRPr>
          </a:p>
        </p:txBody>
      </p:sp>
      <p:sp>
        <p:nvSpPr>
          <p:cNvPr id="3" name="Google Shape;54;p1">
            <a:extLst>
              <a:ext uri="{FF2B5EF4-FFF2-40B4-BE49-F238E27FC236}">
                <a16:creationId xmlns:a16="http://schemas.microsoft.com/office/drawing/2014/main" id="{50121D54-0636-A8A0-7723-842661EDF632}"/>
              </a:ext>
            </a:extLst>
          </p:cNvPr>
          <p:cNvSpPr txBox="1">
            <a:spLocks/>
          </p:cNvSpPr>
          <p:nvPr/>
        </p:nvSpPr>
        <p:spPr>
          <a:xfrm>
            <a:off x="2248769" y="2978837"/>
            <a:ext cx="8382543" cy="144844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SzPts val="990"/>
              <a:buFont typeface="Arial"/>
              <a:buNone/>
            </a:pPr>
            <a:r>
              <a:rPr lang="en-US" b="1" dirty="0" err="1">
                <a:solidFill>
                  <a:srgbClr val="FF0000"/>
                </a:solidFill>
                <a:latin typeface="UTM Avo" panose="02040603050506020204" pitchFamily="18" charset="0"/>
                <a:cs typeface="Arial" panose="020B0604020202020204" pitchFamily="34" charset="0"/>
              </a:rPr>
              <a:t>Bài</a:t>
            </a:r>
            <a:r>
              <a:rPr lang="en-US" b="1" dirty="0">
                <a:solidFill>
                  <a:srgbClr val="FF0000"/>
                </a:solidFill>
                <a:latin typeface="UTM Avo" panose="02040603050506020204" pitchFamily="18" charset="0"/>
                <a:cs typeface="Arial" panose="020B0604020202020204" pitchFamily="34" charset="0"/>
              </a:rPr>
              <a:t> 4: </a:t>
            </a:r>
            <a:r>
              <a:rPr lang="vi-VN" b="1" dirty="0">
                <a:solidFill>
                  <a:srgbClr val="FF0000"/>
                </a:solidFill>
                <a:latin typeface="UTM Avo" panose="02040603050506020204" pitchFamily="18" charset="0"/>
                <a:cs typeface="Arial" panose="020B0604020202020204" pitchFamily="34" charset="0"/>
              </a:rPr>
              <a:t>Cùng thi đua gõ phím</a:t>
            </a:r>
            <a:endParaRPr lang="en-US"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sp>
        <p:nvSpPr>
          <p:cNvPr id="23" name="TextBox 22">
            <a:extLst>
              <a:ext uri="{FF2B5EF4-FFF2-40B4-BE49-F238E27FC236}">
                <a16:creationId xmlns:a16="http://schemas.microsoft.com/office/drawing/2014/main" id="{5CC57640-1B2D-61B4-3594-D88ED86FD4F5}"/>
              </a:ext>
            </a:extLst>
          </p:cNvPr>
          <p:cNvSpPr txBox="1"/>
          <p:nvPr/>
        </p:nvSpPr>
        <p:spPr>
          <a:xfrm>
            <a:off x="266700" y="2003814"/>
            <a:ext cx="7202948" cy="461665"/>
          </a:xfrm>
          <a:prstGeom prst="rect">
            <a:avLst/>
          </a:prstGeom>
          <a:noFill/>
        </p:spPr>
        <p:txBody>
          <a:bodyPr wrap="square" rtlCol="0">
            <a:spAutoFit/>
          </a:bodyPr>
          <a:lstStyle/>
          <a:p>
            <a:pPr>
              <a:buClrTx/>
              <a:buFontTx/>
              <a:buNone/>
            </a:pPr>
            <a:r>
              <a:rPr lang="vi-VN" sz="2400" b="1" kern="1200" dirty="0">
                <a:solidFill>
                  <a:srgbClr val="FF0000"/>
                </a:solidFill>
                <a:latin typeface="UTM Avo" panose="02040603050506020204" pitchFamily="18" charset="0"/>
                <a:ea typeface="+mn-ea"/>
                <a:cs typeface="+mn-cs"/>
              </a:rPr>
              <a:t>Hoạt động 1: </a:t>
            </a:r>
            <a:r>
              <a:rPr lang="vi-VN" sz="2400" kern="1200" dirty="0">
                <a:solidFill>
                  <a:srgbClr val="FF0000"/>
                </a:solidFill>
                <a:latin typeface="UTM Avo" panose="02040603050506020204" pitchFamily="18" charset="0"/>
                <a:ea typeface="+mn-ea"/>
                <a:cs typeface="+mn-cs"/>
              </a:rPr>
              <a:t>Trò chơi: Ai gõ đúng hơn?</a:t>
            </a:r>
          </a:p>
        </p:txBody>
      </p:sp>
      <p:sp>
        <p:nvSpPr>
          <p:cNvPr id="2" name="Rounded Rectangular Callout 11">
            <a:extLst>
              <a:ext uri="{FF2B5EF4-FFF2-40B4-BE49-F238E27FC236}">
                <a16:creationId xmlns:a16="http://schemas.microsoft.com/office/drawing/2014/main" id="{B15C521D-0A20-6B6B-E211-9FED8EFD53F1}"/>
              </a:ext>
            </a:extLst>
          </p:cNvPr>
          <p:cNvSpPr/>
          <p:nvPr/>
        </p:nvSpPr>
        <p:spPr>
          <a:xfrm>
            <a:off x="266700" y="3045631"/>
            <a:ext cx="4876800" cy="2693781"/>
          </a:xfrm>
          <a:prstGeom prst="wedgeRoundRectCallout">
            <a:avLst>
              <a:gd name="adj1" fmla="val 63777"/>
              <a:gd name="adj2" fmla="val 17617"/>
              <a:gd name="adj3" fmla="val 16667"/>
            </a:avLst>
          </a:prstGeom>
          <a:solidFill>
            <a:srgbClr val="9BBB59">
              <a:lumMod val="60000"/>
              <a:lumOff val="40000"/>
            </a:srgbClr>
          </a:solidFill>
          <a:ln w="38100" cap="flat" cmpd="sng" algn="ctr">
            <a:solidFill>
              <a:srgbClr val="9BBB59">
                <a:lumMod val="50000"/>
              </a:srgbClr>
            </a:solidFill>
            <a:prstDash val="solid"/>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Em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nhận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xét</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gì</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về</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cách</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đặt</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tay</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gõ</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mình</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với</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bạn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Hàng</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nào</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em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gõ</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thành</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thạo</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nhất</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Hàng</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nào</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em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cần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luyện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tập</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thêm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p>
        </p:txBody>
      </p:sp>
      <p:pic>
        <p:nvPicPr>
          <p:cNvPr id="8" name="Picture 7">
            <a:extLst>
              <a:ext uri="{FF2B5EF4-FFF2-40B4-BE49-F238E27FC236}">
                <a16:creationId xmlns:a16="http://schemas.microsoft.com/office/drawing/2014/main" id="{C16BF770-109E-1BB7-3A11-1DAA2B60D3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08600" y="3861788"/>
            <a:ext cx="4618440" cy="2996212"/>
          </a:xfrm>
          <a:prstGeom prst="rect">
            <a:avLst/>
          </a:prstGeom>
        </p:spPr>
      </p:pic>
    </p:spTree>
    <p:extLst>
      <p:ext uri="{BB962C8B-B14F-4D97-AF65-F5344CB8AC3E}">
        <p14:creationId xmlns:p14="http://schemas.microsoft.com/office/powerpoint/2010/main" val="213272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6" presetClass="entr" presetSubtype="21" fill="hold" grpId="0" nodeType="withEffect">
                                  <p:stCondLst>
                                    <p:cond delay="30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grpSp>
        <p:nvGrpSpPr>
          <p:cNvPr id="2" name="Group 1">
            <a:extLst>
              <a:ext uri="{FF2B5EF4-FFF2-40B4-BE49-F238E27FC236}">
                <a16:creationId xmlns:a16="http://schemas.microsoft.com/office/drawing/2014/main" id="{C05D668D-020D-A690-6B25-15FF7E9DF0CC}"/>
              </a:ext>
            </a:extLst>
          </p:cNvPr>
          <p:cNvGrpSpPr/>
          <p:nvPr/>
        </p:nvGrpSpPr>
        <p:grpSpPr>
          <a:xfrm>
            <a:off x="452195" y="2824779"/>
            <a:ext cx="3974753" cy="2648921"/>
            <a:chOff x="1569795" y="3129579"/>
            <a:chExt cx="8200110" cy="4981732"/>
          </a:xfrm>
        </p:grpSpPr>
        <p:grpSp>
          <p:nvGrpSpPr>
            <p:cNvPr id="5" name="Group 4">
              <a:extLst>
                <a:ext uri="{FF2B5EF4-FFF2-40B4-BE49-F238E27FC236}">
                  <a16:creationId xmlns:a16="http://schemas.microsoft.com/office/drawing/2014/main" id="{228A5DFA-237C-F427-226B-8F54830C2A0E}"/>
                </a:ext>
              </a:extLst>
            </p:cNvPr>
            <p:cNvGrpSpPr/>
            <p:nvPr/>
          </p:nvGrpSpPr>
          <p:grpSpPr>
            <a:xfrm>
              <a:off x="1845105" y="3319425"/>
              <a:ext cx="7924800" cy="4791886"/>
              <a:chOff x="2401077" y="3481621"/>
              <a:chExt cx="7924800" cy="4791886"/>
            </a:xfrm>
          </p:grpSpPr>
          <p:sp>
            <p:nvSpPr>
              <p:cNvPr id="9" name="Rounded Rectangle 4">
                <a:extLst>
                  <a:ext uri="{FF2B5EF4-FFF2-40B4-BE49-F238E27FC236}">
                    <a16:creationId xmlns:a16="http://schemas.microsoft.com/office/drawing/2014/main" id="{8E2AC36C-1BC8-7F99-5DAD-F5DB01340429}"/>
                  </a:ext>
                </a:extLst>
              </p:cNvPr>
              <p:cNvSpPr/>
              <p:nvPr/>
            </p:nvSpPr>
            <p:spPr>
              <a:xfrm>
                <a:off x="2401077" y="3481621"/>
                <a:ext cx="7772401" cy="4639486"/>
              </a:xfrm>
              <a:prstGeom prst="roundRect">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10" name="Rounded Rectangle 12">
                <a:extLst>
                  <a:ext uri="{FF2B5EF4-FFF2-40B4-BE49-F238E27FC236}">
                    <a16:creationId xmlns:a16="http://schemas.microsoft.com/office/drawing/2014/main" id="{BBCB73DF-DCE7-97A2-E6BD-0EEC1892FB6E}"/>
                  </a:ext>
                </a:extLst>
              </p:cNvPr>
              <p:cNvSpPr/>
              <p:nvPr/>
            </p:nvSpPr>
            <p:spPr>
              <a:xfrm>
                <a:off x="2553476" y="3634021"/>
                <a:ext cx="7772401" cy="4639486"/>
              </a:xfrm>
              <a:prstGeom prst="roundRect">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UTM Avo" panose="02040603050506020204" pitchFamily="18" charset="0"/>
                  <a:ea typeface="+mn-ea"/>
                  <a:cs typeface="+mn-cs"/>
                </a:endParaRPr>
              </a:p>
            </p:txBody>
          </p:sp>
        </p:grpSp>
        <p:pic>
          <p:nvPicPr>
            <p:cNvPr id="7" name="Picture 6">
              <a:extLst>
                <a:ext uri="{FF2B5EF4-FFF2-40B4-BE49-F238E27FC236}">
                  <a16:creationId xmlns:a16="http://schemas.microsoft.com/office/drawing/2014/main" id="{90ABAA41-0CC6-1ACE-E435-F9D2259B955D}"/>
                </a:ext>
              </a:extLst>
            </p:cNvPr>
            <p:cNvPicPr>
              <a:picLocks noChangeAspect="1"/>
            </p:cNvPicPr>
            <p:nvPr/>
          </p:nvPicPr>
          <p:blipFill>
            <a:blip r:embed="rId4"/>
            <a:stretch>
              <a:fillRect/>
            </a:stretch>
          </p:blipFill>
          <p:spPr>
            <a:xfrm rot="15828801">
              <a:off x="1569795" y="3129579"/>
              <a:ext cx="1013005" cy="1013005"/>
            </a:xfrm>
            <a:prstGeom prst="rect">
              <a:avLst/>
            </a:prstGeom>
          </p:spPr>
        </p:pic>
        <p:sp>
          <p:nvSpPr>
            <p:cNvPr id="8" name="TextBox 7">
              <a:extLst>
                <a:ext uri="{FF2B5EF4-FFF2-40B4-BE49-F238E27FC236}">
                  <a16:creationId xmlns:a16="http://schemas.microsoft.com/office/drawing/2014/main" id="{D1C71BA3-2E39-91E9-A59D-CD58AFB28AEB}"/>
                </a:ext>
              </a:extLst>
            </p:cNvPr>
            <p:cNvSpPr txBox="1"/>
            <p:nvPr/>
          </p:nvSpPr>
          <p:spPr>
            <a:xfrm>
              <a:off x="2552722" y="3950888"/>
              <a:ext cx="6357166" cy="950324"/>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Em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luyện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tập</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thường</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xuyên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để</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tăng</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tốc</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độ</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độ</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chính</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xác</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khi</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gõ</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p>
          </p:txBody>
        </p:sp>
      </p:grpSp>
      <p:pic>
        <p:nvPicPr>
          <p:cNvPr id="11" name="Picture 9">
            <a:extLst>
              <a:ext uri="{FF2B5EF4-FFF2-40B4-BE49-F238E27FC236}">
                <a16:creationId xmlns:a16="http://schemas.microsoft.com/office/drawing/2014/main" id="{E971D930-7F76-7681-2A2D-0D76B71B03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777638" y="2261586"/>
            <a:ext cx="5077561" cy="4565574"/>
          </a:xfrm>
          <a:prstGeom prst="rect">
            <a:avLst/>
          </a:prstGeom>
        </p:spPr>
      </p:pic>
    </p:spTree>
    <p:extLst>
      <p:ext uri="{BB962C8B-B14F-4D97-AF65-F5344CB8AC3E}">
        <p14:creationId xmlns:p14="http://schemas.microsoft.com/office/powerpoint/2010/main" val="32072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B45AE42-8B51-4BF3-88EE-EDF9E2BD54E4}"/>
              </a:ext>
            </a:extLst>
          </p:cNvPr>
          <p:cNvSpPr/>
          <p:nvPr/>
        </p:nvSpPr>
        <p:spPr>
          <a:xfrm>
            <a:off x="0" y="2905822"/>
            <a:ext cx="12192000" cy="3952178"/>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1480DB5C-AD40-4CB4-B0E6-2D793DC09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55823" y="2046738"/>
            <a:ext cx="1609725" cy="1564653"/>
          </a:xfrm>
          <a:prstGeom prst="rect">
            <a:avLst/>
          </a:prstGeom>
        </p:spPr>
      </p:pic>
      <p:pic>
        <p:nvPicPr>
          <p:cNvPr id="29" name="Picture 28">
            <a:extLst>
              <a:ext uri="{FF2B5EF4-FFF2-40B4-BE49-F238E27FC236}">
                <a16:creationId xmlns:a16="http://schemas.microsoft.com/office/drawing/2014/main" id="{AE7CA0F8-5918-4985-B979-C4DEB786F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552" y="317055"/>
            <a:ext cx="1609725" cy="1506703"/>
          </a:xfrm>
          <a:prstGeom prst="rect">
            <a:avLst/>
          </a:prstGeom>
        </p:spPr>
      </p:pic>
      <p:pic>
        <p:nvPicPr>
          <p:cNvPr id="41" name="Picture 40">
            <a:extLst>
              <a:ext uri="{FF2B5EF4-FFF2-40B4-BE49-F238E27FC236}">
                <a16:creationId xmlns:a16="http://schemas.microsoft.com/office/drawing/2014/main" id="{37A05D7F-0940-41C2-99DE-FF09B1844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0124" y="2321086"/>
            <a:ext cx="1044772" cy="828355"/>
          </a:xfrm>
          <a:prstGeom prst="rect">
            <a:avLst/>
          </a:prstGeom>
        </p:spPr>
      </p:pic>
      <p:pic>
        <p:nvPicPr>
          <p:cNvPr id="19" name="Picture 18">
            <a:extLst>
              <a:ext uri="{FF2B5EF4-FFF2-40B4-BE49-F238E27FC236}">
                <a16:creationId xmlns:a16="http://schemas.microsoft.com/office/drawing/2014/main" id="{AB52584C-4833-4143-8FBD-887564BF82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7647" y="113229"/>
            <a:ext cx="1609725" cy="1590408"/>
          </a:xfrm>
          <a:prstGeom prst="rect">
            <a:avLst/>
          </a:prstGeom>
        </p:spPr>
      </p:pic>
      <p:sp>
        <p:nvSpPr>
          <p:cNvPr id="60" name="Rectangle 59">
            <a:extLst>
              <a:ext uri="{FF2B5EF4-FFF2-40B4-BE49-F238E27FC236}">
                <a16:creationId xmlns:a16="http://schemas.microsoft.com/office/drawing/2014/main" id="{5294391B-4247-4B6A-B075-02DA37E94502}"/>
              </a:ext>
            </a:extLst>
          </p:cNvPr>
          <p:cNvSpPr/>
          <p:nvPr/>
        </p:nvSpPr>
        <p:spPr>
          <a:xfrm>
            <a:off x="0" y="5372101"/>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2" name="Picture 61">
            <a:extLst>
              <a:ext uri="{FF2B5EF4-FFF2-40B4-BE49-F238E27FC236}">
                <a16:creationId xmlns:a16="http://schemas.microsoft.com/office/drawing/2014/main" id="{08A33331-ED43-4961-8472-635A0DA967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1660" y="4783706"/>
            <a:ext cx="2045817" cy="1081649"/>
          </a:xfrm>
          <a:prstGeom prst="rect">
            <a:avLst/>
          </a:prstGeom>
        </p:spPr>
      </p:pic>
      <p:pic>
        <p:nvPicPr>
          <p:cNvPr id="70" name="Picture 69">
            <a:extLst>
              <a:ext uri="{FF2B5EF4-FFF2-40B4-BE49-F238E27FC236}">
                <a16:creationId xmlns:a16="http://schemas.microsoft.com/office/drawing/2014/main" id="{2CAB176B-5CEB-4019-B56E-B2E8DE6B7A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5003" y="4496224"/>
            <a:ext cx="745136" cy="1081649"/>
          </a:xfrm>
          <a:prstGeom prst="rect">
            <a:avLst/>
          </a:prstGeom>
        </p:spPr>
      </p:pic>
      <p:pic>
        <p:nvPicPr>
          <p:cNvPr id="68" name="Picture 67">
            <a:extLst>
              <a:ext uri="{FF2B5EF4-FFF2-40B4-BE49-F238E27FC236}">
                <a16:creationId xmlns:a16="http://schemas.microsoft.com/office/drawing/2014/main" id="{05B912C0-A88D-4D04-BF86-10B5169F89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7105" y="2265172"/>
            <a:ext cx="3905262" cy="1952631"/>
          </a:xfrm>
          <a:prstGeom prst="rect">
            <a:avLst/>
          </a:prstGeom>
        </p:spPr>
      </p:pic>
      <p:pic>
        <p:nvPicPr>
          <p:cNvPr id="72" name="Picture 71">
            <a:extLst>
              <a:ext uri="{FF2B5EF4-FFF2-40B4-BE49-F238E27FC236}">
                <a16:creationId xmlns:a16="http://schemas.microsoft.com/office/drawing/2014/main" id="{A0E6B0FA-6EE2-4926-ABE7-B85F6ED3E9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737" y="1845033"/>
            <a:ext cx="2644197" cy="3467799"/>
          </a:xfrm>
          <a:prstGeom prst="rect">
            <a:avLst/>
          </a:prstGeom>
        </p:spPr>
      </p:pic>
      <p:pic>
        <p:nvPicPr>
          <p:cNvPr id="73" name="Picture 72">
            <a:extLst>
              <a:ext uri="{FF2B5EF4-FFF2-40B4-BE49-F238E27FC236}">
                <a16:creationId xmlns:a16="http://schemas.microsoft.com/office/drawing/2014/main" id="{5BEE9461-E3F1-4183-9412-152BCC5A6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1094" y="4502162"/>
            <a:ext cx="558289" cy="442643"/>
          </a:xfrm>
          <a:prstGeom prst="rect">
            <a:avLst/>
          </a:prstGeom>
        </p:spPr>
      </p:pic>
      <p:pic>
        <p:nvPicPr>
          <p:cNvPr id="74" name="Picture 73">
            <a:extLst>
              <a:ext uri="{FF2B5EF4-FFF2-40B4-BE49-F238E27FC236}">
                <a16:creationId xmlns:a16="http://schemas.microsoft.com/office/drawing/2014/main" id="{070B01E2-E914-44A2-8F50-CDA5251B7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1733" y="4359896"/>
            <a:ext cx="558289" cy="442643"/>
          </a:xfrm>
          <a:prstGeom prst="rect">
            <a:avLst/>
          </a:prstGeom>
        </p:spPr>
      </p:pic>
      <p:pic>
        <p:nvPicPr>
          <p:cNvPr id="75" name="Picture 74">
            <a:extLst>
              <a:ext uri="{FF2B5EF4-FFF2-40B4-BE49-F238E27FC236}">
                <a16:creationId xmlns:a16="http://schemas.microsoft.com/office/drawing/2014/main" id="{E6361DD3-0A04-47FE-8E74-ADCBEA215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5759" y="4944805"/>
            <a:ext cx="558289" cy="442643"/>
          </a:xfrm>
          <a:prstGeom prst="rect">
            <a:avLst/>
          </a:prstGeom>
        </p:spPr>
      </p:pic>
      <p:pic>
        <p:nvPicPr>
          <p:cNvPr id="77" name="Picture 76">
            <a:extLst>
              <a:ext uri="{FF2B5EF4-FFF2-40B4-BE49-F238E27FC236}">
                <a16:creationId xmlns:a16="http://schemas.microsoft.com/office/drawing/2014/main" id="{38B224A7-0FB7-4E20-B122-4E8E59DF8F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82737" y="4682674"/>
            <a:ext cx="1917579" cy="1622567"/>
          </a:xfrm>
          <a:prstGeom prst="rect">
            <a:avLst/>
          </a:prstGeom>
        </p:spPr>
      </p:pic>
      <p:pic>
        <p:nvPicPr>
          <p:cNvPr id="81" name="Intro">
            <a:hlinkClick r:id="" action="ppaction://media"/>
            <a:extLst>
              <a:ext uri="{FF2B5EF4-FFF2-40B4-BE49-F238E27FC236}">
                <a16:creationId xmlns:a16="http://schemas.microsoft.com/office/drawing/2014/main" id="{7C2A0ED8-67CD-4A5F-BDC2-A56E7A3CF4B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257925" y="-871264"/>
            <a:ext cx="609600" cy="609600"/>
          </a:xfrm>
          <a:prstGeom prst="rect">
            <a:avLst/>
          </a:prstGeom>
        </p:spPr>
      </p:pic>
      <p:pic>
        <p:nvPicPr>
          <p:cNvPr id="64" name="Picture 63">
            <a:extLst>
              <a:ext uri="{FF2B5EF4-FFF2-40B4-BE49-F238E27FC236}">
                <a16:creationId xmlns:a16="http://schemas.microsoft.com/office/drawing/2014/main" id="{32D24676-19A4-4930-A1DF-32D5F249A8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8709" y="59441"/>
            <a:ext cx="4522926" cy="2009540"/>
          </a:xfrm>
          <a:prstGeom prst="rect">
            <a:avLst/>
          </a:prstGeom>
        </p:spPr>
      </p:pic>
      <p:pic>
        <p:nvPicPr>
          <p:cNvPr id="3" name="Picture 2" descr="Text&#10;&#10;Description automatically generated">
            <a:extLst>
              <a:ext uri="{FF2B5EF4-FFF2-40B4-BE49-F238E27FC236}">
                <a16:creationId xmlns:a16="http://schemas.microsoft.com/office/drawing/2014/main" id="{C015D3BB-088F-C4DB-75A5-7D9B34C9827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54041" y="-337864"/>
            <a:ext cx="8206808" cy="4616329"/>
          </a:xfrm>
          <a:prstGeom prst="rect">
            <a:avLst/>
          </a:prstGeom>
        </p:spPr>
      </p:pic>
      <p:pic>
        <p:nvPicPr>
          <p:cNvPr id="4" name="Picture 3">
            <a:extLst>
              <a:ext uri="{FF2B5EF4-FFF2-40B4-BE49-F238E27FC236}">
                <a16:creationId xmlns:a16="http://schemas.microsoft.com/office/drawing/2014/main" id="{693E1F9C-250D-11CD-3300-C714D852F271}"/>
              </a:ext>
            </a:extLst>
          </p:cNvPr>
          <p:cNvPicPr>
            <a:picLocks noChangeAspect="1"/>
          </p:cNvPicPr>
          <p:nvPr/>
        </p:nvPicPr>
        <p:blipFill>
          <a:blip r:embed="rId16"/>
          <a:stretch>
            <a:fillRect/>
          </a:stretch>
        </p:blipFill>
        <p:spPr>
          <a:xfrm>
            <a:off x="1" y="0"/>
            <a:ext cx="628552" cy="700883"/>
          </a:xfrm>
          <a:prstGeom prst="rect">
            <a:avLst/>
          </a:prstGeom>
          <a:solidFill>
            <a:schemeClr val="bg1"/>
          </a:solidFill>
        </p:spPr>
      </p:pic>
    </p:spTree>
    <p:extLst>
      <p:ext uri="{BB962C8B-B14F-4D97-AF65-F5344CB8AC3E}">
        <p14:creationId xmlns:p14="http://schemas.microsoft.com/office/powerpoint/2010/main" val="403754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81"/>
                                        </p:tgtEl>
                                      </p:cBhvr>
                                    </p:cmd>
                                  </p:childTnLst>
                                </p:cTn>
                              </p:par>
                              <p:par>
                                <p:cTn id="7" presetID="2" presetClass="entr" presetSubtype="8"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1250" fill="hold"/>
                                        <p:tgtEl>
                                          <p:spTgt spid="29"/>
                                        </p:tgtEl>
                                        <p:attrNameLst>
                                          <p:attrName>ppt_x</p:attrName>
                                        </p:attrNameLst>
                                      </p:cBhvr>
                                      <p:tavLst>
                                        <p:tav tm="0">
                                          <p:val>
                                            <p:strVal val="0-#ppt_w/2"/>
                                          </p:val>
                                        </p:tav>
                                        <p:tav tm="100000">
                                          <p:val>
                                            <p:strVal val="#ppt_x"/>
                                          </p:val>
                                        </p:tav>
                                      </p:tavLst>
                                    </p:anim>
                                    <p:anim calcmode="lin" valueType="num">
                                      <p:cBhvr additive="base">
                                        <p:cTn id="10" dur="1250" fill="hold"/>
                                        <p:tgtEl>
                                          <p:spTgt spid="29"/>
                                        </p:tgtEl>
                                        <p:attrNameLst>
                                          <p:attrName>ppt_y</p:attrName>
                                        </p:attrNameLst>
                                      </p:cBhvr>
                                      <p:tavLst>
                                        <p:tav tm="0">
                                          <p:val>
                                            <p:strVal val="#ppt_y"/>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750" fill="hold"/>
                                        <p:tgtEl>
                                          <p:spTgt spid="19"/>
                                        </p:tgtEl>
                                        <p:attrNameLst>
                                          <p:attrName>ppt_x</p:attrName>
                                        </p:attrNameLst>
                                      </p:cBhvr>
                                      <p:tavLst>
                                        <p:tav tm="0">
                                          <p:val>
                                            <p:strVal val="#ppt_x"/>
                                          </p:val>
                                        </p:tav>
                                        <p:tav tm="100000">
                                          <p:val>
                                            <p:strVal val="#ppt_x"/>
                                          </p:val>
                                        </p:tav>
                                      </p:tavLst>
                                    </p:anim>
                                    <p:anim calcmode="lin" valueType="num">
                                      <p:cBhvr additive="base">
                                        <p:cTn id="14" dur="175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3000" fill="hold"/>
                                        <p:tgtEl>
                                          <p:spTgt spid="23"/>
                                        </p:tgtEl>
                                        <p:attrNameLst>
                                          <p:attrName>ppt_x</p:attrName>
                                        </p:attrNameLst>
                                      </p:cBhvr>
                                      <p:tavLst>
                                        <p:tav tm="0">
                                          <p:val>
                                            <p:strVal val="1+#ppt_w/2"/>
                                          </p:val>
                                        </p:tav>
                                        <p:tav tm="100000">
                                          <p:val>
                                            <p:strVal val="#ppt_x"/>
                                          </p:val>
                                        </p:tav>
                                      </p:tavLst>
                                    </p:anim>
                                    <p:anim calcmode="lin" valueType="num">
                                      <p:cBhvr additive="base">
                                        <p:cTn id="18" dur="3000" fill="hold"/>
                                        <p:tgtEl>
                                          <p:spTgt spid="23"/>
                                        </p:tgtEl>
                                        <p:attrNameLst>
                                          <p:attrName>ppt_y</p:attrName>
                                        </p:attrNameLst>
                                      </p:cBhvr>
                                      <p:tavLst>
                                        <p:tav tm="0">
                                          <p:val>
                                            <p:strVal val="#ppt_y"/>
                                          </p:val>
                                        </p:tav>
                                        <p:tav tm="100000">
                                          <p:val>
                                            <p:strVal val="#ppt_y"/>
                                          </p:val>
                                        </p:tav>
                                      </p:tavLst>
                                    </p:anim>
                                  </p:childTnLst>
                                </p:cTn>
                              </p:par>
                              <p:par>
                                <p:cTn id="19" presetID="2" presetClass="exit" presetSubtype="8" repeatCount="indefinite" fill="hold" nodeType="withEffect">
                                  <p:stCondLst>
                                    <p:cond delay="0"/>
                                  </p:stCondLst>
                                  <p:childTnLst>
                                    <p:anim calcmode="lin" valueType="num">
                                      <p:cBhvr additive="base">
                                        <p:cTn id="20" dur="5000"/>
                                        <p:tgtEl>
                                          <p:spTgt spid="77"/>
                                        </p:tgtEl>
                                        <p:attrNameLst>
                                          <p:attrName>ppt_x</p:attrName>
                                        </p:attrNameLst>
                                      </p:cBhvr>
                                      <p:tavLst>
                                        <p:tav tm="0">
                                          <p:val>
                                            <p:strVal val="ppt_x"/>
                                          </p:val>
                                        </p:tav>
                                        <p:tav tm="100000">
                                          <p:val>
                                            <p:strVal val="0-ppt_w/2"/>
                                          </p:val>
                                        </p:tav>
                                      </p:tavLst>
                                    </p:anim>
                                    <p:anim calcmode="lin" valueType="num">
                                      <p:cBhvr additive="base">
                                        <p:cTn id="21" dur="5000"/>
                                        <p:tgtEl>
                                          <p:spTgt spid="77"/>
                                        </p:tgtEl>
                                        <p:attrNameLst>
                                          <p:attrName>ppt_y</p:attrName>
                                        </p:attrNameLst>
                                      </p:cBhvr>
                                      <p:tavLst>
                                        <p:tav tm="0">
                                          <p:val>
                                            <p:strVal val="ppt_y"/>
                                          </p:val>
                                        </p:tav>
                                        <p:tav tm="100000">
                                          <p:val>
                                            <p:strVal val="ppt_y"/>
                                          </p:val>
                                        </p:tav>
                                      </p:tavLst>
                                    </p:anim>
                                    <p:set>
                                      <p:cBhvr>
                                        <p:cTn id="22"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8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A9D48011-2F4F-407F-BC95-04A9F8CF1D22}"/>
              </a:ext>
            </a:extLst>
          </p:cNvPr>
          <p:cNvSpPr/>
          <p:nvPr/>
        </p:nvSpPr>
        <p:spPr>
          <a:xfrm>
            <a:off x="9924555" y="4493422"/>
            <a:ext cx="664545" cy="664545"/>
          </a:xfrm>
          <a:prstGeom prst="ellipse">
            <a:avLst/>
          </a:prstGeom>
          <a:solidFill>
            <a:srgbClr val="E9A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UTM Avo" panose="02040603050506020204" pitchFamily="18" charset="0"/>
                <a:ea typeface="+mn-ea"/>
                <a:cs typeface="Times New Roman" panose="02020603050405020304" pitchFamily="18" charset="0"/>
              </a:rPr>
              <a:t>4</a:t>
            </a:r>
          </a:p>
        </p:txBody>
      </p:sp>
      <p:pic>
        <p:nvPicPr>
          <p:cNvPr id="9" name="4">
            <a:hlinkClick r:id="rId3" action="ppaction://hlinksldjump"/>
            <a:extLst>
              <a:ext uri="{FF2B5EF4-FFF2-40B4-BE49-F238E27FC236}">
                <a16:creationId xmlns:a16="http://schemas.microsoft.com/office/drawing/2014/main" id="{31E8C7EC-5ADF-4B52-81DA-19A71DD79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838" y="3120769"/>
            <a:ext cx="2542826" cy="2246163"/>
          </a:xfrm>
          <a:prstGeom prst="rect">
            <a:avLst/>
          </a:prstGeom>
        </p:spPr>
      </p:pic>
      <p:sp>
        <p:nvSpPr>
          <p:cNvPr id="62" name="Oval 61">
            <a:extLst>
              <a:ext uri="{FF2B5EF4-FFF2-40B4-BE49-F238E27FC236}">
                <a16:creationId xmlns:a16="http://schemas.microsoft.com/office/drawing/2014/main" id="{2D68B3E5-9131-42F1-9A38-93B49429375E}"/>
              </a:ext>
            </a:extLst>
          </p:cNvPr>
          <p:cNvSpPr/>
          <p:nvPr/>
        </p:nvSpPr>
        <p:spPr>
          <a:xfrm>
            <a:off x="8203945" y="2526467"/>
            <a:ext cx="664545" cy="664545"/>
          </a:xfrm>
          <a:prstGeom prst="ellipse">
            <a:avLst/>
          </a:prstGeom>
          <a:solidFill>
            <a:srgbClr val="668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UTM Avo" panose="02040603050506020204" pitchFamily="18" charset="0"/>
                <a:ea typeface="+mn-ea"/>
                <a:cs typeface="Times New Roman" panose="02020603050405020304" pitchFamily="18" charset="0"/>
              </a:rPr>
              <a:t>3</a:t>
            </a:r>
          </a:p>
        </p:txBody>
      </p:sp>
      <p:pic>
        <p:nvPicPr>
          <p:cNvPr id="17" name="3">
            <a:hlinkClick r:id="rId5" action="ppaction://hlinksldjump"/>
            <a:extLst>
              <a:ext uri="{FF2B5EF4-FFF2-40B4-BE49-F238E27FC236}">
                <a16:creationId xmlns:a16="http://schemas.microsoft.com/office/drawing/2014/main" id="{0AC88D0D-C6ED-4427-9F04-EFE3D66FDF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7006" y="589131"/>
            <a:ext cx="2633482" cy="2601881"/>
          </a:xfrm>
          <a:prstGeom prst="rect">
            <a:avLst/>
          </a:prstGeom>
        </p:spPr>
      </p:pic>
      <p:sp>
        <p:nvSpPr>
          <p:cNvPr id="60" name="Oval 59">
            <a:extLst>
              <a:ext uri="{FF2B5EF4-FFF2-40B4-BE49-F238E27FC236}">
                <a16:creationId xmlns:a16="http://schemas.microsoft.com/office/drawing/2014/main" id="{2ADECC48-64C5-4065-A7FB-C2E1698BDBE4}"/>
              </a:ext>
            </a:extLst>
          </p:cNvPr>
          <p:cNvSpPr/>
          <p:nvPr/>
        </p:nvSpPr>
        <p:spPr>
          <a:xfrm>
            <a:off x="1837991" y="2001663"/>
            <a:ext cx="664545" cy="664545"/>
          </a:xfrm>
          <a:prstGeom prst="ellipse">
            <a:avLst/>
          </a:prstGeom>
          <a:solidFill>
            <a:srgbClr val="1BA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UTM Avo" panose="02040603050506020204" pitchFamily="18" charset="0"/>
                <a:ea typeface="+mn-ea"/>
                <a:cs typeface="Times New Roman" panose="02020603050405020304" pitchFamily="18" charset="0"/>
              </a:rPr>
              <a:t>1</a:t>
            </a:r>
          </a:p>
        </p:txBody>
      </p:sp>
      <p:pic>
        <p:nvPicPr>
          <p:cNvPr id="21" name="1">
            <a:hlinkClick r:id="rId7" action="ppaction://hlinksldjump"/>
            <a:extLst>
              <a:ext uri="{FF2B5EF4-FFF2-40B4-BE49-F238E27FC236}">
                <a16:creationId xmlns:a16="http://schemas.microsoft.com/office/drawing/2014/main" id="{A26CB5BD-9EBD-43C1-B03E-28EFF15618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536" y="1225526"/>
            <a:ext cx="2676832" cy="2601881"/>
          </a:xfrm>
          <a:prstGeom prst="rect">
            <a:avLst/>
          </a:prstGeom>
        </p:spPr>
      </p:pic>
      <p:sp>
        <p:nvSpPr>
          <p:cNvPr id="61" name="Oval 60">
            <a:extLst>
              <a:ext uri="{FF2B5EF4-FFF2-40B4-BE49-F238E27FC236}">
                <a16:creationId xmlns:a16="http://schemas.microsoft.com/office/drawing/2014/main" id="{62918738-F451-477C-8FD2-39EB360D393C}"/>
              </a:ext>
            </a:extLst>
          </p:cNvPr>
          <p:cNvSpPr/>
          <p:nvPr/>
        </p:nvSpPr>
        <p:spPr>
          <a:xfrm>
            <a:off x="4702222" y="4734855"/>
            <a:ext cx="664545" cy="664545"/>
          </a:xfrm>
          <a:prstGeom prst="ellipse">
            <a:avLst/>
          </a:prstGeom>
          <a:solidFill>
            <a:srgbClr val="3E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UTM Avo" panose="02040603050506020204" pitchFamily="18" charset="0"/>
                <a:ea typeface="+mn-ea"/>
                <a:cs typeface="Times New Roman" panose="02020603050405020304" pitchFamily="18" charset="0"/>
              </a:rPr>
              <a:t>2</a:t>
            </a:r>
          </a:p>
        </p:txBody>
      </p:sp>
      <p:pic>
        <p:nvPicPr>
          <p:cNvPr id="25" name="2">
            <a:hlinkClick r:id="rId9" action="ppaction://hlinksldjump"/>
            <a:extLst>
              <a:ext uri="{FF2B5EF4-FFF2-40B4-BE49-F238E27FC236}">
                <a16:creationId xmlns:a16="http://schemas.microsoft.com/office/drawing/2014/main" id="{A34AD667-5D16-44A7-BF26-41E7256526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0085" y="2911804"/>
            <a:ext cx="3039719" cy="2246163"/>
          </a:xfrm>
          <a:prstGeom prst="rect">
            <a:avLst/>
          </a:prstGeom>
        </p:spPr>
      </p:pic>
      <p:pic>
        <p:nvPicPr>
          <p:cNvPr id="12" name="Picture 11">
            <a:extLst>
              <a:ext uri="{FF2B5EF4-FFF2-40B4-BE49-F238E27FC236}">
                <a16:creationId xmlns:a16="http://schemas.microsoft.com/office/drawing/2014/main" id="{EE547C58-E03C-454C-8EB6-B1D4AB3122E2}"/>
              </a:ext>
            </a:extLst>
          </p:cNvPr>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801962" y="5001962"/>
            <a:ext cx="1669607" cy="1669607"/>
          </a:xfrm>
          <a:prstGeom prst="rect">
            <a:avLst/>
          </a:prstGeom>
        </p:spPr>
      </p:pic>
      <p:pic>
        <p:nvPicPr>
          <p:cNvPr id="59" name="Picture 58">
            <a:extLst>
              <a:ext uri="{FF2B5EF4-FFF2-40B4-BE49-F238E27FC236}">
                <a16:creationId xmlns:a16="http://schemas.microsoft.com/office/drawing/2014/main" id="{AF431C90-0AEC-4B64-8486-EDE1AE305C51}"/>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25684" y="5197846"/>
            <a:ext cx="1669607" cy="1669607"/>
          </a:xfrm>
          <a:prstGeom prst="rect">
            <a:avLst/>
          </a:prstGeom>
        </p:spPr>
      </p:pic>
      <p:pic>
        <p:nvPicPr>
          <p:cNvPr id="3" name="Picture 2">
            <a:extLst>
              <a:ext uri="{FF2B5EF4-FFF2-40B4-BE49-F238E27FC236}">
                <a16:creationId xmlns:a16="http://schemas.microsoft.com/office/drawing/2014/main" id="{395C128A-B5DB-E08A-CDA4-C4BB80B23C45}"/>
              </a:ext>
            </a:extLst>
          </p:cNvPr>
          <p:cNvPicPr>
            <a:picLocks noChangeAspect="1"/>
          </p:cNvPicPr>
          <p:nvPr/>
        </p:nvPicPr>
        <p:blipFill>
          <a:blip r:embed="rId12"/>
          <a:stretch>
            <a:fillRect/>
          </a:stretch>
        </p:blipFill>
        <p:spPr>
          <a:xfrm>
            <a:off x="1" y="0"/>
            <a:ext cx="628552" cy="700883"/>
          </a:xfrm>
          <a:prstGeom prst="rect">
            <a:avLst/>
          </a:prstGeom>
          <a:solidFill>
            <a:schemeClr val="bg1"/>
          </a:solidFill>
        </p:spPr>
      </p:pic>
    </p:spTree>
    <p:extLst>
      <p:ext uri="{BB962C8B-B14F-4D97-AF65-F5344CB8AC3E}">
        <p14:creationId xmlns:p14="http://schemas.microsoft.com/office/powerpoint/2010/main" val="428134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63"/>
                                        </p:tgtEl>
                                        <p:attrNameLst>
                                          <p:attrName>ppt_w</p:attrName>
                                        </p:attrNameLst>
                                      </p:cBhvr>
                                      <p:tavLst>
                                        <p:tav tm="0">
                                          <p:val>
                                            <p:strVal val="ppt_w"/>
                                          </p:val>
                                        </p:tav>
                                        <p:tav tm="100000">
                                          <p:val>
                                            <p:strVal val="ppt_w+.3"/>
                                          </p:val>
                                        </p:tav>
                                      </p:tavLst>
                                    </p:anim>
                                    <p:anim calcmode="lin" valueType="num">
                                      <p:cBhvr>
                                        <p:cTn id="7" dur="1000"/>
                                        <p:tgtEl>
                                          <p:spTgt spid="63"/>
                                        </p:tgtEl>
                                        <p:attrNameLst>
                                          <p:attrName>ppt_h</p:attrName>
                                        </p:attrNameLst>
                                      </p:cBhvr>
                                      <p:tavLst>
                                        <p:tav tm="0">
                                          <p:val>
                                            <p:strVal val="ppt_h"/>
                                          </p:val>
                                        </p:tav>
                                        <p:tav tm="100000">
                                          <p:val>
                                            <p:strVal val="ppt_h"/>
                                          </p:val>
                                        </p:tav>
                                      </p:tavLst>
                                    </p:anim>
                                    <p:animEffect transition="out" filter="fade">
                                      <p:cBhvr>
                                        <p:cTn id="8" dur="1000"/>
                                        <p:tgtEl>
                                          <p:spTgt spid="63"/>
                                        </p:tgtEl>
                                      </p:cBhvr>
                                    </p:animEffect>
                                    <p:set>
                                      <p:cBhvr>
                                        <p:cTn id="9"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grpId="0" nodeType="clickEffect">
                                  <p:stCondLst>
                                    <p:cond delay="0"/>
                                  </p:stCondLst>
                                  <p:childTnLst>
                                    <p:anim calcmode="lin" valueType="num">
                                      <p:cBhvr>
                                        <p:cTn id="14" dur="1000"/>
                                        <p:tgtEl>
                                          <p:spTgt spid="62"/>
                                        </p:tgtEl>
                                        <p:attrNameLst>
                                          <p:attrName>ppt_w</p:attrName>
                                        </p:attrNameLst>
                                      </p:cBhvr>
                                      <p:tavLst>
                                        <p:tav tm="0">
                                          <p:val>
                                            <p:strVal val="ppt_w"/>
                                          </p:val>
                                        </p:tav>
                                        <p:tav tm="100000">
                                          <p:val>
                                            <p:strVal val="ppt_w+.3"/>
                                          </p:val>
                                        </p:tav>
                                      </p:tavLst>
                                    </p:anim>
                                    <p:anim calcmode="lin" valueType="num">
                                      <p:cBhvr>
                                        <p:cTn id="15" dur="1000"/>
                                        <p:tgtEl>
                                          <p:spTgt spid="62"/>
                                        </p:tgtEl>
                                        <p:attrNameLst>
                                          <p:attrName>ppt_h</p:attrName>
                                        </p:attrNameLst>
                                      </p:cBhvr>
                                      <p:tavLst>
                                        <p:tav tm="0">
                                          <p:val>
                                            <p:strVal val="ppt_h"/>
                                          </p:val>
                                        </p:tav>
                                        <p:tav tm="100000">
                                          <p:val>
                                            <p:strVal val="ppt_h"/>
                                          </p:val>
                                        </p:tav>
                                      </p:tavLst>
                                    </p:anim>
                                    <p:animEffect transition="out" filter="fade">
                                      <p:cBhvr>
                                        <p:cTn id="16" dur="1000"/>
                                        <p:tgtEl>
                                          <p:spTgt spid="62"/>
                                        </p:tgtEl>
                                      </p:cBhvr>
                                    </p:animEffect>
                                    <p:set>
                                      <p:cBhvr>
                                        <p:cTn id="17" dur="1" fill="hold">
                                          <p:stCondLst>
                                            <p:cond delay="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grpId="0" nodeType="clickEffect">
                                  <p:stCondLst>
                                    <p:cond delay="0"/>
                                  </p:stCondLst>
                                  <p:childTnLst>
                                    <p:anim calcmode="lin" valueType="num">
                                      <p:cBhvr>
                                        <p:cTn id="22" dur="1000"/>
                                        <p:tgtEl>
                                          <p:spTgt spid="61"/>
                                        </p:tgtEl>
                                        <p:attrNameLst>
                                          <p:attrName>ppt_w</p:attrName>
                                        </p:attrNameLst>
                                      </p:cBhvr>
                                      <p:tavLst>
                                        <p:tav tm="0">
                                          <p:val>
                                            <p:strVal val="ppt_w"/>
                                          </p:val>
                                        </p:tav>
                                        <p:tav tm="100000">
                                          <p:val>
                                            <p:strVal val="ppt_w+.3"/>
                                          </p:val>
                                        </p:tav>
                                      </p:tavLst>
                                    </p:anim>
                                    <p:anim calcmode="lin" valueType="num">
                                      <p:cBhvr>
                                        <p:cTn id="23" dur="1000"/>
                                        <p:tgtEl>
                                          <p:spTgt spid="61"/>
                                        </p:tgtEl>
                                        <p:attrNameLst>
                                          <p:attrName>ppt_h</p:attrName>
                                        </p:attrNameLst>
                                      </p:cBhvr>
                                      <p:tavLst>
                                        <p:tav tm="0">
                                          <p:val>
                                            <p:strVal val="ppt_h"/>
                                          </p:val>
                                        </p:tav>
                                        <p:tav tm="100000">
                                          <p:val>
                                            <p:strVal val="ppt_h"/>
                                          </p:val>
                                        </p:tav>
                                      </p:tavLst>
                                    </p:anim>
                                    <p:animEffect transition="out" filter="fade">
                                      <p:cBhvr>
                                        <p:cTn id="24" dur="1000"/>
                                        <p:tgtEl>
                                          <p:spTgt spid="61"/>
                                        </p:tgtEl>
                                      </p:cBhvr>
                                    </p:animEffect>
                                    <p:set>
                                      <p:cBhvr>
                                        <p:cTn id="25" dur="1" fill="hold">
                                          <p:stCondLst>
                                            <p:cond delay="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50" presetClass="exit" presetSubtype="0" accel="100000" fill="hold" grpId="0" nodeType="clickEffect">
                                  <p:stCondLst>
                                    <p:cond delay="0"/>
                                  </p:stCondLst>
                                  <p:childTnLst>
                                    <p:anim calcmode="lin" valueType="num">
                                      <p:cBhvr>
                                        <p:cTn id="30" dur="1000"/>
                                        <p:tgtEl>
                                          <p:spTgt spid="60"/>
                                        </p:tgtEl>
                                        <p:attrNameLst>
                                          <p:attrName>ppt_w</p:attrName>
                                        </p:attrNameLst>
                                      </p:cBhvr>
                                      <p:tavLst>
                                        <p:tav tm="0">
                                          <p:val>
                                            <p:strVal val="ppt_w"/>
                                          </p:val>
                                        </p:tav>
                                        <p:tav tm="100000">
                                          <p:val>
                                            <p:strVal val="ppt_w+.3"/>
                                          </p:val>
                                        </p:tav>
                                      </p:tavLst>
                                    </p:anim>
                                    <p:anim calcmode="lin" valueType="num">
                                      <p:cBhvr>
                                        <p:cTn id="31" dur="1000"/>
                                        <p:tgtEl>
                                          <p:spTgt spid="60"/>
                                        </p:tgtEl>
                                        <p:attrNameLst>
                                          <p:attrName>ppt_h</p:attrName>
                                        </p:attrNameLst>
                                      </p:cBhvr>
                                      <p:tavLst>
                                        <p:tav tm="0">
                                          <p:val>
                                            <p:strVal val="ppt_h"/>
                                          </p:val>
                                        </p:tav>
                                        <p:tav tm="100000">
                                          <p:val>
                                            <p:strVal val="ppt_h"/>
                                          </p:val>
                                        </p:tav>
                                      </p:tavLst>
                                    </p:anim>
                                    <p:animEffect transition="out" filter="fade">
                                      <p:cBhvr>
                                        <p:cTn id="32" dur="1000"/>
                                        <p:tgtEl>
                                          <p:spTgt spid="60"/>
                                        </p:tgtEl>
                                      </p:cBhvr>
                                    </p:animEffect>
                                    <p:set>
                                      <p:cBhvr>
                                        <p:cTn id="33" dur="1" fill="hold">
                                          <p:stCondLst>
                                            <p:cond delay="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59"/>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59"/>
                                        </p:tgtEl>
                                      </p:cBhvr>
                                    </p:animEffect>
                                    <p:animScale>
                                      <p:cBhvr>
                                        <p:cTn id="45" dur="250" autoRev="1" fill="hold"/>
                                        <p:tgtEl>
                                          <p:spTgt spid="59"/>
                                        </p:tgtEl>
                                      </p:cBhvr>
                                      <p:by x="105000" y="105000"/>
                                    </p:animScale>
                                  </p:childTnLst>
                                </p:cTn>
                              </p:par>
                            </p:childTnLst>
                          </p:cTn>
                        </p:par>
                      </p:childTnLst>
                    </p:cTn>
                  </p:par>
                </p:childTnLst>
              </p:cTn>
              <p:nextCondLst>
                <p:cond evt="onClick" delay="0">
                  <p:tgtEl>
                    <p:spTgt spid="59"/>
                  </p:tgtEl>
                </p:cond>
              </p:nextCondLst>
            </p:seq>
          </p:childTnLst>
        </p:cTn>
      </p:par>
    </p:tnLst>
    <p:bldLst>
      <p:bldP spid="63" grpId="0" animBg="1"/>
      <p:bldP spid="62" grpId="0" animBg="1"/>
      <p:bldP spid="60"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11AB175-5CFC-8763-A526-947DBC8643A3}"/>
              </a:ext>
            </a:extLst>
          </p:cNvPr>
          <p:cNvSpPr/>
          <p:nvPr/>
        </p:nvSpPr>
        <p:spPr>
          <a:xfrm>
            <a:off x="0" y="3499561"/>
            <a:ext cx="5670614" cy="2276381"/>
          </a:xfrm>
          <a:custGeom>
            <a:avLst/>
            <a:gdLst>
              <a:gd name="connsiteX0" fmla="*/ 5484686 w 5670614"/>
              <a:gd name="connsiteY0" fmla="*/ 1792987 h 2276381"/>
              <a:gd name="connsiteX1" fmla="*/ 5355717 w 5670614"/>
              <a:gd name="connsiteY1" fmla="*/ 1679830 h 2276381"/>
              <a:gd name="connsiteX2" fmla="*/ 5145501 w 5670614"/>
              <a:gd name="connsiteY2" fmla="*/ 1558005 h 2276381"/>
              <a:gd name="connsiteX3" fmla="*/ 4989576 w 5670614"/>
              <a:gd name="connsiteY3" fmla="*/ 1612298 h 2276381"/>
              <a:gd name="connsiteX4" fmla="*/ 4901660 w 5670614"/>
              <a:gd name="connsiteY4" fmla="*/ 1597344 h 2276381"/>
              <a:gd name="connsiteX5" fmla="*/ 4818507 w 5670614"/>
              <a:gd name="connsiteY5" fmla="*/ 1611250 h 2276381"/>
              <a:gd name="connsiteX6" fmla="*/ 4612196 w 5670614"/>
              <a:gd name="connsiteY6" fmla="*/ 1497236 h 2276381"/>
              <a:gd name="connsiteX7" fmla="*/ 4539329 w 5670614"/>
              <a:gd name="connsiteY7" fmla="*/ 1507904 h 2276381"/>
              <a:gd name="connsiteX8" fmla="*/ 4349877 w 5670614"/>
              <a:gd name="connsiteY8" fmla="*/ 1420274 h 2276381"/>
              <a:gd name="connsiteX9" fmla="*/ 4166235 w 5670614"/>
              <a:gd name="connsiteY9" fmla="*/ 1502284 h 2276381"/>
              <a:gd name="connsiteX10" fmla="*/ 3979164 w 5670614"/>
              <a:gd name="connsiteY10" fmla="*/ 1405986 h 2276381"/>
              <a:gd name="connsiteX11" fmla="*/ 3988308 w 5670614"/>
              <a:gd name="connsiteY11" fmla="*/ 1351313 h 2276381"/>
              <a:gd name="connsiteX12" fmla="*/ 3761804 w 5670614"/>
              <a:gd name="connsiteY12" fmla="*/ 1158051 h 2276381"/>
              <a:gd name="connsiteX13" fmla="*/ 3760851 w 5670614"/>
              <a:gd name="connsiteY13" fmla="*/ 1158051 h 2276381"/>
              <a:gd name="connsiteX14" fmla="*/ 3552920 w 5670614"/>
              <a:gd name="connsiteY14" fmla="*/ 980981 h 2276381"/>
              <a:gd name="connsiteX15" fmla="*/ 3326892 w 5670614"/>
              <a:gd name="connsiteY15" fmla="*/ 794672 h 2276381"/>
              <a:gd name="connsiteX16" fmla="*/ 3234500 w 5670614"/>
              <a:gd name="connsiteY16" fmla="*/ 812007 h 2276381"/>
              <a:gd name="connsiteX17" fmla="*/ 3064478 w 5670614"/>
              <a:gd name="connsiteY17" fmla="*/ 686754 h 2276381"/>
              <a:gd name="connsiteX18" fmla="*/ 3036570 w 5670614"/>
              <a:gd name="connsiteY18" fmla="*/ 688944 h 2276381"/>
              <a:gd name="connsiteX19" fmla="*/ 2813399 w 5670614"/>
              <a:gd name="connsiteY19" fmla="*/ 480823 h 2276381"/>
              <a:gd name="connsiteX20" fmla="*/ 2698909 w 5670614"/>
              <a:gd name="connsiteY20" fmla="*/ 418720 h 2276381"/>
              <a:gd name="connsiteX21" fmla="*/ 2701957 w 5670614"/>
              <a:gd name="connsiteY21" fmla="*/ 385287 h 2276381"/>
              <a:gd name="connsiteX22" fmla="*/ 2439257 w 5670614"/>
              <a:gd name="connsiteY22" fmla="*/ 161069 h 2276381"/>
              <a:gd name="connsiteX23" fmla="*/ 2327624 w 5670614"/>
              <a:gd name="connsiteY23" fmla="*/ 182976 h 2276381"/>
              <a:gd name="connsiteX24" fmla="*/ 2159032 w 5670614"/>
              <a:gd name="connsiteY24" fmla="*/ 130684 h 2276381"/>
              <a:gd name="connsiteX25" fmla="*/ 1959674 w 5670614"/>
              <a:gd name="connsiteY25" fmla="*/ 210504 h 2276381"/>
              <a:gd name="connsiteX26" fmla="*/ 1697736 w 5670614"/>
              <a:gd name="connsiteY26" fmla="*/ 1 h 2276381"/>
              <a:gd name="connsiteX27" fmla="*/ 1492853 w 5670614"/>
              <a:gd name="connsiteY27" fmla="*/ 85726 h 2276381"/>
              <a:gd name="connsiteX28" fmla="*/ 1381697 w 5670614"/>
              <a:gd name="connsiteY28" fmla="*/ 55056 h 2276381"/>
              <a:gd name="connsiteX29" fmla="*/ 1194530 w 5670614"/>
              <a:gd name="connsiteY29" fmla="*/ 195359 h 2276381"/>
              <a:gd name="connsiteX30" fmla="*/ 1012222 w 5670614"/>
              <a:gd name="connsiteY30" fmla="*/ 358332 h 2276381"/>
              <a:gd name="connsiteX31" fmla="*/ 1055751 w 5670614"/>
              <a:gd name="connsiteY31" fmla="*/ 461678 h 2276381"/>
              <a:gd name="connsiteX32" fmla="*/ 1012889 w 5670614"/>
              <a:gd name="connsiteY32" fmla="*/ 583122 h 2276381"/>
              <a:gd name="connsiteX33" fmla="*/ 1025271 w 5670614"/>
              <a:gd name="connsiteY33" fmla="*/ 649511 h 2276381"/>
              <a:gd name="connsiteX34" fmla="*/ 958596 w 5670614"/>
              <a:gd name="connsiteY34" fmla="*/ 688087 h 2276381"/>
              <a:gd name="connsiteX35" fmla="*/ 796290 w 5670614"/>
              <a:gd name="connsiteY35" fmla="*/ 637986 h 2276381"/>
              <a:gd name="connsiteX36" fmla="*/ 543973 w 5670614"/>
              <a:gd name="connsiteY36" fmla="*/ 855632 h 2276381"/>
              <a:gd name="connsiteX37" fmla="*/ 555784 w 5670614"/>
              <a:gd name="connsiteY37" fmla="*/ 920688 h 2276381"/>
              <a:gd name="connsiteX38" fmla="*/ 396907 w 5670614"/>
              <a:gd name="connsiteY38" fmla="*/ 1054323 h 2276381"/>
              <a:gd name="connsiteX39" fmla="*/ 228219 w 5670614"/>
              <a:gd name="connsiteY39" fmla="*/ 1011366 h 2276381"/>
              <a:gd name="connsiteX40" fmla="*/ 0 w 5670614"/>
              <a:gd name="connsiteY40" fmla="*/ 1099853 h 2276381"/>
              <a:gd name="connsiteX41" fmla="*/ 0 w 5670614"/>
              <a:gd name="connsiteY41" fmla="*/ 2092644 h 2276381"/>
              <a:gd name="connsiteX42" fmla="*/ 141446 w 5670614"/>
              <a:gd name="connsiteY42" fmla="*/ 2128077 h 2276381"/>
              <a:gd name="connsiteX43" fmla="*/ 337376 w 5670614"/>
              <a:gd name="connsiteY43" fmla="*/ 2051496 h 2276381"/>
              <a:gd name="connsiteX44" fmla="*/ 575310 w 5670614"/>
              <a:gd name="connsiteY44" fmla="*/ 2181322 h 2276381"/>
              <a:gd name="connsiteX45" fmla="*/ 797909 w 5670614"/>
              <a:gd name="connsiteY45" fmla="*/ 2073594 h 2276381"/>
              <a:gd name="connsiteX46" fmla="*/ 1008983 w 5670614"/>
              <a:gd name="connsiteY46" fmla="*/ 2164748 h 2276381"/>
              <a:gd name="connsiteX47" fmla="*/ 1250537 w 5670614"/>
              <a:gd name="connsiteY47" fmla="*/ 2025492 h 2276381"/>
              <a:gd name="connsiteX48" fmla="*/ 1342930 w 5670614"/>
              <a:gd name="connsiteY48" fmla="*/ 2039875 h 2276381"/>
              <a:gd name="connsiteX49" fmla="*/ 1368933 w 5670614"/>
              <a:gd name="connsiteY49" fmla="*/ 2038637 h 2276381"/>
              <a:gd name="connsiteX50" fmla="*/ 1550956 w 5670614"/>
              <a:gd name="connsiteY50" fmla="*/ 2101407 h 2276381"/>
              <a:gd name="connsiteX51" fmla="*/ 1716977 w 5670614"/>
              <a:gd name="connsiteY51" fmla="*/ 2049972 h 2276381"/>
              <a:gd name="connsiteX52" fmla="*/ 1761363 w 5670614"/>
              <a:gd name="connsiteY52" fmla="*/ 2069403 h 2276381"/>
              <a:gd name="connsiteX53" fmla="*/ 2021300 w 5670614"/>
              <a:gd name="connsiteY53" fmla="*/ 2263141 h 2276381"/>
              <a:gd name="connsiteX54" fmla="*/ 2265236 w 5670614"/>
              <a:gd name="connsiteY54" fmla="*/ 2118266 h 2276381"/>
              <a:gd name="connsiteX55" fmla="*/ 2318957 w 5670614"/>
              <a:gd name="connsiteY55" fmla="*/ 2122933 h 2276381"/>
              <a:gd name="connsiteX56" fmla="*/ 2410873 w 5670614"/>
              <a:gd name="connsiteY56" fmla="*/ 2108170 h 2276381"/>
              <a:gd name="connsiteX57" fmla="*/ 2662809 w 5670614"/>
              <a:gd name="connsiteY57" fmla="*/ 2269332 h 2276381"/>
              <a:gd name="connsiteX58" fmla="*/ 2814733 w 5670614"/>
              <a:gd name="connsiteY58" fmla="*/ 2227041 h 2276381"/>
              <a:gd name="connsiteX59" fmla="*/ 2979039 w 5670614"/>
              <a:gd name="connsiteY59" fmla="*/ 2276381 h 2276381"/>
              <a:gd name="connsiteX60" fmla="*/ 3229547 w 5670614"/>
              <a:gd name="connsiteY60" fmla="*/ 2115313 h 2276381"/>
              <a:gd name="connsiteX61" fmla="*/ 3385280 w 5670614"/>
              <a:gd name="connsiteY61" fmla="*/ 2159223 h 2276381"/>
              <a:gd name="connsiteX62" fmla="*/ 3527679 w 5670614"/>
              <a:gd name="connsiteY62" fmla="*/ 2122552 h 2276381"/>
              <a:gd name="connsiteX63" fmla="*/ 3765042 w 5670614"/>
              <a:gd name="connsiteY63" fmla="*/ 2251330 h 2276381"/>
              <a:gd name="connsiteX64" fmla="*/ 3980784 w 5670614"/>
              <a:gd name="connsiteY64" fmla="*/ 2153128 h 2276381"/>
              <a:gd name="connsiteX65" fmla="*/ 4135279 w 5670614"/>
              <a:gd name="connsiteY65" fmla="*/ 2196181 h 2276381"/>
              <a:gd name="connsiteX66" fmla="*/ 4334256 w 5670614"/>
              <a:gd name="connsiteY66" fmla="*/ 2116742 h 2276381"/>
              <a:gd name="connsiteX67" fmla="*/ 4360926 w 5670614"/>
              <a:gd name="connsiteY67" fmla="*/ 2118171 h 2276381"/>
              <a:gd name="connsiteX68" fmla="*/ 4497896 w 5670614"/>
              <a:gd name="connsiteY68" fmla="*/ 2077785 h 2276381"/>
              <a:gd name="connsiteX69" fmla="*/ 4722781 w 5670614"/>
              <a:gd name="connsiteY69" fmla="*/ 2249140 h 2276381"/>
              <a:gd name="connsiteX70" fmla="*/ 4915472 w 5670614"/>
              <a:gd name="connsiteY70" fmla="*/ 2155128 h 2276381"/>
              <a:gd name="connsiteX71" fmla="*/ 5038725 w 5670614"/>
              <a:gd name="connsiteY71" fmla="*/ 2186370 h 2276381"/>
              <a:gd name="connsiteX72" fmla="*/ 5120735 w 5670614"/>
              <a:gd name="connsiteY72" fmla="*/ 2172844 h 2276381"/>
              <a:gd name="connsiteX73" fmla="*/ 5264753 w 5670614"/>
              <a:gd name="connsiteY73" fmla="*/ 2216850 h 2276381"/>
              <a:gd name="connsiteX74" fmla="*/ 5404866 w 5670614"/>
              <a:gd name="connsiteY74" fmla="*/ 2174464 h 2276381"/>
              <a:gd name="connsiteX75" fmla="*/ 5445347 w 5670614"/>
              <a:gd name="connsiteY75" fmla="*/ 2177607 h 2276381"/>
              <a:gd name="connsiteX76" fmla="*/ 5670614 w 5670614"/>
              <a:gd name="connsiteY76" fmla="*/ 1983297 h 2276381"/>
              <a:gd name="connsiteX77" fmla="*/ 5484686 w 5670614"/>
              <a:gd name="connsiteY77" fmla="*/ 1792987 h 22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70614" h="2276381">
                <a:moveTo>
                  <a:pt x="5484686" y="1792987"/>
                </a:moveTo>
                <a:cubicBezTo>
                  <a:pt x="5462397" y="1741266"/>
                  <a:pt x="5415344" y="1699928"/>
                  <a:pt x="5355717" y="1679830"/>
                </a:cubicBezTo>
                <a:cubicBezTo>
                  <a:pt x="5322380" y="1608297"/>
                  <a:pt x="5240846" y="1557815"/>
                  <a:pt x="5145501" y="1558005"/>
                </a:cubicBezTo>
                <a:cubicBezTo>
                  <a:pt x="5084826" y="1558101"/>
                  <a:pt x="5029962" y="1578865"/>
                  <a:pt x="4989576" y="1612298"/>
                </a:cubicBezTo>
                <a:cubicBezTo>
                  <a:pt x="4962525" y="1602582"/>
                  <a:pt x="4932807" y="1597248"/>
                  <a:pt x="4901660" y="1597344"/>
                </a:cubicBezTo>
                <a:cubicBezTo>
                  <a:pt x="4872228" y="1597439"/>
                  <a:pt x="4844225" y="1602487"/>
                  <a:pt x="4818507" y="1611250"/>
                </a:cubicBezTo>
                <a:cubicBezTo>
                  <a:pt x="4782979" y="1543909"/>
                  <a:pt x="4703921" y="1496950"/>
                  <a:pt x="4612196" y="1497236"/>
                </a:cubicBezTo>
                <a:cubicBezTo>
                  <a:pt x="4586669" y="1497331"/>
                  <a:pt x="4562189" y="1501141"/>
                  <a:pt x="4539329" y="1507904"/>
                </a:cubicBezTo>
                <a:cubicBezTo>
                  <a:pt x="4498848" y="1455040"/>
                  <a:pt x="4429125" y="1420179"/>
                  <a:pt x="4349877" y="1420274"/>
                </a:cubicBezTo>
                <a:cubicBezTo>
                  <a:pt x="4273963" y="1420464"/>
                  <a:pt x="4207002" y="1452850"/>
                  <a:pt x="4166235" y="1502284"/>
                </a:cubicBezTo>
                <a:cubicBezTo>
                  <a:pt x="4128421" y="1446468"/>
                  <a:pt x="4059079" y="1408463"/>
                  <a:pt x="3979164" y="1405986"/>
                </a:cubicBezTo>
                <a:cubicBezTo>
                  <a:pt x="3985070" y="1388651"/>
                  <a:pt x="3988308" y="1370268"/>
                  <a:pt x="3988308" y="1351313"/>
                </a:cubicBezTo>
                <a:cubicBezTo>
                  <a:pt x="3987927" y="1244252"/>
                  <a:pt x="3886581" y="1157765"/>
                  <a:pt x="3761804" y="1158051"/>
                </a:cubicBezTo>
                <a:cubicBezTo>
                  <a:pt x="3761518" y="1158051"/>
                  <a:pt x="3761232" y="1158051"/>
                  <a:pt x="3760851" y="1158051"/>
                </a:cubicBezTo>
                <a:cubicBezTo>
                  <a:pt x="3751802" y="1063277"/>
                  <a:pt x="3663505" y="988029"/>
                  <a:pt x="3552920" y="980981"/>
                </a:cubicBezTo>
                <a:cubicBezTo>
                  <a:pt x="3548253" y="877158"/>
                  <a:pt x="3448907" y="794386"/>
                  <a:pt x="3326892" y="794672"/>
                </a:cubicBezTo>
                <a:cubicBezTo>
                  <a:pt x="3293936" y="794767"/>
                  <a:pt x="3262694" y="801054"/>
                  <a:pt x="3234500" y="812007"/>
                </a:cubicBezTo>
                <a:cubicBezTo>
                  <a:pt x="3222022" y="740951"/>
                  <a:pt x="3150680" y="686563"/>
                  <a:pt x="3064478" y="686754"/>
                </a:cubicBezTo>
                <a:cubicBezTo>
                  <a:pt x="3054953" y="686754"/>
                  <a:pt x="3045714" y="687611"/>
                  <a:pt x="3036570" y="688944"/>
                </a:cubicBezTo>
                <a:cubicBezTo>
                  <a:pt x="3028855" y="582264"/>
                  <a:pt x="2934748" y="495968"/>
                  <a:pt x="2813399" y="480823"/>
                </a:cubicBezTo>
                <a:cubicBezTo>
                  <a:pt x="2782538" y="452248"/>
                  <a:pt x="2743391" y="430531"/>
                  <a:pt x="2698909" y="418720"/>
                </a:cubicBezTo>
                <a:cubicBezTo>
                  <a:pt x="2700719" y="407766"/>
                  <a:pt x="2702052" y="396717"/>
                  <a:pt x="2701957" y="385287"/>
                </a:cubicBezTo>
                <a:cubicBezTo>
                  <a:pt x="2701576" y="261081"/>
                  <a:pt x="2583942" y="160783"/>
                  <a:pt x="2439257" y="161069"/>
                </a:cubicBezTo>
                <a:cubicBezTo>
                  <a:pt x="2399252" y="161164"/>
                  <a:pt x="2361533" y="169165"/>
                  <a:pt x="2327624" y="182976"/>
                </a:cubicBezTo>
                <a:cubicBezTo>
                  <a:pt x="2282000" y="150210"/>
                  <a:pt x="2223230" y="130494"/>
                  <a:pt x="2159032" y="130684"/>
                </a:cubicBezTo>
                <a:cubicBezTo>
                  <a:pt x="2079022" y="130875"/>
                  <a:pt x="2007584" y="161926"/>
                  <a:pt x="1959674" y="210504"/>
                </a:cubicBezTo>
                <a:cubicBezTo>
                  <a:pt x="1951006" y="92775"/>
                  <a:pt x="1837087" y="-380"/>
                  <a:pt x="1697736" y="1"/>
                </a:cubicBezTo>
                <a:cubicBezTo>
                  <a:pt x="1614583" y="192"/>
                  <a:pt x="1540669" y="33720"/>
                  <a:pt x="1492853" y="85726"/>
                </a:cubicBezTo>
                <a:cubicBezTo>
                  <a:pt x="1461516" y="66390"/>
                  <a:pt x="1423226" y="54960"/>
                  <a:pt x="1381697" y="55056"/>
                </a:cubicBezTo>
                <a:cubicBezTo>
                  <a:pt x="1285970" y="55246"/>
                  <a:pt x="1207294" y="116301"/>
                  <a:pt x="1194530" y="195359"/>
                </a:cubicBezTo>
                <a:cubicBezTo>
                  <a:pt x="1092994" y="198788"/>
                  <a:pt x="1011936" y="270416"/>
                  <a:pt x="1012222" y="358332"/>
                </a:cubicBezTo>
                <a:cubicBezTo>
                  <a:pt x="1012317" y="397575"/>
                  <a:pt x="1028700" y="433579"/>
                  <a:pt x="1055751" y="461678"/>
                </a:cubicBezTo>
                <a:cubicBezTo>
                  <a:pt x="1028605" y="496349"/>
                  <a:pt x="1012793" y="538164"/>
                  <a:pt x="1012889" y="583122"/>
                </a:cubicBezTo>
                <a:cubicBezTo>
                  <a:pt x="1012984" y="606267"/>
                  <a:pt x="1017365" y="628556"/>
                  <a:pt x="1025271" y="649511"/>
                </a:cubicBezTo>
                <a:cubicBezTo>
                  <a:pt x="1000601" y="659322"/>
                  <a:pt x="978218" y="672371"/>
                  <a:pt x="958596" y="688087"/>
                </a:cubicBezTo>
                <a:cubicBezTo>
                  <a:pt x="914591" y="656655"/>
                  <a:pt x="858012" y="637795"/>
                  <a:pt x="796290" y="637986"/>
                </a:cubicBezTo>
                <a:cubicBezTo>
                  <a:pt x="656558" y="638367"/>
                  <a:pt x="543592" y="735712"/>
                  <a:pt x="543973" y="855632"/>
                </a:cubicBezTo>
                <a:cubicBezTo>
                  <a:pt x="544068" y="878301"/>
                  <a:pt x="548164" y="900209"/>
                  <a:pt x="555784" y="920688"/>
                </a:cubicBezTo>
                <a:cubicBezTo>
                  <a:pt x="481584" y="941738"/>
                  <a:pt x="422910" y="991363"/>
                  <a:pt x="396907" y="1054323"/>
                </a:cubicBezTo>
                <a:cubicBezTo>
                  <a:pt x="348425" y="1027082"/>
                  <a:pt x="290513" y="1011271"/>
                  <a:pt x="228219" y="1011366"/>
                </a:cubicBezTo>
                <a:cubicBezTo>
                  <a:pt x="137351" y="1011556"/>
                  <a:pt x="56007" y="1045846"/>
                  <a:pt x="0" y="1099853"/>
                </a:cubicBezTo>
                <a:lnTo>
                  <a:pt x="0" y="2092644"/>
                </a:lnTo>
                <a:cubicBezTo>
                  <a:pt x="40862" y="2115028"/>
                  <a:pt x="89345" y="2128172"/>
                  <a:pt x="141446" y="2128077"/>
                </a:cubicBezTo>
                <a:cubicBezTo>
                  <a:pt x="219647" y="2127886"/>
                  <a:pt x="289465" y="2098168"/>
                  <a:pt x="337376" y="2051496"/>
                </a:cubicBezTo>
                <a:cubicBezTo>
                  <a:pt x="379286" y="2128363"/>
                  <a:pt x="469964" y="2181607"/>
                  <a:pt x="575310" y="2181322"/>
                </a:cubicBezTo>
                <a:cubicBezTo>
                  <a:pt x="669703" y="2181131"/>
                  <a:pt x="751999" y="2137983"/>
                  <a:pt x="797909" y="2073594"/>
                </a:cubicBezTo>
                <a:cubicBezTo>
                  <a:pt x="845820" y="2128934"/>
                  <a:pt x="922401" y="2164939"/>
                  <a:pt x="1008983" y="2164748"/>
                </a:cubicBezTo>
                <a:cubicBezTo>
                  <a:pt x="1118140" y="2164462"/>
                  <a:pt x="1211390" y="2107027"/>
                  <a:pt x="1250537" y="2025492"/>
                </a:cubicBezTo>
                <a:cubicBezTo>
                  <a:pt x="1279303" y="2034732"/>
                  <a:pt x="1310354" y="2039971"/>
                  <a:pt x="1342930" y="2039875"/>
                </a:cubicBezTo>
                <a:cubicBezTo>
                  <a:pt x="1351693" y="2039875"/>
                  <a:pt x="1360361" y="2039399"/>
                  <a:pt x="1368933" y="2038637"/>
                </a:cubicBezTo>
                <a:cubicBezTo>
                  <a:pt x="1416177" y="2077594"/>
                  <a:pt x="1480280" y="2101502"/>
                  <a:pt x="1550956" y="2101407"/>
                </a:cubicBezTo>
                <a:cubicBezTo>
                  <a:pt x="1614011" y="2101216"/>
                  <a:pt x="1671923" y="2081976"/>
                  <a:pt x="1716977" y="2049972"/>
                </a:cubicBezTo>
                <a:cubicBezTo>
                  <a:pt x="1730883" y="2057592"/>
                  <a:pt x="1745742" y="2064069"/>
                  <a:pt x="1761363" y="2069403"/>
                </a:cubicBezTo>
                <a:cubicBezTo>
                  <a:pt x="1779080" y="2179036"/>
                  <a:pt x="1888712" y="2263427"/>
                  <a:pt x="2021300" y="2263141"/>
                </a:cubicBezTo>
                <a:cubicBezTo>
                  <a:pt x="2132933" y="2262856"/>
                  <a:pt x="2227802" y="2202657"/>
                  <a:pt x="2265236" y="2118266"/>
                </a:cubicBezTo>
                <a:cubicBezTo>
                  <a:pt x="2282571" y="2121314"/>
                  <a:pt x="2300573" y="2122933"/>
                  <a:pt x="2318957" y="2122933"/>
                </a:cubicBezTo>
                <a:cubicBezTo>
                  <a:pt x="2351342" y="2122838"/>
                  <a:pt x="2382203" y="2117504"/>
                  <a:pt x="2410873" y="2108170"/>
                </a:cubicBezTo>
                <a:cubicBezTo>
                  <a:pt x="2442972" y="2201515"/>
                  <a:pt x="2543651" y="2269618"/>
                  <a:pt x="2662809" y="2269332"/>
                </a:cubicBezTo>
                <a:cubicBezTo>
                  <a:pt x="2719578" y="2269237"/>
                  <a:pt x="2771966" y="2253426"/>
                  <a:pt x="2814733" y="2227041"/>
                </a:cubicBezTo>
                <a:cubicBezTo>
                  <a:pt x="2859786" y="2257998"/>
                  <a:pt x="2916936" y="2276476"/>
                  <a:pt x="2979039" y="2276381"/>
                </a:cubicBezTo>
                <a:cubicBezTo>
                  <a:pt x="3097721" y="2276095"/>
                  <a:pt x="3197638" y="2208182"/>
                  <a:pt x="3229547" y="2115313"/>
                </a:cubicBezTo>
                <a:cubicBezTo>
                  <a:pt x="3273171" y="2142936"/>
                  <a:pt x="3326892" y="2159319"/>
                  <a:pt x="3385280" y="2159223"/>
                </a:cubicBezTo>
                <a:cubicBezTo>
                  <a:pt x="3437859" y="2159128"/>
                  <a:pt x="3486722" y="2145507"/>
                  <a:pt x="3527679" y="2122552"/>
                </a:cubicBezTo>
                <a:cubicBezTo>
                  <a:pt x="3569780" y="2198848"/>
                  <a:pt x="3660172" y="2251616"/>
                  <a:pt x="3765042" y="2251330"/>
                </a:cubicBezTo>
                <a:cubicBezTo>
                  <a:pt x="3854768" y="2251140"/>
                  <a:pt x="3933730" y="2212182"/>
                  <a:pt x="3980784" y="2153128"/>
                </a:cubicBezTo>
                <a:cubicBezTo>
                  <a:pt x="4024217" y="2180179"/>
                  <a:pt x="4077462" y="2196371"/>
                  <a:pt x="4135279" y="2196181"/>
                </a:cubicBezTo>
                <a:cubicBezTo>
                  <a:pt x="4215098" y="2195990"/>
                  <a:pt x="4286345" y="2165129"/>
                  <a:pt x="4334256" y="2116742"/>
                </a:cubicBezTo>
                <a:cubicBezTo>
                  <a:pt x="4343019" y="2117599"/>
                  <a:pt x="4351878" y="2118171"/>
                  <a:pt x="4360926" y="2118171"/>
                </a:cubicBezTo>
                <a:cubicBezTo>
                  <a:pt x="4412552" y="2118075"/>
                  <a:pt x="4459986" y="2102836"/>
                  <a:pt x="4497896" y="2077785"/>
                </a:cubicBezTo>
                <a:cubicBezTo>
                  <a:pt x="4510945" y="2174464"/>
                  <a:pt x="4606671" y="2249425"/>
                  <a:pt x="4722781" y="2249140"/>
                </a:cubicBezTo>
                <a:cubicBezTo>
                  <a:pt x="4804696" y="2248949"/>
                  <a:pt x="4876038" y="2211230"/>
                  <a:pt x="4915472" y="2155128"/>
                </a:cubicBezTo>
                <a:cubicBezTo>
                  <a:pt x="4951000" y="2174940"/>
                  <a:pt x="4993291" y="2186465"/>
                  <a:pt x="5038725" y="2186370"/>
                </a:cubicBezTo>
                <a:cubicBezTo>
                  <a:pt x="5067682" y="2186274"/>
                  <a:pt x="5095304" y="2181417"/>
                  <a:pt x="5120735" y="2172844"/>
                </a:cubicBezTo>
                <a:cubicBezTo>
                  <a:pt x="5159883" y="2200467"/>
                  <a:pt x="5210080" y="2217040"/>
                  <a:pt x="5264753" y="2216850"/>
                </a:cubicBezTo>
                <a:cubicBezTo>
                  <a:pt x="5317808" y="2216755"/>
                  <a:pt x="5366385" y="2200848"/>
                  <a:pt x="5404866" y="2174464"/>
                </a:cubicBezTo>
                <a:cubicBezTo>
                  <a:pt x="5418011" y="2176464"/>
                  <a:pt x="5431536" y="2177702"/>
                  <a:pt x="5445347" y="2177607"/>
                </a:cubicBezTo>
                <a:cubicBezTo>
                  <a:pt x="5570125" y="2177321"/>
                  <a:pt x="5670995" y="2090263"/>
                  <a:pt x="5670614" y="1983297"/>
                </a:cubicBezTo>
                <a:cubicBezTo>
                  <a:pt x="5670709" y="1887856"/>
                  <a:pt x="5590318" y="1809084"/>
                  <a:pt x="5484686" y="1792987"/>
                </a:cubicBezTo>
                <a:close/>
              </a:path>
            </a:pathLst>
          </a:custGeom>
          <a:gradFill>
            <a:gsLst>
              <a:gs pos="0">
                <a:srgbClr val="FFFFFF"/>
              </a:gs>
              <a:gs pos="37910">
                <a:srgbClr val="FAFEFE"/>
              </a:gs>
              <a:gs pos="100000">
                <a:srgbClr val="81D2E7"/>
              </a:gs>
            </a:gsLst>
            <a:lin ang="5258220"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3" name="Freeform: Shape 2">
            <a:extLst>
              <a:ext uri="{FF2B5EF4-FFF2-40B4-BE49-F238E27FC236}">
                <a16:creationId xmlns:a16="http://schemas.microsoft.com/office/drawing/2014/main" id="{51B686B3-9BCA-60F6-CA8F-E3FD524C26C9}"/>
              </a:ext>
            </a:extLst>
          </p:cNvPr>
          <p:cNvSpPr/>
          <p:nvPr/>
        </p:nvSpPr>
        <p:spPr>
          <a:xfrm>
            <a:off x="8226170" y="3567637"/>
            <a:ext cx="3965830" cy="2269523"/>
          </a:xfrm>
          <a:custGeom>
            <a:avLst/>
            <a:gdLst>
              <a:gd name="connsiteX0" fmla="*/ 3965830 w 3965830"/>
              <a:gd name="connsiteY0" fmla="*/ 483776 h 2269523"/>
              <a:gd name="connsiteX1" fmla="*/ 3947542 w 3965830"/>
              <a:gd name="connsiteY1" fmla="*/ 480823 h 2269523"/>
              <a:gd name="connsiteX2" fmla="*/ 3833052 w 3965830"/>
              <a:gd name="connsiteY2" fmla="*/ 418720 h 2269523"/>
              <a:gd name="connsiteX3" fmla="*/ 3836100 w 3965830"/>
              <a:gd name="connsiteY3" fmla="*/ 385287 h 2269523"/>
              <a:gd name="connsiteX4" fmla="*/ 3573400 w 3965830"/>
              <a:gd name="connsiteY4" fmla="*/ 161069 h 2269523"/>
              <a:gd name="connsiteX5" fmla="*/ 3461767 w 3965830"/>
              <a:gd name="connsiteY5" fmla="*/ 182976 h 2269523"/>
              <a:gd name="connsiteX6" fmla="*/ 3293175 w 3965830"/>
              <a:gd name="connsiteY6" fmla="*/ 130684 h 2269523"/>
              <a:gd name="connsiteX7" fmla="*/ 3093816 w 3965830"/>
              <a:gd name="connsiteY7" fmla="*/ 210504 h 2269523"/>
              <a:gd name="connsiteX8" fmla="*/ 2831974 w 3965830"/>
              <a:gd name="connsiteY8" fmla="*/ 1 h 2269523"/>
              <a:gd name="connsiteX9" fmla="*/ 2626996 w 3965830"/>
              <a:gd name="connsiteY9" fmla="*/ 85726 h 2269523"/>
              <a:gd name="connsiteX10" fmla="*/ 2515839 w 3965830"/>
              <a:gd name="connsiteY10" fmla="*/ 55056 h 2269523"/>
              <a:gd name="connsiteX11" fmla="*/ 2328673 w 3965830"/>
              <a:gd name="connsiteY11" fmla="*/ 195359 h 2269523"/>
              <a:gd name="connsiteX12" fmla="*/ 2146364 w 3965830"/>
              <a:gd name="connsiteY12" fmla="*/ 358332 h 2269523"/>
              <a:gd name="connsiteX13" fmla="*/ 2189894 w 3965830"/>
              <a:gd name="connsiteY13" fmla="*/ 461678 h 2269523"/>
              <a:gd name="connsiteX14" fmla="*/ 2147031 w 3965830"/>
              <a:gd name="connsiteY14" fmla="*/ 583122 h 2269523"/>
              <a:gd name="connsiteX15" fmla="*/ 2159414 w 3965830"/>
              <a:gd name="connsiteY15" fmla="*/ 649511 h 2269523"/>
              <a:gd name="connsiteX16" fmla="*/ 2092739 w 3965830"/>
              <a:gd name="connsiteY16" fmla="*/ 688087 h 2269523"/>
              <a:gd name="connsiteX17" fmla="*/ 1930337 w 3965830"/>
              <a:gd name="connsiteY17" fmla="*/ 637986 h 2269523"/>
              <a:gd name="connsiteX18" fmla="*/ 1678020 w 3965830"/>
              <a:gd name="connsiteY18" fmla="*/ 855632 h 2269523"/>
              <a:gd name="connsiteX19" fmla="*/ 1689831 w 3965830"/>
              <a:gd name="connsiteY19" fmla="*/ 920688 h 2269523"/>
              <a:gd name="connsiteX20" fmla="*/ 1530954 w 3965830"/>
              <a:gd name="connsiteY20" fmla="*/ 1054324 h 2269523"/>
              <a:gd name="connsiteX21" fmla="*/ 1362266 w 3965830"/>
              <a:gd name="connsiteY21" fmla="*/ 1011366 h 2269523"/>
              <a:gd name="connsiteX22" fmla="*/ 1067658 w 3965830"/>
              <a:gd name="connsiteY22" fmla="*/ 1203485 h 2269523"/>
              <a:gd name="connsiteX23" fmla="*/ 983362 w 3965830"/>
              <a:gd name="connsiteY23" fmla="*/ 1190626 h 2269523"/>
              <a:gd name="connsiteX24" fmla="*/ 742951 w 3965830"/>
              <a:gd name="connsiteY24" fmla="*/ 1369791 h 2269523"/>
              <a:gd name="connsiteX25" fmla="*/ 607791 w 3965830"/>
              <a:gd name="connsiteY25" fmla="*/ 1417702 h 2269523"/>
              <a:gd name="connsiteX26" fmla="*/ 441770 w 3965830"/>
              <a:gd name="connsiteY26" fmla="*/ 1346932 h 2269523"/>
              <a:gd name="connsiteX27" fmla="*/ 234697 w 3965830"/>
              <a:gd name="connsiteY27" fmla="*/ 1522668 h 2269523"/>
              <a:gd name="connsiteX28" fmla="*/ 153163 w 3965830"/>
              <a:gd name="connsiteY28" fmla="*/ 1502665 h 2269523"/>
              <a:gd name="connsiteX29" fmla="*/ 1 w 3965830"/>
              <a:gd name="connsiteY29" fmla="*/ 1634872 h 2269523"/>
              <a:gd name="connsiteX30" fmla="*/ 154020 w 3965830"/>
              <a:gd name="connsiteY30" fmla="*/ 1766317 h 2269523"/>
              <a:gd name="connsiteX31" fmla="*/ 191358 w 3965830"/>
              <a:gd name="connsiteY31" fmla="*/ 1762126 h 2269523"/>
              <a:gd name="connsiteX32" fmla="*/ 316802 w 3965830"/>
              <a:gd name="connsiteY32" fmla="*/ 1812418 h 2269523"/>
              <a:gd name="connsiteX33" fmla="*/ 409671 w 3965830"/>
              <a:gd name="connsiteY33" fmla="*/ 1787082 h 2269523"/>
              <a:gd name="connsiteX34" fmla="*/ 551879 w 3965830"/>
              <a:gd name="connsiteY34" fmla="*/ 1858329 h 2269523"/>
              <a:gd name="connsiteX35" fmla="*/ 595218 w 3965830"/>
              <a:gd name="connsiteY35" fmla="*/ 1853090 h 2269523"/>
              <a:gd name="connsiteX36" fmla="*/ 750952 w 3965830"/>
              <a:gd name="connsiteY36" fmla="*/ 1950912 h 2269523"/>
              <a:gd name="connsiteX37" fmla="*/ 802101 w 3965830"/>
              <a:gd name="connsiteY37" fmla="*/ 1943673 h 2269523"/>
              <a:gd name="connsiteX38" fmla="*/ 913734 w 3965830"/>
              <a:gd name="connsiteY38" fmla="*/ 1981582 h 2269523"/>
              <a:gd name="connsiteX39" fmla="*/ 1018223 w 3965830"/>
              <a:gd name="connsiteY39" fmla="*/ 1948531 h 2269523"/>
              <a:gd name="connsiteX40" fmla="*/ 1275589 w 3965830"/>
              <a:gd name="connsiteY40" fmla="*/ 2127982 h 2269523"/>
              <a:gd name="connsiteX41" fmla="*/ 1471518 w 3965830"/>
              <a:gd name="connsiteY41" fmla="*/ 2051400 h 2269523"/>
              <a:gd name="connsiteX42" fmla="*/ 1709453 w 3965830"/>
              <a:gd name="connsiteY42" fmla="*/ 2181226 h 2269523"/>
              <a:gd name="connsiteX43" fmla="*/ 1932052 w 3965830"/>
              <a:gd name="connsiteY43" fmla="*/ 2073594 h 2269523"/>
              <a:gd name="connsiteX44" fmla="*/ 2143126 w 3965830"/>
              <a:gd name="connsiteY44" fmla="*/ 2164748 h 2269523"/>
              <a:gd name="connsiteX45" fmla="*/ 2384680 w 3965830"/>
              <a:gd name="connsiteY45" fmla="*/ 2025492 h 2269523"/>
              <a:gd name="connsiteX46" fmla="*/ 2477072 w 3965830"/>
              <a:gd name="connsiteY46" fmla="*/ 2039875 h 2269523"/>
              <a:gd name="connsiteX47" fmla="*/ 2502981 w 3965830"/>
              <a:gd name="connsiteY47" fmla="*/ 2038732 h 2269523"/>
              <a:gd name="connsiteX48" fmla="*/ 2685003 w 3965830"/>
              <a:gd name="connsiteY48" fmla="*/ 2101502 h 2269523"/>
              <a:gd name="connsiteX49" fmla="*/ 2851024 w 3965830"/>
              <a:gd name="connsiteY49" fmla="*/ 2050067 h 2269523"/>
              <a:gd name="connsiteX50" fmla="*/ 2895411 w 3965830"/>
              <a:gd name="connsiteY50" fmla="*/ 2069498 h 2269523"/>
              <a:gd name="connsiteX51" fmla="*/ 3155348 w 3965830"/>
              <a:gd name="connsiteY51" fmla="*/ 2263236 h 2269523"/>
              <a:gd name="connsiteX52" fmla="*/ 3399283 w 3965830"/>
              <a:gd name="connsiteY52" fmla="*/ 2118361 h 2269523"/>
              <a:gd name="connsiteX53" fmla="*/ 3453004 w 3965830"/>
              <a:gd name="connsiteY53" fmla="*/ 2123028 h 2269523"/>
              <a:gd name="connsiteX54" fmla="*/ 3544920 w 3965830"/>
              <a:gd name="connsiteY54" fmla="*/ 2108265 h 2269523"/>
              <a:gd name="connsiteX55" fmla="*/ 3796856 w 3965830"/>
              <a:gd name="connsiteY55" fmla="*/ 2269523 h 2269523"/>
              <a:gd name="connsiteX56" fmla="*/ 3948780 w 3965830"/>
              <a:gd name="connsiteY56" fmla="*/ 2227232 h 2269523"/>
              <a:gd name="connsiteX57" fmla="*/ 3965544 w 3965830"/>
              <a:gd name="connsiteY57" fmla="*/ 2237805 h 2269523"/>
              <a:gd name="connsiteX58" fmla="*/ 3965544 w 3965830"/>
              <a:gd name="connsiteY58" fmla="*/ 483776 h 22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65830" h="2269523">
                <a:moveTo>
                  <a:pt x="3965830" y="483776"/>
                </a:moveTo>
                <a:cubicBezTo>
                  <a:pt x="3959829" y="482633"/>
                  <a:pt x="3953733" y="481585"/>
                  <a:pt x="3947542" y="480823"/>
                </a:cubicBezTo>
                <a:cubicBezTo>
                  <a:pt x="3916681" y="452248"/>
                  <a:pt x="3877533" y="430531"/>
                  <a:pt x="3833052" y="418720"/>
                </a:cubicBezTo>
                <a:cubicBezTo>
                  <a:pt x="3834956" y="407766"/>
                  <a:pt x="3836194" y="396622"/>
                  <a:pt x="3836100" y="385287"/>
                </a:cubicBezTo>
                <a:cubicBezTo>
                  <a:pt x="3835718" y="261081"/>
                  <a:pt x="3718085" y="160783"/>
                  <a:pt x="3573400" y="161069"/>
                </a:cubicBezTo>
                <a:cubicBezTo>
                  <a:pt x="3533395" y="161164"/>
                  <a:pt x="3495676" y="169165"/>
                  <a:pt x="3461767" y="182976"/>
                </a:cubicBezTo>
                <a:cubicBezTo>
                  <a:pt x="3416142" y="150210"/>
                  <a:pt x="3357373" y="130494"/>
                  <a:pt x="3293175" y="130684"/>
                </a:cubicBezTo>
                <a:cubicBezTo>
                  <a:pt x="3213164" y="130875"/>
                  <a:pt x="3141727" y="161926"/>
                  <a:pt x="3093816" y="210504"/>
                </a:cubicBezTo>
                <a:cubicBezTo>
                  <a:pt x="3085148" y="92775"/>
                  <a:pt x="2971229" y="-380"/>
                  <a:pt x="2831974" y="1"/>
                </a:cubicBezTo>
                <a:cubicBezTo>
                  <a:pt x="2748725" y="192"/>
                  <a:pt x="2674907" y="33720"/>
                  <a:pt x="2626996" y="85726"/>
                </a:cubicBezTo>
                <a:cubicBezTo>
                  <a:pt x="2595754" y="66390"/>
                  <a:pt x="2557368" y="54960"/>
                  <a:pt x="2515839" y="55056"/>
                </a:cubicBezTo>
                <a:cubicBezTo>
                  <a:pt x="2420113" y="55246"/>
                  <a:pt x="2341436" y="116301"/>
                  <a:pt x="2328673" y="195359"/>
                </a:cubicBezTo>
                <a:cubicBezTo>
                  <a:pt x="2227136" y="198788"/>
                  <a:pt x="2146078" y="270416"/>
                  <a:pt x="2146364" y="358332"/>
                </a:cubicBezTo>
                <a:cubicBezTo>
                  <a:pt x="2146460" y="397575"/>
                  <a:pt x="2162843" y="433579"/>
                  <a:pt x="2189894" y="461678"/>
                </a:cubicBezTo>
                <a:cubicBezTo>
                  <a:pt x="2162747" y="496349"/>
                  <a:pt x="2146936" y="538164"/>
                  <a:pt x="2147031" y="583122"/>
                </a:cubicBezTo>
                <a:cubicBezTo>
                  <a:pt x="2147127" y="606267"/>
                  <a:pt x="2151508" y="628556"/>
                  <a:pt x="2159414" y="649511"/>
                </a:cubicBezTo>
                <a:cubicBezTo>
                  <a:pt x="2134744" y="659322"/>
                  <a:pt x="2112265" y="672371"/>
                  <a:pt x="2092739" y="688087"/>
                </a:cubicBezTo>
                <a:cubicBezTo>
                  <a:pt x="2048733" y="656655"/>
                  <a:pt x="1992155" y="637795"/>
                  <a:pt x="1930337" y="637986"/>
                </a:cubicBezTo>
                <a:cubicBezTo>
                  <a:pt x="1790606" y="638367"/>
                  <a:pt x="1677639" y="735807"/>
                  <a:pt x="1678020" y="855632"/>
                </a:cubicBezTo>
                <a:cubicBezTo>
                  <a:pt x="1678116" y="878301"/>
                  <a:pt x="1682306" y="900209"/>
                  <a:pt x="1689831" y="920688"/>
                </a:cubicBezTo>
                <a:cubicBezTo>
                  <a:pt x="1615631" y="941738"/>
                  <a:pt x="1556957" y="991363"/>
                  <a:pt x="1530954" y="1054324"/>
                </a:cubicBezTo>
                <a:cubicBezTo>
                  <a:pt x="1482472" y="1027082"/>
                  <a:pt x="1424560" y="1011175"/>
                  <a:pt x="1362266" y="1011366"/>
                </a:cubicBezTo>
                <a:cubicBezTo>
                  <a:pt x="1221773" y="1011747"/>
                  <a:pt x="1103853" y="1092900"/>
                  <a:pt x="1067658" y="1203485"/>
                </a:cubicBezTo>
                <a:cubicBezTo>
                  <a:pt x="1041369" y="1195198"/>
                  <a:pt x="1012985" y="1190531"/>
                  <a:pt x="983362" y="1190626"/>
                </a:cubicBezTo>
                <a:cubicBezTo>
                  <a:pt x="860870" y="1190912"/>
                  <a:pt x="760001" y="1268731"/>
                  <a:pt x="742951" y="1369791"/>
                </a:cubicBezTo>
                <a:cubicBezTo>
                  <a:pt x="690658" y="1371220"/>
                  <a:pt x="643415" y="1389127"/>
                  <a:pt x="607791" y="1417702"/>
                </a:cubicBezTo>
                <a:cubicBezTo>
                  <a:pt x="569691" y="1374649"/>
                  <a:pt x="509588" y="1346741"/>
                  <a:pt x="441770" y="1346932"/>
                </a:cubicBezTo>
                <a:cubicBezTo>
                  <a:pt x="328137" y="1347217"/>
                  <a:pt x="236316" y="1425608"/>
                  <a:pt x="234697" y="1522668"/>
                </a:cubicBezTo>
                <a:cubicBezTo>
                  <a:pt x="210980" y="1509999"/>
                  <a:pt x="183071" y="1502570"/>
                  <a:pt x="153163" y="1502665"/>
                </a:cubicBezTo>
                <a:cubicBezTo>
                  <a:pt x="68295" y="1502856"/>
                  <a:pt x="-285" y="1562006"/>
                  <a:pt x="1" y="1634872"/>
                </a:cubicBezTo>
                <a:cubicBezTo>
                  <a:pt x="287" y="1707643"/>
                  <a:pt x="69248" y="1766508"/>
                  <a:pt x="154020" y="1766317"/>
                </a:cubicBezTo>
                <a:cubicBezTo>
                  <a:pt x="166879" y="1766317"/>
                  <a:pt x="179357" y="1764698"/>
                  <a:pt x="191358" y="1762126"/>
                </a:cubicBezTo>
                <a:cubicBezTo>
                  <a:pt x="221266" y="1792987"/>
                  <a:pt x="266415" y="1812514"/>
                  <a:pt x="316802" y="1812418"/>
                </a:cubicBezTo>
                <a:cubicBezTo>
                  <a:pt x="351378" y="1812323"/>
                  <a:pt x="383382" y="1802893"/>
                  <a:pt x="409671" y="1787082"/>
                </a:cubicBezTo>
                <a:cubicBezTo>
                  <a:pt x="437579" y="1829754"/>
                  <a:pt x="490824" y="1858519"/>
                  <a:pt x="551879" y="1858329"/>
                </a:cubicBezTo>
                <a:cubicBezTo>
                  <a:pt x="566929" y="1858329"/>
                  <a:pt x="581407" y="1856424"/>
                  <a:pt x="595218" y="1853090"/>
                </a:cubicBezTo>
                <a:cubicBezTo>
                  <a:pt x="615887" y="1909859"/>
                  <a:pt x="677895" y="1951102"/>
                  <a:pt x="750952" y="1950912"/>
                </a:cubicBezTo>
                <a:cubicBezTo>
                  <a:pt x="768859" y="1950912"/>
                  <a:pt x="786004" y="1948245"/>
                  <a:pt x="802101" y="1943673"/>
                </a:cubicBezTo>
                <a:cubicBezTo>
                  <a:pt x="831343" y="1967199"/>
                  <a:pt x="870491" y="1981677"/>
                  <a:pt x="913734" y="1981582"/>
                </a:cubicBezTo>
                <a:cubicBezTo>
                  <a:pt x="953549" y="1981487"/>
                  <a:pt x="990029" y="1969009"/>
                  <a:pt x="1018223" y="1948531"/>
                </a:cubicBezTo>
                <a:cubicBezTo>
                  <a:pt x="1042798" y="2051210"/>
                  <a:pt x="1148716" y="2128267"/>
                  <a:pt x="1275589" y="2127982"/>
                </a:cubicBezTo>
                <a:cubicBezTo>
                  <a:pt x="1353789" y="2127791"/>
                  <a:pt x="1423607" y="2098073"/>
                  <a:pt x="1471518" y="2051400"/>
                </a:cubicBezTo>
                <a:cubicBezTo>
                  <a:pt x="1513428" y="2128172"/>
                  <a:pt x="1604106" y="2181512"/>
                  <a:pt x="1709453" y="2181226"/>
                </a:cubicBezTo>
                <a:cubicBezTo>
                  <a:pt x="1803845" y="2181036"/>
                  <a:pt x="1886141" y="2137888"/>
                  <a:pt x="1932052" y="2073594"/>
                </a:cubicBezTo>
                <a:cubicBezTo>
                  <a:pt x="1979962" y="2128934"/>
                  <a:pt x="2056544" y="2164939"/>
                  <a:pt x="2143126" y="2164748"/>
                </a:cubicBezTo>
                <a:cubicBezTo>
                  <a:pt x="2252282" y="2164462"/>
                  <a:pt x="2345532" y="2107026"/>
                  <a:pt x="2384680" y="2025492"/>
                </a:cubicBezTo>
                <a:cubicBezTo>
                  <a:pt x="2413445" y="2034732"/>
                  <a:pt x="2444497" y="2039971"/>
                  <a:pt x="2477072" y="2039875"/>
                </a:cubicBezTo>
                <a:cubicBezTo>
                  <a:pt x="2485836" y="2039875"/>
                  <a:pt x="2494503" y="2039399"/>
                  <a:pt x="2502981" y="2038732"/>
                </a:cubicBezTo>
                <a:cubicBezTo>
                  <a:pt x="2550225" y="2077690"/>
                  <a:pt x="2614328" y="2101692"/>
                  <a:pt x="2685003" y="2101502"/>
                </a:cubicBezTo>
                <a:cubicBezTo>
                  <a:pt x="2748059" y="2101311"/>
                  <a:pt x="2805875" y="2082071"/>
                  <a:pt x="2851024" y="2050067"/>
                </a:cubicBezTo>
                <a:cubicBezTo>
                  <a:pt x="2864931" y="2057687"/>
                  <a:pt x="2879789" y="2064164"/>
                  <a:pt x="2895411" y="2069498"/>
                </a:cubicBezTo>
                <a:cubicBezTo>
                  <a:pt x="2913127" y="2179131"/>
                  <a:pt x="3022760" y="2263522"/>
                  <a:pt x="3155348" y="2263236"/>
                </a:cubicBezTo>
                <a:cubicBezTo>
                  <a:pt x="3266981" y="2262951"/>
                  <a:pt x="3361754" y="2202753"/>
                  <a:pt x="3399283" y="2118361"/>
                </a:cubicBezTo>
                <a:cubicBezTo>
                  <a:pt x="3416618" y="2121409"/>
                  <a:pt x="3434621" y="2123028"/>
                  <a:pt x="3453004" y="2123028"/>
                </a:cubicBezTo>
                <a:cubicBezTo>
                  <a:pt x="3485484" y="2122933"/>
                  <a:pt x="3516345" y="2117599"/>
                  <a:pt x="3544920" y="2108265"/>
                </a:cubicBezTo>
                <a:cubicBezTo>
                  <a:pt x="3577020" y="2201610"/>
                  <a:pt x="3677699" y="2269714"/>
                  <a:pt x="3796856" y="2269523"/>
                </a:cubicBezTo>
                <a:cubicBezTo>
                  <a:pt x="3853625" y="2269428"/>
                  <a:pt x="3906013" y="2253616"/>
                  <a:pt x="3948780" y="2227232"/>
                </a:cubicBezTo>
                <a:cubicBezTo>
                  <a:pt x="3954209" y="2230947"/>
                  <a:pt x="3959829" y="2234471"/>
                  <a:pt x="3965544" y="2237805"/>
                </a:cubicBezTo>
                <a:lnTo>
                  <a:pt x="3965544" y="483776"/>
                </a:lnTo>
                <a:close/>
              </a:path>
            </a:pathLst>
          </a:custGeom>
          <a:gradFill>
            <a:gsLst>
              <a:gs pos="0">
                <a:srgbClr val="FFFFFF"/>
              </a:gs>
              <a:gs pos="37910">
                <a:srgbClr val="FAFEFE"/>
              </a:gs>
              <a:gs pos="100000">
                <a:srgbClr val="81D2E7"/>
              </a:gs>
            </a:gsLst>
            <a:lin ang="5656845"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82673" y="622335"/>
            <a:ext cx="1589852" cy="1545336"/>
          </a:xfrm>
          <a:prstGeom prst="rect">
            <a:avLst/>
          </a:prstGeom>
        </p:spPr>
      </p:pic>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UTM Avo" panose="02040603050506020204" pitchFamily="18" charset="0"/>
                <a:ea typeface="+mn-ea"/>
                <a:cs typeface="Times New Roman" panose="02020603050405020304" pitchFamily="18" charset="0"/>
              </a:rPr>
              <a:t>GO HOME</a:t>
            </a:r>
          </a:p>
        </p:txBody>
      </p:sp>
      <p:grpSp>
        <p:nvGrpSpPr>
          <p:cNvPr id="21" name="Group 20">
            <a:extLst>
              <a:ext uri="{FF2B5EF4-FFF2-40B4-BE49-F238E27FC236}">
                <a16:creationId xmlns:a16="http://schemas.microsoft.com/office/drawing/2014/main" id="{55FA34DF-6CAA-11D0-EF20-2043BA07A0E8}"/>
              </a:ext>
            </a:extLst>
          </p:cNvPr>
          <p:cNvGrpSpPr/>
          <p:nvPr/>
        </p:nvGrpSpPr>
        <p:grpSpPr>
          <a:xfrm>
            <a:off x="914401" y="296195"/>
            <a:ext cx="10237494" cy="2016846"/>
            <a:chOff x="313163" y="231911"/>
            <a:chExt cx="11502886" cy="2054087"/>
          </a:xfrm>
        </p:grpSpPr>
        <p:sp>
          <p:nvSpPr>
            <p:cNvPr id="22" name="Rectangle: Diagonal Corners Snipped 21">
              <a:extLst>
                <a:ext uri="{FF2B5EF4-FFF2-40B4-BE49-F238E27FC236}">
                  <a16:creationId xmlns:a16="http://schemas.microsoft.com/office/drawing/2014/main" id="{A2FF42D2-A190-42ED-9BE3-2C5000C0FB1F}"/>
                </a:ext>
              </a:extLst>
            </p:cNvPr>
            <p:cNvSpPr/>
            <p:nvPr/>
          </p:nvSpPr>
          <p:spPr>
            <a:xfrm>
              <a:off x="313163" y="231911"/>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id="{29BFE608-3D23-0758-35C8-1621DFFD7717}"/>
                </a:ext>
              </a:extLst>
            </p:cNvPr>
            <p:cNvSpPr txBox="1"/>
            <p:nvPr/>
          </p:nvSpPr>
          <p:spPr>
            <a:xfrm>
              <a:off x="961106" y="640039"/>
              <a:ext cx="10348241" cy="1222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Câu</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hỏi</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1: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Để</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gõ</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cụm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từ</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“tin 3”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cần</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sử</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dụng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những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ngón</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p>
          </p:txBody>
        </p:sp>
      </p:grpSp>
      <p:grpSp>
        <p:nvGrpSpPr>
          <p:cNvPr id="24" name="Group 23">
            <a:extLst>
              <a:ext uri="{FF2B5EF4-FFF2-40B4-BE49-F238E27FC236}">
                <a16:creationId xmlns:a16="http://schemas.microsoft.com/office/drawing/2014/main" id="{182C3EF7-F8ED-3357-87C6-19ACB13B8CD2}"/>
              </a:ext>
            </a:extLst>
          </p:cNvPr>
          <p:cNvGrpSpPr/>
          <p:nvPr/>
        </p:nvGrpSpPr>
        <p:grpSpPr>
          <a:xfrm>
            <a:off x="927464" y="3626189"/>
            <a:ext cx="7354957" cy="918222"/>
            <a:chOff x="689113" y="2497522"/>
            <a:chExt cx="7354957" cy="918222"/>
          </a:xfrm>
        </p:grpSpPr>
        <p:sp>
          <p:nvSpPr>
            <p:cNvPr id="25" name="Rectangle: Diagonal Corners Snipped 24">
              <a:extLst>
                <a:ext uri="{FF2B5EF4-FFF2-40B4-BE49-F238E27FC236}">
                  <a16:creationId xmlns:a16="http://schemas.microsoft.com/office/drawing/2014/main" id="{0AD061B6-9A27-EDB5-0D42-6C889A9C88F8}"/>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26" name="TextBox 25">
              <a:extLst>
                <a:ext uri="{FF2B5EF4-FFF2-40B4-BE49-F238E27FC236}">
                  <a16:creationId xmlns:a16="http://schemas.microsoft.com/office/drawing/2014/main" id="{34C5E7B8-894D-8857-DA5B-C38571CFC851}"/>
                </a:ext>
              </a:extLst>
            </p:cNvPr>
            <p:cNvSpPr txBox="1"/>
            <p:nvPr/>
          </p:nvSpPr>
          <p:spPr>
            <a:xfrm>
              <a:off x="914400" y="2541134"/>
              <a:ext cx="70192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tay</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p>
          </p:txBody>
        </p:sp>
      </p:grpSp>
      <p:grpSp>
        <p:nvGrpSpPr>
          <p:cNvPr id="27" name="Group 26">
            <a:extLst>
              <a:ext uri="{FF2B5EF4-FFF2-40B4-BE49-F238E27FC236}">
                <a16:creationId xmlns:a16="http://schemas.microsoft.com/office/drawing/2014/main" id="{BAE8B35F-D3D8-8B2F-942A-50B09253AC86}"/>
              </a:ext>
            </a:extLst>
          </p:cNvPr>
          <p:cNvGrpSpPr/>
          <p:nvPr/>
        </p:nvGrpSpPr>
        <p:grpSpPr>
          <a:xfrm>
            <a:off x="927464" y="2581130"/>
            <a:ext cx="7354957" cy="918222"/>
            <a:chOff x="689113" y="3567637"/>
            <a:chExt cx="7354957" cy="918222"/>
          </a:xfrm>
        </p:grpSpPr>
        <p:sp>
          <p:nvSpPr>
            <p:cNvPr id="28" name="Rectangle: Diagonal Corners Snipped 27">
              <a:extLst>
                <a:ext uri="{FF2B5EF4-FFF2-40B4-BE49-F238E27FC236}">
                  <a16:creationId xmlns:a16="http://schemas.microsoft.com/office/drawing/2014/main" id="{F9057D51-71C2-C9C2-305C-B2B278C09BB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42E6BB7-4BDF-2E45-B432-F9389688E980}"/>
                </a:ext>
              </a:extLst>
            </p:cNvPr>
            <p:cNvSpPr txBox="1"/>
            <p:nvPr/>
          </p:nvSpPr>
          <p:spPr>
            <a:xfrm>
              <a:off x="914400" y="3591652"/>
              <a:ext cx="70192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cái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tay</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30" name="Group 29">
            <a:extLst>
              <a:ext uri="{FF2B5EF4-FFF2-40B4-BE49-F238E27FC236}">
                <a16:creationId xmlns:a16="http://schemas.microsoft.com/office/drawing/2014/main" id="{B4919C62-364E-63CC-EB4E-55B3B4141953}"/>
              </a:ext>
            </a:extLst>
          </p:cNvPr>
          <p:cNvGrpSpPr/>
          <p:nvPr/>
        </p:nvGrpSpPr>
        <p:grpSpPr>
          <a:xfrm>
            <a:off x="927464" y="4637752"/>
            <a:ext cx="7354957" cy="918222"/>
            <a:chOff x="689113" y="4637752"/>
            <a:chExt cx="7354957" cy="918222"/>
          </a:xfrm>
        </p:grpSpPr>
        <p:sp>
          <p:nvSpPr>
            <p:cNvPr id="31" name="Rectangle: Diagonal Corners Snipped 30">
              <a:extLst>
                <a:ext uri="{FF2B5EF4-FFF2-40B4-BE49-F238E27FC236}">
                  <a16:creationId xmlns:a16="http://schemas.microsoft.com/office/drawing/2014/main" id="{A5BA0E6A-43C1-D946-30C6-59D6E1D7D7BB}"/>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32" name="TextBox 31">
              <a:extLst>
                <a:ext uri="{FF2B5EF4-FFF2-40B4-BE49-F238E27FC236}">
                  <a16:creationId xmlns:a16="http://schemas.microsoft.com/office/drawing/2014/main" id="{E5B7CD02-7005-4A90-B984-F1B9E4D44451}"/>
                </a:ext>
              </a:extLst>
            </p:cNvPr>
            <p:cNvSpPr txBox="1"/>
            <p:nvPr/>
          </p:nvSpPr>
          <p:spPr>
            <a:xfrm>
              <a:off x="914400" y="4724977"/>
              <a:ext cx="70192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tay</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33" name="Group 32">
            <a:extLst>
              <a:ext uri="{FF2B5EF4-FFF2-40B4-BE49-F238E27FC236}">
                <a16:creationId xmlns:a16="http://schemas.microsoft.com/office/drawing/2014/main" id="{58777609-A6B9-DAC5-00B6-B8DBEC4D5BC0}"/>
              </a:ext>
            </a:extLst>
          </p:cNvPr>
          <p:cNvGrpSpPr/>
          <p:nvPr/>
        </p:nvGrpSpPr>
        <p:grpSpPr>
          <a:xfrm>
            <a:off x="927464" y="5707867"/>
            <a:ext cx="7354957" cy="918222"/>
            <a:chOff x="689113" y="5707867"/>
            <a:chExt cx="7354957" cy="918222"/>
          </a:xfrm>
        </p:grpSpPr>
        <p:sp>
          <p:nvSpPr>
            <p:cNvPr id="34" name="Rectangle: Diagonal Corners Snipped 33">
              <a:extLst>
                <a:ext uri="{FF2B5EF4-FFF2-40B4-BE49-F238E27FC236}">
                  <a16:creationId xmlns:a16="http://schemas.microsoft.com/office/drawing/2014/main" id="{AF886E4F-1320-9C76-4456-4C07653D28BE}"/>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id="{7F8324DB-F15B-81F7-5060-D38E4EEF21CC}"/>
                </a:ext>
              </a:extLst>
            </p:cNvPr>
            <p:cNvSpPr txBox="1"/>
            <p:nvPr/>
          </p:nvSpPr>
          <p:spPr>
            <a:xfrm>
              <a:off x="914400" y="5754908"/>
              <a:ext cx="71296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cái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tay</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4" name="Picture 3">
            <a:extLst>
              <a:ext uri="{FF2B5EF4-FFF2-40B4-BE49-F238E27FC236}">
                <a16:creationId xmlns:a16="http://schemas.microsoft.com/office/drawing/2014/main" id="{926953C5-A3B7-95D5-AB60-276E181A8E70}"/>
              </a:ext>
            </a:extLst>
          </p:cNvPr>
          <p:cNvPicPr>
            <a:picLocks noChangeAspect="1"/>
          </p:cNvPicPr>
          <p:nvPr/>
        </p:nvPicPr>
        <p:blipFill>
          <a:blip r:embed="rId5"/>
          <a:stretch>
            <a:fillRect/>
          </a:stretch>
        </p:blipFill>
        <p:spPr>
          <a:xfrm>
            <a:off x="1" y="0"/>
            <a:ext cx="628552" cy="700883"/>
          </a:xfrm>
          <a:prstGeom prst="rect">
            <a:avLst/>
          </a:prstGeom>
          <a:solidFill>
            <a:schemeClr val="bg1"/>
          </a:solidFill>
        </p:spPr>
      </p:pic>
    </p:spTree>
    <p:extLst>
      <p:ext uri="{BB962C8B-B14F-4D97-AF65-F5344CB8AC3E}">
        <p14:creationId xmlns:p14="http://schemas.microsoft.com/office/powerpoint/2010/main" val="342302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ppt_x"/>
                                          </p:val>
                                        </p:tav>
                                        <p:tav tm="100000">
                                          <p:val>
                                            <p:strVal val="#ppt_x"/>
                                          </p:val>
                                        </p:tav>
                                      </p:tavLst>
                                    </p:anim>
                                    <p:anim calcmode="lin" valueType="num">
                                      <p:cBhvr additive="base">
                                        <p:cTn id="11" dur="500" fill="hold"/>
                                        <p:tgtEl>
                                          <p:spTgt spid="2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600" fill="hold"/>
                                        <p:tgtEl>
                                          <p:spTgt spid="33"/>
                                        </p:tgtEl>
                                        <p:attrNameLst>
                                          <p:attrName>ppt_x</p:attrName>
                                        </p:attrNameLst>
                                      </p:cBhvr>
                                      <p:tavLst>
                                        <p:tav tm="0">
                                          <p:val>
                                            <p:strVal val="#ppt_x"/>
                                          </p:val>
                                        </p:tav>
                                        <p:tav tm="100000">
                                          <p:val>
                                            <p:strVal val="#ppt_x"/>
                                          </p:val>
                                        </p:tav>
                                      </p:tavLst>
                                    </p:anim>
                                    <p:anim calcmode="lin" valueType="num">
                                      <p:cBhvr additive="base">
                                        <p:cTn id="23" dur="6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24"/>
                                        </p:tgtEl>
                                        <p:attrNameLst>
                                          <p:attrName>r</p:attrName>
                                        </p:attrNameLst>
                                      </p:cBhvr>
                                    </p:animRot>
                                    <p:animRot by="-240000">
                                      <p:cBhvr>
                                        <p:cTn id="29" dur="200" fill="hold">
                                          <p:stCondLst>
                                            <p:cond delay="200"/>
                                          </p:stCondLst>
                                        </p:cTn>
                                        <p:tgtEl>
                                          <p:spTgt spid="24"/>
                                        </p:tgtEl>
                                        <p:attrNameLst>
                                          <p:attrName>r</p:attrName>
                                        </p:attrNameLst>
                                      </p:cBhvr>
                                    </p:animRot>
                                    <p:animRot by="240000">
                                      <p:cBhvr>
                                        <p:cTn id="30" dur="200" fill="hold">
                                          <p:stCondLst>
                                            <p:cond delay="400"/>
                                          </p:stCondLst>
                                        </p:cTn>
                                        <p:tgtEl>
                                          <p:spTgt spid="24"/>
                                        </p:tgtEl>
                                        <p:attrNameLst>
                                          <p:attrName>r</p:attrName>
                                        </p:attrNameLst>
                                      </p:cBhvr>
                                    </p:animRot>
                                    <p:animRot by="-240000">
                                      <p:cBhvr>
                                        <p:cTn id="31" dur="200" fill="hold">
                                          <p:stCondLst>
                                            <p:cond delay="600"/>
                                          </p:stCondLst>
                                        </p:cTn>
                                        <p:tgtEl>
                                          <p:spTgt spid="24"/>
                                        </p:tgtEl>
                                        <p:attrNameLst>
                                          <p:attrName>r</p:attrName>
                                        </p:attrNameLst>
                                      </p:cBhvr>
                                    </p:animRot>
                                    <p:animRot by="120000">
                                      <p:cBhvr>
                                        <p:cTn id="32" dur="200" fill="hold">
                                          <p:stCondLst>
                                            <p:cond delay="800"/>
                                          </p:stCondLst>
                                        </p:cTn>
                                        <p:tgtEl>
                                          <p:spTgt spid="24"/>
                                        </p:tgtEl>
                                        <p:attrNameLst>
                                          <p:attrName>r</p:attrName>
                                        </p:attrNameLst>
                                      </p:cBhvr>
                                    </p:animRot>
                                  </p:childTnLst>
                                </p:cTn>
                              </p:par>
                              <p:par>
                                <p:cTn id="33" presetID="26" presetClass="emph" presetSubtype="0" fill="hold"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par>
                                <p:cTn id="36" presetID="35" presetClass="path" presetSubtype="0" accel="50000" decel="50000" fill="hold" nodeType="withEffect">
                                  <p:stCondLst>
                                    <p:cond delay="0"/>
                                  </p:stCondLst>
                                  <p:childTnLst>
                                    <p:animMotion origin="layout" path="M 1.11022E-16 -7.40741E-7 L -0.4082 0.38935 " pathEditMode="relative" rAng="0" ptsTypes="AA">
                                      <p:cBhvr>
                                        <p:cTn id="37" dur="2000" fill="hold"/>
                                        <p:tgtEl>
                                          <p:spTgt spid="10"/>
                                        </p:tgtEl>
                                        <p:attrNameLst>
                                          <p:attrName>ppt_x</p:attrName>
                                          <p:attrName>ppt_y</p:attrName>
                                        </p:attrNameLst>
                                      </p:cBhvr>
                                      <p:rCtr x="-20417" y="19468"/>
                                    </p:animMotion>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p:cTn id="42" dur="indefinite"/>
                                        <p:tgtEl>
                                          <p:spTgt spid="27"/>
                                        </p:tgtEl>
                                        <p:attrNameLst>
                                          <p:attrName>style.opacity</p:attrName>
                                        </p:attrNameLst>
                                      </p:cBhvr>
                                      <p:to>
                                        <p:strVal val="0.5"/>
                                      </p:to>
                                    </p:set>
                                    <p:animEffect filter="image" prLst="opacity: 0.5">
                                      <p:cBhvr rctx="IE">
                                        <p:cTn id="43" dur="indefinite"/>
                                        <p:tgtEl>
                                          <p:spTgt spid="27"/>
                                        </p:tgtEl>
                                      </p:cBhvr>
                                    </p:animEffect>
                                  </p:child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9" presetClass="emph" presetSubtype="0" nodeType="clickEffect">
                                  <p:stCondLst>
                                    <p:cond delay="0"/>
                                  </p:stCondLst>
                                  <p:childTnLst>
                                    <p:set>
                                      <p:cBhvr>
                                        <p:cTn id="48" dur="indefinite"/>
                                        <p:tgtEl>
                                          <p:spTgt spid="30"/>
                                        </p:tgtEl>
                                        <p:attrNameLst>
                                          <p:attrName>style.opacity</p:attrName>
                                        </p:attrNameLst>
                                      </p:cBhvr>
                                      <p:to>
                                        <p:strVal val="0.5"/>
                                      </p:to>
                                    </p:set>
                                    <p:animEffect filter="image" prLst="opacity: 0.5">
                                      <p:cBhvr rctx="IE">
                                        <p:cTn id="49" dur="indefinite"/>
                                        <p:tgtEl>
                                          <p:spTgt spid="30"/>
                                        </p:tgtEl>
                                      </p:cBhvr>
                                    </p:animEffec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9" presetClass="emph" presetSubtype="0" nodeType="clickEffect">
                                  <p:stCondLst>
                                    <p:cond delay="0"/>
                                  </p:stCondLst>
                                  <p:childTnLst>
                                    <p:set>
                                      <p:cBhvr>
                                        <p:cTn id="54" dur="indefinite"/>
                                        <p:tgtEl>
                                          <p:spTgt spid="33"/>
                                        </p:tgtEl>
                                        <p:attrNameLst>
                                          <p:attrName>style.opacity</p:attrName>
                                        </p:attrNameLst>
                                      </p:cBhvr>
                                      <p:to>
                                        <p:strVal val="0.5"/>
                                      </p:to>
                                    </p:set>
                                    <p:animEffect filter="image" prLst="opacity: 0.5">
                                      <p:cBhvr rctx="IE">
                                        <p:cTn id="55" dur="indefinite"/>
                                        <p:tgtEl>
                                          <p:spTgt spid="33"/>
                                        </p:tgtEl>
                                      </p:cBhvr>
                                    </p:animEffect>
                                  </p:childTnLst>
                                </p:cTn>
                              </p:par>
                            </p:childTnLst>
                          </p:cTn>
                        </p:par>
                      </p:childTnLst>
                    </p:cTn>
                  </p:par>
                </p:childTnLst>
              </p:cTn>
              <p:nextCondLst>
                <p:cond evt="onClick" delay="0">
                  <p:tgtEl>
                    <p:spTgt spid="3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Shape 58">
            <a:extLst>
              <a:ext uri="{FF2B5EF4-FFF2-40B4-BE49-F238E27FC236}">
                <a16:creationId xmlns:a16="http://schemas.microsoft.com/office/drawing/2014/main" id="{6CF5F573-440D-FA6E-655B-D0DB6C064DB9}"/>
              </a:ext>
            </a:extLst>
          </p:cNvPr>
          <p:cNvSpPr/>
          <p:nvPr/>
        </p:nvSpPr>
        <p:spPr>
          <a:xfrm>
            <a:off x="0" y="3499561"/>
            <a:ext cx="5670614" cy="2276381"/>
          </a:xfrm>
          <a:custGeom>
            <a:avLst/>
            <a:gdLst>
              <a:gd name="connsiteX0" fmla="*/ 5484686 w 5670614"/>
              <a:gd name="connsiteY0" fmla="*/ 1792987 h 2276381"/>
              <a:gd name="connsiteX1" fmla="*/ 5355717 w 5670614"/>
              <a:gd name="connsiteY1" fmla="*/ 1679830 h 2276381"/>
              <a:gd name="connsiteX2" fmla="*/ 5145501 w 5670614"/>
              <a:gd name="connsiteY2" fmla="*/ 1558005 h 2276381"/>
              <a:gd name="connsiteX3" fmla="*/ 4989576 w 5670614"/>
              <a:gd name="connsiteY3" fmla="*/ 1612298 h 2276381"/>
              <a:gd name="connsiteX4" fmla="*/ 4901660 w 5670614"/>
              <a:gd name="connsiteY4" fmla="*/ 1597344 h 2276381"/>
              <a:gd name="connsiteX5" fmla="*/ 4818507 w 5670614"/>
              <a:gd name="connsiteY5" fmla="*/ 1611250 h 2276381"/>
              <a:gd name="connsiteX6" fmla="*/ 4612196 w 5670614"/>
              <a:gd name="connsiteY6" fmla="*/ 1497236 h 2276381"/>
              <a:gd name="connsiteX7" fmla="*/ 4539329 w 5670614"/>
              <a:gd name="connsiteY7" fmla="*/ 1507904 h 2276381"/>
              <a:gd name="connsiteX8" fmla="*/ 4349877 w 5670614"/>
              <a:gd name="connsiteY8" fmla="*/ 1420274 h 2276381"/>
              <a:gd name="connsiteX9" fmla="*/ 4166235 w 5670614"/>
              <a:gd name="connsiteY9" fmla="*/ 1502284 h 2276381"/>
              <a:gd name="connsiteX10" fmla="*/ 3979164 w 5670614"/>
              <a:gd name="connsiteY10" fmla="*/ 1405986 h 2276381"/>
              <a:gd name="connsiteX11" fmla="*/ 3988308 w 5670614"/>
              <a:gd name="connsiteY11" fmla="*/ 1351313 h 2276381"/>
              <a:gd name="connsiteX12" fmla="*/ 3761804 w 5670614"/>
              <a:gd name="connsiteY12" fmla="*/ 1158051 h 2276381"/>
              <a:gd name="connsiteX13" fmla="*/ 3760851 w 5670614"/>
              <a:gd name="connsiteY13" fmla="*/ 1158051 h 2276381"/>
              <a:gd name="connsiteX14" fmla="*/ 3552920 w 5670614"/>
              <a:gd name="connsiteY14" fmla="*/ 980981 h 2276381"/>
              <a:gd name="connsiteX15" fmla="*/ 3326892 w 5670614"/>
              <a:gd name="connsiteY15" fmla="*/ 794672 h 2276381"/>
              <a:gd name="connsiteX16" fmla="*/ 3234500 w 5670614"/>
              <a:gd name="connsiteY16" fmla="*/ 812007 h 2276381"/>
              <a:gd name="connsiteX17" fmla="*/ 3064478 w 5670614"/>
              <a:gd name="connsiteY17" fmla="*/ 686754 h 2276381"/>
              <a:gd name="connsiteX18" fmla="*/ 3036570 w 5670614"/>
              <a:gd name="connsiteY18" fmla="*/ 688944 h 2276381"/>
              <a:gd name="connsiteX19" fmla="*/ 2813399 w 5670614"/>
              <a:gd name="connsiteY19" fmla="*/ 480823 h 2276381"/>
              <a:gd name="connsiteX20" fmla="*/ 2698909 w 5670614"/>
              <a:gd name="connsiteY20" fmla="*/ 418720 h 2276381"/>
              <a:gd name="connsiteX21" fmla="*/ 2701957 w 5670614"/>
              <a:gd name="connsiteY21" fmla="*/ 385287 h 2276381"/>
              <a:gd name="connsiteX22" fmla="*/ 2439257 w 5670614"/>
              <a:gd name="connsiteY22" fmla="*/ 161069 h 2276381"/>
              <a:gd name="connsiteX23" fmla="*/ 2327624 w 5670614"/>
              <a:gd name="connsiteY23" fmla="*/ 182976 h 2276381"/>
              <a:gd name="connsiteX24" fmla="*/ 2159032 w 5670614"/>
              <a:gd name="connsiteY24" fmla="*/ 130684 h 2276381"/>
              <a:gd name="connsiteX25" fmla="*/ 1959674 w 5670614"/>
              <a:gd name="connsiteY25" fmla="*/ 210504 h 2276381"/>
              <a:gd name="connsiteX26" fmla="*/ 1697736 w 5670614"/>
              <a:gd name="connsiteY26" fmla="*/ 1 h 2276381"/>
              <a:gd name="connsiteX27" fmla="*/ 1492853 w 5670614"/>
              <a:gd name="connsiteY27" fmla="*/ 85726 h 2276381"/>
              <a:gd name="connsiteX28" fmla="*/ 1381697 w 5670614"/>
              <a:gd name="connsiteY28" fmla="*/ 55056 h 2276381"/>
              <a:gd name="connsiteX29" fmla="*/ 1194530 w 5670614"/>
              <a:gd name="connsiteY29" fmla="*/ 195359 h 2276381"/>
              <a:gd name="connsiteX30" fmla="*/ 1012222 w 5670614"/>
              <a:gd name="connsiteY30" fmla="*/ 358332 h 2276381"/>
              <a:gd name="connsiteX31" fmla="*/ 1055751 w 5670614"/>
              <a:gd name="connsiteY31" fmla="*/ 461678 h 2276381"/>
              <a:gd name="connsiteX32" fmla="*/ 1012889 w 5670614"/>
              <a:gd name="connsiteY32" fmla="*/ 583122 h 2276381"/>
              <a:gd name="connsiteX33" fmla="*/ 1025271 w 5670614"/>
              <a:gd name="connsiteY33" fmla="*/ 649511 h 2276381"/>
              <a:gd name="connsiteX34" fmla="*/ 958596 w 5670614"/>
              <a:gd name="connsiteY34" fmla="*/ 688087 h 2276381"/>
              <a:gd name="connsiteX35" fmla="*/ 796290 w 5670614"/>
              <a:gd name="connsiteY35" fmla="*/ 637986 h 2276381"/>
              <a:gd name="connsiteX36" fmla="*/ 543973 w 5670614"/>
              <a:gd name="connsiteY36" fmla="*/ 855632 h 2276381"/>
              <a:gd name="connsiteX37" fmla="*/ 555784 w 5670614"/>
              <a:gd name="connsiteY37" fmla="*/ 920688 h 2276381"/>
              <a:gd name="connsiteX38" fmla="*/ 396907 w 5670614"/>
              <a:gd name="connsiteY38" fmla="*/ 1054323 h 2276381"/>
              <a:gd name="connsiteX39" fmla="*/ 228219 w 5670614"/>
              <a:gd name="connsiteY39" fmla="*/ 1011366 h 2276381"/>
              <a:gd name="connsiteX40" fmla="*/ 0 w 5670614"/>
              <a:gd name="connsiteY40" fmla="*/ 1099853 h 2276381"/>
              <a:gd name="connsiteX41" fmla="*/ 0 w 5670614"/>
              <a:gd name="connsiteY41" fmla="*/ 2092644 h 2276381"/>
              <a:gd name="connsiteX42" fmla="*/ 141446 w 5670614"/>
              <a:gd name="connsiteY42" fmla="*/ 2128077 h 2276381"/>
              <a:gd name="connsiteX43" fmla="*/ 337376 w 5670614"/>
              <a:gd name="connsiteY43" fmla="*/ 2051496 h 2276381"/>
              <a:gd name="connsiteX44" fmla="*/ 575310 w 5670614"/>
              <a:gd name="connsiteY44" fmla="*/ 2181322 h 2276381"/>
              <a:gd name="connsiteX45" fmla="*/ 797909 w 5670614"/>
              <a:gd name="connsiteY45" fmla="*/ 2073594 h 2276381"/>
              <a:gd name="connsiteX46" fmla="*/ 1008983 w 5670614"/>
              <a:gd name="connsiteY46" fmla="*/ 2164748 h 2276381"/>
              <a:gd name="connsiteX47" fmla="*/ 1250537 w 5670614"/>
              <a:gd name="connsiteY47" fmla="*/ 2025492 h 2276381"/>
              <a:gd name="connsiteX48" fmla="*/ 1342930 w 5670614"/>
              <a:gd name="connsiteY48" fmla="*/ 2039875 h 2276381"/>
              <a:gd name="connsiteX49" fmla="*/ 1368933 w 5670614"/>
              <a:gd name="connsiteY49" fmla="*/ 2038637 h 2276381"/>
              <a:gd name="connsiteX50" fmla="*/ 1550956 w 5670614"/>
              <a:gd name="connsiteY50" fmla="*/ 2101407 h 2276381"/>
              <a:gd name="connsiteX51" fmla="*/ 1716977 w 5670614"/>
              <a:gd name="connsiteY51" fmla="*/ 2049972 h 2276381"/>
              <a:gd name="connsiteX52" fmla="*/ 1761363 w 5670614"/>
              <a:gd name="connsiteY52" fmla="*/ 2069403 h 2276381"/>
              <a:gd name="connsiteX53" fmla="*/ 2021300 w 5670614"/>
              <a:gd name="connsiteY53" fmla="*/ 2263141 h 2276381"/>
              <a:gd name="connsiteX54" fmla="*/ 2265236 w 5670614"/>
              <a:gd name="connsiteY54" fmla="*/ 2118266 h 2276381"/>
              <a:gd name="connsiteX55" fmla="*/ 2318957 w 5670614"/>
              <a:gd name="connsiteY55" fmla="*/ 2122933 h 2276381"/>
              <a:gd name="connsiteX56" fmla="*/ 2410873 w 5670614"/>
              <a:gd name="connsiteY56" fmla="*/ 2108170 h 2276381"/>
              <a:gd name="connsiteX57" fmla="*/ 2662809 w 5670614"/>
              <a:gd name="connsiteY57" fmla="*/ 2269332 h 2276381"/>
              <a:gd name="connsiteX58" fmla="*/ 2814733 w 5670614"/>
              <a:gd name="connsiteY58" fmla="*/ 2227041 h 2276381"/>
              <a:gd name="connsiteX59" fmla="*/ 2979039 w 5670614"/>
              <a:gd name="connsiteY59" fmla="*/ 2276381 h 2276381"/>
              <a:gd name="connsiteX60" fmla="*/ 3229547 w 5670614"/>
              <a:gd name="connsiteY60" fmla="*/ 2115313 h 2276381"/>
              <a:gd name="connsiteX61" fmla="*/ 3385280 w 5670614"/>
              <a:gd name="connsiteY61" fmla="*/ 2159223 h 2276381"/>
              <a:gd name="connsiteX62" fmla="*/ 3527679 w 5670614"/>
              <a:gd name="connsiteY62" fmla="*/ 2122552 h 2276381"/>
              <a:gd name="connsiteX63" fmla="*/ 3765042 w 5670614"/>
              <a:gd name="connsiteY63" fmla="*/ 2251330 h 2276381"/>
              <a:gd name="connsiteX64" fmla="*/ 3980784 w 5670614"/>
              <a:gd name="connsiteY64" fmla="*/ 2153128 h 2276381"/>
              <a:gd name="connsiteX65" fmla="*/ 4135279 w 5670614"/>
              <a:gd name="connsiteY65" fmla="*/ 2196181 h 2276381"/>
              <a:gd name="connsiteX66" fmla="*/ 4334256 w 5670614"/>
              <a:gd name="connsiteY66" fmla="*/ 2116742 h 2276381"/>
              <a:gd name="connsiteX67" fmla="*/ 4360926 w 5670614"/>
              <a:gd name="connsiteY67" fmla="*/ 2118171 h 2276381"/>
              <a:gd name="connsiteX68" fmla="*/ 4497896 w 5670614"/>
              <a:gd name="connsiteY68" fmla="*/ 2077785 h 2276381"/>
              <a:gd name="connsiteX69" fmla="*/ 4722781 w 5670614"/>
              <a:gd name="connsiteY69" fmla="*/ 2249140 h 2276381"/>
              <a:gd name="connsiteX70" fmla="*/ 4915472 w 5670614"/>
              <a:gd name="connsiteY70" fmla="*/ 2155128 h 2276381"/>
              <a:gd name="connsiteX71" fmla="*/ 5038725 w 5670614"/>
              <a:gd name="connsiteY71" fmla="*/ 2186370 h 2276381"/>
              <a:gd name="connsiteX72" fmla="*/ 5120735 w 5670614"/>
              <a:gd name="connsiteY72" fmla="*/ 2172844 h 2276381"/>
              <a:gd name="connsiteX73" fmla="*/ 5264753 w 5670614"/>
              <a:gd name="connsiteY73" fmla="*/ 2216850 h 2276381"/>
              <a:gd name="connsiteX74" fmla="*/ 5404866 w 5670614"/>
              <a:gd name="connsiteY74" fmla="*/ 2174464 h 2276381"/>
              <a:gd name="connsiteX75" fmla="*/ 5445347 w 5670614"/>
              <a:gd name="connsiteY75" fmla="*/ 2177607 h 2276381"/>
              <a:gd name="connsiteX76" fmla="*/ 5670614 w 5670614"/>
              <a:gd name="connsiteY76" fmla="*/ 1983297 h 2276381"/>
              <a:gd name="connsiteX77" fmla="*/ 5484686 w 5670614"/>
              <a:gd name="connsiteY77" fmla="*/ 1792987 h 22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70614" h="2276381">
                <a:moveTo>
                  <a:pt x="5484686" y="1792987"/>
                </a:moveTo>
                <a:cubicBezTo>
                  <a:pt x="5462397" y="1741266"/>
                  <a:pt x="5415344" y="1699928"/>
                  <a:pt x="5355717" y="1679830"/>
                </a:cubicBezTo>
                <a:cubicBezTo>
                  <a:pt x="5322380" y="1608297"/>
                  <a:pt x="5240846" y="1557815"/>
                  <a:pt x="5145501" y="1558005"/>
                </a:cubicBezTo>
                <a:cubicBezTo>
                  <a:pt x="5084826" y="1558101"/>
                  <a:pt x="5029962" y="1578865"/>
                  <a:pt x="4989576" y="1612298"/>
                </a:cubicBezTo>
                <a:cubicBezTo>
                  <a:pt x="4962525" y="1602582"/>
                  <a:pt x="4932807" y="1597248"/>
                  <a:pt x="4901660" y="1597344"/>
                </a:cubicBezTo>
                <a:cubicBezTo>
                  <a:pt x="4872228" y="1597439"/>
                  <a:pt x="4844225" y="1602487"/>
                  <a:pt x="4818507" y="1611250"/>
                </a:cubicBezTo>
                <a:cubicBezTo>
                  <a:pt x="4782979" y="1543909"/>
                  <a:pt x="4703921" y="1496950"/>
                  <a:pt x="4612196" y="1497236"/>
                </a:cubicBezTo>
                <a:cubicBezTo>
                  <a:pt x="4586669" y="1497331"/>
                  <a:pt x="4562189" y="1501141"/>
                  <a:pt x="4539329" y="1507904"/>
                </a:cubicBezTo>
                <a:cubicBezTo>
                  <a:pt x="4498848" y="1455040"/>
                  <a:pt x="4429125" y="1420179"/>
                  <a:pt x="4349877" y="1420274"/>
                </a:cubicBezTo>
                <a:cubicBezTo>
                  <a:pt x="4273963" y="1420464"/>
                  <a:pt x="4207002" y="1452850"/>
                  <a:pt x="4166235" y="1502284"/>
                </a:cubicBezTo>
                <a:cubicBezTo>
                  <a:pt x="4128421" y="1446468"/>
                  <a:pt x="4059079" y="1408463"/>
                  <a:pt x="3979164" y="1405986"/>
                </a:cubicBezTo>
                <a:cubicBezTo>
                  <a:pt x="3985070" y="1388651"/>
                  <a:pt x="3988308" y="1370268"/>
                  <a:pt x="3988308" y="1351313"/>
                </a:cubicBezTo>
                <a:cubicBezTo>
                  <a:pt x="3987927" y="1244252"/>
                  <a:pt x="3886581" y="1157765"/>
                  <a:pt x="3761804" y="1158051"/>
                </a:cubicBezTo>
                <a:cubicBezTo>
                  <a:pt x="3761518" y="1158051"/>
                  <a:pt x="3761232" y="1158051"/>
                  <a:pt x="3760851" y="1158051"/>
                </a:cubicBezTo>
                <a:cubicBezTo>
                  <a:pt x="3751802" y="1063277"/>
                  <a:pt x="3663505" y="988029"/>
                  <a:pt x="3552920" y="980981"/>
                </a:cubicBezTo>
                <a:cubicBezTo>
                  <a:pt x="3548253" y="877158"/>
                  <a:pt x="3448907" y="794386"/>
                  <a:pt x="3326892" y="794672"/>
                </a:cubicBezTo>
                <a:cubicBezTo>
                  <a:pt x="3293936" y="794767"/>
                  <a:pt x="3262694" y="801054"/>
                  <a:pt x="3234500" y="812007"/>
                </a:cubicBezTo>
                <a:cubicBezTo>
                  <a:pt x="3222022" y="740951"/>
                  <a:pt x="3150680" y="686563"/>
                  <a:pt x="3064478" y="686754"/>
                </a:cubicBezTo>
                <a:cubicBezTo>
                  <a:pt x="3054953" y="686754"/>
                  <a:pt x="3045714" y="687611"/>
                  <a:pt x="3036570" y="688944"/>
                </a:cubicBezTo>
                <a:cubicBezTo>
                  <a:pt x="3028855" y="582264"/>
                  <a:pt x="2934748" y="495968"/>
                  <a:pt x="2813399" y="480823"/>
                </a:cubicBezTo>
                <a:cubicBezTo>
                  <a:pt x="2782538" y="452248"/>
                  <a:pt x="2743391" y="430531"/>
                  <a:pt x="2698909" y="418720"/>
                </a:cubicBezTo>
                <a:cubicBezTo>
                  <a:pt x="2700719" y="407766"/>
                  <a:pt x="2702052" y="396717"/>
                  <a:pt x="2701957" y="385287"/>
                </a:cubicBezTo>
                <a:cubicBezTo>
                  <a:pt x="2701576" y="261081"/>
                  <a:pt x="2583942" y="160783"/>
                  <a:pt x="2439257" y="161069"/>
                </a:cubicBezTo>
                <a:cubicBezTo>
                  <a:pt x="2399252" y="161164"/>
                  <a:pt x="2361533" y="169165"/>
                  <a:pt x="2327624" y="182976"/>
                </a:cubicBezTo>
                <a:cubicBezTo>
                  <a:pt x="2282000" y="150210"/>
                  <a:pt x="2223230" y="130494"/>
                  <a:pt x="2159032" y="130684"/>
                </a:cubicBezTo>
                <a:cubicBezTo>
                  <a:pt x="2079022" y="130875"/>
                  <a:pt x="2007584" y="161926"/>
                  <a:pt x="1959674" y="210504"/>
                </a:cubicBezTo>
                <a:cubicBezTo>
                  <a:pt x="1951006" y="92775"/>
                  <a:pt x="1837087" y="-380"/>
                  <a:pt x="1697736" y="1"/>
                </a:cubicBezTo>
                <a:cubicBezTo>
                  <a:pt x="1614583" y="192"/>
                  <a:pt x="1540669" y="33720"/>
                  <a:pt x="1492853" y="85726"/>
                </a:cubicBezTo>
                <a:cubicBezTo>
                  <a:pt x="1461516" y="66390"/>
                  <a:pt x="1423226" y="54960"/>
                  <a:pt x="1381697" y="55056"/>
                </a:cubicBezTo>
                <a:cubicBezTo>
                  <a:pt x="1285970" y="55246"/>
                  <a:pt x="1207294" y="116301"/>
                  <a:pt x="1194530" y="195359"/>
                </a:cubicBezTo>
                <a:cubicBezTo>
                  <a:pt x="1092994" y="198788"/>
                  <a:pt x="1011936" y="270416"/>
                  <a:pt x="1012222" y="358332"/>
                </a:cubicBezTo>
                <a:cubicBezTo>
                  <a:pt x="1012317" y="397575"/>
                  <a:pt x="1028700" y="433579"/>
                  <a:pt x="1055751" y="461678"/>
                </a:cubicBezTo>
                <a:cubicBezTo>
                  <a:pt x="1028605" y="496349"/>
                  <a:pt x="1012793" y="538164"/>
                  <a:pt x="1012889" y="583122"/>
                </a:cubicBezTo>
                <a:cubicBezTo>
                  <a:pt x="1012984" y="606267"/>
                  <a:pt x="1017365" y="628556"/>
                  <a:pt x="1025271" y="649511"/>
                </a:cubicBezTo>
                <a:cubicBezTo>
                  <a:pt x="1000601" y="659322"/>
                  <a:pt x="978218" y="672371"/>
                  <a:pt x="958596" y="688087"/>
                </a:cubicBezTo>
                <a:cubicBezTo>
                  <a:pt x="914591" y="656655"/>
                  <a:pt x="858012" y="637795"/>
                  <a:pt x="796290" y="637986"/>
                </a:cubicBezTo>
                <a:cubicBezTo>
                  <a:pt x="656558" y="638367"/>
                  <a:pt x="543592" y="735712"/>
                  <a:pt x="543973" y="855632"/>
                </a:cubicBezTo>
                <a:cubicBezTo>
                  <a:pt x="544068" y="878301"/>
                  <a:pt x="548164" y="900209"/>
                  <a:pt x="555784" y="920688"/>
                </a:cubicBezTo>
                <a:cubicBezTo>
                  <a:pt x="481584" y="941738"/>
                  <a:pt x="422910" y="991363"/>
                  <a:pt x="396907" y="1054323"/>
                </a:cubicBezTo>
                <a:cubicBezTo>
                  <a:pt x="348425" y="1027082"/>
                  <a:pt x="290513" y="1011271"/>
                  <a:pt x="228219" y="1011366"/>
                </a:cubicBezTo>
                <a:cubicBezTo>
                  <a:pt x="137351" y="1011556"/>
                  <a:pt x="56007" y="1045846"/>
                  <a:pt x="0" y="1099853"/>
                </a:cubicBezTo>
                <a:lnTo>
                  <a:pt x="0" y="2092644"/>
                </a:lnTo>
                <a:cubicBezTo>
                  <a:pt x="40862" y="2115028"/>
                  <a:pt x="89345" y="2128172"/>
                  <a:pt x="141446" y="2128077"/>
                </a:cubicBezTo>
                <a:cubicBezTo>
                  <a:pt x="219647" y="2127886"/>
                  <a:pt x="289465" y="2098168"/>
                  <a:pt x="337376" y="2051496"/>
                </a:cubicBezTo>
                <a:cubicBezTo>
                  <a:pt x="379286" y="2128363"/>
                  <a:pt x="469964" y="2181607"/>
                  <a:pt x="575310" y="2181322"/>
                </a:cubicBezTo>
                <a:cubicBezTo>
                  <a:pt x="669703" y="2181131"/>
                  <a:pt x="751999" y="2137983"/>
                  <a:pt x="797909" y="2073594"/>
                </a:cubicBezTo>
                <a:cubicBezTo>
                  <a:pt x="845820" y="2128934"/>
                  <a:pt x="922401" y="2164939"/>
                  <a:pt x="1008983" y="2164748"/>
                </a:cubicBezTo>
                <a:cubicBezTo>
                  <a:pt x="1118140" y="2164462"/>
                  <a:pt x="1211390" y="2107027"/>
                  <a:pt x="1250537" y="2025492"/>
                </a:cubicBezTo>
                <a:cubicBezTo>
                  <a:pt x="1279303" y="2034732"/>
                  <a:pt x="1310354" y="2039971"/>
                  <a:pt x="1342930" y="2039875"/>
                </a:cubicBezTo>
                <a:cubicBezTo>
                  <a:pt x="1351693" y="2039875"/>
                  <a:pt x="1360361" y="2039399"/>
                  <a:pt x="1368933" y="2038637"/>
                </a:cubicBezTo>
                <a:cubicBezTo>
                  <a:pt x="1416177" y="2077594"/>
                  <a:pt x="1480280" y="2101502"/>
                  <a:pt x="1550956" y="2101407"/>
                </a:cubicBezTo>
                <a:cubicBezTo>
                  <a:pt x="1614011" y="2101216"/>
                  <a:pt x="1671923" y="2081976"/>
                  <a:pt x="1716977" y="2049972"/>
                </a:cubicBezTo>
                <a:cubicBezTo>
                  <a:pt x="1730883" y="2057592"/>
                  <a:pt x="1745742" y="2064069"/>
                  <a:pt x="1761363" y="2069403"/>
                </a:cubicBezTo>
                <a:cubicBezTo>
                  <a:pt x="1779080" y="2179036"/>
                  <a:pt x="1888712" y="2263427"/>
                  <a:pt x="2021300" y="2263141"/>
                </a:cubicBezTo>
                <a:cubicBezTo>
                  <a:pt x="2132933" y="2262856"/>
                  <a:pt x="2227802" y="2202657"/>
                  <a:pt x="2265236" y="2118266"/>
                </a:cubicBezTo>
                <a:cubicBezTo>
                  <a:pt x="2282571" y="2121314"/>
                  <a:pt x="2300573" y="2122933"/>
                  <a:pt x="2318957" y="2122933"/>
                </a:cubicBezTo>
                <a:cubicBezTo>
                  <a:pt x="2351342" y="2122838"/>
                  <a:pt x="2382203" y="2117504"/>
                  <a:pt x="2410873" y="2108170"/>
                </a:cubicBezTo>
                <a:cubicBezTo>
                  <a:pt x="2442972" y="2201515"/>
                  <a:pt x="2543651" y="2269618"/>
                  <a:pt x="2662809" y="2269332"/>
                </a:cubicBezTo>
                <a:cubicBezTo>
                  <a:pt x="2719578" y="2269237"/>
                  <a:pt x="2771966" y="2253426"/>
                  <a:pt x="2814733" y="2227041"/>
                </a:cubicBezTo>
                <a:cubicBezTo>
                  <a:pt x="2859786" y="2257998"/>
                  <a:pt x="2916936" y="2276476"/>
                  <a:pt x="2979039" y="2276381"/>
                </a:cubicBezTo>
                <a:cubicBezTo>
                  <a:pt x="3097721" y="2276095"/>
                  <a:pt x="3197638" y="2208182"/>
                  <a:pt x="3229547" y="2115313"/>
                </a:cubicBezTo>
                <a:cubicBezTo>
                  <a:pt x="3273171" y="2142936"/>
                  <a:pt x="3326892" y="2159319"/>
                  <a:pt x="3385280" y="2159223"/>
                </a:cubicBezTo>
                <a:cubicBezTo>
                  <a:pt x="3437859" y="2159128"/>
                  <a:pt x="3486722" y="2145507"/>
                  <a:pt x="3527679" y="2122552"/>
                </a:cubicBezTo>
                <a:cubicBezTo>
                  <a:pt x="3569780" y="2198848"/>
                  <a:pt x="3660172" y="2251616"/>
                  <a:pt x="3765042" y="2251330"/>
                </a:cubicBezTo>
                <a:cubicBezTo>
                  <a:pt x="3854768" y="2251140"/>
                  <a:pt x="3933730" y="2212182"/>
                  <a:pt x="3980784" y="2153128"/>
                </a:cubicBezTo>
                <a:cubicBezTo>
                  <a:pt x="4024217" y="2180179"/>
                  <a:pt x="4077462" y="2196371"/>
                  <a:pt x="4135279" y="2196181"/>
                </a:cubicBezTo>
                <a:cubicBezTo>
                  <a:pt x="4215098" y="2195990"/>
                  <a:pt x="4286345" y="2165129"/>
                  <a:pt x="4334256" y="2116742"/>
                </a:cubicBezTo>
                <a:cubicBezTo>
                  <a:pt x="4343019" y="2117599"/>
                  <a:pt x="4351878" y="2118171"/>
                  <a:pt x="4360926" y="2118171"/>
                </a:cubicBezTo>
                <a:cubicBezTo>
                  <a:pt x="4412552" y="2118075"/>
                  <a:pt x="4459986" y="2102836"/>
                  <a:pt x="4497896" y="2077785"/>
                </a:cubicBezTo>
                <a:cubicBezTo>
                  <a:pt x="4510945" y="2174464"/>
                  <a:pt x="4606671" y="2249425"/>
                  <a:pt x="4722781" y="2249140"/>
                </a:cubicBezTo>
                <a:cubicBezTo>
                  <a:pt x="4804696" y="2248949"/>
                  <a:pt x="4876038" y="2211230"/>
                  <a:pt x="4915472" y="2155128"/>
                </a:cubicBezTo>
                <a:cubicBezTo>
                  <a:pt x="4951000" y="2174940"/>
                  <a:pt x="4993291" y="2186465"/>
                  <a:pt x="5038725" y="2186370"/>
                </a:cubicBezTo>
                <a:cubicBezTo>
                  <a:pt x="5067682" y="2186274"/>
                  <a:pt x="5095304" y="2181417"/>
                  <a:pt x="5120735" y="2172844"/>
                </a:cubicBezTo>
                <a:cubicBezTo>
                  <a:pt x="5159883" y="2200467"/>
                  <a:pt x="5210080" y="2217040"/>
                  <a:pt x="5264753" y="2216850"/>
                </a:cubicBezTo>
                <a:cubicBezTo>
                  <a:pt x="5317808" y="2216755"/>
                  <a:pt x="5366385" y="2200848"/>
                  <a:pt x="5404866" y="2174464"/>
                </a:cubicBezTo>
                <a:cubicBezTo>
                  <a:pt x="5418011" y="2176464"/>
                  <a:pt x="5431536" y="2177702"/>
                  <a:pt x="5445347" y="2177607"/>
                </a:cubicBezTo>
                <a:cubicBezTo>
                  <a:pt x="5570125" y="2177321"/>
                  <a:pt x="5670995" y="2090263"/>
                  <a:pt x="5670614" y="1983297"/>
                </a:cubicBezTo>
                <a:cubicBezTo>
                  <a:pt x="5670709" y="1887856"/>
                  <a:pt x="5590318" y="1809084"/>
                  <a:pt x="5484686" y="1792987"/>
                </a:cubicBezTo>
                <a:close/>
              </a:path>
            </a:pathLst>
          </a:custGeom>
          <a:gradFill>
            <a:gsLst>
              <a:gs pos="0">
                <a:srgbClr val="FFFFFF"/>
              </a:gs>
              <a:gs pos="37910">
                <a:srgbClr val="FAFEFE"/>
              </a:gs>
              <a:gs pos="100000">
                <a:srgbClr val="81D2E7"/>
              </a:gs>
            </a:gsLst>
            <a:lin ang="5258220"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60" name="Freeform: Shape 59">
            <a:extLst>
              <a:ext uri="{FF2B5EF4-FFF2-40B4-BE49-F238E27FC236}">
                <a16:creationId xmlns:a16="http://schemas.microsoft.com/office/drawing/2014/main" id="{0D2A868D-ABC0-0102-F97A-1A33C2AC9AE3}"/>
              </a:ext>
            </a:extLst>
          </p:cNvPr>
          <p:cNvSpPr/>
          <p:nvPr/>
        </p:nvSpPr>
        <p:spPr>
          <a:xfrm>
            <a:off x="8171006" y="3567637"/>
            <a:ext cx="3965830" cy="2269523"/>
          </a:xfrm>
          <a:custGeom>
            <a:avLst/>
            <a:gdLst>
              <a:gd name="connsiteX0" fmla="*/ 3965830 w 3965830"/>
              <a:gd name="connsiteY0" fmla="*/ 483776 h 2269523"/>
              <a:gd name="connsiteX1" fmla="*/ 3947542 w 3965830"/>
              <a:gd name="connsiteY1" fmla="*/ 480823 h 2269523"/>
              <a:gd name="connsiteX2" fmla="*/ 3833052 w 3965830"/>
              <a:gd name="connsiteY2" fmla="*/ 418720 h 2269523"/>
              <a:gd name="connsiteX3" fmla="*/ 3836100 w 3965830"/>
              <a:gd name="connsiteY3" fmla="*/ 385287 h 2269523"/>
              <a:gd name="connsiteX4" fmla="*/ 3573400 w 3965830"/>
              <a:gd name="connsiteY4" fmla="*/ 161069 h 2269523"/>
              <a:gd name="connsiteX5" fmla="*/ 3461767 w 3965830"/>
              <a:gd name="connsiteY5" fmla="*/ 182976 h 2269523"/>
              <a:gd name="connsiteX6" fmla="*/ 3293175 w 3965830"/>
              <a:gd name="connsiteY6" fmla="*/ 130684 h 2269523"/>
              <a:gd name="connsiteX7" fmla="*/ 3093816 w 3965830"/>
              <a:gd name="connsiteY7" fmla="*/ 210504 h 2269523"/>
              <a:gd name="connsiteX8" fmla="*/ 2831974 w 3965830"/>
              <a:gd name="connsiteY8" fmla="*/ 1 h 2269523"/>
              <a:gd name="connsiteX9" fmla="*/ 2626996 w 3965830"/>
              <a:gd name="connsiteY9" fmla="*/ 85726 h 2269523"/>
              <a:gd name="connsiteX10" fmla="*/ 2515839 w 3965830"/>
              <a:gd name="connsiteY10" fmla="*/ 55056 h 2269523"/>
              <a:gd name="connsiteX11" fmla="*/ 2328673 w 3965830"/>
              <a:gd name="connsiteY11" fmla="*/ 195359 h 2269523"/>
              <a:gd name="connsiteX12" fmla="*/ 2146364 w 3965830"/>
              <a:gd name="connsiteY12" fmla="*/ 358332 h 2269523"/>
              <a:gd name="connsiteX13" fmla="*/ 2189894 w 3965830"/>
              <a:gd name="connsiteY13" fmla="*/ 461678 h 2269523"/>
              <a:gd name="connsiteX14" fmla="*/ 2147031 w 3965830"/>
              <a:gd name="connsiteY14" fmla="*/ 583122 h 2269523"/>
              <a:gd name="connsiteX15" fmla="*/ 2159414 w 3965830"/>
              <a:gd name="connsiteY15" fmla="*/ 649511 h 2269523"/>
              <a:gd name="connsiteX16" fmla="*/ 2092739 w 3965830"/>
              <a:gd name="connsiteY16" fmla="*/ 688087 h 2269523"/>
              <a:gd name="connsiteX17" fmla="*/ 1930337 w 3965830"/>
              <a:gd name="connsiteY17" fmla="*/ 637986 h 2269523"/>
              <a:gd name="connsiteX18" fmla="*/ 1678020 w 3965830"/>
              <a:gd name="connsiteY18" fmla="*/ 855632 h 2269523"/>
              <a:gd name="connsiteX19" fmla="*/ 1689831 w 3965830"/>
              <a:gd name="connsiteY19" fmla="*/ 920688 h 2269523"/>
              <a:gd name="connsiteX20" fmla="*/ 1530954 w 3965830"/>
              <a:gd name="connsiteY20" fmla="*/ 1054324 h 2269523"/>
              <a:gd name="connsiteX21" fmla="*/ 1362266 w 3965830"/>
              <a:gd name="connsiteY21" fmla="*/ 1011366 h 2269523"/>
              <a:gd name="connsiteX22" fmla="*/ 1067658 w 3965830"/>
              <a:gd name="connsiteY22" fmla="*/ 1203485 h 2269523"/>
              <a:gd name="connsiteX23" fmla="*/ 983362 w 3965830"/>
              <a:gd name="connsiteY23" fmla="*/ 1190626 h 2269523"/>
              <a:gd name="connsiteX24" fmla="*/ 742951 w 3965830"/>
              <a:gd name="connsiteY24" fmla="*/ 1369791 h 2269523"/>
              <a:gd name="connsiteX25" fmla="*/ 607791 w 3965830"/>
              <a:gd name="connsiteY25" fmla="*/ 1417702 h 2269523"/>
              <a:gd name="connsiteX26" fmla="*/ 441770 w 3965830"/>
              <a:gd name="connsiteY26" fmla="*/ 1346932 h 2269523"/>
              <a:gd name="connsiteX27" fmla="*/ 234697 w 3965830"/>
              <a:gd name="connsiteY27" fmla="*/ 1522668 h 2269523"/>
              <a:gd name="connsiteX28" fmla="*/ 153163 w 3965830"/>
              <a:gd name="connsiteY28" fmla="*/ 1502665 h 2269523"/>
              <a:gd name="connsiteX29" fmla="*/ 1 w 3965830"/>
              <a:gd name="connsiteY29" fmla="*/ 1634872 h 2269523"/>
              <a:gd name="connsiteX30" fmla="*/ 154020 w 3965830"/>
              <a:gd name="connsiteY30" fmla="*/ 1766317 h 2269523"/>
              <a:gd name="connsiteX31" fmla="*/ 191358 w 3965830"/>
              <a:gd name="connsiteY31" fmla="*/ 1762126 h 2269523"/>
              <a:gd name="connsiteX32" fmla="*/ 316802 w 3965830"/>
              <a:gd name="connsiteY32" fmla="*/ 1812418 h 2269523"/>
              <a:gd name="connsiteX33" fmla="*/ 409671 w 3965830"/>
              <a:gd name="connsiteY33" fmla="*/ 1787082 h 2269523"/>
              <a:gd name="connsiteX34" fmla="*/ 551879 w 3965830"/>
              <a:gd name="connsiteY34" fmla="*/ 1858329 h 2269523"/>
              <a:gd name="connsiteX35" fmla="*/ 595218 w 3965830"/>
              <a:gd name="connsiteY35" fmla="*/ 1853090 h 2269523"/>
              <a:gd name="connsiteX36" fmla="*/ 750952 w 3965830"/>
              <a:gd name="connsiteY36" fmla="*/ 1950912 h 2269523"/>
              <a:gd name="connsiteX37" fmla="*/ 802101 w 3965830"/>
              <a:gd name="connsiteY37" fmla="*/ 1943673 h 2269523"/>
              <a:gd name="connsiteX38" fmla="*/ 913734 w 3965830"/>
              <a:gd name="connsiteY38" fmla="*/ 1981582 h 2269523"/>
              <a:gd name="connsiteX39" fmla="*/ 1018223 w 3965830"/>
              <a:gd name="connsiteY39" fmla="*/ 1948531 h 2269523"/>
              <a:gd name="connsiteX40" fmla="*/ 1275589 w 3965830"/>
              <a:gd name="connsiteY40" fmla="*/ 2127982 h 2269523"/>
              <a:gd name="connsiteX41" fmla="*/ 1471518 w 3965830"/>
              <a:gd name="connsiteY41" fmla="*/ 2051400 h 2269523"/>
              <a:gd name="connsiteX42" fmla="*/ 1709453 w 3965830"/>
              <a:gd name="connsiteY42" fmla="*/ 2181226 h 2269523"/>
              <a:gd name="connsiteX43" fmla="*/ 1932052 w 3965830"/>
              <a:gd name="connsiteY43" fmla="*/ 2073594 h 2269523"/>
              <a:gd name="connsiteX44" fmla="*/ 2143126 w 3965830"/>
              <a:gd name="connsiteY44" fmla="*/ 2164748 h 2269523"/>
              <a:gd name="connsiteX45" fmla="*/ 2384680 w 3965830"/>
              <a:gd name="connsiteY45" fmla="*/ 2025492 h 2269523"/>
              <a:gd name="connsiteX46" fmla="*/ 2477072 w 3965830"/>
              <a:gd name="connsiteY46" fmla="*/ 2039875 h 2269523"/>
              <a:gd name="connsiteX47" fmla="*/ 2502981 w 3965830"/>
              <a:gd name="connsiteY47" fmla="*/ 2038732 h 2269523"/>
              <a:gd name="connsiteX48" fmla="*/ 2685003 w 3965830"/>
              <a:gd name="connsiteY48" fmla="*/ 2101502 h 2269523"/>
              <a:gd name="connsiteX49" fmla="*/ 2851024 w 3965830"/>
              <a:gd name="connsiteY49" fmla="*/ 2050067 h 2269523"/>
              <a:gd name="connsiteX50" fmla="*/ 2895411 w 3965830"/>
              <a:gd name="connsiteY50" fmla="*/ 2069498 h 2269523"/>
              <a:gd name="connsiteX51" fmla="*/ 3155348 w 3965830"/>
              <a:gd name="connsiteY51" fmla="*/ 2263236 h 2269523"/>
              <a:gd name="connsiteX52" fmla="*/ 3399283 w 3965830"/>
              <a:gd name="connsiteY52" fmla="*/ 2118361 h 2269523"/>
              <a:gd name="connsiteX53" fmla="*/ 3453004 w 3965830"/>
              <a:gd name="connsiteY53" fmla="*/ 2123028 h 2269523"/>
              <a:gd name="connsiteX54" fmla="*/ 3544920 w 3965830"/>
              <a:gd name="connsiteY54" fmla="*/ 2108265 h 2269523"/>
              <a:gd name="connsiteX55" fmla="*/ 3796856 w 3965830"/>
              <a:gd name="connsiteY55" fmla="*/ 2269523 h 2269523"/>
              <a:gd name="connsiteX56" fmla="*/ 3948780 w 3965830"/>
              <a:gd name="connsiteY56" fmla="*/ 2227232 h 2269523"/>
              <a:gd name="connsiteX57" fmla="*/ 3965544 w 3965830"/>
              <a:gd name="connsiteY57" fmla="*/ 2237805 h 2269523"/>
              <a:gd name="connsiteX58" fmla="*/ 3965544 w 3965830"/>
              <a:gd name="connsiteY58" fmla="*/ 483776 h 22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65830" h="2269523">
                <a:moveTo>
                  <a:pt x="3965830" y="483776"/>
                </a:moveTo>
                <a:cubicBezTo>
                  <a:pt x="3959829" y="482633"/>
                  <a:pt x="3953733" y="481585"/>
                  <a:pt x="3947542" y="480823"/>
                </a:cubicBezTo>
                <a:cubicBezTo>
                  <a:pt x="3916681" y="452248"/>
                  <a:pt x="3877533" y="430531"/>
                  <a:pt x="3833052" y="418720"/>
                </a:cubicBezTo>
                <a:cubicBezTo>
                  <a:pt x="3834956" y="407766"/>
                  <a:pt x="3836194" y="396622"/>
                  <a:pt x="3836100" y="385287"/>
                </a:cubicBezTo>
                <a:cubicBezTo>
                  <a:pt x="3835718" y="261081"/>
                  <a:pt x="3718085" y="160783"/>
                  <a:pt x="3573400" y="161069"/>
                </a:cubicBezTo>
                <a:cubicBezTo>
                  <a:pt x="3533395" y="161164"/>
                  <a:pt x="3495676" y="169165"/>
                  <a:pt x="3461767" y="182976"/>
                </a:cubicBezTo>
                <a:cubicBezTo>
                  <a:pt x="3416142" y="150210"/>
                  <a:pt x="3357373" y="130494"/>
                  <a:pt x="3293175" y="130684"/>
                </a:cubicBezTo>
                <a:cubicBezTo>
                  <a:pt x="3213164" y="130875"/>
                  <a:pt x="3141727" y="161926"/>
                  <a:pt x="3093816" y="210504"/>
                </a:cubicBezTo>
                <a:cubicBezTo>
                  <a:pt x="3085148" y="92775"/>
                  <a:pt x="2971229" y="-380"/>
                  <a:pt x="2831974" y="1"/>
                </a:cubicBezTo>
                <a:cubicBezTo>
                  <a:pt x="2748725" y="192"/>
                  <a:pt x="2674907" y="33720"/>
                  <a:pt x="2626996" y="85726"/>
                </a:cubicBezTo>
                <a:cubicBezTo>
                  <a:pt x="2595754" y="66390"/>
                  <a:pt x="2557368" y="54960"/>
                  <a:pt x="2515839" y="55056"/>
                </a:cubicBezTo>
                <a:cubicBezTo>
                  <a:pt x="2420113" y="55246"/>
                  <a:pt x="2341436" y="116301"/>
                  <a:pt x="2328673" y="195359"/>
                </a:cubicBezTo>
                <a:cubicBezTo>
                  <a:pt x="2227136" y="198788"/>
                  <a:pt x="2146078" y="270416"/>
                  <a:pt x="2146364" y="358332"/>
                </a:cubicBezTo>
                <a:cubicBezTo>
                  <a:pt x="2146460" y="397575"/>
                  <a:pt x="2162843" y="433579"/>
                  <a:pt x="2189894" y="461678"/>
                </a:cubicBezTo>
                <a:cubicBezTo>
                  <a:pt x="2162747" y="496349"/>
                  <a:pt x="2146936" y="538164"/>
                  <a:pt x="2147031" y="583122"/>
                </a:cubicBezTo>
                <a:cubicBezTo>
                  <a:pt x="2147127" y="606267"/>
                  <a:pt x="2151508" y="628556"/>
                  <a:pt x="2159414" y="649511"/>
                </a:cubicBezTo>
                <a:cubicBezTo>
                  <a:pt x="2134744" y="659322"/>
                  <a:pt x="2112265" y="672371"/>
                  <a:pt x="2092739" y="688087"/>
                </a:cubicBezTo>
                <a:cubicBezTo>
                  <a:pt x="2048733" y="656655"/>
                  <a:pt x="1992155" y="637795"/>
                  <a:pt x="1930337" y="637986"/>
                </a:cubicBezTo>
                <a:cubicBezTo>
                  <a:pt x="1790606" y="638367"/>
                  <a:pt x="1677639" y="735807"/>
                  <a:pt x="1678020" y="855632"/>
                </a:cubicBezTo>
                <a:cubicBezTo>
                  <a:pt x="1678116" y="878301"/>
                  <a:pt x="1682306" y="900209"/>
                  <a:pt x="1689831" y="920688"/>
                </a:cubicBezTo>
                <a:cubicBezTo>
                  <a:pt x="1615631" y="941738"/>
                  <a:pt x="1556957" y="991363"/>
                  <a:pt x="1530954" y="1054324"/>
                </a:cubicBezTo>
                <a:cubicBezTo>
                  <a:pt x="1482472" y="1027082"/>
                  <a:pt x="1424560" y="1011175"/>
                  <a:pt x="1362266" y="1011366"/>
                </a:cubicBezTo>
                <a:cubicBezTo>
                  <a:pt x="1221773" y="1011747"/>
                  <a:pt x="1103853" y="1092900"/>
                  <a:pt x="1067658" y="1203485"/>
                </a:cubicBezTo>
                <a:cubicBezTo>
                  <a:pt x="1041369" y="1195198"/>
                  <a:pt x="1012985" y="1190531"/>
                  <a:pt x="983362" y="1190626"/>
                </a:cubicBezTo>
                <a:cubicBezTo>
                  <a:pt x="860870" y="1190912"/>
                  <a:pt x="760001" y="1268731"/>
                  <a:pt x="742951" y="1369791"/>
                </a:cubicBezTo>
                <a:cubicBezTo>
                  <a:pt x="690658" y="1371220"/>
                  <a:pt x="643415" y="1389127"/>
                  <a:pt x="607791" y="1417702"/>
                </a:cubicBezTo>
                <a:cubicBezTo>
                  <a:pt x="569691" y="1374649"/>
                  <a:pt x="509588" y="1346741"/>
                  <a:pt x="441770" y="1346932"/>
                </a:cubicBezTo>
                <a:cubicBezTo>
                  <a:pt x="328137" y="1347217"/>
                  <a:pt x="236316" y="1425608"/>
                  <a:pt x="234697" y="1522668"/>
                </a:cubicBezTo>
                <a:cubicBezTo>
                  <a:pt x="210980" y="1509999"/>
                  <a:pt x="183071" y="1502570"/>
                  <a:pt x="153163" y="1502665"/>
                </a:cubicBezTo>
                <a:cubicBezTo>
                  <a:pt x="68295" y="1502856"/>
                  <a:pt x="-285" y="1562006"/>
                  <a:pt x="1" y="1634872"/>
                </a:cubicBezTo>
                <a:cubicBezTo>
                  <a:pt x="287" y="1707643"/>
                  <a:pt x="69248" y="1766508"/>
                  <a:pt x="154020" y="1766317"/>
                </a:cubicBezTo>
                <a:cubicBezTo>
                  <a:pt x="166879" y="1766317"/>
                  <a:pt x="179357" y="1764698"/>
                  <a:pt x="191358" y="1762126"/>
                </a:cubicBezTo>
                <a:cubicBezTo>
                  <a:pt x="221266" y="1792987"/>
                  <a:pt x="266415" y="1812514"/>
                  <a:pt x="316802" y="1812418"/>
                </a:cubicBezTo>
                <a:cubicBezTo>
                  <a:pt x="351378" y="1812323"/>
                  <a:pt x="383382" y="1802893"/>
                  <a:pt x="409671" y="1787082"/>
                </a:cubicBezTo>
                <a:cubicBezTo>
                  <a:pt x="437579" y="1829754"/>
                  <a:pt x="490824" y="1858519"/>
                  <a:pt x="551879" y="1858329"/>
                </a:cubicBezTo>
                <a:cubicBezTo>
                  <a:pt x="566929" y="1858329"/>
                  <a:pt x="581407" y="1856424"/>
                  <a:pt x="595218" y="1853090"/>
                </a:cubicBezTo>
                <a:cubicBezTo>
                  <a:pt x="615887" y="1909859"/>
                  <a:pt x="677895" y="1951102"/>
                  <a:pt x="750952" y="1950912"/>
                </a:cubicBezTo>
                <a:cubicBezTo>
                  <a:pt x="768859" y="1950912"/>
                  <a:pt x="786004" y="1948245"/>
                  <a:pt x="802101" y="1943673"/>
                </a:cubicBezTo>
                <a:cubicBezTo>
                  <a:pt x="831343" y="1967199"/>
                  <a:pt x="870491" y="1981677"/>
                  <a:pt x="913734" y="1981582"/>
                </a:cubicBezTo>
                <a:cubicBezTo>
                  <a:pt x="953549" y="1981487"/>
                  <a:pt x="990029" y="1969009"/>
                  <a:pt x="1018223" y="1948531"/>
                </a:cubicBezTo>
                <a:cubicBezTo>
                  <a:pt x="1042798" y="2051210"/>
                  <a:pt x="1148716" y="2128267"/>
                  <a:pt x="1275589" y="2127982"/>
                </a:cubicBezTo>
                <a:cubicBezTo>
                  <a:pt x="1353789" y="2127791"/>
                  <a:pt x="1423607" y="2098073"/>
                  <a:pt x="1471518" y="2051400"/>
                </a:cubicBezTo>
                <a:cubicBezTo>
                  <a:pt x="1513428" y="2128172"/>
                  <a:pt x="1604106" y="2181512"/>
                  <a:pt x="1709453" y="2181226"/>
                </a:cubicBezTo>
                <a:cubicBezTo>
                  <a:pt x="1803845" y="2181036"/>
                  <a:pt x="1886141" y="2137888"/>
                  <a:pt x="1932052" y="2073594"/>
                </a:cubicBezTo>
                <a:cubicBezTo>
                  <a:pt x="1979962" y="2128934"/>
                  <a:pt x="2056544" y="2164939"/>
                  <a:pt x="2143126" y="2164748"/>
                </a:cubicBezTo>
                <a:cubicBezTo>
                  <a:pt x="2252282" y="2164462"/>
                  <a:pt x="2345532" y="2107026"/>
                  <a:pt x="2384680" y="2025492"/>
                </a:cubicBezTo>
                <a:cubicBezTo>
                  <a:pt x="2413445" y="2034732"/>
                  <a:pt x="2444497" y="2039971"/>
                  <a:pt x="2477072" y="2039875"/>
                </a:cubicBezTo>
                <a:cubicBezTo>
                  <a:pt x="2485836" y="2039875"/>
                  <a:pt x="2494503" y="2039399"/>
                  <a:pt x="2502981" y="2038732"/>
                </a:cubicBezTo>
                <a:cubicBezTo>
                  <a:pt x="2550225" y="2077690"/>
                  <a:pt x="2614328" y="2101692"/>
                  <a:pt x="2685003" y="2101502"/>
                </a:cubicBezTo>
                <a:cubicBezTo>
                  <a:pt x="2748059" y="2101311"/>
                  <a:pt x="2805875" y="2082071"/>
                  <a:pt x="2851024" y="2050067"/>
                </a:cubicBezTo>
                <a:cubicBezTo>
                  <a:pt x="2864931" y="2057687"/>
                  <a:pt x="2879789" y="2064164"/>
                  <a:pt x="2895411" y="2069498"/>
                </a:cubicBezTo>
                <a:cubicBezTo>
                  <a:pt x="2913127" y="2179131"/>
                  <a:pt x="3022760" y="2263522"/>
                  <a:pt x="3155348" y="2263236"/>
                </a:cubicBezTo>
                <a:cubicBezTo>
                  <a:pt x="3266981" y="2262951"/>
                  <a:pt x="3361754" y="2202753"/>
                  <a:pt x="3399283" y="2118361"/>
                </a:cubicBezTo>
                <a:cubicBezTo>
                  <a:pt x="3416618" y="2121409"/>
                  <a:pt x="3434621" y="2123028"/>
                  <a:pt x="3453004" y="2123028"/>
                </a:cubicBezTo>
                <a:cubicBezTo>
                  <a:pt x="3485484" y="2122933"/>
                  <a:pt x="3516345" y="2117599"/>
                  <a:pt x="3544920" y="2108265"/>
                </a:cubicBezTo>
                <a:cubicBezTo>
                  <a:pt x="3577020" y="2201610"/>
                  <a:pt x="3677699" y="2269714"/>
                  <a:pt x="3796856" y="2269523"/>
                </a:cubicBezTo>
                <a:cubicBezTo>
                  <a:pt x="3853625" y="2269428"/>
                  <a:pt x="3906013" y="2253616"/>
                  <a:pt x="3948780" y="2227232"/>
                </a:cubicBezTo>
                <a:cubicBezTo>
                  <a:pt x="3954209" y="2230947"/>
                  <a:pt x="3959829" y="2234471"/>
                  <a:pt x="3965544" y="2237805"/>
                </a:cubicBezTo>
                <a:lnTo>
                  <a:pt x="3965544" y="483776"/>
                </a:lnTo>
                <a:close/>
              </a:path>
            </a:pathLst>
          </a:custGeom>
          <a:gradFill>
            <a:gsLst>
              <a:gs pos="0">
                <a:srgbClr val="FFFFFF"/>
              </a:gs>
              <a:gs pos="37910">
                <a:srgbClr val="FAFEFE"/>
              </a:gs>
              <a:gs pos="100000">
                <a:srgbClr val="81D2E7"/>
              </a:gs>
            </a:gsLst>
            <a:lin ang="5656845"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1" name="Arrow: Pentagon 10">
            <a:hlinkClick r:id="rId3"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grpSp>
        <p:nvGrpSpPr>
          <p:cNvPr id="2" name="Group 1">
            <a:extLst>
              <a:ext uri="{FF2B5EF4-FFF2-40B4-BE49-F238E27FC236}">
                <a16:creationId xmlns:a16="http://schemas.microsoft.com/office/drawing/2014/main" id="{68DAE121-07AC-EC63-12FF-ECA555ECAD05}"/>
              </a:ext>
            </a:extLst>
          </p:cNvPr>
          <p:cNvGrpSpPr/>
          <p:nvPr/>
        </p:nvGrpSpPr>
        <p:grpSpPr>
          <a:xfrm>
            <a:off x="914401" y="296195"/>
            <a:ext cx="10237494" cy="2016846"/>
            <a:chOff x="313163" y="231911"/>
            <a:chExt cx="11502886" cy="2054087"/>
          </a:xfrm>
        </p:grpSpPr>
        <p:sp>
          <p:nvSpPr>
            <p:cNvPr id="3" name="Rectangle: Diagonal Corners Snipped 2">
              <a:extLst>
                <a:ext uri="{FF2B5EF4-FFF2-40B4-BE49-F238E27FC236}">
                  <a16:creationId xmlns:a16="http://schemas.microsoft.com/office/drawing/2014/main" id="{551EE01A-EF37-9E8F-5E91-3E82DB84C9C0}"/>
                </a:ext>
              </a:extLst>
            </p:cNvPr>
            <p:cNvSpPr/>
            <p:nvPr/>
          </p:nvSpPr>
          <p:spPr>
            <a:xfrm>
              <a:off x="313163" y="231911"/>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286003AC-8D01-2472-CF5A-55A28C0C0C2D}"/>
                </a:ext>
              </a:extLst>
            </p:cNvPr>
            <p:cNvSpPr txBox="1"/>
            <p:nvPr/>
          </p:nvSpPr>
          <p:spPr>
            <a:xfrm>
              <a:off x="789941" y="615624"/>
              <a:ext cx="9734641" cy="1222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Câu</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hỏi</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2: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Để</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gõ</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cụm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từ</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“9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tuoi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cần</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sử</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dụng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những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ngón</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p>
          </p:txBody>
        </p:sp>
      </p:grpSp>
      <p:grpSp>
        <p:nvGrpSpPr>
          <p:cNvPr id="5" name="Group 4">
            <a:extLst>
              <a:ext uri="{FF2B5EF4-FFF2-40B4-BE49-F238E27FC236}">
                <a16:creationId xmlns:a16="http://schemas.microsoft.com/office/drawing/2014/main" id="{E0301AD9-941C-2C21-4327-512B1C962BFC}"/>
              </a:ext>
            </a:extLst>
          </p:cNvPr>
          <p:cNvGrpSpPr/>
          <p:nvPr/>
        </p:nvGrpSpPr>
        <p:grpSpPr>
          <a:xfrm>
            <a:off x="927464" y="2497522"/>
            <a:ext cx="7354957" cy="918222"/>
            <a:chOff x="689113" y="2497522"/>
            <a:chExt cx="7354957" cy="918222"/>
          </a:xfrm>
        </p:grpSpPr>
        <p:sp>
          <p:nvSpPr>
            <p:cNvPr id="6" name="Rectangle: Diagonal Corners Snipped 5">
              <a:extLst>
                <a:ext uri="{FF2B5EF4-FFF2-40B4-BE49-F238E27FC236}">
                  <a16:creationId xmlns:a16="http://schemas.microsoft.com/office/drawing/2014/main" id="{E0A0438C-8576-40BD-94A1-035C3FAA07EA}"/>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541F93DF-9851-0116-BCE1-CA146B8E1F6E}"/>
                </a:ext>
              </a:extLst>
            </p:cNvPr>
            <p:cNvSpPr txBox="1"/>
            <p:nvPr/>
          </p:nvSpPr>
          <p:spPr>
            <a:xfrm>
              <a:off x="830406" y="2558035"/>
              <a:ext cx="71296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p>
          </p:txBody>
        </p:sp>
      </p:grpSp>
      <p:grpSp>
        <p:nvGrpSpPr>
          <p:cNvPr id="8" name="Group 7">
            <a:extLst>
              <a:ext uri="{FF2B5EF4-FFF2-40B4-BE49-F238E27FC236}">
                <a16:creationId xmlns:a16="http://schemas.microsoft.com/office/drawing/2014/main" id="{75338D36-9717-55CA-2D0C-0D62499845E6}"/>
              </a:ext>
            </a:extLst>
          </p:cNvPr>
          <p:cNvGrpSpPr/>
          <p:nvPr/>
        </p:nvGrpSpPr>
        <p:grpSpPr>
          <a:xfrm>
            <a:off x="927464" y="3567637"/>
            <a:ext cx="7496249" cy="918222"/>
            <a:chOff x="689113" y="3567637"/>
            <a:chExt cx="7496249" cy="918222"/>
          </a:xfrm>
        </p:grpSpPr>
        <p:sp>
          <p:nvSpPr>
            <p:cNvPr id="9" name="Rectangle: Diagonal Corners Snipped 8">
              <a:extLst>
                <a:ext uri="{FF2B5EF4-FFF2-40B4-BE49-F238E27FC236}">
                  <a16:creationId xmlns:a16="http://schemas.microsoft.com/office/drawing/2014/main" id="{4AF2B0D7-CE30-9652-FF16-360372B45797}"/>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F32507E7-BC7C-68FC-79A7-3D80C26B326A}"/>
                </a:ext>
              </a:extLst>
            </p:cNvPr>
            <p:cNvSpPr txBox="1"/>
            <p:nvPr/>
          </p:nvSpPr>
          <p:spPr>
            <a:xfrm>
              <a:off x="830406" y="3594956"/>
              <a:ext cx="73549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phím</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cách</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13" name="Group 12">
            <a:extLst>
              <a:ext uri="{FF2B5EF4-FFF2-40B4-BE49-F238E27FC236}">
                <a16:creationId xmlns:a16="http://schemas.microsoft.com/office/drawing/2014/main" id="{26ECC2E7-92C6-887F-6C15-4273445D03E4}"/>
              </a:ext>
            </a:extLst>
          </p:cNvPr>
          <p:cNvGrpSpPr/>
          <p:nvPr/>
        </p:nvGrpSpPr>
        <p:grpSpPr>
          <a:xfrm>
            <a:off x="927464" y="4637752"/>
            <a:ext cx="7354957" cy="918222"/>
            <a:chOff x="689113" y="4637752"/>
            <a:chExt cx="7354957" cy="918222"/>
          </a:xfrm>
        </p:grpSpPr>
        <p:sp>
          <p:nvSpPr>
            <p:cNvPr id="14" name="Rectangle: Diagonal Corners Snipped 13">
              <a:extLst>
                <a:ext uri="{FF2B5EF4-FFF2-40B4-BE49-F238E27FC236}">
                  <a16:creationId xmlns:a16="http://schemas.microsoft.com/office/drawing/2014/main" id="{E85BB14A-F056-557C-F6A1-88EC9ECFBC95}"/>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6855960D-0145-4517-B22A-0440C7A63B9B}"/>
                </a:ext>
              </a:extLst>
            </p:cNvPr>
            <p:cNvSpPr txBox="1"/>
            <p:nvPr/>
          </p:nvSpPr>
          <p:spPr>
            <a:xfrm>
              <a:off x="805006" y="4651411"/>
              <a:ext cx="71296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phím</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cách</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16" name="Group 15">
            <a:extLst>
              <a:ext uri="{FF2B5EF4-FFF2-40B4-BE49-F238E27FC236}">
                <a16:creationId xmlns:a16="http://schemas.microsoft.com/office/drawing/2014/main" id="{00958216-DDF0-7B64-17B4-1A6012021D84}"/>
              </a:ext>
            </a:extLst>
          </p:cNvPr>
          <p:cNvGrpSpPr/>
          <p:nvPr/>
        </p:nvGrpSpPr>
        <p:grpSpPr>
          <a:xfrm>
            <a:off x="927464" y="5707867"/>
            <a:ext cx="7388877" cy="918222"/>
            <a:chOff x="689113" y="5707867"/>
            <a:chExt cx="7388877" cy="918222"/>
          </a:xfrm>
        </p:grpSpPr>
        <p:sp>
          <p:nvSpPr>
            <p:cNvPr id="17" name="Rectangle: Diagonal Corners Snipped 16">
              <a:extLst>
                <a:ext uri="{FF2B5EF4-FFF2-40B4-BE49-F238E27FC236}">
                  <a16:creationId xmlns:a16="http://schemas.microsoft.com/office/drawing/2014/main" id="{1564FC59-1118-570D-293A-00178515756A}"/>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2EF773A2-4F9E-932D-8098-B76DEB421CFD}"/>
                </a:ext>
              </a:extLst>
            </p:cNvPr>
            <p:cNvSpPr txBox="1"/>
            <p:nvPr/>
          </p:nvSpPr>
          <p:spPr>
            <a:xfrm>
              <a:off x="807027" y="5730808"/>
              <a:ext cx="727096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phím</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cách</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trái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trỏ</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áp</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út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ngón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giữa</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phải</a:t>
              </a:r>
              <a:endPar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464556" flipH="1">
            <a:off x="10257591" y="992712"/>
            <a:ext cx="1589852" cy="1174802"/>
          </a:xfrm>
          <a:prstGeom prst="rect">
            <a:avLst/>
          </a:prstGeom>
        </p:spPr>
      </p:pic>
      <p:pic>
        <p:nvPicPr>
          <p:cNvPr id="19" name="Picture 18">
            <a:extLst>
              <a:ext uri="{FF2B5EF4-FFF2-40B4-BE49-F238E27FC236}">
                <a16:creationId xmlns:a16="http://schemas.microsoft.com/office/drawing/2014/main" id="{137F23E1-CEF9-7AAD-AF96-36A7B9FBDB92}"/>
              </a:ext>
            </a:extLst>
          </p:cNvPr>
          <p:cNvPicPr>
            <a:picLocks noChangeAspect="1"/>
          </p:cNvPicPr>
          <p:nvPr/>
        </p:nvPicPr>
        <p:blipFill>
          <a:blip r:embed="rId5"/>
          <a:stretch>
            <a:fillRect/>
          </a:stretch>
        </p:blipFill>
        <p:spPr>
          <a:xfrm>
            <a:off x="1" y="0"/>
            <a:ext cx="628552" cy="700883"/>
          </a:xfrm>
          <a:prstGeom prst="rect">
            <a:avLst/>
          </a:prstGeom>
          <a:solidFill>
            <a:schemeClr val="bg1"/>
          </a:solidFill>
        </p:spPr>
      </p:pic>
    </p:spTree>
    <p:extLst>
      <p:ext uri="{BB962C8B-B14F-4D97-AF65-F5344CB8AC3E}">
        <p14:creationId xmlns:p14="http://schemas.microsoft.com/office/powerpoint/2010/main" val="34383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600" fill="hold"/>
                                        <p:tgtEl>
                                          <p:spTgt spid="16"/>
                                        </p:tgtEl>
                                        <p:attrNameLst>
                                          <p:attrName>ppt_x</p:attrName>
                                        </p:attrNameLst>
                                      </p:cBhvr>
                                      <p:tavLst>
                                        <p:tav tm="0">
                                          <p:val>
                                            <p:strVal val="#ppt_x"/>
                                          </p:val>
                                        </p:tav>
                                        <p:tav tm="100000">
                                          <p:val>
                                            <p:strVal val="#ppt_x"/>
                                          </p:val>
                                        </p:tav>
                                      </p:tavLst>
                                    </p:anim>
                                    <p:anim calcmode="lin" valueType="num">
                                      <p:cBhvr additive="base">
                                        <p:cTn id="23" dur="6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cTn>
                              </p:par>
                              <p:par>
                                <p:cTn id="33" presetID="26" presetClass="emph" presetSubtype="0" fill="hold"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par>
                                <p:cTn id="36" presetID="35" presetClass="path" presetSubtype="0" accel="50000" decel="50000" fill="hold" nodeType="withEffect">
                                  <p:stCondLst>
                                    <p:cond delay="0"/>
                                  </p:stCondLst>
                                  <p:childTnLst>
                                    <p:animMotion origin="layout" path="M -4.16667E-7 -4.07407E-6 L -0.38503 0.18727 " pathEditMode="relative" rAng="0" ptsTypes="AA">
                                      <p:cBhvr>
                                        <p:cTn id="37" dur="2000" fill="hold"/>
                                        <p:tgtEl>
                                          <p:spTgt spid="10"/>
                                        </p:tgtEl>
                                        <p:attrNameLst>
                                          <p:attrName>ppt_x</p:attrName>
                                          <p:attrName>ppt_y</p:attrName>
                                        </p:attrNameLst>
                                      </p:cBhvr>
                                      <p:rCtr x="-19258" y="9352"/>
                                    </p:animMotion>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p:cTn id="42" dur="indefinite"/>
                                        <p:tgtEl>
                                          <p:spTgt spid="8"/>
                                        </p:tgtEl>
                                        <p:attrNameLst>
                                          <p:attrName>style.opacity</p:attrName>
                                        </p:attrNameLst>
                                      </p:cBhvr>
                                      <p:to>
                                        <p:strVal val="0.5"/>
                                      </p:to>
                                    </p:set>
                                    <p:animEffect filter="image" prLst="opacity: 0.5">
                                      <p:cBhvr rctx="IE">
                                        <p:cTn id="43" dur="indefinite"/>
                                        <p:tgtEl>
                                          <p:spTgt spid="8"/>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9" presetClass="emph" presetSubtype="0" nodeType="clickEffect">
                                  <p:stCondLst>
                                    <p:cond delay="0"/>
                                  </p:stCondLst>
                                  <p:childTnLst>
                                    <p:set>
                                      <p:cBhvr>
                                        <p:cTn id="48" dur="indefinite"/>
                                        <p:tgtEl>
                                          <p:spTgt spid="13"/>
                                        </p:tgtEl>
                                        <p:attrNameLst>
                                          <p:attrName>style.opacity</p:attrName>
                                        </p:attrNameLst>
                                      </p:cBhvr>
                                      <p:to>
                                        <p:strVal val="0.5"/>
                                      </p:to>
                                    </p:set>
                                    <p:animEffect filter="image" prLst="opacity: 0.5">
                                      <p:cBhvr rctx="IE">
                                        <p:cTn id="49" dur="indefinite"/>
                                        <p:tgtEl>
                                          <p:spTgt spid="13"/>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9" presetClass="emph" presetSubtype="0" nodeType="clickEffect">
                                  <p:stCondLst>
                                    <p:cond delay="0"/>
                                  </p:stCondLst>
                                  <p:childTnLst>
                                    <p:set>
                                      <p:cBhvr>
                                        <p:cTn id="54" dur="indefinite"/>
                                        <p:tgtEl>
                                          <p:spTgt spid="16"/>
                                        </p:tgtEl>
                                        <p:attrNameLst>
                                          <p:attrName>style.opacity</p:attrName>
                                        </p:attrNameLst>
                                      </p:cBhvr>
                                      <p:to>
                                        <p:strVal val="0.5"/>
                                      </p:to>
                                    </p:set>
                                    <p:animEffect filter="image" prLst="opacity: 0.5">
                                      <p:cBhvr rctx="IE">
                                        <p:cTn id="55" dur="indefinite"/>
                                        <p:tgtEl>
                                          <p:spTgt spid="16"/>
                                        </p:tgtEl>
                                      </p:cBhvr>
                                    </p:animEffect>
                                  </p:childTnLst>
                                </p:cTn>
                              </p:par>
                            </p:childTnLst>
                          </p:cTn>
                        </p:par>
                      </p:childTnLst>
                    </p:cTn>
                  </p:par>
                </p:childTnLst>
              </p:cTn>
              <p:nextCondLst>
                <p:cond evt="onClick" delay="0">
                  <p:tgtEl>
                    <p:spTgt spid="1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A480048-F2D3-A6D2-E2AC-20450F03404A}"/>
              </a:ext>
            </a:extLst>
          </p:cNvPr>
          <p:cNvSpPr/>
          <p:nvPr/>
        </p:nvSpPr>
        <p:spPr>
          <a:xfrm>
            <a:off x="0" y="3499561"/>
            <a:ext cx="5670614" cy="2276381"/>
          </a:xfrm>
          <a:custGeom>
            <a:avLst/>
            <a:gdLst>
              <a:gd name="connsiteX0" fmla="*/ 5484686 w 5670614"/>
              <a:gd name="connsiteY0" fmla="*/ 1792987 h 2276381"/>
              <a:gd name="connsiteX1" fmla="*/ 5355717 w 5670614"/>
              <a:gd name="connsiteY1" fmla="*/ 1679830 h 2276381"/>
              <a:gd name="connsiteX2" fmla="*/ 5145501 w 5670614"/>
              <a:gd name="connsiteY2" fmla="*/ 1558005 h 2276381"/>
              <a:gd name="connsiteX3" fmla="*/ 4989576 w 5670614"/>
              <a:gd name="connsiteY3" fmla="*/ 1612298 h 2276381"/>
              <a:gd name="connsiteX4" fmla="*/ 4901660 w 5670614"/>
              <a:gd name="connsiteY4" fmla="*/ 1597344 h 2276381"/>
              <a:gd name="connsiteX5" fmla="*/ 4818507 w 5670614"/>
              <a:gd name="connsiteY5" fmla="*/ 1611250 h 2276381"/>
              <a:gd name="connsiteX6" fmla="*/ 4612196 w 5670614"/>
              <a:gd name="connsiteY6" fmla="*/ 1497236 h 2276381"/>
              <a:gd name="connsiteX7" fmla="*/ 4539329 w 5670614"/>
              <a:gd name="connsiteY7" fmla="*/ 1507904 h 2276381"/>
              <a:gd name="connsiteX8" fmla="*/ 4349877 w 5670614"/>
              <a:gd name="connsiteY8" fmla="*/ 1420274 h 2276381"/>
              <a:gd name="connsiteX9" fmla="*/ 4166235 w 5670614"/>
              <a:gd name="connsiteY9" fmla="*/ 1502284 h 2276381"/>
              <a:gd name="connsiteX10" fmla="*/ 3979164 w 5670614"/>
              <a:gd name="connsiteY10" fmla="*/ 1405986 h 2276381"/>
              <a:gd name="connsiteX11" fmla="*/ 3988308 w 5670614"/>
              <a:gd name="connsiteY11" fmla="*/ 1351313 h 2276381"/>
              <a:gd name="connsiteX12" fmla="*/ 3761804 w 5670614"/>
              <a:gd name="connsiteY12" fmla="*/ 1158051 h 2276381"/>
              <a:gd name="connsiteX13" fmla="*/ 3760851 w 5670614"/>
              <a:gd name="connsiteY13" fmla="*/ 1158051 h 2276381"/>
              <a:gd name="connsiteX14" fmla="*/ 3552920 w 5670614"/>
              <a:gd name="connsiteY14" fmla="*/ 980981 h 2276381"/>
              <a:gd name="connsiteX15" fmla="*/ 3326892 w 5670614"/>
              <a:gd name="connsiteY15" fmla="*/ 794672 h 2276381"/>
              <a:gd name="connsiteX16" fmla="*/ 3234500 w 5670614"/>
              <a:gd name="connsiteY16" fmla="*/ 812007 h 2276381"/>
              <a:gd name="connsiteX17" fmla="*/ 3064478 w 5670614"/>
              <a:gd name="connsiteY17" fmla="*/ 686754 h 2276381"/>
              <a:gd name="connsiteX18" fmla="*/ 3036570 w 5670614"/>
              <a:gd name="connsiteY18" fmla="*/ 688944 h 2276381"/>
              <a:gd name="connsiteX19" fmla="*/ 2813399 w 5670614"/>
              <a:gd name="connsiteY19" fmla="*/ 480823 h 2276381"/>
              <a:gd name="connsiteX20" fmla="*/ 2698909 w 5670614"/>
              <a:gd name="connsiteY20" fmla="*/ 418720 h 2276381"/>
              <a:gd name="connsiteX21" fmla="*/ 2701957 w 5670614"/>
              <a:gd name="connsiteY21" fmla="*/ 385287 h 2276381"/>
              <a:gd name="connsiteX22" fmla="*/ 2439257 w 5670614"/>
              <a:gd name="connsiteY22" fmla="*/ 161069 h 2276381"/>
              <a:gd name="connsiteX23" fmla="*/ 2327624 w 5670614"/>
              <a:gd name="connsiteY23" fmla="*/ 182976 h 2276381"/>
              <a:gd name="connsiteX24" fmla="*/ 2159032 w 5670614"/>
              <a:gd name="connsiteY24" fmla="*/ 130684 h 2276381"/>
              <a:gd name="connsiteX25" fmla="*/ 1959674 w 5670614"/>
              <a:gd name="connsiteY25" fmla="*/ 210504 h 2276381"/>
              <a:gd name="connsiteX26" fmla="*/ 1697736 w 5670614"/>
              <a:gd name="connsiteY26" fmla="*/ 1 h 2276381"/>
              <a:gd name="connsiteX27" fmla="*/ 1492853 w 5670614"/>
              <a:gd name="connsiteY27" fmla="*/ 85726 h 2276381"/>
              <a:gd name="connsiteX28" fmla="*/ 1381697 w 5670614"/>
              <a:gd name="connsiteY28" fmla="*/ 55056 h 2276381"/>
              <a:gd name="connsiteX29" fmla="*/ 1194530 w 5670614"/>
              <a:gd name="connsiteY29" fmla="*/ 195359 h 2276381"/>
              <a:gd name="connsiteX30" fmla="*/ 1012222 w 5670614"/>
              <a:gd name="connsiteY30" fmla="*/ 358332 h 2276381"/>
              <a:gd name="connsiteX31" fmla="*/ 1055751 w 5670614"/>
              <a:gd name="connsiteY31" fmla="*/ 461678 h 2276381"/>
              <a:gd name="connsiteX32" fmla="*/ 1012889 w 5670614"/>
              <a:gd name="connsiteY32" fmla="*/ 583122 h 2276381"/>
              <a:gd name="connsiteX33" fmla="*/ 1025271 w 5670614"/>
              <a:gd name="connsiteY33" fmla="*/ 649511 h 2276381"/>
              <a:gd name="connsiteX34" fmla="*/ 958596 w 5670614"/>
              <a:gd name="connsiteY34" fmla="*/ 688087 h 2276381"/>
              <a:gd name="connsiteX35" fmla="*/ 796290 w 5670614"/>
              <a:gd name="connsiteY35" fmla="*/ 637986 h 2276381"/>
              <a:gd name="connsiteX36" fmla="*/ 543973 w 5670614"/>
              <a:gd name="connsiteY36" fmla="*/ 855632 h 2276381"/>
              <a:gd name="connsiteX37" fmla="*/ 555784 w 5670614"/>
              <a:gd name="connsiteY37" fmla="*/ 920688 h 2276381"/>
              <a:gd name="connsiteX38" fmla="*/ 396907 w 5670614"/>
              <a:gd name="connsiteY38" fmla="*/ 1054323 h 2276381"/>
              <a:gd name="connsiteX39" fmla="*/ 228219 w 5670614"/>
              <a:gd name="connsiteY39" fmla="*/ 1011366 h 2276381"/>
              <a:gd name="connsiteX40" fmla="*/ 0 w 5670614"/>
              <a:gd name="connsiteY40" fmla="*/ 1099853 h 2276381"/>
              <a:gd name="connsiteX41" fmla="*/ 0 w 5670614"/>
              <a:gd name="connsiteY41" fmla="*/ 2092644 h 2276381"/>
              <a:gd name="connsiteX42" fmla="*/ 141446 w 5670614"/>
              <a:gd name="connsiteY42" fmla="*/ 2128077 h 2276381"/>
              <a:gd name="connsiteX43" fmla="*/ 337376 w 5670614"/>
              <a:gd name="connsiteY43" fmla="*/ 2051496 h 2276381"/>
              <a:gd name="connsiteX44" fmla="*/ 575310 w 5670614"/>
              <a:gd name="connsiteY44" fmla="*/ 2181322 h 2276381"/>
              <a:gd name="connsiteX45" fmla="*/ 797909 w 5670614"/>
              <a:gd name="connsiteY45" fmla="*/ 2073594 h 2276381"/>
              <a:gd name="connsiteX46" fmla="*/ 1008983 w 5670614"/>
              <a:gd name="connsiteY46" fmla="*/ 2164748 h 2276381"/>
              <a:gd name="connsiteX47" fmla="*/ 1250537 w 5670614"/>
              <a:gd name="connsiteY47" fmla="*/ 2025492 h 2276381"/>
              <a:gd name="connsiteX48" fmla="*/ 1342930 w 5670614"/>
              <a:gd name="connsiteY48" fmla="*/ 2039875 h 2276381"/>
              <a:gd name="connsiteX49" fmla="*/ 1368933 w 5670614"/>
              <a:gd name="connsiteY49" fmla="*/ 2038637 h 2276381"/>
              <a:gd name="connsiteX50" fmla="*/ 1550956 w 5670614"/>
              <a:gd name="connsiteY50" fmla="*/ 2101407 h 2276381"/>
              <a:gd name="connsiteX51" fmla="*/ 1716977 w 5670614"/>
              <a:gd name="connsiteY51" fmla="*/ 2049972 h 2276381"/>
              <a:gd name="connsiteX52" fmla="*/ 1761363 w 5670614"/>
              <a:gd name="connsiteY52" fmla="*/ 2069403 h 2276381"/>
              <a:gd name="connsiteX53" fmla="*/ 2021300 w 5670614"/>
              <a:gd name="connsiteY53" fmla="*/ 2263141 h 2276381"/>
              <a:gd name="connsiteX54" fmla="*/ 2265236 w 5670614"/>
              <a:gd name="connsiteY54" fmla="*/ 2118266 h 2276381"/>
              <a:gd name="connsiteX55" fmla="*/ 2318957 w 5670614"/>
              <a:gd name="connsiteY55" fmla="*/ 2122933 h 2276381"/>
              <a:gd name="connsiteX56" fmla="*/ 2410873 w 5670614"/>
              <a:gd name="connsiteY56" fmla="*/ 2108170 h 2276381"/>
              <a:gd name="connsiteX57" fmla="*/ 2662809 w 5670614"/>
              <a:gd name="connsiteY57" fmla="*/ 2269332 h 2276381"/>
              <a:gd name="connsiteX58" fmla="*/ 2814733 w 5670614"/>
              <a:gd name="connsiteY58" fmla="*/ 2227041 h 2276381"/>
              <a:gd name="connsiteX59" fmla="*/ 2979039 w 5670614"/>
              <a:gd name="connsiteY59" fmla="*/ 2276381 h 2276381"/>
              <a:gd name="connsiteX60" fmla="*/ 3229547 w 5670614"/>
              <a:gd name="connsiteY60" fmla="*/ 2115313 h 2276381"/>
              <a:gd name="connsiteX61" fmla="*/ 3385280 w 5670614"/>
              <a:gd name="connsiteY61" fmla="*/ 2159223 h 2276381"/>
              <a:gd name="connsiteX62" fmla="*/ 3527679 w 5670614"/>
              <a:gd name="connsiteY62" fmla="*/ 2122552 h 2276381"/>
              <a:gd name="connsiteX63" fmla="*/ 3765042 w 5670614"/>
              <a:gd name="connsiteY63" fmla="*/ 2251330 h 2276381"/>
              <a:gd name="connsiteX64" fmla="*/ 3980784 w 5670614"/>
              <a:gd name="connsiteY64" fmla="*/ 2153128 h 2276381"/>
              <a:gd name="connsiteX65" fmla="*/ 4135279 w 5670614"/>
              <a:gd name="connsiteY65" fmla="*/ 2196181 h 2276381"/>
              <a:gd name="connsiteX66" fmla="*/ 4334256 w 5670614"/>
              <a:gd name="connsiteY66" fmla="*/ 2116742 h 2276381"/>
              <a:gd name="connsiteX67" fmla="*/ 4360926 w 5670614"/>
              <a:gd name="connsiteY67" fmla="*/ 2118171 h 2276381"/>
              <a:gd name="connsiteX68" fmla="*/ 4497896 w 5670614"/>
              <a:gd name="connsiteY68" fmla="*/ 2077785 h 2276381"/>
              <a:gd name="connsiteX69" fmla="*/ 4722781 w 5670614"/>
              <a:gd name="connsiteY69" fmla="*/ 2249140 h 2276381"/>
              <a:gd name="connsiteX70" fmla="*/ 4915472 w 5670614"/>
              <a:gd name="connsiteY70" fmla="*/ 2155128 h 2276381"/>
              <a:gd name="connsiteX71" fmla="*/ 5038725 w 5670614"/>
              <a:gd name="connsiteY71" fmla="*/ 2186370 h 2276381"/>
              <a:gd name="connsiteX72" fmla="*/ 5120735 w 5670614"/>
              <a:gd name="connsiteY72" fmla="*/ 2172844 h 2276381"/>
              <a:gd name="connsiteX73" fmla="*/ 5264753 w 5670614"/>
              <a:gd name="connsiteY73" fmla="*/ 2216850 h 2276381"/>
              <a:gd name="connsiteX74" fmla="*/ 5404866 w 5670614"/>
              <a:gd name="connsiteY74" fmla="*/ 2174464 h 2276381"/>
              <a:gd name="connsiteX75" fmla="*/ 5445347 w 5670614"/>
              <a:gd name="connsiteY75" fmla="*/ 2177607 h 2276381"/>
              <a:gd name="connsiteX76" fmla="*/ 5670614 w 5670614"/>
              <a:gd name="connsiteY76" fmla="*/ 1983297 h 2276381"/>
              <a:gd name="connsiteX77" fmla="*/ 5484686 w 5670614"/>
              <a:gd name="connsiteY77" fmla="*/ 1792987 h 22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70614" h="2276381">
                <a:moveTo>
                  <a:pt x="5484686" y="1792987"/>
                </a:moveTo>
                <a:cubicBezTo>
                  <a:pt x="5462397" y="1741266"/>
                  <a:pt x="5415344" y="1699928"/>
                  <a:pt x="5355717" y="1679830"/>
                </a:cubicBezTo>
                <a:cubicBezTo>
                  <a:pt x="5322380" y="1608297"/>
                  <a:pt x="5240846" y="1557815"/>
                  <a:pt x="5145501" y="1558005"/>
                </a:cubicBezTo>
                <a:cubicBezTo>
                  <a:pt x="5084826" y="1558101"/>
                  <a:pt x="5029962" y="1578865"/>
                  <a:pt x="4989576" y="1612298"/>
                </a:cubicBezTo>
                <a:cubicBezTo>
                  <a:pt x="4962525" y="1602582"/>
                  <a:pt x="4932807" y="1597248"/>
                  <a:pt x="4901660" y="1597344"/>
                </a:cubicBezTo>
                <a:cubicBezTo>
                  <a:pt x="4872228" y="1597439"/>
                  <a:pt x="4844225" y="1602487"/>
                  <a:pt x="4818507" y="1611250"/>
                </a:cubicBezTo>
                <a:cubicBezTo>
                  <a:pt x="4782979" y="1543909"/>
                  <a:pt x="4703921" y="1496950"/>
                  <a:pt x="4612196" y="1497236"/>
                </a:cubicBezTo>
                <a:cubicBezTo>
                  <a:pt x="4586669" y="1497331"/>
                  <a:pt x="4562189" y="1501141"/>
                  <a:pt x="4539329" y="1507904"/>
                </a:cubicBezTo>
                <a:cubicBezTo>
                  <a:pt x="4498848" y="1455040"/>
                  <a:pt x="4429125" y="1420179"/>
                  <a:pt x="4349877" y="1420274"/>
                </a:cubicBezTo>
                <a:cubicBezTo>
                  <a:pt x="4273963" y="1420464"/>
                  <a:pt x="4207002" y="1452850"/>
                  <a:pt x="4166235" y="1502284"/>
                </a:cubicBezTo>
                <a:cubicBezTo>
                  <a:pt x="4128421" y="1446468"/>
                  <a:pt x="4059079" y="1408463"/>
                  <a:pt x="3979164" y="1405986"/>
                </a:cubicBezTo>
                <a:cubicBezTo>
                  <a:pt x="3985070" y="1388651"/>
                  <a:pt x="3988308" y="1370268"/>
                  <a:pt x="3988308" y="1351313"/>
                </a:cubicBezTo>
                <a:cubicBezTo>
                  <a:pt x="3987927" y="1244252"/>
                  <a:pt x="3886581" y="1157765"/>
                  <a:pt x="3761804" y="1158051"/>
                </a:cubicBezTo>
                <a:cubicBezTo>
                  <a:pt x="3761518" y="1158051"/>
                  <a:pt x="3761232" y="1158051"/>
                  <a:pt x="3760851" y="1158051"/>
                </a:cubicBezTo>
                <a:cubicBezTo>
                  <a:pt x="3751802" y="1063277"/>
                  <a:pt x="3663505" y="988029"/>
                  <a:pt x="3552920" y="980981"/>
                </a:cubicBezTo>
                <a:cubicBezTo>
                  <a:pt x="3548253" y="877158"/>
                  <a:pt x="3448907" y="794386"/>
                  <a:pt x="3326892" y="794672"/>
                </a:cubicBezTo>
                <a:cubicBezTo>
                  <a:pt x="3293936" y="794767"/>
                  <a:pt x="3262694" y="801054"/>
                  <a:pt x="3234500" y="812007"/>
                </a:cubicBezTo>
                <a:cubicBezTo>
                  <a:pt x="3222022" y="740951"/>
                  <a:pt x="3150680" y="686563"/>
                  <a:pt x="3064478" y="686754"/>
                </a:cubicBezTo>
                <a:cubicBezTo>
                  <a:pt x="3054953" y="686754"/>
                  <a:pt x="3045714" y="687611"/>
                  <a:pt x="3036570" y="688944"/>
                </a:cubicBezTo>
                <a:cubicBezTo>
                  <a:pt x="3028855" y="582264"/>
                  <a:pt x="2934748" y="495968"/>
                  <a:pt x="2813399" y="480823"/>
                </a:cubicBezTo>
                <a:cubicBezTo>
                  <a:pt x="2782538" y="452248"/>
                  <a:pt x="2743391" y="430531"/>
                  <a:pt x="2698909" y="418720"/>
                </a:cubicBezTo>
                <a:cubicBezTo>
                  <a:pt x="2700719" y="407766"/>
                  <a:pt x="2702052" y="396717"/>
                  <a:pt x="2701957" y="385287"/>
                </a:cubicBezTo>
                <a:cubicBezTo>
                  <a:pt x="2701576" y="261081"/>
                  <a:pt x="2583942" y="160783"/>
                  <a:pt x="2439257" y="161069"/>
                </a:cubicBezTo>
                <a:cubicBezTo>
                  <a:pt x="2399252" y="161164"/>
                  <a:pt x="2361533" y="169165"/>
                  <a:pt x="2327624" y="182976"/>
                </a:cubicBezTo>
                <a:cubicBezTo>
                  <a:pt x="2282000" y="150210"/>
                  <a:pt x="2223230" y="130494"/>
                  <a:pt x="2159032" y="130684"/>
                </a:cubicBezTo>
                <a:cubicBezTo>
                  <a:pt x="2079022" y="130875"/>
                  <a:pt x="2007584" y="161926"/>
                  <a:pt x="1959674" y="210504"/>
                </a:cubicBezTo>
                <a:cubicBezTo>
                  <a:pt x="1951006" y="92775"/>
                  <a:pt x="1837087" y="-380"/>
                  <a:pt x="1697736" y="1"/>
                </a:cubicBezTo>
                <a:cubicBezTo>
                  <a:pt x="1614583" y="192"/>
                  <a:pt x="1540669" y="33720"/>
                  <a:pt x="1492853" y="85726"/>
                </a:cubicBezTo>
                <a:cubicBezTo>
                  <a:pt x="1461516" y="66390"/>
                  <a:pt x="1423226" y="54960"/>
                  <a:pt x="1381697" y="55056"/>
                </a:cubicBezTo>
                <a:cubicBezTo>
                  <a:pt x="1285970" y="55246"/>
                  <a:pt x="1207294" y="116301"/>
                  <a:pt x="1194530" y="195359"/>
                </a:cubicBezTo>
                <a:cubicBezTo>
                  <a:pt x="1092994" y="198788"/>
                  <a:pt x="1011936" y="270416"/>
                  <a:pt x="1012222" y="358332"/>
                </a:cubicBezTo>
                <a:cubicBezTo>
                  <a:pt x="1012317" y="397575"/>
                  <a:pt x="1028700" y="433579"/>
                  <a:pt x="1055751" y="461678"/>
                </a:cubicBezTo>
                <a:cubicBezTo>
                  <a:pt x="1028605" y="496349"/>
                  <a:pt x="1012793" y="538164"/>
                  <a:pt x="1012889" y="583122"/>
                </a:cubicBezTo>
                <a:cubicBezTo>
                  <a:pt x="1012984" y="606267"/>
                  <a:pt x="1017365" y="628556"/>
                  <a:pt x="1025271" y="649511"/>
                </a:cubicBezTo>
                <a:cubicBezTo>
                  <a:pt x="1000601" y="659322"/>
                  <a:pt x="978218" y="672371"/>
                  <a:pt x="958596" y="688087"/>
                </a:cubicBezTo>
                <a:cubicBezTo>
                  <a:pt x="914591" y="656655"/>
                  <a:pt x="858012" y="637795"/>
                  <a:pt x="796290" y="637986"/>
                </a:cubicBezTo>
                <a:cubicBezTo>
                  <a:pt x="656558" y="638367"/>
                  <a:pt x="543592" y="735712"/>
                  <a:pt x="543973" y="855632"/>
                </a:cubicBezTo>
                <a:cubicBezTo>
                  <a:pt x="544068" y="878301"/>
                  <a:pt x="548164" y="900209"/>
                  <a:pt x="555784" y="920688"/>
                </a:cubicBezTo>
                <a:cubicBezTo>
                  <a:pt x="481584" y="941738"/>
                  <a:pt x="422910" y="991363"/>
                  <a:pt x="396907" y="1054323"/>
                </a:cubicBezTo>
                <a:cubicBezTo>
                  <a:pt x="348425" y="1027082"/>
                  <a:pt x="290513" y="1011271"/>
                  <a:pt x="228219" y="1011366"/>
                </a:cubicBezTo>
                <a:cubicBezTo>
                  <a:pt x="137351" y="1011556"/>
                  <a:pt x="56007" y="1045846"/>
                  <a:pt x="0" y="1099853"/>
                </a:cubicBezTo>
                <a:lnTo>
                  <a:pt x="0" y="2092644"/>
                </a:lnTo>
                <a:cubicBezTo>
                  <a:pt x="40862" y="2115028"/>
                  <a:pt x="89345" y="2128172"/>
                  <a:pt x="141446" y="2128077"/>
                </a:cubicBezTo>
                <a:cubicBezTo>
                  <a:pt x="219647" y="2127886"/>
                  <a:pt x="289465" y="2098168"/>
                  <a:pt x="337376" y="2051496"/>
                </a:cubicBezTo>
                <a:cubicBezTo>
                  <a:pt x="379286" y="2128363"/>
                  <a:pt x="469964" y="2181607"/>
                  <a:pt x="575310" y="2181322"/>
                </a:cubicBezTo>
                <a:cubicBezTo>
                  <a:pt x="669703" y="2181131"/>
                  <a:pt x="751999" y="2137983"/>
                  <a:pt x="797909" y="2073594"/>
                </a:cubicBezTo>
                <a:cubicBezTo>
                  <a:pt x="845820" y="2128934"/>
                  <a:pt x="922401" y="2164939"/>
                  <a:pt x="1008983" y="2164748"/>
                </a:cubicBezTo>
                <a:cubicBezTo>
                  <a:pt x="1118140" y="2164462"/>
                  <a:pt x="1211390" y="2107027"/>
                  <a:pt x="1250537" y="2025492"/>
                </a:cubicBezTo>
                <a:cubicBezTo>
                  <a:pt x="1279303" y="2034732"/>
                  <a:pt x="1310354" y="2039971"/>
                  <a:pt x="1342930" y="2039875"/>
                </a:cubicBezTo>
                <a:cubicBezTo>
                  <a:pt x="1351693" y="2039875"/>
                  <a:pt x="1360361" y="2039399"/>
                  <a:pt x="1368933" y="2038637"/>
                </a:cubicBezTo>
                <a:cubicBezTo>
                  <a:pt x="1416177" y="2077594"/>
                  <a:pt x="1480280" y="2101502"/>
                  <a:pt x="1550956" y="2101407"/>
                </a:cubicBezTo>
                <a:cubicBezTo>
                  <a:pt x="1614011" y="2101216"/>
                  <a:pt x="1671923" y="2081976"/>
                  <a:pt x="1716977" y="2049972"/>
                </a:cubicBezTo>
                <a:cubicBezTo>
                  <a:pt x="1730883" y="2057592"/>
                  <a:pt x="1745742" y="2064069"/>
                  <a:pt x="1761363" y="2069403"/>
                </a:cubicBezTo>
                <a:cubicBezTo>
                  <a:pt x="1779080" y="2179036"/>
                  <a:pt x="1888712" y="2263427"/>
                  <a:pt x="2021300" y="2263141"/>
                </a:cubicBezTo>
                <a:cubicBezTo>
                  <a:pt x="2132933" y="2262856"/>
                  <a:pt x="2227802" y="2202657"/>
                  <a:pt x="2265236" y="2118266"/>
                </a:cubicBezTo>
                <a:cubicBezTo>
                  <a:pt x="2282571" y="2121314"/>
                  <a:pt x="2300573" y="2122933"/>
                  <a:pt x="2318957" y="2122933"/>
                </a:cubicBezTo>
                <a:cubicBezTo>
                  <a:pt x="2351342" y="2122838"/>
                  <a:pt x="2382203" y="2117504"/>
                  <a:pt x="2410873" y="2108170"/>
                </a:cubicBezTo>
                <a:cubicBezTo>
                  <a:pt x="2442972" y="2201515"/>
                  <a:pt x="2543651" y="2269618"/>
                  <a:pt x="2662809" y="2269332"/>
                </a:cubicBezTo>
                <a:cubicBezTo>
                  <a:pt x="2719578" y="2269237"/>
                  <a:pt x="2771966" y="2253426"/>
                  <a:pt x="2814733" y="2227041"/>
                </a:cubicBezTo>
                <a:cubicBezTo>
                  <a:pt x="2859786" y="2257998"/>
                  <a:pt x="2916936" y="2276476"/>
                  <a:pt x="2979039" y="2276381"/>
                </a:cubicBezTo>
                <a:cubicBezTo>
                  <a:pt x="3097721" y="2276095"/>
                  <a:pt x="3197638" y="2208182"/>
                  <a:pt x="3229547" y="2115313"/>
                </a:cubicBezTo>
                <a:cubicBezTo>
                  <a:pt x="3273171" y="2142936"/>
                  <a:pt x="3326892" y="2159319"/>
                  <a:pt x="3385280" y="2159223"/>
                </a:cubicBezTo>
                <a:cubicBezTo>
                  <a:pt x="3437859" y="2159128"/>
                  <a:pt x="3486722" y="2145507"/>
                  <a:pt x="3527679" y="2122552"/>
                </a:cubicBezTo>
                <a:cubicBezTo>
                  <a:pt x="3569780" y="2198848"/>
                  <a:pt x="3660172" y="2251616"/>
                  <a:pt x="3765042" y="2251330"/>
                </a:cubicBezTo>
                <a:cubicBezTo>
                  <a:pt x="3854768" y="2251140"/>
                  <a:pt x="3933730" y="2212182"/>
                  <a:pt x="3980784" y="2153128"/>
                </a:cubicBezTo>
                <a:cubicBezTo>
                  <a:pt x="4024217" y="2180179"/>
                  <a:pt x="4077462" y="2196371"/>
                  <a:pt x="4135279" y="2196181"/>
                </a:cubicBezTo>
                <a:cubicBezTo>
                  <a:pt x="4215098" y="2195990"/>
                  <a:pt x="4286345" y="2165129"/>
                  <a:pt x="4334256" y="2116742"/>
                </a:cubicBezTo>
                <a:cubicBezTo>
                  <a:pt x="4343019" y="2117599"/>
                  <a:pt x="4351878" y="2118171"/>
                  <a:pt x="4360926" y="2118171"/>
                </a:cubicBezTo>
                <a:cubicBezTo>
                  <a:pt x="4412552" y="2118075"/>
                  <a:pt x="4459986" y="2102836"/>
                  <a:pt x="4497896" y="2077785"/>
                </a:cubicBezTo>
                <a:cubicBezTo>
                  <a:pt x="4510945" y="2174464"/>
                  <a:pt x="4606671" y="2249425"/>
                  <a:pt x="4722781" y="2249140"/>
                </a:cubicBezTo>
                <a:cubicBezTo>
                  <a:pt x="4804696" y="2248949"/>
                  <a:pt x="4876038" y="2211230"/>
                  <a:pt x="4915472" y="2155128"/>
                </a:cubicBezTo>
                <a:cubicBezTo>
                  <a:pt x="4951000" y="2174940"/>
                  <a:pt x="4993291" y="2186465"/>
                  <a:pt x="5038725" y="2186370"/>
                </a:cubicBezTo>
                <a:cubicBezTo>
                  <a:pt x="5067682" y="2186274"/>
                  <a:pt x="5095304" y="2181417"/>
                  <a:pt x="5120735" y="2172844"/>
                </a:cubicBezTo>
                <a:cubicBezTo>
                  <a:pt x="5159883" y="2200467"/>
                  <a:pt x="5210080" y="2217040"/>
                  <a:pt x="5264753" y="2216850"/>
                </a:cubicBezTo>
                <a:cubicBezTo>
                  <a:pt x="5317808" y="2216755"/>
                  <a:pt x="5366385" y="2200848"/>
                  <a:pt x="5404866" y="2174464"/>
                </a:cubicBezTo>
                <a:cubicBezTo>
                  <a:pt x="5418011" y="2176464"/>
                  <a:pt x="5431536" y="2177702"/>
                  <a:pt x="5445347" y="2177607"/>
                </a:cubicBezTo>
                <a:cubicBezTo>
                  <a:pt x="5570125" y="2177321"/>
                  <a:pt x="5670995" y="2090263"/>
                  <a:pt x="5670614" y="1983297"/>
                </a:cubicBezTo>
                <a:cubicBezTo>
                  <a:pt x="5670709" y="1887856"/>
                  <a:pt x="5590318" y="1809084"/>
                  <a:pt x="5484686" y="1792987"/>
                </a:cubicBezTo>
                <a:close/>
              </a:path>
            </a:pathLst>
          </a:custGeom>
          <a:gradFill>
            <a:gsLst>
              <a:gs pos="0">
                <a:srgbClr val="FFFFFF"/>
              </a:gs>
              <a:gs pos="37910">
                <a:srgbClr val="FAFEFE"/>
              </a:gs>
              <a:gs pos="100000">
                <a:srgbClr val="81D2E7"/>
              </a:gs>
            </a:gsLst>
            <a:lin ang="5258220"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55" name="Freeform: Shape 54">
            <a:extLst>
              <a:ext uri="{FF2B5EF4-FFF2-40B4-BE49-F238E27FC236}">
                <a16:creationId xmlns:a16="http://schemas.microsoft.com/office/drawing/2014/main" id="{B2EF83D7-390C-8C87-7DA4-4EE4B91EF353}"/>
              </a:ext>
            </a:extLst>
          </p:cNvPr>
          <p:cNvSpPr/>
          <p:nvPr/>
        </p:nvSpPr>
        <p:spPr>
          <a:xfrm>
            <a:off x="8226170" y="3567637"/>
            <a:ext cx="3965830" cy="2269523"/>
          </a:xfrm>
          <a:custGeom>
            <a:avLst/>
            <a:gdLst>
              <a:gd name="connsiteX0" fmla="*/ 3965830 w 3965830"/>
              <a:gd name="connsiteY0" fmla="*/ 483776 h 2269523"/>
              <a:gd name="connsiteX1" fmla="*/ 3947542 w 3965830"/>
              <a:gd name="connsiteY1" fmla="*/ 480823 h 2269523"/>
              <a:gd name="connsiteX2" fmla="*/ 3833052 w 3965830"/>
              <a:gd name="connsiteY2" fmla="*/ 418720 h 2269523"/>
              <a:gd name="connsiteX3" fmla="*/ 3836100 w 3965830"/>
              <a:gd name="connsiteY3" fmla="*/ 385287 h 2269523"/>
              <a:gd name="connsiteX4" fmla="*/ 3573400 w 3965830"/>
              <a:gd name="connsiteY4" fmla="*/ 161069 h 2269523"/>
              <a:gd name="connsiteX5" fmla="*/ 3461767 w 3965830"/>
              <a:gd name="connsiteY5" fmla="*/ 182976 h 2269523"/>
              <a:gd name="connsiteX6" fmla="*/ 3293175 w 3965830"/>
              <a:gd name="connsiteY6" fmla="*/ 130684 h 2269523"/>
              <a:gd name="connsiteX7" fmla="*/ 3093816 w 3965830"/>
              <a:gd name="connsiteY7" fmla="*/ 210504 h 2269523"/>
              <a:gd name="connsiteX8" fmla="*/ 2831974 w 3965830"/>
              <a:gd name="connsiteY8" fmla="*/ 1 h 2269523"/>
              <a:gd name="connsiteX9" fmla="*/ 2626996 w 3965830"/>
              <a:gd name="connsiteY9" fmla="*/ 85726 h 2269523"/>
              <a:gd name="connsiteX10" fmla="*/ 2515839 w 3965830"/>
              <a:gd name="connsiteY10" fmla="*/ 55056 h 2269523"/>
              <a:gd name="connsiteX11" fmla="*/ 2328673 w 3965830"/>
              <a:gd name="connsiteY11" fmla="*/ 195359 h 2269523"/>
              <a:gd name="connsiteX12" fmla="*/ 2146364 w 3965830"/>
              <a:gd name="connsiteY12" fmla="*/ 358332 h 2269523"/>
              <a:gd name="connsiteX13" fmla="*/ 2189894 w 3965830"/>
              <a:gd name="connsiteY13" fmla="*/ 461678 h 2269523"/>
              <a:gd name="connsiteX14" fmla="*/ 2147031 w 3965830"/>
              <a:gd name="connsiteY14" fmla="*/ 583122 h 2269523"/>
              <a:gd name="connsiteX15" fmla="*/ 2159414 w 3965830"/>
              <a:gd name="connsiteY15" fmla="*/ 649511 h 2269523"/>
              <a:gd name="connsiteX16" fmla="*/ 2092739 w 3965830"/>
              <a:gd name="connsiteY16" fmla="*/ 688087 h 2269523"/>
              <a:gd name="connsiteX17" fmla="*/ 1930337 w 3965830"/>
              <a:gd name="connsiteY17" fmla="*/ 637986 h 2269523"/>
              <a:gd name="connsiteX18" fmla="*/ 1678020 w 3965830"/>
              <a:gd name="connsiteY18" fmla="*/ 855632 h 2269523"/>
              <a:gd name="connsiteX19" fmla="*/ 1689831 w 3965830"/>
              <a:gd name="connsiteY19" fmla="*/ 920688 h 2269523"/>
              <a:gd name="connsiteX20" fmla="*/ 1530954 w 3965830"/>
              <a:gd name="connsiteY20" fmla="*/ 1054324 h 2269523"/>
              <a:gd name="connsiteX21" fmla="*/ 1362266 w 3965830"/>
              <a:gd name="connsiteY21" fmla="*/ 1011366 h 2269523"/>
              <a:gd name="connsiteX22" fmla="*/ 1067658 w 3965830"/>
              <a:gd name="connsiteY22" fmla="*/ 1203485 h 2269523"/>
              <a:gd name="connsiteX23" fmla="*/ 983362 w 3965830"/>
              <a:gd name="connsiteY23" fmla="*/ 1190626 h 2269523"/>
              <a:gd name="connsiteX24" fmla="*/ 742951 w 3965830"/>
              <a:gd name="connsiteY24" fmla="*/ 1369791 h 2269523"/>
              <a:gd name="connsiteX25" fmla="*/ 607791 w 3965830"/>
              <a:gd name="connsiteY25" fmla="*/ 1417702 h 2269523"/>
              <a:gd name="connsiteX26" fmla="*/ 441770 w 3965830"/>
              <a:gd name="connsiteY26" fmla="*/ 1346932 h 2269523"/>
              <a:gd name="connsiteX27" fmla="*/ 234697 w 3965830"/>
              <a:gd name="connsiteY27" fmla="*/ 1522668 h 2269523"/>
              <a:gd name="connsiteX28" fmla="*/ 153163 w 3965830"/>
              <a:gd name="connsiteY28" fmla="*/ 1502665 h 2269523"/>
              <a:gd name="connsiteX29" fmla="*/ 1 w 3965830"/>
              <a:gd name="connsiteY29" fmla="*/ 1634872 h 2269523"/>
              <a:gd name="connsiteX30" fmla="*/ 154020 w 3965830"/>
              <a:gd name="connsiteY30" fmla="*/ 1766317 h 2269523"/>
              <a:gd name="connsiteX31" fmla="*/ 191358 w 3965830"/>
              <a:gd name="connsiteY31" fmla="*/ 1762126 h 2269523"/>
              <a:gd name="connsiteX32" fmla="*/ 316802 w 3965830"/>
              <a:gd name="connsiteY32" fmla="*/ 1812418 h 2269523"/>
              <a:gd name="connsiteX33" fmla="*/ 409671 w 3965830"/>
              <a:gd name="connsiteY33" fmla="*/ 1787082 h 2269523"/>
              <a:gd name="connsiteX34" fmla="*/ 551879 w 3965830"/>
              <a:gd name="connsiteY34" fmla="*/ 1858329 h 2269523"/>
              <a:gd name="connsiteX35" fmla="*/ 595218 w 3965830"/>
              <a:gd name="connsiteY35" fmla="*/ 1853090 h 2269523"/>
              <a:gd name="connsiteX36" fmla="*/ 750952 w 3965830"/>
              <a:gd name="connsiteY36" fmla="*/ 1950912 h 2269523"/>
              <a:gd name="connsiteX37" fmla="*/ 802101 w 3965830"/>
              <a:gd name="connsiteY37" fmla="*/ 1943673 h 2269523"/>
              <a:gd name="connsiteX38" fmla="*/ 913734 w 3965830"/>
              <a:gd name="connsiteY38" fmla="*/ 1981582 h 2269523"/>
              <a:gd name="connsiteX39" fmla="*/ 1018223 w 3965830"/>
              <a:gd name="connsiteY39" fmla="*/ 1948531 h 2269523"/>
              <a:gd name="connsiteX40" fmla="*/ 1275589 w 3965830"/>
              <a:gd name="connsiteY40" fmla="*/ 2127982 h 2269523"/>
              <a:gd name="connsiteX41" fmla="*/ 1471518 w 3965830"/>
              <a:gd name="connsiteY41" fmla="*/ 2051400 h 2269523"/>
              <a:gd name="connsiteX42" fmla="*/ 1709453 w 3965830"/>
              <a:gd name="connsiteY42" fmla="*/ 2181226 h 2269523"/>
              <a:gd name="connsiteX43" fmla="*/ 1932052 w 3965830"/>
              <a:gd name="connsiteY43" fmla="*/ 2073594 h 2269523"/>
              <a:gd name="connsiteX44" fmla="*/ 2143126 w 3965830"/>
              <a:gd name="connsiteY44" fmla="*/ 2164748 h 2269523"/>
              <a:gd name="connsiteX45" fmla="*/ 2384680 w 3965830"/>
              <a:gd name="connsiteY45" fmla="*/ 2025492 h 2269523"/>
              <a:gd name="connsiteX46" fmla="*/ 2477072 w 3965830"/>
              <a:gd name="connsiteY46" fmla="*/ 2039875 h 2269523"/>
              <a:gd name="connsiteX47" fmla="*/ 2502981 w 3965830"/>
              <a:gd name="connsiteY47" fmla="*/ 2038732 h 2269523"/>
              <a:gd name="connsiteX48" fmla="*/ 2685003 w 3965830"/>
              <a:gd name="connsiteY48" fmla="*/ 2101502 h 2269523"/>
              <a:gd name="connsiteX49" fmla="*/ 2851024 w 3965830"/>
              <a:gd name="connsiteY49" fmla="*/ 2050067 h 2269523"/>
              <a:gd name="connsiteX50" fmla="*/ 2895411 w 3965830"/>
              <a:gd name="connsiteY50" fmla="*/ 2069498 h 2269523"/>
              <a:gd name="connsiteX51" fmla="*/ 3155348 w 3965830"/>
              <a:gd name="connsiteY51" fmla="*/ 2263236 h 2269523"/>
              <a:gd name="connsiteX52" fmla="*/ 3399283 w 3965830"/>
              <a:gd name="connsiteY52" fmla="*/ 2118361 h 2269523"/>
              <a:gd name="connsiteX53" fmla="*/ 3453004 w 3965830"/>
              <a:gd name="connsiteY53" fmla="*/ 2123028 h 2269523"/>
              <a:gd name="connsiteX54" fmla="*/ 3544920 w 3965830"/>
              <a:gd name="connsiteY54" fmla="*/ 2108265 h 2269523"/>
              <a:gd name="connsiteX55" fmla="*/ 3796856 w 3965830"/>
              <a:gd name="connsiteY55" fmla="*/ 2269523 h 2269523"/>
              <a:gd name="connsiteX56" fmla="*/ 3948780 w 3965830"/>
              <a:gd name="connsiteY56" fmla="*/ 2227232 h 2269523"/>
              <a:gd name="connsiteX57" fmla="*/ 3965544 w 3965830"/>
              <a:gd name="connsiteY57" fmla="*/ 2237805 h 2269523"/>
              <a:gd name="connsiteX58" fmla="*/ 3965544 w 3965830"/>
              <a:gd name="connsiteY58" fmla="*/ 483776 h 22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65830" h="2269523">
                <a:moveTo>
                  <a:pt x="3965830" y="483776"/>
                </a:moveTo>
                <a:cubicBezTo>
                  <a:pt x="3959829" y="482633"/>
                  <a:pt x="3953733" y="481585"/>
                  <a:pt x="3947542" y="480823"/>
                </a:cubicBezTo>
                <a:cubicBezTo>
                  <a:pt x="3916681" y="452248"/>
                  <a:pt x="3877533" y="430531"/>
                  <a:pt x="3833052" y="418720"/>
                </a:cubicBezTo>
                <a:cubicBezTo>
                  <a:pt x="3834956" y="407766"/>
                  <a:pt x="3836194" y="396622"/>
                  <a:pt x="3836100" y="385287"/>
                </a:cubicBezTo>
                <a:cubicBezTo>
                  <a:pt x="3835718" y="261081"/>
                  <a:pt x="3718085" y="160783"/>
                  <a:pt x="3573400" y="161069"/>
                </a:cubicBezTo>
                <a:cubicBezTo>
                  <a:pt x="3533395" y="161164"/>
                  <a:pt x="3495676" y="169165"/>
                  <a:pt x="3461767" y="182976"/>
                </a:cubicBezTo>
                <a:cubicBezTo>
                  <a:pt x="3416142" y="150210"/>
                  <a:pt x="3357373" y="130494"/>
                  <a:pt x="3293175" y="130684"/>
                </a:cubicBezTo>
                <a:cubicBezTo>
                  <a:pt x="3213164" y="130875"/>
                  <a:pt x="3141727" y="161926"/>
                  <a:pt x="3093816" y="210504"/>
                </a:cubicBezTo>
                <a:cubicBezTo>
                  <a:pt x="3085148" y="92775"/>
                  <a:pt x="2971229" y="-380"/>
                  <a:pt x="2831974" y="1"/>
                </a:cubicBezTo>
                <a:cubicBezTo>
                  <a:pt x="2748725" y="192"/>
                  <a:pt x="2674907" y="33720"/>
                  <a:pt x="2626996" y="85726"/>
                </a:cubicBezTo>
                <a:cubicBezTo>
                  <a:pt x="2595754" y="66390"/>
                  <a:pt x="2557368" y="54960"/>
                  <a:pt x="2515839" y="55056"/>
                </a:cubicBezTo>
                <a:cubicBezTo>
                  <a:pt x="2420113" y="55246"/>
                  <a:pt x="2341436" y="116301"/>
                  <a:pt x="2328673" y="195359"/>
                </a:cubicBezTo>
                <a:cubicBezTo>
                  <a:pt x="2227136" y="198788"/>
                  <a:pt x="2146078" y="270416"/>
                  <a:pt x="2146364" y="358332"/>
                </a:cubicBezTo>
                <a:cubicBezTo>
                  <a:pt x="2146460" y="397575"/>
                  <a:pt x="2162843" y="433579"/>
                  <a:pt x="2189894" y="461678"/>
                </a:cubicBezTo>
                <a:cubicBezTo>
                  <a:pt x="2162747" y="496349"/>
                  <a:pt x="2146936" y="538164"/>
                  <a:pt x="2147031" y="583122"/>
                </a:cubicBezTo>
                <a:cubicBezTo>
                  <a:pt x="2147127" y="606267"/>
                  <a:pt x="2151508" y="628556"/>
                  <a:pt x="2159414" y="649511"/>
                </a:cubicBezTo>
                <a:cubicBezTo>
                  <a:pt x="2134744" y="659322"/>
                  <a:pt x="2112265" y="672371"/>
                  <a:pt x="2092739" y="688087"/>
                </a:cubicBezTo>
                <a:cubicBezTo>
                  <a:pt x="2048733" y="656655"/>
                  <a:pt x="1992155" y="637795"/>
                  <a:pt x="1930337" y="637986"/>
                </a:cubicBezTo>
                <a:cubicBezTo>
                  <a:pt x="1790606" y="638367"/>
                  <a:pt x="1677639" y="735807"/>
                  <a:pt x="1678020" y="855632"/>
                </a:cubicBezTo>
                <a:cubicBezTo>
                  <a:pt x="1678116" y="878301"/>
                  <a:pt x="1682306" y="900209"/>
                  <a:pt x="1689831" y="920688"/>
                </a:cubicBezTo>
                <a:cubicBezTo>
                  <a:pt x="1615631" y="941738"/>
                  <a:pt x="1556957" y="991363"/>
                  <a:pt x="1530954" y="1054324"/>
                </a:cubicBezTo>
                <a:cubicBezTo>
                  <a:pt x="1482472" y="1027082"/>
                  <a:pt x="1424560" y="1011175"/>
                  <a:pt x="1362266" y="1011366"/>
                </a:cubicBezTo>
                <a:cubicBezTo>
                  <a:pt x="1221773" y="1011747"/>
                  <a:pt x="1103853" y="1092900"/>
                  <a:pt x="1067658" y="1203485"/>
                </a:cubicBezTo>
                <a:cubicBezTo>
                  <a:pt x="1041369" y="1195198"/>
                  <a:pt x="1012985" y="1190531"/>
                  <a:pt x="983362" y="1190626"/>
                </a:cubicBezTo>
                <a:cubicBezTo>
                  <a:pt x="860870" y="1190912"/>
                  <a:pt x="760001" y="1268731"/>
                  <a:pt x="742951" y="1369791"/>
                </a:cubicBezTo>
                <a:cubicBezTo>
                  <a:pt x="690658" y="1371220"/>
                  <a:pt x="643415" y="1389127"/>
                  <a:pt x="607791" y="1417702"/>
                </a:cubicBezTo>
                <a:cubicBezTo>
                  <a:pt x="569691" y="1374649"/>
                  <a:pt x="509588" y="1346741"/>
                  <a:pt x="441770" y="1346932"/>
                </a:cubicBezTo>
                <a:cubicBezTo>
                  <a:pt x="328137" y="1347217"/>
                  <a:pt x="236316" y="1425608"/>
                  <a:pt x="234697" y="1522668"/>
                </a:cubicBezTo>
                <a:cubicBezTo>
                  <a:pt x="210980" y="1509999"/>
                  <a:pt x="183071" y="1502570"/>
                  <a:pt x="153163" y="1502665"/>
                </a:cubicBezTo>
                <a:cubicBezTo>
                  <a:pt x="68295" y="1502856"/>
                  <a:pt x="-285" y="1562006"/>
                  <a:pt x="1" y="1634872"/>
                </a:cubicBezTo>
                <a:cubicBezTo>
                  <a:pt x="287" y="1707643"/>
                  <a:pt x="69248" y="1766508"/>
                  <a:pt x="154020" y="1766317"/>
                </a:cubicBezTo>
                <a:cubicBezTo>
                  <a:pt x="166879" y="1766317"/>
                  <a:pt x="179357" y="1764698"/>
                  <a:pt x="191358" y="1762126"/>
                </a:cubicBezTo>
                <a:cubicBezTo>
                  <a:pt x="221266" y="1792987"/>
                  <a:pt x="266415" y="1812514"/>
                  <a:pt x="316802" y="1812418"/>
                </a:cubicBezTo>
                <a:cubicBezTo>
                  <a:pt x="351378" y="1812323"/>
                  <a:pt x="383382" y="1802893"/>
                  <a:pt x="409671" y="1787082"/>
                </a:cubicBezTo>
                <a:cubicBezTo>
                  <a:pt x="437579" y="1829754"/>
                  <a:pt x="490824" y="1858519"/>
                  <a:pt x="551879" y="1858329"/>
                </a:cubicBezTo>
                <a:cubicBezTo>
                  <a:pt x="566929" y="1858329"/>
                  <a:pt x="581407" y="1856424"/>
                  <a:pt x="595218" y="1853090"/>
                </a:cubicBezTo>
                <a:cubicBezTo>
                  <a:pt x="615887" y="1909859"/>
                  <a:pt x="677895" y="1951102"/>
                  <a:pt x="750952" y="1950912"/>
                </a:cubicBezTo>
                <a:cubicBezTo>
                  <a:pt x="768859" y="1950912"/>
                  <a:pt x="786004" y="1948245"/>
                  <a:pt x="802101" y="1943673"/>
                </a:cubicBezTo>
                <a:cubicBezTo>
                  <a:pt x="831343" y="1967199"/>
                  <a:pt x="870491" y="1981677"/>
                  <a:pt x="913734" y="1981582"/>
                </a:cubicBezTo>
                <a:cubicBezTo>
                  <a:pt x="953549" y="1981487"/>
                  <a:pt x="990029" y="1969009"/>
                  <a:pt x="1018223" y="1948531"/>
                </a:cubicBezTo>
                <a:cubicBezTo>
                  <a:pt x="1042798" y="2051210"/>
                  <a:pt x="1148716" y="2128267"/>
                  <a:pt x="1275589" y="2127982"/>
                </a:cubicBezTo>
                <a:cubicBezTo>
                  <a:pt x="1353789" y="2127791"/>
                  <a:pt x="1423607" y="2098073"/>
                  <a:pt x="1471518" y="2051400"/>
                </a:cubicBezTo>
                <a:cubicBezTo>
                  <a:pt x="1513428" y="2128172"/>
                  <a:pt x="1604106" y="2181512"/>
                  <a:pt x="1709453" y="2181226"/>
                </a:cubicBezTo>
                <a:cubicBezTo>
                  <a:pt x="1803845" y="2181036"/>
                  <a:pt x="1886141" y="2137888"/>
                  <a:pt x="1932052" y="2073594"/>
                </a:cubicBezTo>
                <a:cubicBezTo>
                  <a:pt x="1979962" y="2128934"/>
                  <a:pt x="2056544" y="2164939"/>
                  <a:pt x="2143126" y="2164748"/>
                </a:cubicBezTo>
                <a:cubicBezTo>
                  <a:pt x="2252282" y="2164462"/>
                  <a:pt x="2345532" y="2107026"/>
                  <a:pt x="2384680" y="2025492"/>
                </a:cubicBezTo>
                <a:cubicBezTo>
                  <a:pt x="2413445" y="2034732"/>
                  <a:pt x="2444497" y="2039971"/>
                  <a:pt x="2477072" y="2039875"/>
                </a:cubicBezTo>
                <a:cubicBezTo>
                  <a:pt x="2485836" y="2039875"/>
                  <a:pt x="2494503" y="2039399"/>
                  <a:pt x="2502981" y="2038732"/>
                </a:cubicBezTo>
                <a:cubicBezTo>
                  <a:pt x="2550225" y="2077690"/>
                  <a:pt x="2614328" y="2101692"/>
                  <a:pt x="2685003" y="2101502"/>
                </a:cubicBezTo>
                <a:cubicBezTo>
                  <a:pt x="2748059" y="2101311"/>
                  <a:pt x="2805875" y="2082071"/>
                  <a:pt x="2851024" y="2050067"/>
                </a:cubicBezTo>
                <a:cubicBezTo>
                  <a:pt x="2864931" y="2057687"/>
                  <a:pt x="2879789" y="2064164"/>
                  <a:pt x="2895411" y="2069498"/>
                </a:cubicBezTo>
                <a:cubicBezTo>
                  <a:pt x="2913127" y="2179131"/>
                  <a:pt x="3022760" y="2263522"/>
                  <a:pt x="3155348" y="2263236"/>
                </a:cubicBezTo>
                <a:cubicBezTo>
                  <a:pt x="3266981" y="2262951"/>
                  <a:pt x="3361754" y="2202753"/>
                  <a:pt x="3399283" y="2118361"/>
                </a:cubicBezTo>
                <a:cubicBezTo>
                  <a:pt x="3416618" y="2121409"/>
                  <a:pt x="3434621" y="2123028"/>
                  <a:pt x="3453004" y="2123028"/>
                </a:cubicBezTo>
                <a:cubicBezTo>
                  <a:pt x="3485484" y="2122933"/>
                  <a:pt x="3516345" y="2117599"/>
                  <a:pt x="3544920" y="2108265"/>
                </a:cubicBezTo>
                <a:cubicBezTo>
                  <a:pt x="3577020" y="2201610"/>
                  <a:pt x="3677699" y="2269714"/>
                  <a:pt x="3796856" y="2269523"/>
                </a:cubicBezTo>
                <a:cubicBezTo>
                  <a:pt x="3853625" y="2269428"/>
                  <a:pt x="3906013" y="2253616"/>
                  <a:pt x="3948780" y="2227232"/>
                </a:cubicBezTo>
                <a:cubicBezTo>
                  <a:pt x="3954209" y="2230947"/>
                  <a:pt x="3959829" y="2234471"/>
                  <a:pt x="3965544" y="2237805"/>
                </a:cubicBezTo>
                <a:lnTo>
                  <a:pt x="3965544" y="483776"/>
                </a:lnTo>
                <a:close/>
              </a:path>
            </a:pathLst>
          </a:custGeom>
          <a:gradFill>
            <a:gsLst>
              <a:gs pos="0">
                <a:srgbClr val="FFFFFF"/>
              </a:gs>
              <a:gs pos="37910">
                <a:srgbClr val="FAFEFE"/>
              </a:gs>
              <a:gs pos="100000">
                <a:srgbClr val="81D2E7"/>
              </a:gs>
            </a:gsLst>
            <a:lin ang="5656845"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95546" y="859946"/>
            <a:ext cx="1564105" cy="1545336"/>
          </a:xfrm>
          <a:prstGeom prst="rect">
            <a:avLst/>
          </a:prstGeom>
        </p:spPr>
      </p:pic>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grpSp>
        <p:nvGrpSpPr>
          <p:cNvPr id="2" name="Group 1">
            <a:extLst>
              <a:ext uri="{FF2B5EF4-FFF2-40B4-BE49-F238E27FC236}">
                <a16:creationId xmlns:a16="http://schemas.microsoft.com/office/drawing/2014/main" id="{B88F22B0-1CB9-CFCC-077F-3BFF4B25084F}"/>
              </a:ext>
            </a:extLst>
          </p:cNvPr>
          <p:cNvGrpSpPr/>
          <p:nvPr/>
        </p:nvGrpSpPr>
        <p:grpSpPr>
          <a:xfrm>
            <a:off x="914401" y="296195"/>
            <a:ext cx="10237494" cy="2016846"/>
            <a:chOff x="313163" y="231911"/>
            <a:chExt cx="11502886" cy="2054087"/>
          </a:xfrm>
        </p:grpSpPr>
        <p:sp>
          <p:nvSpPr>
            <p:cNvPr id="3" name="Rectangle: Diagonal Corners Snipped 2">
              <a:extLst>
                <a:ext uri="{FF2B5EF4-FFF2-40B4-BE49-F238E27FC236}">
                  <a16:creationId xmlns:a16="http://schemas.microsoft.com/office/drawing/2014/main" id="{18D449C3-290B-4FB8-EB26-93A73F21B651}"/>
                </a:ext>
              </a:extLst>
            </p:cNvPr>
            <p:cNvSpPr/>
            <p:nvPr/>
          </p:nvSpPr>
          <p:spPr>
            <a:xfrm>
              <a:off x="313163" y="231911"/>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BB9A0C49-D9DA-3F8D-F1DB-74A5E5676005}"/>
                </a:ext>
              </a:extLst>
            </p:cNvPr>
            <p:cNvSpPr txBox="1"/>
            <p:nvPr/>
          </p:nvSpPr>
          <p:spPr>
            <a:xfrm>
              <a:off x="811273" y="626012"/>
              <a:ext cx="10647906" cy="1222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Câu</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hỏi</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3: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Để</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gõ</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cụm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từ</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“mien que”,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em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cần</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dùng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các</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phím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ở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các</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hàng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p>
          </p:txBody>
        </p:sp>
      </p:grpSp>
      <p:grpSp>
        <p:nvGrpSpPr>
          <p:cNvPr id="5" name="Group 4">
            <a:extLst>
              <a:ext uri="{FF2B5EF4-FFF2-40B4-BE49-F238E27FC236}">
                <a16:creationId xmlns:a16="http://schemas.microsoft.com/office/drawing/2014/main" id="{AC7738D8-6EB4-ED57-FCB4-0795CF3FC54C}"/>
              </a:ext>
            </a:extLst>
          </p:cNvPr>
          <p:cNvGrpSpPr/>
          <p:nvPr/>
        </p:nvGrpSpPr>
        <p:grpSpPr>
          <a:xfrm>
            <a:off x="927464" y="3528225"/>
            <a:ext cx="7354957" cy="954107"/>
            <a:chOff x="689113" y="2461637"/>
            <a:chExt cx="7354957" cy="954107"/>
          </a:xfrm>
        </p:grpSpPr>
        <p:sp>
          <p:nvSpPr>
            <p:cNvPr id="6" name="Rectangle: Diagonal Corners Snipped 5">
              <a:extLst>
                <a:ext uri="{FF2B5EF4-FFF2-40B4-BE49-F238E27FC236}">
                  <a16:creationId xmlns:a16="http://schemas.microsoft.com/office/drawing/2014/main" id="{20812FA3-EA39-C397-292E-DA67B840BCC6}"/>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EC920FC5-4138-DDCA-44EE-88215E415CC2}"/>
                </a:ext>
              </a:extLst>
            </p:cNvPr>
            <p:cNvSpPr txBox="1"/>
            <p:nvPr/>
          </p:nvSpPr>
          <p:spPr>
            <a:xfrm>
              <a:off x="869533" y="2461637"/>
              <a:ext cx="707341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Hàng phím dưới và hàng phím trên, hàng phím chứa phím cách </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8" name="Group 7">
            <a:extLst>
              <a:ext uri="{FF2B5EF4-FFF2-40B4-BE49-F238E27FC236}">
                <a16:creationId xmlns:a16="http://schemas.microsoft.com/office/drawing/2014/main" id="{F36947E8-BF43-2514-E948-9CD6ABBA1DC8}"/>
              </a:ext>
            </a:extLst>
          </p:cNvPr>
          <p:cNvGrpSpPr/>
          <p:nvPr/>
        </p:nvGrpSpPr>
        <p:grpSpPr>
          <a:xfrm>
            <a:off x="927464" y="2510778"/>
            <a:ext cx="7354957" cy="918222"/>
            <a:chOff x="689113" y="3567637"/>
            <a:chExt cx="7354957" cy="918222"/>
          </a:xfrm>
        </p:grpSpPr>
        <p:sp>
          <p:nvSpPr>
            <p:cNvPr id="9" name="Rectangle: Diagonal Corners Snipped 8">
              <a:extLst>
                <a:ext uri="{FF2B5EF4-FFF2-40B4-BE49-F238E27FC236}">
                  <a16:creationId xmlns:a16="http://schemas.microsoft.com/office/drawing/2014/main" id="{74D6E5FA-D840-8570-BE77-F27A377558B4}"/>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1D8FF753-1B4E-1797-F846-5CCE0E1A17C1}"/>
                </a:ext>
              </a:extLst>
            </p:cNvPr>
            <p:cNvSpPr txBox="1"/>
            <p:nvPr/>
          </p:nvSpPr>
          <p:spPr>
            <a:xfrm>
              <a:off x="717547" y="3755516"/>
              <a:ext cx="67847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Hàng phím dưới và hàng phím trên</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13" name="Group 12">
            <a:extLst>
              <a:ext uri="{FF2B5EF4-FFF2-40B4-BE49-F238E27FC236}">
                <a16:creationId xmlns:a16="http://schemas.microsoft.com/office/drawing/2014/main" id="{852558F3-4DE3-33C7-92A0-6B2C14DC9B61}"/>
              </a:ext>
            </a:extLst>
          </p:cNvPr>
          <p:cNvGrpSpPr/>
          <p:nvPr/>
        </p:nvGrpSpPr>
        <p:grpSpPr>
          <a:xfrm>
            <a:off x="927464" y="4601867"/>
            <a:ext cx="7354957" cy="954107"/>
            <a:chOff x="689113" y="4601867"/>
            <a:chExt cx="7354957" cy="954107"/>
          </a:xfrm>
        </p:grpSpPr>
        <p:sp>
          <p:nvSpPr>
            <p:cNvPr id="14" name="Rectangle: Diagonal Corners Snipped 13">
              <a:extLst>
                <a:ext uri="{FF2B5EF4-FFF2-40B4-BE49-F238E27FC236}">
                  <a16:creationId xmlns:a16="http://schemas.microsoft.com/office/drawing/2014/main" id="{C04BF260-6A56-8DBC-8149-0659A1FDAD96}"/>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424AB4C0-7C0E-A171-AFAB-05BF656F178B}"/>
                </a:ext>
              </a:extLst>
            </p:cNvPr>
            <p:cNvSpPr txBox="1"/>
            <p:nvPr/>
          </p:nvSpPr>
          <p:spPr>
            <a:xfrm>
              <a:off x="774698" y="4601867"/>
              <a:ext cx="667044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Hàng phím cơ sở và hàng phím dưới, hàng phím chứa phím cách</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16" name="Group 15">
            <a:extLst>
              <a:ext uri="{FF2B5EF4-FFF2-40B4-BE49-F238E27FC236}">
                <a16:creationId xmlns:a16="http://schemas.microsoft.com/office/drawing/2014/main" id="{8989A3B7-6618-321E-7492-FC4FC0C645E1}"/>
              </a:ext>
            </a:extLst>
          </p:cNvPr>
          <p:cNvGrpSpPr/>
          <p:nvPr/>
        </p:nvGrpSpPr>
        <p:grpSpPr>
          <a:xfrm>
            <a:off x="927464" y="5675509"/>
            <a:ext cx="7354957" cy="954107"/>
            <a:chOff x="689113" y="5675509"/>
            <a:chExt cx="7354957" cy="954107"/>
          </a:xfrm>
        </p:grpSpPr>
        <p:sp>
          <p:nvSpPr>
            <p:cNvPr id="17" name="Rectangle: Diagonal Corners Snipped 16">
              <a:extLst>
                <a:ext uri="{FF2B5EF4-FFF2-40B4-BE49-F238E27FC236}">
                  <a16:creationId xmlns:a16="http://schemas.microsoft.com/office/drawing/2014/main" id="{E54645AD-CBA1-C8F6-0B26-5DEAF639BEE7}"/>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B40EED98-E61F-5943-601B-8B806DECD32F}"/>
                </a:ext>
              </a:extLst>
            </p:cNvPr>
            <p:cNvSpPr txBox="1"/>
            <p:nvPr/>
          </p:nvSpPr>
          <p:spPr>
            <a:xfrm>
              <a:off x="824190" y="5675509"/>
              <a:ext cx="70285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Hàng phím cơ sở, hàng phím trên và hàng phím dưới</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19" name="Picture 18">
            <a:extLst>
              <a:ext uri="{FF2B5EF4-FFF2-40B4-BE49-F238E27FC236}">
                <a16:creationId xmlns:a16="http://schemas.microsoft.com/office/drawing/2014/main" id="{47DEF748-6CDF-7629-9508-0D394ED60709}"/>
              </a:ext>
            </a:extLst>
          </p:cNvPr>
          <p:cNvPicPr>
            <a:picLocks noChangeAspect="1"/>
          </p:cNvPicPr>
          <p:nvPr/>
        </p:nvPicPr>
        <p:blipFill>
          <a:blip r:embed="rId5"/>
          <a:stretch>
            <a:fillRect/>
          </a:stretch>
        </p:blipFill>
        <p:spPr>
          <a:xfrm>
            <a:off x="1" y="0"/>
            <a:ext cx="628552" cy="700883"/>
          </a:xfrm>
          <a:prstGeom prst="rect">
            <a:avLst/>
          </a:prstGeom>
          <a:solidFill>
            <a:schemeClr val="bg1"/>
          </a:solidFill>
        </p:spPr>
      </p:pic>
    </p:spTree>
    <p:extLst>
      <p:ext uri="{BB962C8B-B14F-4D97-AF65-F5344CB8AC3E}">
        <p14:creationId xmlns:p14="http://schemas.microsoft.com/office/powerpoint/2010/main" val="71186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600" fill="hold"/>
                                        <p:tgtEl>
                                          <p:spTgt spid="16"/>
                                        </p:tgtEl>
                                        <p:attrNameLst>
                                          <p:attrName>ppt_x</p:attrName>
                                        </p:attrNameLst>
                                      </p:cBhvr>
                                      <p:tavLst>
                                        <p:tav tm="0">
                                          <p:val>
                                            <p:strVal val="#ppt_x"/>
                                          </p:val>
                                        </p:tav>
                                        <p:tav tm="100000">
                                          <p:val>
                                            <p:strVal val="#ppt_x"/>
                                          </p:val>
                                        </p:tav>
                                      </p:tavLst>
                                    </p:anim>
                                    <p:anim calcmode="lin" valueType="num">
                                      <p:cBhvr additive="base">
                                        <p:cTn id="23" dur="6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cTn>
                              </p:par>
                              <p:par>
                                <p:cTn id="33" presetID="26" presetClass="emph" presetSubtype="0" fill="hold"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par>
                          <p:cTn id="36" fill="hold">
                            <p:stCondLst>
                              <p:cond delay="1000"/>
                            </p:stCondLst>
                            <p:childTnLst>
                              <p:par>
                                <p:cTn id="37" presetID="35" presetClass="path" presetSubtype="0" accel="50000" decel="50000" fill="hold" nodeType="afterEffect">
                                  <p:stCondLst>
                                    <p:cond delay="0"/>
                                  </p:stCondLst>
                                  <p:childTnLst>
                                    <p:animMotion origin="layout" path="M 1.11022E-16 -2.96296E-6 L -0.40625 0.35648 " pathEditMode="relative" rAng="0" ptsTypes="AA">
                                      <p:cBhvr>
                                        <p:cTn id="38" dur="2000" fill="hold"/>
                                        <p:tgtEl>
                                          <p:spTgt spid="10"/>
                                        </p:tgtEl>
                                        <p:attrNameLst>
                                          <p:attrName>ppt_x</p:attrName>
                                          <p:attrName>ppt_y</p:attrName>
                                        </p:attrNameLst>
                                      </p:cBhvr>
                                      <p:rCtr x="-20313" y="17824"/>
                                    </p:animMotion>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mph" presetSubtype="0" nodeType="clickEffect">
                                  <p:stCondLst>
                                    <p:cond delay="0"/>
                                  </p:stCondLst>
                                  <p:childTnLst>
                                    <p:set>
                                      <p:cBhvr>
                                        <p:cTn id="43" dur="indefinite"/>
                                        <p:tgtEl>
                                          <p:spTgt spid="8"/>
                                        </p:tgtEl>
                                        <p:attrNameLst>
                                          <p:attrName>style.opacity</p:attrName>
                                        </p:attrNameLst>
                                      </p:cBhvr>
                                      <p:to>
                                        <p:strVal val="0.5"/>
                                      </p:to>
                                    </p:set>
                                    <p:animEffect filter="image" prLst="opacity: 0.5">
                                      <p:cBhvr rctx="IE">
                                        <p:cTn id="44" dur="indefinite"/>
                                        <p:tgtEl>
                                          <p:spTgt spid="8"/>
                                        </p:tgtEl>
                                      </p:cBhvr>
                                    </p:animEffec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p:stCondLst>
                        <p:cond delay="0"/>
                      </p:stCondLst>
                      <p:childTnLst>
                        <p:par>
                          <p:cTn id="47" fill="hold">
                            <p:stCondLst>
                              <p:cond delay="0"/>
                            </p:stCondLst>
                            <p:childTnLst>
                              <p:par>
                                <p:cTn id="48" presetID="9" presetClass="emph" presetSubtype="0" nodeType="clickEffect">
                                  <p:stCondLst>
                                    <p:cond delay="0"/>
                                  </p:stCondLst>
                                  <p:childTnLst>
                                    <p:set>
                                      <p:cBhvr>
                                        <p:cTn id="49" dur="indefinite"/>
                                        <p:tgtEl>
                                          <p:spTgt spid="13"/>
                                        </p:tgtEl>
                                        <p:attrNameLst>
                                          <p:attrName>style.opacity</p:attrName>
                                        </p:attrNameLst>
                                      </p:cBhvr>
                                      <p:to>
                                        <p:strVal val="0.5"/>
                                      </p:to>
                                    </p:set>
                                    <p:animEffect filter="image" prLst="opacity: 0.5">
                                      <p:cBhvr rctx="IE">
                                        <p:cTn id="50" dur="indefinite"/>
                                        <p:tgtEl>
                                          <p:spTgt spid="13"/>
                                        </p:tgtEl>
                                      </p:cBhvr>
                                    </p:animEffect>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16"/>
                                        </p:tgtEl>
                                        <p:attrNameLst>
                                          <p:attrName>style.opacity</p:attrName>
                                        </p:attrNameLst>
                                      </p:cBhvr>
                                      <p:to>
                                        <p:strVal val="0.5"/>
                                      </p:to>
                                    </p:set>
                                    <p:animEffect filter="image" prLst="opacity: 0.5">
                                      <p:cBhvr rctx="IE">
                                        <p:cTn id="56" dur="indefinite"/>
                                        <p:tgtEl>
                                          <p:spTgt spid="16"/>
                                        </p:tgtEl>
                                      </p:cBhvr>
                                    </p:animEffect>
                                  </p:childTnLst>
                                </p:cTn>
                              </p:par>
                            </p:childTnLst>
                          </p:cTn>
                        </p:par>
                      </p:childTnLst>
                    </p:cTn>
                  </p:par>
                </p:childTnLst>
              </p:cTn>
              <p:nextCondLst>
                <p:cond evt="onClick" delay="0">
                  <p:tgtEl>
                    <p:spTgt spid="1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922C17F2-73F8-E597-3CCD-CA03A31EF8AF}"/>
              </a:ext>
            </a:extLst>
          </p:cNvPr>
          <p:cNvSpPr/>
          <p:nvPr/>
        </p:nvSpPr>
        <p:spPr>
          <a:xfrm>
            <a:off x="0" y="3499561"/>
            <a:ext cx="5670614" cy="2276381"/>
          </a:xfrm>
          <a:custGeom>
            <a:avLst/>
            <a:gdLst>
              <a:gd name="connsiteX0" fmla="*/ 5484686 w 5670614"/>
              <a:gd name="connsiteY0" fmla="*/ 1792987 h 2276381"/>
              <a:gd name="connsiteX1" fmla="*/ 5355717 w 5670614"/>
              <a:gd name="connsiteY1" fmla="*/ 1679830 h 2276381"/>
              <a:gd name="connsiteX2" fmla="*/ 5145501 w 5670614"/>
              <a:gd name="connsiteY2" fmla="*/ 1558005 h 2276381"/>
              <a:gd name="connsiteX3" fmla="*/ 4989576 w 5670614"/>
              <a:gd name="connsiteY3" fmla="*/ 1612298 h 2276381"/>
              <a:gd name="connsiteX4" fmla="*/ 4901660 w 5670614"/>
              <a:gd name="connsiteY4" fmla="*/ 1597344 h 2276381"/>
              <a:gd name="connsiteX5" fmla="*/ 4818507 w 5670614"/>
              <a:gd name="connsiteY5" fmla="*/ 1611250 h 2276381"/>
              <a:gd name="connsiteX6" fmla="*/ 4612196 w 5670614"/>
              <a:gd name="connsiteY6" fmla="*/ 1497236 h 2276381"/>
              <a:gd name="connsiteX7" fmla="*/ 4539329 w 5670614"/>
              <a:gd name="connsiteY7" fmla="*/ 1507904 h 2276381"/>
              <a:gd name="connsiteX8" fmla="*/ 4349877 w 5670614"/>
              <a:gd name="connsiteY8" fmla="*/ 1420274 h 2276381"/>
              <a:gd name="connsiteX9" fmla="*/ 4166235 w 5670614"/>
              <a:gd name="connsiteY9" fmla="*/ 1502284 h 2276381"/>
              <a:gd name="connsiteX10" fmla="*/ 3979164 w 5670614"/>
              <a:gd name="connsiteY10" fmla="*/ 1405986 h 2276381"/>
              <a:gd name="connsiteX11" fmla="*/ 3988308 w 5670614"/>
              <a:gd name="connsiteY11" fmla="*/ 1351313 h 2276381"/>
              <a:gd name="connsiteX12" fmla="*/ 3761804 w 5670614"/>
              <a:gd name="connsiteY12" fmla="*/ 1158051 h 2276381"/>
              <a:gd name="connsiteX13" fmla="*/ 3760851 w 5670614"/>
              <a:gd name="connsiteY13" fmla="*/ 1158051 h 2276381"/>
              <a:gd name="connsiteX14" fmla="*/ 3552920 w 5670614"/>
              <a:gd name="connsiteY14" fmla="*/ 980981 h 2276381"/>
              <a:gd name="connsiteX15" fmla="*/ 3326892 w 5670614"/>
              <a:gd name="connsiteY15" fmla="*/ 794672 h 2276381"/>
              <a:gd name="connsiteX16" fmla="*/ 3234500 w 5670614"/>
              <a:gd name="connsiteY16" fmla="*/ 812007 h 2276381"/>
              <a:gd name="connsiteX17" fmla="*/ 3064478 w 5670614"/>
              <a:gd name="connsiteY17" fmla="*/ 686754 h 2276381"/>
              <a:gd name="connsiteX18" fmla="*/ 3036570 w 5670614"/>
              <a:gd name="connsiteY18" fmla="*/ 688944 h 2276381"/>
              <a:gd name="connsiteX19" fmla="*/ 2813399 w 5670614"/>
              <a:gd name="connsiteY19" fmla="*/ 480823 h 2276381"/>
              <a:gd name="connsiteX20" fmla="*/ 2698909 w 5670614"/>
              <a:gd name="connsiteY20" fmla="*/ 418720 h 2276381"/>
              <a:gd name="connsiteX21" fmla="*/ 2701957 w 5670614"/>
              <a:gd name="connsiteY21" fmla="*/ 385287 h 2276381"/>
              <a:gd name="connsiteX22" fmla="*/ 2439257 w 5670614"/>
              <a:gd name="connsiteY22" fmla="*/ 161069 h 2276381"/>
              <a:gd name="connsiteX23" fmla="*/ 2327624 w 5670614"/>
              <a:gd name="connsiteY23" fmla="*/ 182976 h 2276381"/>
              <a:gd name="connsiteX24" fmla="*/ 2159032 w 5670614"/>
              <a:gd name="connsiteY24" fmla="*/ 130684 h 2276381"/>
              <a:gd name="connsiteX25" fmla="*/ 1959674 w 5670614"/>
              <a:gd name="connsiteY25" fmla="*/ 210504 h 2276381"/>
              <a:gd name="connsiteX26" fmla="*/ 1697736 w 5670614"/>
              <a:gd name="connsiteY26" fmla="*/ 1 h 2276381"/>
              <a:gd name="connsiteX27" fmla="*/ 1492853 w 5670614"/>
              <a:gd name="connsiteY27" fmla="*/ 85726 h 2276381"/>
              <a:gd name="connsiteX28" fmla="*/ 1381697 w 5670614"/>
              <a:gd name="connsiteY28" fmla="*/ 55056 h 2276381"/>
              <a:gd name="connsiteX29" fmla="*/ 1194530 w 5670614"/>
              <a:gd name="connsiteY29" fmla="*/ 195359 h 2276381"/>
              <a:gd name="connsiteX30" fmla="*/ 1012222 w 5670614"/>
              <a:gd name="connsiteY30" fmla="*/ 358332 h 2276381"/>
              <a:gd name="connsiteX31" fmla="*/ 1055751 w 5670614"/>
              <a:gd name="connsiteY31" fmla="*/ 461678 h 2276381"/>
              <a:gd name="connsiteX32" fmla="*/ 1012889 w 5670614"/>
              <a:gd name="connsiteY32" fmla="*/ 583122 h 2276381"/>
              <a:gd name="connsiteX33" fmla="*/ 1025271 w 5670614"/>
              <a:gd name="connsiteY33" fmla="*/ 649511 h 2276381"/>
              <a:gd name="connsiteX34" fmla="*/ 958596 w 5670614"/>
              <a:gd name="connsiteY34" fmla="*/ 688087 h 2276381"/>
              <a:gd name="connsiteX35" fmla="*/ 796290 w 5670614"/>
              <a:gd name="connsiteY35" fmla="*/ 637986 h 2276381"/>
              <a:gd name="connsiteX36" fmla="*/ 543973 w 5670614"/>
              <a:gd name="connsiteY36" fmla="*/ 855632 h 2276381"/>
              <a:gd name="connsiteX37" fmla="*/ 555784 w 5670614"/>
              <a:gd name="connsiteY37" fmla="*/ 920688 h 2276381"/>
              <a:gd name="connsiteX38" fmla="*/ 396907 w 5670614"/>
              <a:gd name="connsiteY38" fmla="*/ 1054323 h 2276381"/>
              <a:gd name="connsiteX39" fmla="*/ 228219 w 5670614"/>
              <a:gd name="connsiteY39" fmla="*/ 1011366 h 2276381"/>
              <a:gd name="connsiteX40" fmla="*/ 0 w 5670614"/>
              <a:gd name="connsiteY40" fmla="*/ 1099853 h 2276381"/>
              <a:gd name="connsiteX41" fmla="*/ 0 w 5670614"/>
              <a:gd name="connsiteY41" fmla="*/ 2092644 h 2276381"/>
              <a:gd name="connsiteX42" fmla="*/ 141446 w 5670614"/>
              <a:gd name="connsiteY42" fmla="*/ 2128077 h 2276381"/>
              <a:gd name="connsiteX43" fmla="*/ 337376 w 5670614"/>
              <a:gd name="connsiteY43" fmla="*/ 2051496 h 2276381"/>
              <a:gd name="connsiteX44" fmla="*/ 575310 w 5670614"/>
              <a:gd name="connsiteY44" fmla="*/ 2181322 h 2276381"/>
              <a:gd name="connsiteX45" fmla="*/ 797909 w 5670614"/>
              <a:gd name="connsiteY45" fmla="*/ 2073594 h 2276381"/>
              <a:gd name="connsiteX46" fmla="*/ 1008983 w 5670614"/>
              <a:gd name="connsiteY46" fmla="*/ 2164748 h 2276381"/>
              <a:gd name="connsiteX47" fmla="*/ 1250537 w 5670614"/>
              <a:gd name="connsiteY47" fmla="*/ 2025492 h 2276381"/>
              <a:gd name="connsiteX48" fmla="*/ 1342930 w 5670614"/>
              <a:gd name="connsiteY48" fmla="*/ 2039875 h 2276381"/>
              <a:gd name="connsiteX49" fmla="*/ 1368933 w 5670614"/>
              <a:gd name="connsiteY49" fmla="*/ 2038637 h 2276381"/>
              <a:gd name="connsiteX50" fmla="*/ 1550956 w 5670614"/>
              <a:gd name="connsiteY50" fmla="*/ 2101407 h 2276381"/>
              <a:gd name="connsiteX51" fmla="*/ 1716977 w 5670614"/>
              <a:gd name="connsiteY51" fmla="*/ 2049972 h 2276381"/>
              <a:gd name="connsiteX52" fmla="*/ 1761363 w 5670614"/>
              <a:gd name="connsiteY52" fmla="*/ 2069403 h 2276381"/>
              <a:gd name="connsiteX53" fmla="*/ 2021300 w 5670614"/>
              <a:gd name="connsiteY53" fmla="*/ 2263141 h 2276381"/>
              <a:gd name="connsiteX54" fmla="*/ 2265236 w 5670614"/>
              <a:gd name="connsiteY54" fmla="*/ 2118266 h 2276381"/>
              <a:gd name="connsiteX55" fmla="*/ 2318957 w 5670614"/>
              <a:gd name="connsiteY55" fmla="*/ 2122933 h 2276381"/>
              <a:gd name="connsiteX56" fmla="*/ 2410873 w 5670614"/>
              <a:gd name="connsiteY56" fmla="*/ 2108170 h 2276381"/>
              <a:gd name="connsiteX57" fmla="*/ 2662809 w 5670614"/>
              <a:gd name="connsiteY57" fmla="*/ 2269332 h 2276381"/>
              <a:gd name="connsiteX58" fmla="*/ 2814733 w 5670614"/>
              <a:gd name="connsiteY58" fmla="*/ 2227041 h 2276381"/>
              <a:gd name="connsiteX59" fmla="*/ 2979039 w 5670614"/>
              <a:gd name="connsiteY59" fmla="*/ 2276381 h 2276381"/>
              <a:gd name="connsiteX60" fmla="*/ 3229547 w 5670614"/>
              <a:gd name="connsiteY60" fmla="*/ 2115313 h 2276381"/>
              <a:gd name="connsiteX61" fmla="*/ 3385280 w 5670614"/>
              <a:gd name="connsiteY61" fmla="*/ 2159223 h 2276381"/>
              <a:gd name="connsiteX62" fmla="*/ 3527679 w 5670614"/>
              <a:gd name="connsiteY62" fmla="*/ 2122552 h 2276381"/>
              <a:gd name="connsiteX63" fmla="*/ 3765042 w 5670614"/>
              <a:gd name="connsiteY63" fmla="*/ 2251330 h 2276381"/>
              <a:gd name="connsiteX64" fmla="*/ 3980784 w 5670614"/>
              <a:gd name="connsiteY64" fmla="*/ 2153128 h 2276381"/>
              <a:gd name="connsiteX65" fmla="*/ 4135279 w 5670614"/>
              <a:gd name="connsiteY65" fmla="*/ 2196181 h 2276381"/>
              <a:gd name="connsiteX66" fmla="*/ 4334256 w 5670614"/>
              <a:gd name="connsiteY66" fmla="*/ 2116742 h 2276381"/>
              <a:gd name="connsiteX67" fmla="*/ 4360926 w 5670614"/>
              <a:gd name="connsiteY67" fmla="*/ 2118171 h 2276381"/>
              <a:gd name="connsiteX68" fmla="*/ 4497896 w 5670614"/>
              <a:gd name="connsiteY68" fmla="*/ 2077785 h 2276381"/>
              <a:gd name="connsiteX69" fmla="*/ 4722781 w 5670614"/>
              <a:gd name="connsiteY69" fmla="*/ 2249140 h 2276381"/>
              <a:gd name="connsiteX70" fmla="*/ 4915472 w 5670614"/>
              <a:gd name="connsiteY70" fmla="*/ 2155128 h 2276381"/>
              <a:gd name="connsiteX71" fmla="*/ 5038725 w 5670614"/>
              <a:gd name="connsiteY71" fmla="*/ 2186370 h 2276381"/>
              <a:gd name="connsiteX72" fmla="*/ 5120735 w 5670614"/>
              <a:gd name="connsiteY72" fmla="*/ 2172844 h 2276381"/>
              <a:gd name="connsiteX73" fmla="*/ 5264753 w 5670614"/>
              <a:gd name="connsiteY73" fmla="*/ 2216850 h 2276381"/>
              <a:gd name="connsiteX74" fmla="*/ 5404866 w 5670614"/>
              <a:gd name="connsiteY74" fmla="*/ 2174464 h 2276381"/>
              <a:gd name="connsiteX75" fmla="*/ 5445347 w 5670614"/>
              <a:gd name="connsiteY75" fmla="*/ 2177607 h 2276381"/>
              <a:gd name="connsiteX76" fmla="*/ 5670614 w 5670614"/>
              <a:gd name="connsiteY76" fmla="*/ 1983297 h 2276381"/>
              <a:gd name="connsiteX77" fmla="*/ 5484686 w 5670614"/>
              <a:gd name="connsiteY77" fmla="*/ 1792987 h 227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70614" h="2276381">
                <a:moveTo>
                  <a:pt x="5484686" y="1792987"/>
                </a:moveTo>
                <a:cubicBezTo>
                  <a:pt x="5462397" y="1741266"/>
                  <a:pt x="5415344" y="1699928"/>
                  <a:pt x="5355717" y="1679830"/>
                </a:cubicBezTo>
                <a:cubicBezTo>
                  <a:pt x="5322380" y="1608297"/>
                  <a:pt x="5240846" y="1557815"/>
                  <a:pt x="5145501" y="1558005"/>
                </a:cubicBezTo>
                <a:cubicBezTo>
                  <a:pt x="5084826" y="1558101"/>
                  <a:pt x="5029962" y="1578865"/>
                  <a:pt x="4989576" y="1612298"/>
                </a:cubicBezTo>
                <a:cubicBezTo>
                  <a:pt x="4962525" y="1602582"/>
                  <a:pt x="4932807" y="1597248"/>
                  <a:pt x="4901660" y="1597344"/>
                </a:cubicBezTo>
                <a:cubicBezTo>
                  <a:pt x="4872228" y="1597439"/>
                  <a:pt x="4844225" y="1602487"/>
                  <a:pt x="4818507" y="1611250"/>
                </a:cubicBezTo>
                <a:cubicBezTo>
                  <a:pt x="4782979" y="1543909"/>
                  <a:pt x="4703921" y="1496950"/>
                  <a:pt x="4612196" y="1497236"/>
                </a:cubicBezTo>
                <a:cubicBezTo>
                  <a:pt x="4586669" y="1497331"/>
                  <a:pt x="4562189" y="1501141"/>
                  <a:pt x="4539329" y="1507904"/>
                </a:cubicBezTo>
                <a:cubicBezTo>
                  <a:pt x="4498848" y="1455040"/>
                  <a:pt x="4429125" y="1420179"/>
                  <a:pt x="4349877" y="1420274"/>
                </a:cubicBezTo>
                <a:cubicBezTo>
                  <a:pt x="4273963" y="1420464"/>
                  <a:pt x="4207002" y="1452850"/>
                  <a:pt x="4166235" y="1502284"/>
                </a:cubicBezTo>
                <a:cubicBezTo>
                  <a:pt x="4128421" y="1446468"/>
                  <a:pt x="4059079" y="1408463"/>
                  <a:pt x="3979164" y="1405986"/>
                </a:cubicBezTo>
                <a:cubicBezTo>
                  <a:pt x="3985070" y="1388651"/>
                  <a:pt x="3988308" y="1370268"/>
                  <a:pt x="3988308" y="1351313"/>
                </a:cubicBezTo>
                <a:cubicBezTo>
                  <a:pt x="3987927" y="1244252"/>
                  <a:pt x="3886581" y="1157765"/>
                  <a:pt x="3761804" y="1158051"/>
                </a:cubicBezTo>
                <a:cubicBezTo>
                  <a:pt x="3761518" y="1158051"/>
                  <a:pt x="3761232" y="1158051"/>
                  <a:pt x="3760851" y="1158051"/>
                </a:cubicBezTo>
                <a:cubicBezTo>
                  <a:pt x="3751802" y="1063277"/>
                  <a:pt x="3663505" y="988029"/>
                  <a:pt x="3552920" y="980981"/>
                </a:cubicBezTo>
                <a:cubicBezTo>
                  <a:pt x="3548253" y="877158"/>
                  <a:pt x="3448907" y="794386"/>
                  <a:pt x="3326892" y="794672"/>
                </a:cubicBezTo>
                <a:cubicBezTo>
                  <a:pt x="3293936" y="794767"/>
                  <a:pt x="3262694" y="801054"/>
                  <a:pt x="3234500" y="812007"/>
                </a:cubicBezTo>
                <a:cubicBezTo>
                  <a:pt x="3222022" y="740951"/>
                  <a:pt x="3150680" y="686563"/>
                  <a:pt x="3064478" y="686754"/>
                </a:cubicBezTo>
                <a:cubicBezTo>
                  <a:pt x="3054953" y="686754"/>
                  <a:pt x="3045714" y="687611"/>
                  <a:pt x="3036570" y="688944"/>
                </a:cubicBezTo>
                <a:cubicBezTo>
                  <a:pt x="3028855" y="582264"/>
                  <a:pt x="2934748" y="495968"/>
                  <a:pt x="2813399" y="480823"/>
                </a:cubicBezTo>
                <a:cubicBezTo>
                  <a:pt x="2782538" y="452248"/>
                  <a:pt x="2743391" y="430531"/>
                  <a:pt x="2698909" y="418720"/>
                </a:cubicBezTo>
                <a:cubicBezTo>
                  <a:pt x="2700719" y="407766"/>
                  <a:pt x="2702052" y="396717"/>
                  <a:pt x="2701957" y="385287"/>
                </a:cubicBezTo>
                <a:cubicBezTo>
                  <a:pt x="2701576" y="261081"/>
                  <a:pt x="2583942" y="160783"/>
                  <a:pt x="2439257" y="161069"/>
                </a:cubicBezTo>
                <a:cubicBezTo>
                  <a:pt x="2399252" y="161164"/>
                  <a:pt x="2361533" y="169165"/>
                  <a:pt x="2327624" y="182976"/>
                </a:cubicBezTo>
                <a:cubicBezTo>
                  <a:pt x="2282000" y="150210"/>
                  <a:pt x="2223230" y="130494"/>
                  <a:pt x="2159032" y="130684"/>
                </a:cubicBezTo>
                <a:cubicBezTo>
                  <a:pt x="2079022" y="130875"/>
                  <a:pt x="2007584" y="161926"/>
                  <a:pt x="1959674" y="210504"/>
                </a:cubicBezTo>
                <a:cubicBezTo>
                  <a:pt x="1951006" y="92775"/>
                  <a:pt x="1837087" y="-380"/>
                  <a:pt x="1697736" y="1"/>
                </a:cubicBezTo>
                <a:cubicBezTo>
                  <a:pt x="1614583" y="192"/>
                  <a:pt x="1540669" y="33720"/>
                  <a:pt x="1492853" y="85726"/>
                </a:cubicBezTo>
                <a:cubicBezTo>
                  <a:pt x="1461516" y="66390"/>
                  <a:pt x="1423226" y="54960"/>
                  <a:pt x="1381697" y="55056"/>
                </a:cubicBezTo>
                <a:cubicBezTo>
                  <a:pt x="1285970" y="55246"/>
                  <a:pt x="1207294" y="116301"/>
                  <a:pt x="1194530" y="195359"/>
                </a:cubicBezTo>
                <a:cubicBezTo>
                  <a:pt x="1092994" y="198788"/>
                  <a:pt x="1011936" y="270416"/>
                  <a:pt x="1012222" y="358332"/>
                </a:cubicBezTo>
                <a:cubicBezTo>
                  <a:pt x="1012317" y="397575"/>
                  <a:pt x="1028700" y="433579"/>
                  <a:pt x="1055751" y="461678"/>
                </a:cubicBezTo>
                <a:cubicBezTo>
                  <a:pt x="1028605" y="496349"/>
                  <a:pt x="1012793" y="538164"/>
                  <a:pt x="1012889" y="583122"/>
                </a:cubicBezTo>
                <a:cubicBezTo>
                  <a:pt x="1012984" y="606267"/>
                  <a:pt x="1017365" y="628556"/>
                  <a:pt x="1025271" y="649511"/>
                </a:cubicBezTo>
                <a:cubicBezTo>
                  <a:pt x="1000601" y="659322"/>
                  <a:pt x="978218" y="672371"/>
                  <a:pt x="958596" y="688087"/>
                </a:cubicBezTo>
                <a:cubicBezTo>
                  <a:pt x="914591" y="656655"/>
                  <a:pt x="858012" y="637795"/>
                  <a:pt x="796290" y="637986"/>
                </a:cubicBezTo>
                <a:cubicBezTo>
                  <a:pt x="656558" y="638367"/>
                  <a:pt x="543592" y="735712"/>
                  <a:pt x="543973" y="855632"/>
                </a:cubicBezTo>
                <a:cubicBezTo>
                  <a:pt x="544068" y="878301"/>
                  <a:pt x="548164" y="900209"/>
                  <a:pt x="555784" y="920688"/>
                </a:cubicBezTo>
                <a:cubicBezTo>
                  <a:pt x="481584" y="941738"/>
                  <a:pt x="422910" y="991363"/>
                  <a:pt x="396907" y="1054323"/>
                </a:cubicBezTo>
                <a:cubicBezTo>
                  <a:pt x="348425" y="1027082"/>
                  <a:pt x="290513" y="1011271"/>
                  <a:pt x="228219" y="1011366"/>
                </a:cubicBezTo>
                <a:cubicBezTo>
                  <a:pt x="137351" y="1011556"/>
                  <a:pt x="56007" y="1045846"/>
                  <a:pt x="0" y="1099853"/>
                </a:cubicBezTo>
                <a:lnTo>
                  <a:pt x="0" y="2092644"/>
                </a:lnTo>
                <a:cubicBezTo>
                  <a:pt x="40862" y="2115028"/>
                  <a:pt x="89345" y="2128172"/>
                  <a:pt x="141446" y="2128077"/>
                </a:cubicBezTo>
                <a:cubicBezTo>
                  <a:pt x="219647" y="2127886"/>
                  <a:pt x="289465" y="2098168"/>
                  <a:pt x="337376" y="2051496"/>
                </a:cubicBezTo>
                <a:cubicBezTo>
                  <a:pt x="379286" y="2128363"/>
                  <a:pt x="469964" y="2181607"/>
                  <a:pt x="575310" y="2181322"/>
                </a:cubicBezTo>
                <a:cubicBezTo>
                  <a:pt x="669703" y="2181131"/>
                  <a:pt x="751999" y="2137983"/>
                  <a:pt x="797909" y="2073594"/>
                </a:cubicBezTo>
                <a:cubicBezTo>
                  <a:pt x="845820" y="2128934"/>
                  <a:pt x="922401" y="2164939"/>
                  <a:pt x="1008983" y="2164748"/>
                </a:cubicBezTo>
                <a:cubicBezTo>
                  <a:pt x="1118140" y="2164462"/>
                  <a:pt x="1211390" y="2107027"/>
                  <a:pt x="1250537" y="2025492"/>
                </a:cubicBezTo>
                <a:cubicBezTo>
                  <a:pt x="1279303" y="2034732"/>
                  <a:pt x="1310354" y="2039971"/>
                  <a:pt x="1342930" y="2039875"/>
                </a:cubicBezTo>
                <a:cubicBezTo>
                  <a:pt x="1351693" y="2039875"/>
                  <a:pt x="1360361" y="2039399"/>
                  <a:pt x="1368933" y="2038637"/>
                </a:cubicBezTo>
                <a:cubicBezTo>
                  <a:pt x="1416177" y="2077594"/>
                  <a:pt x="1480280" y="2101502"/>
                  <a:pt x="1550956" y="2101407"/>
                </a:cubicBezTo>
                <a:cubicBezTo>
                  <a:pt x="1614011" y="2101216"/>
                  <a:pt x="1671923" y="2081976"/>
                  <a:pt x="1716977" y="2049972"/>
                </a:cubicBezTo>
                <a:cubicBezTo>
                  <a:pt x="1730883" y="2057592"/>
                  <a:pt x="1745742" y="2064069"/>
                  <a:pt x="1761363" y="2069403"/>
                </a:cubicBezTo>
                <a:cubicBezTo>
                  <a:pt x="1779080" y="2179036"/>
                  <a:pt x="1888712" y="2263427"/>
                  <a:pt x="2021300" y="2263141"/>
                </a:cubicBezTo>
                <a:cubicBezTo>
                  <a:pt x="2132933" y="2262856"/>
                  <a:pt x="2227802" y="2202657"/>
                  <a:pt x="2265236" y="2118266"/>
                </a:cubicBezTo>
                <a:cubicBezTo>
                  <a:pt x="2282571" y="2121314"/>
                  <a:pt x="2300573" y="2122933"/>
                  <a:pt x="2318957" y="2122933"/>
                </a:cubicBezTo>
                <a:cubicBezTo>
                  <a:pt x="2351342" y="2122838"/>
                  <a:pt x="2382203" y="2117504"/>
                  <a:pt x="2410873" y="2108170"/>
                </a:cubicBezTo>
                <a:cubicBezTo>
                  <a:pt x="2442972" y="2201515"/>
                  <a:pt x="2543651" y="2269618"/>
                  <a:pt x="2662809" y="2269332"/>
                </a:cubicBezTo>
                <a:cubicBezTo>
                  <a:pt x="2719578" y="2269237"/>
                  <a:pt x="2771966" y="2253426"/>
                  <a:pt x="2814733" y="2227041"/>
                </a:cubicBezTo>
                <a:cubicBezTo>
                  <a:pt x="2859786" y="2257998"/>
                  <a:pt x="2916936" y="2276476"/>
                  <a:pt x="2979039" y="2276381"/>
                </a:cubicBezTo>
                <a:cubicBezTo>
                  <a:pt x="3097721" y="2276095"/>
                  <a:pt x="3197638" y="2208182"/>
                  <a:pt x="3229547" y="2115313"/>
                </a:cubicBezTo>
                <a:cubicBezTo>
                  <a:pt x="3273171" y="2142936"/>
                  <a:pt x="3326892" y="2159319"/>
                  <a:pt x="3385280" y="2159223"/>
                </a:cubicBezTo>
                <a:cubicBezTo>
                  <a:pt x="3437859" y="2159128"/>
                  <a:pt x="3486722" y="2145507"/>
                  <a:pt x="3527679" y="2122552"/>
                </a:cubicBezTo>
                <a:cubicBezTo>
                  <a:pt x="3569780" y="2198848"/>
                  <a:pt x="3660172" y="2251616"/>
                  <a:pt x="3765042" y="2251330"/>
                </a:cubicBezTo>
                <a:cubicBezTo>
                  <a:pt x="3854768" y="2251140"/>
                  <a:pt x="3933730" y="2212182"/>
                  <a:pt x="3980784" y="2153128"/>
                </a:cubicBezTo>
                <a:cubicBezTo>
                  <a:pt x="4024217" y="2180179"/>
                  <a:pt x="4077462" y="2196371"/>
                  <a:pt x="4135279" y="2196181"/>
                </a:cubicBezTo>
                <a:cubicBezTo>
                  <a:pt x="4215098" y="2195990"/>
                  <a:pt x="4286345" y="2165129"/>
                  <a:pt x="4334256" y="2116742"/>
                </a:cubicBezTo>
                <a:cubicBezTo>
                  <a:pt x="4343019" y="2117599"/>
                  <a:pt x="4351878" y="2118171"/>
                  <a:pt x="4360926" y="2118171"/>
                </a:cubicBezTo>
                <a:cubicBezTo>
                  <a:pt x="4412552" y="2118075"/>
                  <a:pt x="4459986" y="2102836"/>
                  <a:pt x="4497896" y="2077785"/>
                </a:cubicBezTo>
                <a:cubicBezTo>
                  <a:pt x="4510945" y="2174464"/>
                  <a:pt x="4606671" y="2249425"/>
                  <a:pt x="4722781" y="2249140"/>
                </a:cubicBezTo>
                <a:cubicBezTo>
                  <a:pt x="4804696" y="2248949"/>
                  <a:pt x="4876038" y="2211230"/>
                  <a:pt x="4915472" y="2155128"/>
                </a:cubicBezTo>
                <a:cubicBezTo>
                  <a:pt x="4951000" y="2174940"/>
                  <a:pt x="4993291" y="2186465"/>
                  <a:pt x="5038725" y="2186370"/>
                </a:cubicBezTo>
                <a:cubicBezTo>
                  <a:pt x="5067682" y="2186274"/>
                  <a:pt x="5095304" y="2181417"/>
                  <a:pt x="5120735" y="2172844"/>
                </a:cubicBezTo>
                <a:cubicBezTo>
                  <a:pt x="5159883" y="2200467"/>
                  <a:pt x="5210080" y="2217040"/>
                  <a:pt x="5264753" y="2216850"/>
                </a:cubicBezTo>
                <a:cubicBezTo>
                  <a:pt x="5317808" y="2216755"/>
                  <a:pt x="5366385" y="2200848"/>
                  <a:pt x="5404866" y="2174464"/>
                </a:cubicBezTo>
                <a:cubicBezTo>
                  <a:pt x="5418011" y="2176464"/>
                  <a:pt x="5431536" y="2177702"/>
                  <a:pt x="5445347" y="2177607"/>
                </a:cubicBezTo>
                <a:cubicBezTo>
                  <a:pt x="5570125" y="2177321"/>
                  <a:pt x="5670995" y="2090263"/>
                  <a:pt x="5670614" y="1983297"/>
                </a:cubicBezTo>
                <a:cubicBezTo>
                  <a:pt x="5670709" y="1887856"/>
                  <a:pt x="5590318" y="1809084"/>
                  <a:pt x="5484686" y="1792987"/>
                </a:cubicBezTo>
                <a:close/>
              </a:path>
            </a:pathLst>
          </a:custGeom>
          <a:gradFill>
            <a:gsLst>
              <a:gs pos="0">
                <a:srgbClr val="FFFFFF"/>
              </a:gs>
              <a:gs pos="37910">
                <a:srgbClr val="FAFEFE"/>
              </a:gs>
              <a:gs pos="100000">
                <a:srgbClr val="81D2E7"/>
              </a:gs>
            </a:gsLst>
            <a:lin ang="5258220"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69" name="Freeform: Shape 68">
            <a:extLst>
              <a:ext uri="{FF2B5EF4-FFF2-40B4-BE49-F238E27FC236}">
                <a16:creationId xmlns:a16="http://schemas.microsoft.com/office/drawing/2014/main" id="{2EC6891C-8FE2-C4B8-313F-26FEDBD9D75C}"/>
              </a:ext>
            </a:extLst>
          </p:cNvPr>
          <p:cNvSpPr/>
          <p:nvPr/>
        </p:nvSpPr>
        <p:spPr>
          <a:xfrm>
            <a:off x="8226170" y="3567637"/>
            <a:ext cx="3965830" cy="2269523"/>
          </a:xfrm>
          <a:custGeom>
            <a:avLst/>
            <a:gdLst>
              <a:gd name="connsiteX0" fmla="*/ 3965830 w 3965830"/>
              <a:gd name="connsiteY0" fmla="*/ 483776 h 2269523"/>
              <a:gd name="connsiteX1" fmla="*/ 3947542 w 3965830"/>
              <a:gd name="connsiteY1" fmla="*/ 480823 h 2269523"/>
              <a:gd name="connsiteX2" fmla="*/ 3833052 w 3965830"/>
              <a:gd name="connsiteY2" fmla="*/ 418720 h 2269523"/>
              <a:gd name="connsiteX3" fmla="*/ 3836100 w 3965830"/>
              <a:gd name="connsiteY3" fmla="*/ 385287 h 2269523"/>
              <a:gd name="connsiteX4" fmla="*/ 3573400 w 3965830"/>
              <a:gd name="connsiteY4" fmla="*/ 161069 h 2269523"/>
              <a:gd name="connsiteX5" fmla="*/ 3461767 w 3965830"/>
              <a:gd name="connsiteY5" fmla="*/ 182976 h 2269523"/>
              <a:gd name="connsiteX6" fmla="*/ 3293175 w 3965830"/>
              <a:gd name="connsiteY6" fmla="*/ 130684 h 2269523"/>
              <a:gd name="connsiteX7" fmla="*/ 3093816 w 3965830"/>
              <a:gd name="connsiteY7" fmla="*/ 210504 h 2269523"/>
              <a:gd name="connsiteX8" fmla="*/ 2831974 w 3965830"/>
              <a:gd name="connsiteY8" fmla="*/ 1 h 2269523"/>
              <a:gd name="connsiteX9" fmla="*/ 2626996 w 3965830"/>
              <a:gd name="connsiteY9" fmla="*/ 85726 h 2269523"/>
              <a:gd name="connsiteX10" fmla="*/ 2515839 w 3965830"/>
              <a:gd name="connsiteY10" fmla="*/ 55056 h 2269523"/>
              <a:gd name="connsiteX11" fmla="*/ 2328673 w 3965830"/>
              <a:gd name="connsiteY11" fmla="*/ 195359 h 2269523"/>
              <a:gd name="connsiteX12" fmla="*/ 2146364 w 3965830"/>
              <a:gd name="connsiteY12" fmla="*/ 358332 h 2269523"/>
              <a:gd name="connsiteX13" fmla="*/ 2189894 w 3965830"/>
              <a:gd name="connsiteY13" fmla="*/ 461678 h 2269523"/>
              <a:gd name="connsiteX14" fmla="*/ 2147031 w 3965830"/>
              <a:gd name="connsiteY14" fmla="*/ 583122 h 2269523"/>
              <a:gd name="connsiteX15" fmla="*/ 2159414 w 3965830"/>
              <a:gd name="connsiteY15" fmla="*/ 649511 h 2269523"/>
              <a:gd name="connsiteX16" fmla="*/ 2092739 w 3965830"/>
              <a:gd name="connsiteY16" fmla="*/ 688087 h 2269523"/>
              <a:gd name="connsiteX17" fmla="*/ 1930337 w 3965830"/>
              <a:gd name="connsiteY17" fmla="*/ 637986 h 2269523"/>
              <a:gd name="connsiteX18" fmla="*/ 1678020 w 3965830"/>
              <a:gd name="connsiteY18" fmla="*/ 855632 h 2269523"/>
              <a:gd name="connsiteX19" fmla="*/ 1689831 w 3965830"/>
              <a:gd name="connsiteY19" fmla="*/ 920688 h 2269523"/>
              <a:gd name="connsiteX20" fmla="*/ 1530954 w 3965830"/>
              <a:gd name="connsiteY20" fmla="*/ 1054324 h 2269523"/>
              <a:gd name="connsiteX21" fmla="*/ 1362266 w 3965830"/>
              <a:gd name="connsiteY21" fmla="*/ 1011366 h 2269523"/>
              <a:gd name="connsiteX22" fmla="*/ 1067658 w 3965830"/>
              <a:gd name="connsiteY22" fmla="*/ 1203485 h 2269523"/>
              <a:gd name="connsiteX23" fmla="*/ 983362 w 3965830"/>
              <a:gd name="connsiteY23" fmla="*/ 1190626 h 2269523"/>
              <a:gd name="connsiteX24" fmla="*/ 742951 w 3965830"/>
              <a:gd name="connsiteY24" fmla="*/ 1369791 h 2269523"/>
              <a:gd name="connsiteX25" fmla="*/ 607791 w 3965830"/>
              <a:gd name="connsiteY25" fmla="*/ 1417702 h 2269523"/>
              <a:gd name="connsiteX26" fmla="*/ 441770 w 3965830"/>
              <a:gd name="connsiteY26" fmla="*/ 1346932 h 2269523"/>
              <a:gd name="connsiteX27" fmla="*/ 234697 w 3965830"/>
              <a:gd name="connsiteY27" fmla="*/ 1522668 h 2269523"/>
              <a:gd name="connsiteX28" fmla="*/ 153163 w 3965830"/>
              <a:gd name="connsiteY28" fmla="*/ 1502665 h 2269523"/>
              <a:gd name="connsiteX29" fmla="*/ 1 w 3965830"/>
              <a:gd name="connsiteY29" fmla="*/ 1634872 h 2269523"/>
              <a:gd name="connsiteX30" fmla="*/ 154020 w 3965830"/>
              <a:gd name="connsiteY30" fmla="*/ 1766317 h 2269523"/>
              <a:gd name="connsiteX31" fmla="*/ 191358 w 3965830"/>
              <a:gd name="connsiteY31" fmla="*/ 1762126 h 2269523"/>
              <a:gd name="connsiteX32" fmla="*/ 316802 w 3965830"/>
              <a:gd name="connsiteY32" fmla="*/ 1812418 h 2269523"/>
              <a:gd name="connsiteX33" fmla="*/ 409671 w 3965830"/>
              <a:gd name="connsiteY33" fmla="*/ 1787082 h 2269523"/>
              <a:gd name="connsiteX34" fmla="*/ 551879 w 3965830"/>
              <a:gd name="connsiteY34" fmla="*/ 1858329 h 2269523"/>
              <a:gd name="connsiteX35" fmla="*/ 595218 w 3965830"/>
              <a:gd name="connsiteY35" fmla="*/ 1853090 h 2269523"/>
              <a:gd name="connsiteX36" fmla="*/ 750952 w 3965830"/>
              <a:gd name="connsiteY36" fmla="*/ 1950912 h 2269523"/>
              <a:gd name="connsiteX37" fmla="*/ 802101 w 3965830"/>
              <a:gd name="connsiteY37" fmla="*/ 1943673 h 2269523"/>
              <a:gd name="connsiteX38" fmla="*/ 913734 w 3965830"/>
              <a:gd name="connsiteY38" fmla="*/ 1981582 h 2269523"/>
              <a:gd name="connsiteX39" fmla="*/ 1018223 w 3965830"/>
              <a:gd name="connsiteY39" fmla="*/ 1948531 h 2269523"/>
              <a:gd name="connsiteX40" fmla="*/ 1275589 w 3965830"/>
              <a:gd name="connsiteY40" fmla="*/ 2127982 h 2269523"/>
              <a:gd name="connsiteX41" fmla="*/ 1471518 w 3965830"/>
              <a:gd name="connsiteY41" fmla="*/ 2051400 h 2269523"/>
              <a:gd name="connsiteX42" fmla="*/ 1709453 w 3965830"/>
              <a:gd name="connsiteY42" fmla="*/ 2181226 h 2269523"/>
              <a:gd name="connsiteX43" fmla="*/ 1932052 w 3965830"/>
              <a:gd name="connsiteY43" fmla="*/ 2073594 h 2269523"/>
              <a:gd name="connsiteX44" fmla="*/ 2143126 w 3965830"/>
              <a:gd name="connsiteY44" fmla="*/ 2164748 h 2269523"/>
              <a:gd name="connsiteX45" fmla="*/ 2384680 w 3965830"/>
              <a:gd name="connsiteY45" fmla="*/ 2025492 h 2269523"/>
              <a:gd name="connsiteX46" fmla="*/ 2477072 w 3965830"/>
              <a:gd name="connsiteY46" fmla="*/ 2039875 h 2269523"/>
              <a:gd name="connsiteX47" fmla="*/ 2502981 w 3965830"/>
              <a:gd name="connsiteY47" fmla="*/ 2038732 h 2269523"/>
              <a:gd name="connsiteX48" fmla="*/ 2685003 w 3965830"/>
              <a:gd name="connsiteY48" fmla="*/ 2101502 h 2269523"/>
              <a:gd name="connsiteX49" fmla="*/ 2851024 w 3965830"/>
              <a:gd name="connsiteY49" fmla="*/ 2050067 h 2269523"/>
              <a:gd name="connsiteX50" fmla="*/ 2895411 w 3965830"/>
              <a:gd name="connsiteY50" fmla="*/ 2069498 h 2269523"/>
              <a:gd name="connsiteX51" fmla="*/ 3155348 w 3965830"/>
              <a:gd name="connsiteY51" fmla="*/ 2263236 h 2269523"/>
              <a:gd name="connsiteX52" fmla="*/ 3399283 w 3965830"/>
              <a:gd name="connsiteY52" fmla="*/ 2118361 h 2269523"/>
              <a:gd name="connsiteX53" fmla="*/ 3453004 w 3965830"/>
              <a:gd name="connsiteY53" fmla="*/ 2123028 h 2269523"/>
              <a:gd name="connsiteX54" fmla="*/ 3544920 w 3965830"/>
              <a:gd name="connsiteY54" fmla="*/ 2108265 h 2269523"/>
              <a:gd name="connsiteX55" fmla="*/ 3796856 w 3965830"/>
              <a:gd name="connsiteY55" fmla="*/ 2269523 h 2269523"/>
              <a:gd name="connsiteX56" fmla="*/ 3948780 w 3965830"/>
              <a:gd name="connsiteY56" fmla="*/ 2227232 h 2269523"/>
              <a:gd name="connsiteX57" fmla="*/ 3965544 w 3965830"/>
              <a:gd name="connsiteY57" fmla="*/ 2237805 h 2269523"/>
              <a:gd name="connsiteX58" fmla="*/ 3965544 w 3965830"/>
              <a:gd name="connsiteY58" fmla="*/ 483776 h 22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65830" h="2269523">
                <a:moveTo>
                  <a:pt x="3965830" y="483776"/>
                </a:moveTo>
                <a:cubicBezTo>
                  <a:pt x="3959829" y="482633"/>
                  <a:pt x="3953733" y="481585"/>
                  <a:pt x="3947542" y="480823"/>
                </a:cubicBezTo>
                <a:cubicBezTo>
                  <a:pt x="3916681" y="452248"/>
                  <a:pt x="3877533" y="430531"/>
                  <a:pt x="3833052" y="418720"/>
                </a:cubicBezTo>
                <a:cubicBezTo>
                  <a:pt x="3834956" y="407766"/>
                  <a:pt x="3836194" y="396622"/>
                  <a:pt x="3836100" y="385287"/>
                </a:cubicBezTo>
                <a:cubicBezTo>
                  <a:pt x="3835718" y="261081"/>
                  <a:pt x="3718085" y="160783"/>
                  <a:pt x="3573400" y="161069"/>
                </a:cubicBezTo>
                <a:cubicBezTo>
                  <a:pt x="3533395" y="161164"/>
                  <a:pt x="3495676" y="169165"/>
                  <a:pt x="3461767" y="182976"/>
                </a:cubicBezTo>
                <a:cubicBezTo>
                  <a:pt x="3416142" y="150210"/>
                  <a:pt x="3357373" y="130494"/>
                  <a:pt x="3293175" y="130684"/>
                </a:cubicBezTo>
                <a:cubicBezTo>
                  <a:pt x="3213164" y="130875"/>
                  <a:pt x="3141727" y="161926"/>
                  <a:pt x="3093816" y="210504"/>
                </a:cubicBezTo>
                <a:cubicBezTo>
                  <a:pt x="3085148" y="92775"/>
                  <a:pt x="2971229" y="-380"/>
                  <a:pt x="2831974" y="1"/>
                </a:cubicBezTo>
                <a:cubicBezTo>
                  <a:pt x="2748725" y="192"/>
                  <a:pt x="2674907" y="33720"/>
                  <a:pt x="2626996" y="85726"/>
                </a:cubicBezTo>
                <a:cubicBezTo>
                  <a:pt x="2595754" y="66390"/>
                  <a:pt x="2557368" y="54960"/>
                  <a:pt x="2515839" y="55056"/>
                </a:cubicBezTo>
                <a:cubicBezTo>
                  <a:pt x="2420113" y="55246"/>
                  <a:pt x="2341436" y="116301"/>
                  <a:pt x="2328673" y="195359"/>
                </a:cubicBezTo>
                <a:cubicBezTo>
                  <a:pt x="2227136" y="198788"/>
                  <a:pt x="2146078" y="270416"/>
                  <a:pt x="2146364" y="358332"/>
                </a:cubicBezTo>
                <a:cubicBezTo>
                  <a:pt x="2146460" y="397575"/>
                  <a:pt x="2162843" y="433579"/>
                  <a:pt x="2189894" y="461678"/>
                </a:cubicBezTo>
                <a:cubicBezTo>
                  <a:pt x="2162747" y="496349"/>
                  <a:pt x="2146936" y="538164"/>
                  <a:pt x="2147031" y="583122"/>
                </a:cubicBezTo>
                <a:cubicBezTo>
                  <a:pt x="2147127" y="606267"/>
                  <a:pt x="2151508" y="628556"/>
                  <a:pt x="2159414" y="649511"/>
                </a:cubicBezTo>
                <a:cubicBezTo>
                  <a:pt x="2134744" y="659322"/>
                  <a:pt x="2112265" y="672371"/>
                  <a:pt x="2092739" y="688087"/>
                </a:cubicBezTo>
                <a:cubicBezTo>
                  <a:pt x="2048733" y="656655"/>
                  <a:pt x="1992155" y="637795"/>
                  <a:pt x="1930337" y="637986"/>
                </a:cubicBezTo>
                <a:cubicBezTo>
                  <a:pt x="1790606" y="638367"/>
                  <a:pt x="1677639" y="735807"/>
                  <a:pt x="1678020" y="855632"/>
                </a:cubicBezTo>
                <a:cubicBezTo>
                  <a:pt x="1678116" y="878301"/>
                  <a:pt x="1682306" y="900209"/>
                  <a:pt x="1689831" y="920688"/>
                </a:cubicBezTo>
                <a:cubicBezTo>
                  <a:pt x="1615631" y="941738"/>
                  <a:pt x="1556957" y="991363"/>
                  <a:pt x="1530954" y="1054324"/>
                </a:cubicBezTo>
                <a:cubicBezTo>
                  <a:pt x="1482472" y="1027082"/>
                  <a:pt x="1424560" y="1011175"/>
                  <a:pt x="1362266" y="1011366"/>
                </a:cubicBezTo>
                <a:cubicBezTo>
                  <a:pt x="1221773" y="1011747"/>
                  <a:pt x="1103853" y="1092900"/>
                  <a:pt x="1067658" y="1203485"/>
                </a:cubicBezTo>
                <a:cubicBezTo>
                  <a:pt x="1041369" y="1195198"/>
                  <a:pt x="1012985" y="1190531"/>
                  <a:pt x="983362" y="1190626"/>
                </a:cubicBezTo>
                <a:cubicBezTo>
                  <a:pt x="860870" y="1190912"/>
                  <a:pt x="760001" y="1268731"/>
                  <a:pt x="742951" y="1369791"/>
                </a:cubicBezTo>
                <a:cubicBezTo>
                  <a:pt x="690658" y="1371220"/>
                  <a:pt x="643415" y="1389127"/>
                  <a:pt x="607791" y="1417702"/>
                </a:cubicBezTo>
                <a:cubicBezTo>
                  <a:pt x="569691" y="1374649"/>
                  <a:pt x="509588" y="1346741"/>
                  <a:pt x="441770" y="1346932"/>
                </a:cubicBezTo>
                <a:cubicBezTo>
                  <a:pt x="328137" y="1347217"/>
                  <a:pt x="236316" y="1425608"/>
                  <a:pt x="234697" y="1522668"/>
                </a:cubicBezTo>
                <a:cubicBezTo>
                  <a:pt x="210980" y="1509999"/>
                  <a:pt x="183071" y="1502570"/>
                  <a:pt x="153163" y="1502665"/>
                </a:cubicBezTo>
                <a:cubicBezTo>
                  <a:pt x="68295" y="1502856"/>
                  <a:pt x="-285" y="1562006"/>
                  <a:pt x="1" y="1634872"/>
                </a:cubicBezTo>
                <a:cubicBezTo>
                  <a:pt x="287" y="1707643"/>
                  <a:pt x="69248" y="1766508"/>
                  <a:pt x="154020" y="1766317"/>
                </a:cubicBezTo>
                <a:cubicBezTo>
                  <a:pt x="166879" y="1766317"/>
                  <a:pt x="179357" y="1764698"/>
                  <a:pt x="191358" y="1762126"/>
                </a:cubicBezTo>
                <a:cubicBezTo>
                  <a:pt x="221266" y="1792987"/>
                  <a:pt x="266415" y="1812514"/>
                  <a:pt x="316802" y="1812418"/>
                </a:cubicBezTo>
                <a:cubicBezTo>
                  <a:pt x="351378" y="1812323"/>
                  <a:pt x="383382" y="1802893"/>
                  <a:pt x="409671" y="1787082"/>
                </a:cubicBezTo>
                <a:cubicBezTo>
                  <a:pt x="437579" y="1829754"/>
                  <a:pt x="490824" y="1858519"/>
                  <a:pt x="551879" y="1858329"/>
                </a:cubicBezTo>
                <a:cubicBezTo>
                  <a:pt x="566929" y="1858329"/>
                  <a:pt x="581407" y="1856424"/>
                  <a:pt x="595218" y="1853090"/>
                </a:cubicBezTo>
                <a:cubicBezTo>
                  <a:pt x="615887" y="1909859"/>
                  <a:pt x="677895" y="1951102"/>
                  <a:pt x="750952" y="1950912"/>
                </a:cubicBezTo>
                <a:cubicBezTo>
                  <a:pt x="768859" y="1950912"/>
                  <a:pt x="786004" y="1948245"/>
                  <a:pt x="802101" y="1943673"/>
                </a:cubicBezTo>
                <a:cubicBezTo>
                  <a:pt x="831343" y="1967199"/>
                  <a:pt x="870491" y="1981677"/>
                  <a:pt x="913734" y="1981582"/>
                </a:cubicBezTo>
                <a:cubicBezTo>
                  <a:pt x="953549" y="1981487"/>
                  <a:pt x="990029" y="1969009"/>
                  <a:pt x="1018223" y="1948531"/>
                </a:cubicBezTo>
                <a:cubicBezTo>
                  <a:pt x="1042798" y="2051210"/>
                  <a:pt x="1148716" y="2128267"/>
                  <a:pt x="1275589" y="2127982"/>
                </a:cubicBezTo>
                <a:cubicBezTo>
                  <a:pt x="1353789" y="2127791"/>
                  <a:pt x="1423607" y="2098073"/>
                  <a:pt x="1471518" y="2051400"/>
                </a:cubicBezTo>
                <a:cubicBezTo>
                  <a:pt x="1513428" y="2128172"/>
                  <a:pt x="1604106" y="2181512"/>
                  <a:pt x="1709453" y="2181226"/>
                </a:cubicBezTo>
                <a:cubicBezTo>
                  <a:pt x="1803845" y="2181036"/>
                  <a:pt x="1886141" y="2137888"/>
                  <a:pt x="1932052" y="2073594"/>
                </a:cubicBezTo>
                <a:cubicBezTo>
                  <a:pt x="1979962" y="2128934"/>
                  <a:pt x="2056544" y="2164939"/>
                  <a:pt x="2143126" y="2164748"/>
                </a:cubicBezTo>
                <a:cubicBezTo>
                  <a:pt x="2252282" y="2164462"/>
                  <a:pt x="2345532" y="2107026"/>
                  <a:pt x="2384680" y="2025492"/>
                </a:cubicBezTo>
                <a:cubicBezTo>
                  <a:pt x="2413445" y="2034732"/>
                  <a:pt x="2444497" y="2039971"/>
                  <a:pt x="2477072" y="2039875"/>
                </a:cubicBezTo>
                <a:cubicBezTo>
                  <a:pt x="2485836" y="2039875"/>
                  <a:pt x="2494503" y="2039399"/>
                  <a:pt x="2502981" y="2038732"/>
                </a:cubicBezTo>
                <a:cubicBezTo>
                  <a:pt x="2550225" y="2077690"/>
                  <a:pt x="2614328" y="2101692"/>
                  <a:pt x="2685003" y="2101502"/>
                </a:cubicBezTo>
                <a:cubicBezTo>
                  <a:pt x="2748059" y="2101311"/>
                  <a:pt x="2805875" y="2082071"/>
                  <a:pt x="2851024" y="2050067"/>
                </a:cubicBezTo>
                <a:cubicBezTo>
                  <a:pt x="2864931" y="2057687"/>
                  <a:pt x="2879789" y="2064164"/>
                  <a:pt x="2895411" y="2069498"/>
                </a:cubicBezTo>
                <a:cubicBezTo>
                  <a:pt x="2913127" y="2179131"/>
                  <a:pt x="3022760" y="2263522"/>
                  <a:pt x="3155348" y="2263236"/>
                </a:cubicBezTo>
                <a:cubicBezTo>
                  <a:pt x="3266981" y="2262951"/>
                  <a:pt x="3361754" y="2202753"/>
                  <a:pt x="3399283" y="2118361"/>
                </a:cubicBezTo>
                <a:cubicBezTo>
                  <a:pt x="3416618" y="2121409"/>
                  <a:pt x="3434621" y="2123028"/>
                  <a:pt x="3453004" y="2123028"/>
                </a:cubicBezTo>
                <a:cubicBezTo>
                  <a:pt x="3485484" y="2122933"/>
                  <a:pt x="3516345" y="2117599"/>
                  <a:pt x="3544920" y="2108265"/>
                </a:cubicBezTo>
                <a:cubicBezTo>
                  <a:pt x="3577020" y="2201610"/>
                  <a:pt x="3677699" y="2269714"/>
                  <a:pt x="3796856" y="2269523"/>
                </a:cubicBezTo>
                <a:cubicBezTo>
                  <a:pt x="3853625" y="2269428"/>
                  <a:pt x="3906013" y="2253616"/>
                  <a:pt x="3948780" y="2227232"/>
                </a:cubicBezTo>
                <a:cubicBezTo>
                  <a:pt x="3954209" y="2230947"/>
                  <a:pt x="3959829" y="2234471"/>
                  <a:pt x="3965544" y="2237805"/>
                </a:cubicBezTo>
                <a:lnTo>
                  <a:pt x="3965544" y="483776"/>
                </a:lnTo>
                <a:close/>
              </a:path>
            </a:pathLst>
          </a:custGeom>
          <a:gradFill>
            <a:gsLst>
              <a:gs pos="0">
                <a:srgbClr val="FFFFFF"/>
              </a:gs>
              <a:gs pos="37910">
                <a:srgbClr val="FAFEFE"/>
              </a:gs>
              <a:gs pos="100000">
                <a:srgbClr val="81D2E7"/>
              </a:gs>
            </a:gsLst>
            <a:lin ang="5656845" scaled="1"/>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867" y="833786"/>
            <a:ext cx="1589852" cy="1404369"/>
          </a:xfrm>
          <a:prstGeom prst="rect">
            <a:avLst/>
          </a:prstGeom>
        </p:spPr>
      </p:pic>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7030A0"/>
                </a:solidFill>
                <a:latin typeface="Times New Roman" panose="02020603050405020304" pitchFamily="18" charset="0"/>
                <a:cs typeface="Times New Roman" panose="02020603050405020304" pitchFamily="18" charset="0"/>
              </a:rPr>
              <a:t>NEXT</a:t>
            </a:r>
            <a:endPar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a:extLst>
              <a:ext uri="{FF2B5EF4-FFF2-40B4-BE49-F238E27FC236}">
                <a16:creationId xmlns:a16="http://schemas.microsoft.com/office/drawing/2014/main" id="{FD5AF2A8-752B-3A3D-9752-C21B83271598}"/>
              </a:ext>
            </a:extLst>
          </p:cNvPr>
          <p:cNvGrpSpPr/>
          <p:nvPr/>
        </p:nvGrpSpPr>
        <p:grpSpPr>
          <a:xfrm>
            <a:off x="914401" y="296195"/>
            <a:ext cx="10237494" cy="2016846"/>
            <a:chOff x="313163" y="231911"/>
            <a:chExt cx="11502886" cy="2054087"/>
          </a:xfrm>
        </p:grpSpPr>
        <p:sp>
          <p:nvSpPr>
            <p:cNvPr id="3" name="Rectangle: Diagonal Corners Snipped 2">
              <a:extLst>
                <a:ext uri="{FF2B5EF4-FFF2-40B4-BE49-F238E27FC236}">
                  <a16:creationId xmlns:a16="http://schemas.microsoft.com/office/drawing/2014/main" id="{00C5C99E-2FD8-50BE-26BC-C98A8693388E}"/>
                </a:ext>
              </a:extLst>
            </p:cNvPr>
            <p:cNvSpPr/>
            <p:nvPr/>
          </p:nvSpPr>
          <p:spPr>
            <a:xfrm>
              <a:off x="313163" y="231911"/>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B2E4527B-ACEA-B152-CB29-6D7161A87ECB}"/>
                </a:ext>
              </a:extLst>
            </p:cNvPr>
            <p:cNvSpPr txBox="1"/>
            <p:nvPr/>
          </p:nvSpPr>
          <p:spPr>
            <a:xfrm>
              <a:off x="1066800" y="672881"/>
              <a:ext cx="9958889" cy="1222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Câu</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hỏi</a:t>
              </a:r>
              <a:r>
                <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4: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Để</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gõ</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cụm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từ</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“HOPE”,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em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cần</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dùng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các</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phím</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ở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các</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hàng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p>
          </p:txBody>
        </p:sp>
      </p:grpSp>
      <p:grpSp>
        <p:nvGrpSpPr>
          <p:cNvPr id="5" name="Group 4">
            <a:extLst>
              <a:ext uri="{FF2B5EF4-FFF2-40B4-BE49-F238E27FC236}">
                <a16:creationId xmlns:a16="http://schemas.microsoft.com/office/drawing/2014/main" id="{BCCE6C57-513D-30B5-C97B-F698A45477B1}"/>
              </a:ext>
            </a:extLst>
          </p:cNvPr>
          <p:cNvGrpSpPr/>
          <p:nvPr/>
        </p:nvGrpSpPr>
        <p:grpSpPr>
          <a:xfrm>
            <a:off x="927464" y="2497522"/>
            <a:ext cx="7354957" cy="918222"/>
            <a:chOff x="689113" y="2497522"/>
            <a:chExt cx="7354957" cy="918222"/>
          </a:xfrm>
        </p:grpSpPr>
        <p:sp>
          <p:nvSpPr>
            <p:cNvPr id="6" name="Rectangle: Diagonal Corners Snipped 5">
              <a:extLst>
                <a:ext uri="{FF2B5EF4-FFF2-40B4-BE49-F238E27FC236}">
                  <a16:creationId xmlns:a16="http://schemas.microsoft.com/office/drawing/2014/main" id="{093CFC3E-B9DB-42FC-C986-2D16A18E2488}"/>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7418729-BBF6-F393-84B4-88EF00D07A0A}"/>
                </a:ext>
              </a:extLst>
            </p:cNvPr>
            <p:cNvSpPr txBox="1"/>
            <p:nvPr/>
          </p:nvSpPr>
          <p:spPr>
            <a:xfrm>
              <a:off x="801756" y="2695023"/>
              <a:ext cx="69244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Hàng phím cơ sở và hàng phím trên</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8" name="Group 7">
            <a:extLst>
              <a:ext uri="{FF2B5EF4-FFF2-40B4-BE49-F238E27FC236}">
                <a16:creationId xmlns:a16="http://schemas.microsoft.com/office/drawing/2014/main" id="{4CCC2B1A-7106-72B8-3F5C-F77342FFA48E}"/>
              </a:ext>
            </a:extLst>
          </p:cNvPr>
          <p:cNvGrpSpPr/>
          <p:nvPr/>
        </p:nvGrpSpPr>
        <p:grpSpPr>
          <a:xfrm>
            <a:off x="927464" y="3567637"/>
            <a:ext cx="7354957" cy="918222"/>
            <a:chOff x="689113" y="3567637"/>
            <a:chExt cx="7354957" cy="918222"/>
          </a:xfrm>
        </p:grpSpPr>
        <p:sp>
          <p:nvSpPr>
            <p:cNvPr id="9" name="Rectangle: Diagonal Corners Snipped 8">
              <a:extLst>
                <a:ext uri="{FF2B5EF4-FFF2-40B4-BE49-F238E27FC236}">
                  <a16:creationId xmlns:a16="http://schemas.microsoft.com/office/drawing/2014/main" id="{1F792C31-06ED-2B6A-B167-5A434B007F86}"/>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2CE412D5-243E-38FD-8BB5-26415C40A3C3}"/>
                </a:ext>
              </a:extLst>
            </p:cNvPr>
            <p:cNvSpPr txBox="1"/>
            <p:nvPr/>
          </p:nvSpPr>
          <p:spPr>
            <a:xfrm>
              <a:off x="876242" y="3701134"/>
              <a:ext cx="69244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Hàng phím dưới và hàng phím trên</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13" name="Group 12">
            <a:extLst>
              <a:ext uri="{FF2B5EF4-FFF2-40B4-BE49-F238E27FC236}">
                <a16:creationId xmlns:a16="http://schemas.microsoft.com/office/drawing/2014/main" id="{AB3F6975-72D9-3730-878E-819D892DC299}"/>
              </a:ext>
            </a:extLst>
          </p:cNvPr>
          <p:cNvGrpSpPr/>
          <p:nvPr/>
        </p:nvGrpSpPr>
        <p:grpSpPr>
          <a:xfrm>
            <a:off x="927464" y="4637752"/>
            <a:ext cx="7354957" cy="918222"/>
            <a:chOff x="689113" y="4637752"/>
            <a:chExt cx="7354957" cy="918222"/>
          </a:xfrm>
        </p:grpSpPr>
        <p:sp>
          <p:nvSpPr>
            <p:cNvPr id="14" name="Rectangle: Diagonal Corners Snipped 13">
              <a:extLst>
                <a:ext uri="{FF2B5EF4-FFF2-40B4-BE49-F238E27FC236}">
                  <a16:creationId xmlns:a16="http://schemas.microsoft.com/office/drawing/2014/main" id="{CD937973-0037-05E6-B204-A568DCF13895}"/>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CEE0AC8A-3DB8-B7BA-3E03-48E548270B1C}"/>
                </a:ext>
              </a:extLst>
            </p:cNvPr>
            <p:cNvSpPr txBox="1"/>
            <p:nvPr/>
          </p:nvSpPr>
          <p:spPr>
            <a:xfrm>
              <a:off x="819177" y="4835253"/>
              <a:ext cx="68862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 Hàng phím cơ sở và hàng phím dưới</a:t>
              </a:r>
            </a:p>
          </p:txBody>
        </p:sp>
      </p:grpSp>
      <p:grpSp>
        <p:nvGrpSpPr>
          <p:cNvPr id="16" name="Group 15">
            <a:extLst>
              <a:ext uri="{FF2B5EF4-FFF2-40B4-BE49-F238E27FC236}">
                <a16:creationId xmlns:a16="http://schemas.microsoft.com/office/drawing/2014/main" id="{BC3B2DBC-2A78-672F-B7A5-D3132E34793A}"/>
              </a:ext>
            </a:extLst>
          </p:cNvPr>
          <p:cNvGrpSpPr/>
          <p:nvPr/>
        </p:nvGrpSpPr>
        <p:grpSpPr>
          <a:xfrm>
            <a:off x="927464" y="5707867"/>
            <a:ext cx="7354957" cy="970202"/>
            <a:chOff x="689113" y="5707867"/>
            <a:chExt cx="7354957" cy="970202"/>
          </a:xfrm>
        </p:grpSpPr>
        <p:sp>
          <p:nvSpPr>
            <p:cNvPr id="17" name="Rectangle: Diagonal Corners Snipped 16">
              <a:extLst>
                <a:ext uri="{FF2B5EF4-FFF2-40B4-BE49-F238E27FC236}">
                  <a16:creationId xmlns:a16="http://schemas.microsoft.com/office/drawing/2014/main" id="{5D28B867-18D5-CC7A-BFEB-64D1EE4C21E3}"/>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724D88CB-0DA8-595F-FFA8-15CEACFFE68D}"/>
                </a:ext>
              </a:extLst>
            </p:cNvPr>
            <p:cNvSpPr txBox="1"/>
            <p:nvPr/>
          </p:nvSpPr>
          <p:spPr>
            <a:xfrm>
              <a:off x="801756" y="5723962"/>
              <a:ext cx="66991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Hàng phím cơ sở, hàng phím trên và hàng phím dưới</a:t>
              </a:r>
              <a:endPar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19" name="Picture 18">
            <a:extLst>
              <a:ext uri="{FF2B5EF4-FFF2-40B4-BE49-F238E27FC236}">
                <a16:creationId xmlns:a16="http://schemas.microsoft.com/office/drawing/2014/main" id="{4B720692-B13F-A8BF-3CB9-1073BCF47EC1}"/>
              </a:ext>
            </a:extLst>
          </p:cNvPr>
          <p:cNvPicPr>
            <a:picLocks noChangeAspect="1"/>
          </p:cNvPicPr>
          <p:nvPr/>
        </p:nvPicPr>
        <p:blipFill>
          <a:blip r:embed="rId5"/>
          <a:stretch>
            <a:fillRect/>
          </a:stretch>
        </p:blipFill>
        <p:spPr>
          <a:xfrm>
            <a:off x="1" y="0"/>
            <a:ext cx="628552" cy="700883"/>
          </a:xfrm>
          <a:prstGeom prst="rect">
            <a:avLst/>
          </a:prstGeom>
          <a:solidFill>
            <a:schemeClr val="bg1"/>
          </a:solidFill>
        </p:spPr>
      </p:pic>
    </p:spTree>
    <p:extLst>
      <p:ext uri="{BB962C8B-B14F-4D97-AF65-F5344CB8AC3E}">
        <p14:creationId xmlns:p14="http://schemas.microsoft.com/office/powerpoint/2010/main" val="222219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600" fill="hold"/>
                                        <p:tgtEl>
                                          <p:spTgt spid="16"/>
                                        </p:tgtEl>
                                        <p:attrNameLst>
                                          <p:attrName>ppt_x</p:attrName>
                                        </p:attrNameLst>
                                      </p:cBhvr>
                                      <p:tavLst>
                                        <p:tav tm="0">
                                          <p:val>
                                            <p:strVal val="#ppt_x"/>
                                          </p:val>
                                        </p:tav>
                                        <p:tav tm="100000">
                                          <p:val>
                                            <p:strVal val="#ppt_x"/>
                                          </p:val>
                                        </p:tav>
                                      </p:tavLst>
                                    </p:anim>
                                    <p:anim calcmode="lin" valueType="num">
                                      <p:cBhvr additive="base">
                                        <p:cTn id="23" dur="6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cTn>
                              </p:par>
                              <p:par>
                                <p:cTn id="33" presetID="26" presetClass="emph" presetSubtype="0" fill="hold"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par>
                                <p:cTn id="36" presetID="35" presetClass="path" presetSubtype="0" accel="50000" decel="50000" fill="hold" nodeType="withEffect">
                                  <p:stCondLst>
                                    <p:cond delay="0"/>
                                  </p:stCondLst>
                                  <p:childTnLst>
                                    <p:animMotion origin="layout" path="M 3.75E-6 -2.59259E-6 L -0.45417 0.16968 " pathEditMode="relative" rAng="0" ptsTypes="AA">
                                      <p:cBhvr>
                                        <p:cTn id="37" dur="2000" fill="hold"/>
                                        <p:tgtEl>
                                          <p:spTgt spid="10"/>
                                        </p:tgtEl>
                                        <p:attrNameLst>
                                          <p:attrName>ppt_x</p:attrName>
                                          <p:attrName>ppt_y</p:attrName>
                                        </p:attrNameLst>
                                      </p:cBhvr>
                                      <p:rCtr x="-22708" y="8472"/>
                                    </p:animMotion>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p:cTn id="42" dur="indefinite"/>
                                        <p:tgtEl>
                                          <p:spTgt spid="8"/>
                                        </p:tgtEl>
                                        <p:attrNameLst>
                                          <p:attrName>style.opacity</p:attrName>
                                        </p:attrNameLst>
                                      </p:cBhvr>
                                      <p:to>
                                        <p:strVal val="0.5"/>
                                      </p:to>
                                    </p:set>
                                    <p:animEffect filter="image" prLst="opacity: 0.5">
                                      <p:cBhvr rctx="IE">
                                        <p:cTn id="43" dur="indefinite"/>
                                        <p:tgtEl>
                                          <p:spTgt spid="8"/>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9" presetClass="emph" presetSubtype="0" nodeType="clickEffect">
                                  <p:stCondLst>
                                    <p:cond delay="0"/>
                                  </p:stCondLst>
                                  <p:childTnLst>
                                    <p:set>
                                      <p:cBhvr>
                                        <p:cTn id="48" dur="indefinite"/>
                                        <p:tgtEl>
                                          <p:spTgt spid="13"/>
                                        </p:tgtEl>
                                        <p:attrNameLst>
                                          <p:attrName>style.opacity</p:attrName>
                                        </p:attrNameLst>
                                      </p:cBhvr>
                                      <p:to>
                                        <p:strVal val="0.5"/>
                                      </p:to>
                                    </p:set>
                                    <p:animEffect filter="image" prLst="opacity: 0.5">
                                      <p:cBhvr rctx="IE">
                                        <p:cTn id="49" dur="indefinite"/>
                                        <p:tgtEl>
                                          <p:spTgt spid="13"/>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9" presetClass="emph" presetSubtype="0" nodeType="clickEffect">
                                  <p:stCondLst>
                                    <p:cond delay="0"/>
                                  </p:stCondLst>
                                  <p:childTnLst>
                                    <p:set>
                                      <p:cBhvr>
                                        <p:cTn id="54" dur="indefinite"/>
                                        <p:tgtEl>
                                          <p:spTgt spid="16"/>
                                        </p:tgtEl>
                                        <p:attrNameLst>
                                          <p:attrName>style.opacity</p:attrName>
                                        </p:attrNameLst>
                                      </p:cBhvr>
                                      <p:to>
                                        <p:strVal val="0.5"/>
                                      </p:to>
                                    </p:set>
                                    <p:animEffect filter="image" prLst="opacity: 0.5">
                                      <p:cBhvr rctx="IE">
                                        <p:cTn id="55" dur="indefinite"/>
                                        <p:tgtEl>
                                          <p:spTgt spid="16"/>
                                        </p:tgtEl>
                                      </p:cBhvr>
                                    </p:animEffect>
                                  </p:childTnLst>
                                </p:cTn>
                              </p:par>
                            </p:childTnLst>
                          </p:cTn>
                        </p:par>
                      </p:childTnLst>
                    </p:cTn>
                  </p:par>
                </p:childTnLst>
              </p:cTn>
              <p:nextCondLst>
                <p:cond evt="onClick" delay="0">
                  <p:tgtEl>
                    <p:spTgt spid="1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7" name="Rectangle: Rounded Corners 256">
            <a:extLst>
              <a:ext uri="{FF2B5EF4-FFF2-40B4-BE49-F238E27FC236}">
                <a16:creationId xmlns:a16="http://schemas.microsoft.com/office/drawing/2014/main" id="{612F203C-4722-3C34-623C-AF136B1A22B5}"/>
              </a:ext>
            </a:extLst>
          </p:cNvPr>
          <p:cNvSpPr/>
          <p:nvPr/>
        </p:nvSpPr>
        <p:spPr>
          <a:xfrm>
            <a:off x="2416264" y="1171787"/>
            <a:ext cx="4957445" cy="660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FFFFF"/>
                </a:solidFill>
                <a:effectLst/>
                <a:uLnTx/>
                <a:uFillTx/>
                <a:latin typeface="UTM Avo" panose="02040603050506020204" pitchFamily="18" charset="0"/>
                <a:sym typeface="Arial"/>
              </a:rPr>
              <a:t>TỔNG KẾT </a:t>
            </a:r>
            <a:endPar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endParaRPr>
          </a:p>
        </p:txBody>
      </p:sp>
      <p:sp>
        <p:nvSpPr>
          <p:cNvPr id="3" name="Cloud Callout 4">
            <a:extLst>
              <a:ext uri="{FF2B5EF4-FFF2-40B4-BE49-F238E27FC236}">
                <a16:creationId xmlns:a16="http://schemas.microsoft.com/office/drawing/2014/main" id="{BAC9D165-E79D-7CF2-95DC-E50BF5A3A0DF}"/>
              </a:ext>
            </a:extLst>
          </p:cNvPr>
          <p:cNvSpPr/>
          <p:nvPr/>
        </p:nvSpPr>
        <p:spPr>
          <a:xfrm>
            <a:off x="1521393" y="2260600"/>
            <a:ext cx="6639716" cy="3632200"/>
          </a:xfrm>
          <a:prstGeom prst="cloudCallout">
            <a:avLst>
              <a:gd name="adj1" fmla="val -47514"/>
              <a:gd name="adj2" fmla="val 53499"/>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38100" cap="flat" cmpd="sng" algn="ctr">
            <a:solidFill>
              <a:srgbClr val="002060"/>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Em</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hãy</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tiếp</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tục</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luyện</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tập</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gõ</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và</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ghi</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vào</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phiếu</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theo</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dõi</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kết</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quả</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để</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nâng</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cao</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thành</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tích</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mình</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p>
        </p:txBody>
      </p:sp>
    </p:spTree>
    <p:extLst>
      <p:ext uri="{BB962C8B-B14F-4D97-AF65-F5344CB8AC3E}">
        <p14:creationId xmlns:p14="http://schemas.microsoft.com/office/powerpoint/2010/main" val="14756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5030195" y="2694293"/>
            <a:ext cx="2736543" cy="1558939"/>
            <a:chOff x="309542" y="967667"/>
            <a:chExt cx="2878585" cy="1558939"/>
          </a:xfrm>
        </p:grpSpPr>
        <p:pic>
          <p:nvPicPr>
            <p:cNvPr id="3" name="Picture 2">
              <a:hlinkClick r:id="rId4"/>
              <a:extLst>
                <a:ext uri="{FF2B5EF4-FFF2-40B4-BE49-F238E27FC236}">
                  <a16:creationId xmlns:a16="http://schemas.microsoft.com/office/drawing/2014/main" id="{98210454-4689-A42D-67DD-7B828379525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7" name="Rectangle: Rounded Corners 256">
            <a:extLst>
              <a:ext uri="{FF2B5EF4-FFF2-40B4-BE49-F238E27FC236}">
                <a16:creationId xmlns:a16="http://schemas.microsoft.com/office/drawing/2014/main" id="{612F203C-4722-3C34-623C-AF136B1A22B5}"/>
              </a:ext>
            </a:extLst>
          </p:cNvPr>
          <p:cNvSpPr/>
          <p:nvPr/>
        </p:nvSpPr>
        <p:spPr>
          <a:xfrm>
            <a:off x="2416264" y="1171787"/>
            <a:ext cx="4957445" cy="660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Hướng</a:t>
            </a:r>
            <a:r>
              <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rPr>
              <a:t> </a:t>
            </a: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dẫn</a:t>
            </a:r>
            <a:r>
              <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rPr>
              <a:t> </a:t>
            </a: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về</a:t>
            </a:r>
            <a:r>
              <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rPr>
              <a:t> </a:t>
            </a: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nhà</a:t>
            </a:r>
            <a:endPar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endParaRPr>
          </a:p>
        </p:txBody>
      </p:sp>
      <p:pic>
        <p:nvPicPr>
          <p:cNvPr id="2" name="Picture 14">
            <a:extLst>
              <a:ext uri="{FF2B5EF4-FFF2-40B4-BE49-F238E27FC236}">
                <a16:creationId xmlns:a16="http://schemas.microsoft.com/office/drawing/2014/main" id="{3995DE80-CD32-DEFD-B258-65400EA325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3190" y="3936713"/>
            <a:ext cx="2802469" cy="2690371"/>
          </a:xfrm>
          <a:prstGeom prst="rect">
            <a:avLst/>
          </a:prstGeom>
        </p:spPr>
      </p:pic>
      <p:pic>
        <p:nvPicPr>
          <p:cNvPr id="4" name="Picture 16">
            <a:extLst>
              <a:ext uri="{FF2B5EF4-FFF2-40B4-BE49-F238E27FC236}">
                <a16:creationId xmlns:a16="http://schemas.microsoft.com/office/drawing/2014/main" id="{EF33C051-DDCC-4237-4685-CFFB21EF20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a:off x="333593" y="1888262"/>
            <a:ext cx="1888896" cy="1922541"/>
          </a:xfrm>
          <a:prstGeom prst="rect">
            <a:avLst/>
          </a:prstGeom>
        </p:spPr>
      </p:pic>
      <p:sp>
        <p:nvSpPr>
          <p:cNvPr id="5" name="TextBox 4">
            <a:extLst>
              <a:ext uri="{FF2B5EF4-FFF2-40B4-BE49-F238E27FC236}">
                <a16:creationId xmlns:a16="http://schemas.microsoft.com/office/drawing/2014/main" id="{8E82EDEF-0490-55A2-B00D-A00ADA24D95C}"/>
              </a:ext>
            </a:extLst>
          </p:cNvPr>
          <p:cNvSpPr txBox="1"/>
          <p:nvPr/>
        </p:nvSpPr>
        <p:spPr>
          <a:xfrm>
            <a:off x="2625588" y="2349874"/>
            <a:ext cx="6400755" cy="2455224"/>
          </a:xfrm>
          <a:prstGeom prst="rect">
            <a:avLst/>
          </a:prstGeom>
          <a:noFill/>
        </p:spPr>
        <p:txBody>
          <a:bodyPr wrap="square" rtlCol="0">
            <a:spAutoFit/>
          </a:bodyPr>
          <a:lstStyle/>
          <a:p>
            <a:pPr marL="914400" indent="-914400">
              <a:lnSpc>
                <a:spcPct val="200000"/>
              </a:lnSpc>
              <a:buClrTx/>
              <a:buFont typeface="+mj-lt"/>
              <a:buAutoNum type="arabicPeriod"/>
            </a:pPr>
            <a:r>
              <a:rPr lang="en-US" sz="2000" kern="1200" dirty="0" err="1">
                <a:solidFill>
                  <a:prstClr val="black"/>
                </a:solidFill>
                <a:latin typeface="UTM Avo" panose="02040603050506020204" pitchFamily="18" charset="0"/>
                <a:ea typeface="+mn-ea"/>
                <a:cs typeface="Arial" panose="020B0604020202020204" pitchFamily="34" charset="0"/>
              </a:rPr>
              <a:t>Ôn</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luyện</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lại</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cách</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gõ</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phím</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trên</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các</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phần</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mềm</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Wordpad</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và</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RapidTyping</a:t>
            </a:r>
            <a:endParaRPr lang="en-US" sz="2000" kern="1200" dirty="0">
              <a:solidFill>
                <a:prstClr val="black"/>
              </a:solidFill>
              <a:latin typeface="UTM Avo" panose="02040603050506020204" pitchFamily="18" charset="0"/>
              <a:ea typeface="+mn-ea"/>
              <a:cs typeface="Arial" panose="020B0604020202020204" pitchFamily="34" charset="0"/>
            </a:endParaRPr>
          </a:p>
          <a:p>
            <a:pPr marL="914400" indent="-914400">
              <a:lnSpc>
                <a:spcPct val="200000"/>
              </a:lnSpc>
              <a:buClrTx/>
              <a:buFont typeface="+mj-lt"/>
              <a:buAutoNum type="arabicPeriod"/>
            </a:pPr>
            <a:r>
              <a:rPr lang="en-US" sz="2000" kern="1200" dirty="0" err="1">
                <a:solidFill>
                  <a:prstClr val="black"/>
                </a:solidFill>
                <a:latin typeface="UTM Avo" panose="02040603050506020204" pitchFamily="18" charset="0"/>
                <a:ea typeface="+mn-ea"/>
                <a:cs typeface="Arial" panose="020B0604020202020204" pitchFamily="34" charset="0"/>
              </a:rPr>
              <a:t>Chuẩn</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bị</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đọc</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trước</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bài</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học</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của</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buổi</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kern="1200" dirty="0" err="1">
                <a:solidFill>
                  <a:prstClr val="black"/>
                </a:solidFill>
                <a:latin typeface="UTM Avo" panose="02040603050506020204" pitchFamily="18" charset="0"/>
                <a:ea typeface="+mn-ea"/>
                <a:cs typeface="Arial" panose="020B0604020202020204" pitchFamily="34" charset="0"/>
              </a:rPr>
              <a:t>sau</a:t>
            </a:r>
            <a:r>
              <a:rPr lang="en-US" sz="2000" kern="1200" dirty="0">
                <a:solidFill>
                  <a:prstClr val="black"/>
                </a:solidFill>
                <a:latin typeface="UTM Avo" panose="02040603050506020204" pitchFamily="18" charset="0"/>
                <a:ea typeface="+mn-ea"/>
                <a:cs typeface="Arial" panose="020B0604020202020204" pitchFamily="34" charset="0"/>
              </a:rPr>
              <a:t>, </a:t>
            </a:r>
            <a:r>
              <a:rPr lang="en-US" sz="2000" b="1" i="1" kern="1200" dirty="0" err="1">
                <a:solidFill>
                  <a:prstClr val="black"/>
                </a:solidFill>
                <a:latin typeface="UTM Avo" panose="02040603050506020204" pitchFamily="18" charset="0"/>
                <a:ea typeface="+mn-ea"/>
                <a:cs typeface="Arial" panose="020B0604020202020204" pitchFamily="34" charset="0"/>
              </a:rPr>
              <a:t>Bài</a:t>
            </a:r>
            <a:r>
              <a:rPr lang="en-US" sz="2000" b="1" i="1" kern="1200" dirty="0">
                <a:solidFill>
                  <a:prstClr val="black"/>
                </a:solidFill>
                <a:latin typeface="UTM Avo" panose="02040603050506020204" pitchFamily="18" charset="0"/>
                <a:ea typeface="+mn-ea"/>
                <a:cs typeface="Arial" panose="020B0604020202020204" pitchFamily="34" charset="0"/>
              </a:rPr>
              <a:t> 1. Thông tin </a:t>
            </a:r>
            <a:r>
              <a:rPr lang="en-US" sz="2000" b="1" i="1" kern="1200" dirty="0" err="1">
                <a:solidFill>
                  <a:prstClr val="black"/>
                </a:solidFill>
                <a:latin typeface="UTM Avo" panose="02040603050506020204" pitchFamily="18" charset="0"/>
                <a:ea typeface="+mn-ea"/>
                <a:cs typeface="Arial" panose="020B0604020202020204" pitchFamily="34" charset="0"/>
              </a:rPr>
              <a:t>trên</a:t>
            </a:r>
            <a:r>
              <a:rPr lang="en-US" sz="2000" b="1" i="1" kern="1200" dirty="0">
                <a:solidFill>
                  <a:prstClr val="black"/>
                </a:solidFill>
                <a:latin typeface="UTM Avo" panose="02040603050506020204" pitchFamily="18" charset="0"/>
                <a:ea typeface="+mn-ea"/>
                <a:cs typeface="Arial" panose="020B0604020202020204" pitchFamily="34" charset="0"/>
              </a:rPr>
              <a:t> Internet</a:t>
            </a:r>
          </a:p>
        </p:txBody>
      </p:sp>
    </p:spTree>
    <p:extLst>
      <p:ext uri="{BB962C8B-B14F-4D97-AF65-F5344CB8AC3E}">
        <p14:creationId xmlns:p14="http://schemas.microsoft.com/office/powerpoint/2010/main" val="41157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grpSp>
        <p:nvGrpSpPr>
          <p:cNvPr id="4" name="Group 4">
            <a:extLst>
              <a:ext uri="{FF2B5EF4-FFF2-40B4-BE49-F238E27FC236}">
                <a16:creationId xmlns:a16="http://schemas.microsoft.com/office/drawing/2014/main" id="{7498B0B7-5348-12CD-5223-C8829D695B86}"/>
              </a:ext>
            </a:extLst>
          </p:cNvPr>
          <p:cNvGrpSpPr/>
          <p:nvPr/>
        </p:nvGrpSpPr>
        <p:grpSpPr>
          <a:xfrm>
            <a:off x="2756132" y="4145684"/>
            <a:ext cx="6679735" cy="3311852"/>
            <a:chOff x="0" y="0"/>
            <a:chExt cx="3290570" cy="3295650"/>
          </a:xfrm>
        </p:grpSpPr>
        <p:sp>
          <p:nvSpPr>
            <p:cNvPr id="5" name="Freeform 5">
              <a:extLst>
                <a:ext uri="{FF2B5EF4-FFF2-40B4-BE49-F238E27FC236}">
                  <a16:creationId xmlns:a16="http://schemas.microsoft.com/office/drawing/2014/main" id="{ACBC8E71-E1AE-A537-A6DD-B37042656E86}"/>
                </a:ext>
              </a:extLst>
            </p:cNvPr>
            <p:cNvSpPr/>
            <p:nvPr/>
          </p:nvSpPr>
          <p:spPr>
            <a:xfrm>
              <a:off x="0" y="0"/>
              <a:ext cx="3623121" cy="1492333"/>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txBody>
            <a:bodyPr/>
            <a:lstStyle/>
            <a:p>
              <a:endParaRPr lang="en-US"/>
            </a:p>
          </p:txBody>
        </p:sp>
      </p:grpSp>
      <p:pic>
        <p:nvPicPr>
          <p:cNvPr id="11" name="Picture 17">
            <a:extLst>
              <a:ext uri="{FF2B5EF4-FFF2-40B4-BE49-F238E27FC236}">
                <a16:creationId xmlns:a16="http://schemas.microsoft.com/office/drawing/2014/main" id="{8EB03DF7-C110-3947-124B-19B2238A8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9412" r="45694"/>
          <a:stretch>
            <a:fillRect/>
          </a:stretch>
        </p:blipFill>
        <p:spPr>
          <a:xfrm>
            <a:off x="16802761" y="0"/>
            <a:ext cx="1020574" cy="2182400"/>
          </a:xfrm>
          <a:prstGeom prst="rect">
            <a:avLst/>
          </a:prstGeom>
        </p:spPr>
      </p:pic>
      <p:pic>
        <p:nvPicPr>
          <p:cNvPr id="13" name="Picture 19">
            <a:extLst>
              <a:ext uri="{FF2B5EF4-FFF2-40B4-BE49-F238E27FC236}">
                <a16:creationId xmlns:a16="http://schemas.microsoft.com/office/drawing/2014/main" id="{289273D7-4D5B-4DC1-5CB6-E5229E7E93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3308">
            <a:off x="10092114" y="1574912"/>
            <a:ext cx="1187260" cy="1308603"/>
          </a:xfrm>
          <a:prstGeom prst="rect">
            <a:avLst/>
          </a:prstGeom>
        </p:spPr>
      </p:pic>
      <p:pic>
        <p:nvPicPr>
          <p:cNvPr id="15" name="Picture 21">
            <a:extLst>
              <a:ext uri="{FF2B5EF4-FFF2-40B4-BE49-F238E27FC236}">
                <a16:creationId xmlns:a16="http://schemas.microsoft.com/office/drawing/2014/main" id="{99062F94-71FA-2FAC-B78F-C95BDE1B41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8943" y="2579364"/>
            <a:ext cx="596034" cy="557292"/>
          </a:xfrm>
          <a:prstGeom prst="rect">
            <a:avLst/>
          </a:prstGeom>
        </p:spPr>
      </p:pic>
      <p:pic>
        <p:nvPicPr>
          <p:cNvPr id="16" name="Picture 22">
            <a:extLst>
              <a:ext uri="{FF2B5EF4-FFF2-40B4-BE49-F238E27FC236}">
                <a16:creationId xmlns:a16="http://schemas.microsoft.com/office/drawing/2014/main" id="{58D4E160-D19F-44C8-C3BF-E7CEC1B757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082">
            <a:off x="2396132" y="6056989"/>
            <a:ext cx="1148309" cy="375810"/>
          </a:xfrm>
          <a:prstGeom prst="rect">
            <a:avLst/>
          </a:prstGeom>
        </p:spPr>
      </p:pic>
      <p:pic>
        <p:nvPicPr>
          <p:cNvPr id="17" name="Picture 23">
            <a:extLst>
              <a:ext uri="{FF2B5EF4-FFF2-40B4-BE49-F238E27FC236}">
                <a16:creationId xmlns:a16="http://schemas.microsoft.com/office/drawing/2014/main" id="{C16BE328-7045-E655-686D-66E60476E1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5468">
            <a:off x="16182867" y="501350"/>
            <a:ext cx="525581" cy="887056"/>
          </a:xfrm>
          <a:prstGeom prst="rect">
            <a:avLst/>
          </a:prstGeom>
        </p:spPr>
      </p:pic>
      <p:sp>
        <p:nvSpPr>
          <p:cNvPr id="18" name="TextBox 17">
            <a:extLst>
              <a:ext uri="{FF2B5EF4-FFF2-40B4-BE49-F238E27FC236}">
                <a16:creationId xmlns:a16="http://schemas.microsoft.com/office/drawing/2014/main" id="{CA7D5669-D372-181E-7EE4-E5F0A41709D5}"/>
              </a:ext>
            </a:extLst>
          </p:cNvPr>
          <p:cNvSpPr txBox="1"/>
          <p:nvPr/>
        </p:nvSpPr>
        <p:spPr>
          <a:xfrm>
            <a:off x="1684728" y="1779664"/>
            <a:ext cx="6442586" cy="461665"/>
          </a:xfrm>
          <a:prstGeom prst="rect">
            <a:avLst/>
          </a:prstGeom>
          <a:noFill/>
        </p:spPr>
        <p:txBody>
          <a:bodyPr wrap="square" rtlCol="0">
            <a:spAutoFit/>
          </a:bodyPr>
          <a:lstStyle/>
          <a:p>
            <a:pPr>
              <a:buClrTx/>
              <a:buFontTx/>
              <a:buNone/>
            </a:pPr>
            <a:r>
              <a:rPr lang="en-US" sz="2400" b="1" kern="1200" dirty="0" err="1">
                <a:solidFill>
                  <a:prstClr val="black"/>
                </a:solidFill>
                <a:latin typeface="UTM Avo" panose="02040603050506020204" pitchFamily="18" charset="0"/>
                <a:ea typeface="+mn-ea"/>
                <a:cs typeface="Arial" panose="020B0604020202020204" pitchFamily="34" charset="0"/>
              </a:rPr>
              <a:t>Phát</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biểu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sau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đây</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đúng</a:t>
            </a:r>
            <a:r>
              <a:rPr lang="en-US" sz="2400" b="1" kern="1200" dirty="0">
                <a:solidFill>
                  <a:prstClr val="black"/>
                </a:solidFill>
                <a:latin typeface="UTM Avo" panose="02040603050506020204" pitchFamily="18" charset="0"/>
                <a:ea typeface="+mn-ea"/>
                <a:cs typeface="Arial" panose="020B0604020202020204" pitchFamily="34" charset="0"/>
              </a:rPr>
              <a:t> hay </a:t>
            </a:r>
            <a:r>
              <a:rPr lang="en-US" sz="2400" b="1" kern="1200" dirty="0" err="1">
                <a:solidFill>
                  <a:prstClr val="black"/>
                </a:solidFill>
                <a:latin typeface="UTM Avo" panose="02040603050506020204" pitchFamily="18" charset="0"/>
                <a:ea typeface="+mn-ea"/>
                <a:cs typeface="Arial" panose="020B0604020202020204" pitchFamily="34" charset="0"/>
              </a:rPr>
              <a:t>sai</a:t>
            </a:r>
            <a:r>
              <a:rPr lang="en-US" sz="2400" b="1" kern="1200" dirty="0">
                <a:solidFill>
                  <a:prstClr val="black"/>
                </a:solidFill>
                <a:latin typeface="UTM Avo" panose="02040603050506020204" pitchFamily="18" charset="0"/>
                <a:ea typeface="+mn-ea"/>
                <a:cs typeface="Arial" panose="020B0604020202020204" pitchFamily="34" charset="0"/>
              </a:rPr>
              <a:t>?</a:t>
            </a:r>
          </a:p>
        </p:txBody>
      </p:sp>
      <p:sp>
        <p:nvSpPr>
          <p:cNvPr id="19" name="Rounded Rectangle 28">
            <a:extLst>
              <a:ext uri="{FF2B5EF4-FFF2-40B4-BE49-F238E27FC236}">
                <a16:creationId xmlns:a16="http://schemas.microsoft.com/office/drawing/2014/main" id="{A055DDE4-B988-0B0A-B93E-DC7A049D0C6B}"/>
              </a:ext>
            </a:extLst>
          </p:cNvPr>
          <p:cNvSpPr/>
          <p:nvPr/>
        </p:nvSpPr>
        <p:spPr>
          <a:xfrm>
            <a:off x="2970286" y="2478151"/>
            <a:ext cx="6867271" cy="1213663"/>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1. Hai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ngón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tay</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trỏ</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luôn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đạt</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F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J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hàng</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phím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cơ</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sở</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t>
            </a:r>
          </a:p>
        </p:txBody>
      </p:sp>
      <p:sp>
        <p:nvSpPr>
          <p:cNvPr id="20" name="Rounded Rectangle 29">
            <a:extLst>
              <a:ext uri="{FF2B5EF4-FFF2-40B4-BE49-F238E27FC236}">
                <a16:creationId xmlns:a16="http://schemas.microsoft.com/office/drawing/2014/main" id="{BDE7AEE2-3BD6-AA13-954B-F7B551009C74}"/>
              </a:ext>
            </a:extLst>
          </p:cNvPr>
          <p:cNvSpPr/>
          <p:nvPr/>
        </p:nvSpPr>
        <p:spPr>
          <a:xfrm>
            <a:off x="3573819" y="4392781"/>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Arial" panose="020B0604020202020204" pitchFamily="34" charset="0"/>
              </a:rPr>
              <a:t>ĐÚNG </a:t>
            </a:r>
          </a:p>
        </p:txBody>
      </p:sp>
      <p:sp>
        <p:nvSpPr>
          <p:cNvPr id="21" name="Rounded Rectangle 30">
            <a:extLst>
              <a:ext uri="{FF2B5EF4-FFF2-40B4-BE49-F238E27FC236}">
                <a16:creationId xmlns:a16="http://schemas.microsoft.com/office/drawing/2014/main" id="{92BB0648-9B5E-CA59-3D1D-44A3097A0078}"/>
              </a:ext>
            </a:extLst>
          </p:cNvPr>
          <p:cNvSpPr/>
          <p:nvPr/>
        </p:nvSpPr>
        <p:spPr>
          <a:xfrm>
            <a:off x="7299672" y="4392780"/>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Arial" panose="020B0604020202020204" pitchFamily="34" charset="0"/>
              </a:rPr>
              <a:t>SAI</a:t>
            </a:r>
          </a:p>
        </p:txBody>
      </p:sp>
      <p:pic>
        <p:nvPicPr>
          <p:cNvPr id="3" name="Picture 2">
            <a:extLst>
              <a:ext uri="{FF2B5EF4-FFF2-40B4-BE49-F238E27FC236}">
                <a16:creationId xmlns:a16="http://schemas.microsoft.com/office/drawing/2014/main" id="{F281CF44-9BDA-FDB6-7CA6-FBE577B239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15601" b="43136"/>
          <a:stretch>
            <a:fillRect/>
          </a:stretch>
        </p:blipFill>
        <p:spPr>
          <a:xfrm flipH="1">
            <a:off x="411856" y="3193769"/>
            <a:ext cx="3885174" cy="3625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21"/>
                                        </p:tgtEl>
                                        <p:attrNameLst>
                                          <p:attrName>fillcolor</p:attrName>
                                        </p:attrNameLst>
                                      </p:cBhvr>
                                      <p:to>
                                        <a:srgbClr val="C00000"/>
                                      </p:to>
                                    </p:animClr>
                                    <p:set>
                                      <p:cBhvr>
                                        <p:cTn id="24" dur="2000" fill="hold"/>
                                        <p:tgtEl>
                                          <p:spTgt spid="21"/>
                                        </p:tgtEl>
                                        <p:attrNameLst>
                                          <p:attrName>fill.type</p:attrName>
                                        </p:attrNameLst>
                                      </p:cBhvr>
                                      <p:to>
                                        <p:strVal val="solid"/>
                                      </p:to>
                                    </p:set>
                                    <p:set>
                                      <p:cBhvr>
                                        <p:cTn id="25"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20"/>
                                        </p:tgtEl>
                                        <p:attrNameLst>
                                          <p:attrName>fillcolor</p:attrName>
                                        </p:attrNameLst>
                                      </p:cBhvr>
                                      <p:to>
                                        <a:srgbClr val="92D050"/>
                                      </p:to>
                                    </p:animClr>
                                    <p:set>
                                      <p:cBhvr>
                                        <p:cTn id="31" dur="2000" fill="hold"/>
                                        <p:tgtEl>
                                          <p:spTgt spid="20"/>
                                        </p:tgtEl>
                                        <p:attrNameLst>
                                          <p:attrName>fill.type</p:attrName>
                                        </p:attrNameLst>
                                      </p:cBhvr>
                                      <p:to>
                                        <p:strVal val="solid"/>
                                      </p:to>
                                    </p:set>
                                    <p:set>
                                      <p:cBhvr>
                                        <p:cTn id="32"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8" grpId="0"/>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grpSp>
        <p:nvGrpSpPr>
          <p:cNvPr id="4" name="Group 4">
            <a:extLst>
              <a:ext uri="{FF2B5EF4-FFF2-40B4-BE49-F238E27FC236}">
                <a16:creationId xmlns:a16="http://schemas.microsoft.com/office/drawing/2014/main" id="{7498B0B7-5348-12CD-5223-C8829D695B86}"/>
              </a:ext>
            </a:extLst>
          </p:cNvPr>
          <p:cNvGrpSpPr/>
          <p:nvPr/>
        </p:nvGrpSpPr>
        <p:grpSpPr>
          <a:xfrm>
            <a:off x="2756132" y="4145684"/>
            <a:ext cx="6679735" cy="3311852"/>
            <a:chOff x="0" y="0"/>
            <a:chExt cx="3290570" cy="3295650"/>
          </a:xfrm>
        </p:grpSpPr>
        <p:sp>
          <p:nvSpPr>
            <p:cNvPr id="5" name="Freeform 5">
              <a:extLst>
                <a:ext uri="{FF2B5EF4-FFF2-40B4-BE49-F238E27FC236}">
                  <a16:creationId xmlns:a16="http://schemas.microsoft.com/office/drawing/2014/main" id="{ACBC8E71-E1AE-A537-A6DD-B37042656E86}"/>
                </a:ext>
              </a:extLst>
            </p:cNvPr>
            <p:cNvSpPr/>
            <p:nvPr/>
          </p:nvSpPr>
          <p:spPr>
            <a:xfrm>
              <a:off x="0" y="0"/>
              <a:ext cx="3623121" cy="1492333"/>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txBody>
            <a:bodyPr/>
            <a:lstStyle/>
            <a:p>
              <a:endParaRPr lang="en-US"/>
            </a:p>
          </p:txBody>
        </p:sp>
      </p:grpSp>
      <p:pic>
        <p:nvPicPr>
          <p:cNvPr id="11" name="Picture 17">
            <a:extLst>
              <a:ext uri="{FF2B5EF4-FFF2-40B4-BE49-F238E27FC236}">
                <a16:creationId xmlns:a16="http://schemas.microsoft.com/office/drawing/2014/main" id="{8EB03DF7-C110-3947-124B-19B2238A8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9412" r="45694"/>
          <a:stretch>
            <a:fillRect/>
          </a:stretch>
        </p:blipFill>
        <p:spPr>
          <a:xfrm>
            <a:off x="16802761" y="0"/>
            <a:ext cx="1020574" cy="2182400"/>
          </a:xfrm>
          <a:prstGeom prst="rect">
            <a:avLst/>
          </a:prstGeom>
        </p:spPr>
      </p:pic>
      <p:pic>
        <p:nvPicPr>
          <p:cNvPr id="13" name="Picture 19">
            <a:extLst>
              <a:ext uri="{FF2B5EF4-FFF2-40B4-BE49-F238E27FC236}">
                <a16:creationId xmlns:a16="http://schemas.microsoft.com/office/drawing/2014/main" id="{289273D7-4D5B-4DC1-5CB6-E5229E7E93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3308">
            <a:off x="10092114" y="1574912"/>
            <a:ext cx="1187260" cy="1308603"/>
          </a:xfrm>
          <a:prstGeom prst="rect">
            <a:avLst/>
          </a:prstGeom>
        </p:spPr>
      </p:pic>
      <p:pic>
        <p:nvPicPr>
          <p:cNvPr id="15" name="Picture 21">
            <a:extLst>
              <a:ext uri="{FF2B5EF4-FFF2-40B4-BE49-F238E27FC236}">
                <a16:creationId xmlns:a16="http://schemas.microsoft.com/office/drawing/2014/main" id="{99062F94-71FA-2FAC-B78F-C95BDE1B41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8943" y="2579364"/>
            <a:ext cx="596034" cy="557292"/>
          </a:xfrm>
          <a:prstGeom prst="rect">
            <a:avLst/>
          </a:prstGeom>
        </p:spPr>
      </p:pic>
      <p:pic>
        <p:nvPicPr>
          <p:cNvPr id="16" name="Picture 22">
            <a:extLst>
              <a:ext uri="{FF2B5EF4-FFF2-40B4-BE49-F238E27FC236}">
                <a16:creationId xmlns:a16="http://schemas.microsoft.com/office/drawing/2014/main" id="{58D4E160-D19F-44C8-C3BF-E7CEC1B757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082">
            <a:off x="2396132" y="6056989"/>
            <a:ext cx="1148309" cy="375810"/>
          </a:xfrm>
          <a:prstGeom prst="rect">
            <a:avLst/>
          </a:prstGeom>
        </p:spPr>
      </p:pic>
      <p:pic>
        <p:nvPicPr>
          <p:cNvPr id="17" name="Picture 23">
            <a:extLst>
              <a:ext uri="{FF2B5EF4-FFF2-40B4-BE49-F238E27FC236}">
                <a16:creationId xmlns:a16="http://schemas.microsoft.com/office/drawing/2014/main" id="{C16BE328-7045-E655-686D-66E60476E1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5468">
            <a:off x="16182867" y="501350"/>
            <a:ext cx="525581" cy="887056"/>
          </a:xfrm>
          <a:prstGeom prst="rect">
            <a:avLst/>
          </a:prstGeom>
        </p:spPr>
      </p:pic>
      <p:sp>
        <p:nvSpPr>
          <p:cNvPr id="18" name="TextBox 17">
            <a:extLst>
              <a:ext uri="{FF2B5EF4-FFF2-40B4-BE49-F238E27FC236}">
                <a16:creationId xmlns:a16="http://schemas.microsoft.com/office/drawing/2014/main" id="{CA7D5669-D372-181E-7EE4-E5F0A41709D5}"/>
              </a:ext>
            </a:extLst>
          </p:cNvPr>
          <p:cNvSpPr txBox="1"/>
          <p:nvPr/>
        </p:nvSpPr>
        <p:spPr>
          <a:xfrm>
            <a:off x="1684728" y="1779664"/>
            <a:ext cx="6442586" cy="461665"/>
          </a:xfrm>
          <a:prstGeom prst="rect">
            <a:avLst/>
          </a:prstGeom>
          <a:noFill/>
        </p:spPr>
        <p:txBody>
          <a:bodyPr wrap="square" rtlCol="0">
            <a:spAutoFit/>
          </a:bodyPr>
          <a:lstStyle/>
          <a:p>
            <a:pPr>
              <a:buClrTx/>
              <a:buFontTx/>
              <a:buNone/>
            </a:pPr>
            <a:r>
              <a:rPr lang="en-US" sz="2400" b="1" kern="1200" dirty="0" err="1">
                <a:solidFill>
                  <a:prstClr val="black"/>
                </a:solidFill>
                <a:latin typeface="UTM Avo" panose="02040603050506020204" pitchFamily="18" charset="0"/>
                <a:ea typeface="+mn-ea"/>
                <a:cs typeface="Arial" panose="020B0604020202020204" pitchFamily="34" charset="0"/>
              </a:rPr>
              <a:t>Phát</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biểu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sau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đây</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đúng</a:t>
            </a:r>
            <a:r>
              <a:rPr lang="en-US" sz="2400" b="1" kern="1200" dirty="0">
                <a:solidFill>
                  <a:prstClr val="black"/>
                </a:solidFill>
                <a:latin typeface="UTM Avo" panose="02040603050506020204" pitchFamily="18" charset="0"/>
                <a:ea typeface="+mn-ea"/>
                <a:cs typeface="Arial" panose="020B0604020202020204" pitchFamily="34" charset="0"/>
              </a:rPr>
              <a:t> hay </a:t>
            </a:r>
            <a:r>
              <a:rPr lang="en-US" sz="2400" b="1" kern="1200" dirty="0" err="1">
                <a:solidFill>
                  <a:prstClr val="black"/>
                </a:solidFill>
                <a:latin typeface="UTM Avo" panose="02040603050506020204" pitchFamily="18" charset="0"/>
                <a:ea typeface="+mn-ea"/>
                <a:cs typeface="Arial" panose="020B0604020202020204" pitchFamily="34" charset="0"/>
              </a:rPr>
              <a:t>sai</a:t>
            </a:r>
            <a:r>
              <a:rPr lang="en-US" sz="2400" b="1" kern="1200" dirty="0">
                <a:solidFill>
                  <a:prstClr val="black"/>
                </a:solidFill>
                <a:latin typeface="UTM Avo" panose="02040603050506020204" pitchFamily="18" charset="0"/>
                <a:ea typeface="+mn-ea"/>
                <a:cs typeface="Arial" panose="020B0604020202020204" pitchFamily="34" charset="0"/>
              </a:rPr>
              <a:t>?</a:t>
            </a:r>
          </a:p>
        </p:txBody>
      </p:sp>
      <p:sp>
        <p:nvSpPr>
          <p:cNvPr id="19" name="Rounded Rectangle 28">
            <a:extLst>
              <a:ext uri="{FF2B5EF4-FFF2-40B4-BE49-F238E27FC236}">
                <a16:creationId xmlns:a16="http://schemas.microsoft.com/office/drawing/2014/main" id="{A055DDE4-B988-0B0A-B93E-DC7A049D0C6B}"/>
              </a:ext>
            </a:extLst>
          </p:cNvPr>
          <p:cNvSpPr/>
          <p:nvPr/>
        </p:nvSpPr>
        <p:spPr>
          <a:xfrm>
            <a:off x="2970286" y="2478151"/>
            <a:ext cx="6867271" cy="1213663"/>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lvl="0" algn="just">
              <a:lnSpc>
                <a:spcPct val="150000"/>
              </a:lnSpc>
              <a:buClrTx/>
              <a:defRPr/>
            </a:pPr>
            <a:r>
              <a:rPr lang="vi-VN" sz="2000" kern="1200">
                <a:solidFill>
                  <a:prstClr val="black"/>
                </a:solidFill>
                <a:latin typeface="UTM Avo" panose="02040603050506020204" pitchFamily="18" charset="0"/>
                <a:ea typeface="+mn-ea"/>
                <a:cs typeface="Arial" panose="020B0604020202020204" pitchFamily="34" charset="0"/>
              </a:rPr>
              <a:t>2. Hai ngón tay trỏ luôn đặt đúng phím G và phím H trên hàng phím cơ sở.</a:t>
            </a:r>
            <a:endParaRPr lang="vi-VN" sz="2000" kern="1200" dirty="0">
              <a:solidFill>
                <a:prstClr val="black"/>
              </a:solidFill>
              <a:latin typeface="UTM Avo" panose="02040603050506020204" pitchFamily="18" charset="0"/>
              <a:ea typeface="+mn-ea"/>
              <a:cs typeface="Arial" panose="020B0604020202020204" pitchFamily="34" charset="0"/>
            </a:endParaRPr>
          </a:p>
        </p:txBody>
      </p:sp>
      <p:sp>
        <p:nvSpPr>
          <p:cNvPr id="20" name="Rounded Rectangle 29">
            <a:extLst>
              <a:ext uri="{FF2B5EF4-FFF2-40B4-BE49-F238E27FC236}">
                <a16:creationId xmlns:a16="http://schemas.microsoft.com/office/drawing/2014/main" id="{BDE7AEE2-3BD6-AA13-954B-F7B551009C74}"/>
              </a:ext>
            </a:extLst>
          </p:cNvPr>
          <p:cNvSpPr/>
          <p:nvPr/>
        </p:nvSpPr>
        <p:spPr>
          <a:xfrm>
            <a:off x="7299671" y="4392780"/>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SAI</a:t>
            </a:r>
          </a:p>
        </p:txBody>
      </p:sp>
      <p:sp>
        <p:nvSpPr>
          <p:cNvPr id="21" name="Rounded Rectangle 30">
            <a:extLst>
              <a:ext uri="{FF2B5EF4-FFF2-40B4-BE49-F238E27FC236}">
                <a16:creationId xmlns:a16="http://schemas.microsoft.com/office/drawing/2014/main" id="{92BB0648-9B5E-CA59-3D1D-44A3097A0078}"/>
              </a:ext>
            </a:extLst>
          </p:cNvPr>
          <p:cNvSpPr/>
          <p:nvPr/>
        </p:nvSpPr>
        <p:spPr>
          <a:xfrm>
            <a:off x="3691045" y="4392779"/>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prstClr val="black"/>
                </a:solidFill>
                <a:latin typeface="UTM Avo" panose="02040603050506020204" pitchFamily="18" charset="0"/>
                <a:ea typeface="+mn-ea"/>
                <a:cs typeface="Arial" panose="020B0604020202020204" pitchFamily="34" charset="0"/>
              </a:rPr>
              <a:t>ĐÚNG</a:t>
            </a:r>
            <a:endPar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281CF44-9BDA-FDB6-7CA6-FBE577B239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15601" b="43136"/>
          <a:stretch>
            <a:fillRect/>
          </a:stretch>
        </p:blipFill>
        <p:spPr>
          <a:xfrm flipH="1">
            <a:off x="411856" y="3193769"/>
            <a:ext cx="3885174" cy="3625775"/>
          </a:xfrm>
          <a:prstGeom prst="rect">
            <a:avLst/>
          </a:prstGeom>
        </p:spPr>
      </p:pic>
    </p:spTree>
    <p:extLst>
      <p:ext uri="{BB962C8B-B14F-4D97-AF65-F5344CB8AC3E}">
        <p14:creationId xmlns:p14="http://schemas.microsoft.com/office/powerpoint/2010/main" val="208365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21"/>
                                        </p:tgtEl>
                                        <p:attrNameLst>
                                          <p:attrName>fillcolor</p:attrName>
                                        </p:attrNameLst>
                                      </p:cBhvr>
                                      <p:to>
                                        <a:srgbClr val="C00000"/>
                                      </p:to>
                                    </p:animClr>
                                    <p:set>
                                      <p:cBhvr>
                                        <p:cTn id="19" dur="2000" fill="hold"/>
                                        <p:tgtEl>
                                          <p:spTgt spid="21"/>
                                        </p:tgtEl>
                                        <p:attrNameLst>
                                          <p:attrName>fill.type</p:attrName>
                                        </p:attrNameLst>
                                      </p:cBhvr>
                                      <p:to>
                                        <p:strVal val="solid"/>
                                      </p:to>
                                    </p:set>
                                    <p:set>
                                      <p:cBhvr>
                                        <p:cTn id="2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1" restart="whenNotActive" fill="hold" evtFilter="cancelBubble" nodeType="interactiveSeq">
                <p:stCondLst>
                  <p:cond evt="onClick" delay="0">
                    <p:tgtEl>
                      <p:spTgt spid="20"/>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20"/>
                                        </p:tgtEl>
                                        <p:attrNameLst>
                                          <p:attrName>fillcolor</p:attrName>
                                        </p:attrNameLst>
                                      </p:cBhvr>
                                      <p:to>
                                        <a:srgbClr val="92D050"/>
                                      </p:to>
                                    </p:animClr>
                                    <p:set>
                                      <p:cBhvr>
                                        <p:cTn id="26" dur="2000" fill="hold"/>
                                        <p:tgtEl>
                                          <p:spTgt spid="20"/>
                                        </p:tgtEl>
                                        <p:attrNameLst>
                                          <p:attrName>fill.type</p:attrName>
                                        </p:attrNameLst>
                                      </p:cBhvr>
                                      <p:to>
                                        <p:strVal val="solid"/>
                                      </p:to>
                                    </p:set>
                                    <p:set>
                                      <p:cBhvr>
                                        <p:cTn id="27"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sp>
        <p:nvSpPr>
          <p:cNvPr id="5" name="Freeform 5">
            <a:extLst>
              <a:ext uri="{FF2B5EF4-FFF2-40B4-BE49-F238E27FC236}">
                <a16:creationId xmlns:a16="http://schemas.microsoft.com/office/drawing/2014/main" id="{ACBC8E71-E1AE-A537-A6DD-B37042656E86}"/>
              </a:ext>
            </a:extLst>
          </p:cNvPr>
          <p:cNvSpPr/>
          <p:nvPr/>
        </p:nvSpPr>
        <p:spPr>
          <a:xfrm>
            <a:off x="2756132" y="4626031"/>
            <a:ext cx="7354801" cy="1499670"/>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txBody>
          <a:bodyPr/>
          <a:lstStyle/>
          <a:p>
            <a:endParaRPr lang="en-US"/>
          </a:p>
        </p:txBody>
      </p:sp>
      <p:pic>
        <p:nvPicPr>
          <p:cNvPr id="11" name="Picture 17">
            <a:extLst>
              <a:ext uri="{FF2B5EF4-FFF2-40B4-BE49-F238E27FC236}">
                <a16:creationId xmlns:a16="http://schemas.microsoft.com/office/drawing/2014/main" id="{8EB03DF7-C110-3947-124B-19B2238A8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9412" r="45694"/>
          <a:stretch>
            <a:fillRect/>
          </a:stretch>
        </p:blipFill>
        <p:spPr>
          <a:xfrm>
            <a:off x="16802761" y="0"/>
            <a:ext cx="1020574" cy="2182400"/>
          </a:xfrm>
          <a:prstGeom prst="rect">
            <a:avLst/>
          </a:prstGeom>
        </p:spPr>
      </p:pic>
      <p:pic>
        <p:nvPicPr>
          <p:cNvPr id="13" name="Picture 19">
            <a:extLst>
              <a:ext uri="{FF2B5EF4-FFF2-40B4-BE49-F238E27FC236}">
                <a16:creationId xmlns:a16="http://schemas.microsoft.com/office/drawing/2014/main" id="{289273D7-4D5B-4DC1-5CB6-E5229E7E93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3308">
            <a:off x="10092114" y="1574912"/>
            <a:ext cx="1187260" cy="1308603"/>
          </a:xfrm>
          <a:prstGeom prst="rect">
            <a:avLst/>
          </a:prstGeom>
        </p:spPr>
      </p:pic>
      <p:pic>
        <p:nvPicPr>
          <p:cNvPr id="15" name="Picture 21">
            <a:extLst>
              <a:ext uri="{FF2B5EF4-FFF2-40B4-BE49-F238E27FC236}">
                <a16:creationId xmlns:a16="http://schemas.microsoft.com/office/drawing/2014/main" id="{99062F94-71FA-2FAC-B78F-C95BDE1B41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8943" y="2579364"/>
            <a:ext cx="596034" cy="557292"/>
          </a:xfrm>
          <a:prstGeom prst="rect">
            <a:avLst/>
          </a:prstGeom>
        </p:spPr>
      </p:pic>
      <p:pic>
        <p:nvPicPr>
          <p:cNvPr id="16" name="Picture 22">
            <a:extLst>
              <a:ext uri="{FF2B5EF4-FFF2-40B4-BE49-F238E27FC236}">
                <a16:creationId xmlns:a16="http://schemas.microsoft.com/office/drawing/2014/main" id="{58D4E160-D19F-44C8-C3BF-E7CEC1B757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082">
            <a:off x="2396132" y="6056989"/>
            <a:ext cx="1148309" cy="375810"/>
          </a:xfrm>
          <a:prstGeom prst="rect">
            <a:avLst/>
          </a:prstGeom>
        </p:spPr>
      </p:pic>
      <p:pic>
        <p:nvPicPr>
          <p:cNvPr id="17" name="Picture 23">
            <a:extLst>
              <a:ext uri="{FF2B5EF4-FFF2-40B4-BE49-F238E27FC236}">
                <a16:creationId xmlns:a16="http://schemas.microsoft.com/office/drawing/2014/main" id="{C16BE328-7045-E655-686D-66E60476E1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5468">
            <a:off x="16182867" y="501350"/>
            <a:ext cx="525581" cy="887056"/>
          </a:xfrm>
          <a:prstGeom prst="rect">
            <a:avLst/>
          </a:prstGeom>
        </p:spPr>
      </p:pic>
      <p:sp>
        <p:nvSpPr>
          <p:cNvPr id="18" name="TextBox 17">
            <a:extLst>
              <a:ext uri="{FF2B5EF4-FFF2-40B4-BE49-F238E27FC236}">
                <a16:creationId xmlns:a16="http://schemas.microsoft.com/office/drawing/2014/main" id="{CA7D5669-D372-181E-7EE4-E5F0A41709D5}"/>
              </a:ext>
            </a:extLst>
          </p:cNvPr>
          <p:cNvSpPr txBox="1"/>
          <p:nvPr/>
        </p:nvSpPr>
        <p:spPr>
          <a:xfrm>
            <a:off x="1684728" y="1779664"/>
            <a:ext cx="6442586" cy="461665"/>
          </a:xfrm>
          <a:prstGeom prst="rect">
            <a:avLst/>
          </a:prstGeom>
          <a:noFill/>
        </p:spPr>
        <p:txBody>
          <a:bodyPr wrap="square" rtlCol="0">
            <a:spAutoFit/>
          </a:bodyPr>
          <a:lstStyle/>
          <a:p>
            <a:pPr>
              <a:buClrTx/>
              <a:buFontTx/>
              <a:buNone/>
            </a:pPr>
            <a:r>
              <a:rPr lang="en-US" sz="2400" b="1" kern="1200" dirty="0" err="1">
                <a:solidFill>
                  <a:prstClr val="black"/>
                </a:solidFill>
                <a:latin typeface="UTM Avo" panose="02040603050506020204" pitchFamily="18" charset="0"/>
                <a:ea typeface="+mn-ea"/>
                <a:cs typeface="Arial" panose="020B0604020202020204" pitchFamily="34" charset="0"/>
              </a:rPr>
              <a:t>Phát</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biểu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sau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đây</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đúng</a:t>
            </a:r>
            <a:r>
              <a:rPr lang="en-US" sz="2400" b="1" kern="1200" dirty="0">
                <a:solidFill>
                  <a:prstClr val="black"/>
                </a:solidFill>
                <a:latin typeface="UTM Avo" panose="02040603050506020204" pitchFamily="18" charset="0"/>
                <a:ea typeface="+mn-ea"/>
                <a:cs typeface="Arial" panose="020B0604020202020204" pitchFamily="34" charset="0"/>
              </a:rPr>
              <a:t> hay </a:t>
            </a:r>
            <a:r>
              <a:rPr lang="en-US" sz="2400" b="1" kern="1200" dirty="0" err="1">
                <a:solidFill>
                  <a:prstClr val="black"/>
                </a:solidFill>
                <a:latin typeface="UTM Avo" panose="02040603050506020204" pitchFamily="18" charset="0"/>
                <a:ea typeface="+mn-ea"/>
                <a:cs typeface="Arial" panose="020B0604020202020204" pitchFamily="34" charset="0"/>
              </a:rPr>
              <a:t>sai</a:t>
            </a:r>
            <a:r>
              <a:rPr lang="en-US" sz="2400" b="1" kern="1200" dirty="0">
                <a:solidFill>
                  <a:prstClr val="black"/>
                </a:solidFill>
                <a:latin typeface="UTM Avo" panose="02040603050506020204" pitchFamily="18" charset="0"/>
                <a:ea typeface="+mn-ea"/>
                <a:cs typeface="Arial" panose="020B0604020202020204" pitchFamily="34" charset="0"/>
              </a:rPr>
              <a:t>?</a:t>
            </a:r>
          </a:p>
        </p:txBody>
      </p:sp>
      <p:sp>
        <p:nvSpPr>
          <p:cNvPr id="19" name="Rounded Rectangle 28">
            <a:extLst>
              <a:ext uri="{FF2B5EF4-FFF2-40B4-BE49-F238E27FC236}">
                <a16:creationId xmlns:a16="http://schemas.microsoft.com/office/drawing/2014/main" id="{A055DDE4-B988-0B0A-B93E-DC7A049D0C6B}"/>
              </a:ext>
            </a:extLst>
          </p:cNvPr>
          <p:cNvSpPr/>
          <p:nvPr/>
        </p:nvSpPr>
        <p:spPr>
          <a:xfrm>
            <a:off x="2970286" y="2478151"/>
            <a:ext cx="6867271" cy="1914629"/>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lvl="0" algn="just">
              <a:lnSpc>
                <a:spcPct val="150000"/>
              </a:lnSpc>
              <a:buClrTx/>
              <a:defRPr/>
            </a:pPr>
            <a:r>
              <a:rPr lang="vi-VN" sz="2000" kern="1200">
                <a:solidFill>
                  <a:prstClr val="black"/>
                </a:solidFill>
                <a:latin typeface="UTM Avo" panose="02040603050506020204" pitchFamily="18" charset="0"/>
                <a:ea typeface="+mn-ea"/>
                <a:cs typeface="Arial" panose="020B0604020202020204" pitchFamily="34" charset="0"/>
              </a:rPr>
              <a:t>3. Các ngón tay còn lại đặt lần lượt trên hàng phím cơ sở hoặc đưa tay lên hoặc xuống khi cần gõ hàng phím trên và hàng phím dưới. Sau đó đưa tay về đúng vị trí ở hàng phím cơ sở.</a:t>
            </a:r>
            <a:endParaRPr lang="vi-VN" sz="2000" kern="1200" dirty="0">
              <a:solidFill>
                <a:prstClr val="black"/>
              </a:solidFill>
              <a:latin typeface="UTM Avo" panose="02040603050506020204" pitchFamily="18" charset="0"/>
              <a:ea typeface="+mn-ea"/>
              <a:cs typeface="Arial" panose="020B0604020202020204" pitchFamily="34" charset="0"/>
            </a:endParaRPr>
          </a:p>
        </p:txBody>
      </p:sp>
      <p:sp>
        <p:nvSpPr>
          <p:cNvPr id="20" name="Rounded Rectangle 29">
            <a:extLst>
              <a:ext uri="{FF2B5EF4-FFF2-40B4-BE49-F238E27FC236}">
                <a16:creationId xmlns:a16="http://schemas.microsoft.com/office/drawing/2014/main" id="{BDE7AEE2-3BD6-AA13-954B-F7B551009C74}"/>
              </a:ext>
            </a:extLst>
          </p:cNvPr>
          <p:cNvSpPr/>
          <p:nvPr/>
        </p:nvSpPr>
        <p:spPr>
          <a:xfrm>
            <a:off x="3573819" y="4873128"/>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Arial" panose="020B0604020202020204" pitchFamily="34" charset="0"/>
              </a:rPr>
              <a:t>ĐÚNG </a:t>
            </a:r>
          </a:p>
        </p:txBody>
      </p:sp>
      <p:sp>
        <p:nvSpPr>
          <p:cNvPr id="21" name="Rounded Rectangle 30">
            <a:extLst>
              <a:ext uri="{FF2B5EF4-FFF2-40B4-BE49-F238E27FC236}">
                <a16:creationId xmlns:a16="http://schemas.microsoft.com/office/drawing/2014/main" id="{92BB0648-9B5E-CA59-3D1D-44A3097A0078}"/>
              </a:ext>
            </a:extLst>
          </p:cNvPr>
          <p:cNvSpPr/>
          <p:nvPr/>
        </p:nvSpPr>
        <p:spPr>
          <a:xfrm>
            <a:off x="7299672" y="4873127"/>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Arial" panose="020B0604020202020204" pitchFamily="34" charset="0"/>
              </a:rPr>
              <a:t>SAI</a:t>
            </a:r>
          </a:p>
        </p:txBody>
      </p:sp>
      <p:pic>
        <p:nvPicPr>
          <p:cNvPr id="3" name="Picture 2">
            <a:extLst>
              <a:ext uri="{FF2B5EF4-FFF2-40B4-BE49-F238E27FC236}">
                <a16:creationId xmlns:a16="http://schemas.microsoft.com/office/drawing/2014/main" id="{F281CF44-9BDA-FDB6-7CA6-FBE577B239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15601" b="43136"/>
          <a:stretch>
            <a:fillRect/>
          </a:stretch>
        </p:blipFill>
        <p:spPr>
          <a:xfrm flipH="1">
            <a:off x="411856" y="3193769"/>
            <a:ext cx="3885174" cy="3625775"/>
          </a:xfrm>
          <a:prstGeom prst="rect">
            <a:avLst/>
          </a:prstGeom>
        </p:spPr>
      </p:pic>
    </p:spTree>
    <p:extLst>
      <p:ext uri="{BB962C8B-B14F-4D97-AF65-F5344CB8AC3E}">
        <p14:creationId xmlns:p14="http://schemas.microsoft.com/office/powerpoint/2010/main" val="24302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21"/>
                                        </p:tgtEl>
                                        <p:attrNameLst>
                                          <p:attrName>fillcolor</p:attrName>
                                        </p:attrNameLst>
                                      </p:cBhvr>
                                      <p:to>
                                        <a:srgbClr val="C00000"/>
                                      </p:to>
                                    </p:animClr>
                                    <p:set>
                                      <p:cBhvr>
                                        <p:cTn id="19" dur="2000" fill="hold"/>
                                        <p:tgtEl>
                                          <p:spTgt spid="21"/>
                                        </p:tgtEl>
                                        <p:attrNameLst>
                                          <p:attrName>fill.type</p:attrName>
                                        </p:attrNameLst>
                                      </p:cBhvr>
                                      <p:to>
                                        <p:strVal val="solid"/>
                                      </p:to>
                                    </p:set>
                                    <p:set>
                                      <p:cBhvr>
                                        <p:cTn id="2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1" restart="whenNotActive" fill="hold" evtFilter="cancelBubble" nodeType="interactiveSeq">
                <p:stCondLst>
                  <p:cond evt="onClick" delay="0">
                    <p:tgtEl>
                      <p:spTgt spid="20"/>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20"/>
                                        </p:tgtEl>
                                        <p:attrNameLst>
                                          <p:attrName>fillcolor</p:attrName>
                                        </p:attrNameLst>
                                      </p:cBhvr>
                                      <p:to>
                                        <a:srgbClr val="92D050"/>
                                      </p:to>
                                    </p:animClr>
                                    <p:set>
                                      <p:cBhvr>
                                        <p:cTn id="26" dur="2000" fill="hold"/>
                                        <p:tgtEl>
                                          <p:spTgt spid="20"/>
                                        </p:tgtEl>
                                        <p:attrNameLst>
                                          <p:attrName>fill.type</p:attrName>
                                        </p:attrNameLst>
                                      </p:cBhvr>
                                      <p:to>
                                        <p:strVal val="solid"/>
                                      </p:to>
                                    </p:set>
                                    <p:set>
                                      <p:cBhvr>
                                        <p:cTn id="27"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sp>
        <p:nvSpPr>
          <p:cNvPr id="5" name="Freeform 5">
            <a:extLst>
              <a:ext uri="{FF2B5EF4-FFF2-40B4-BE49-F238E27FC236}">
                <a16:creationId xmlns:a16="http://schemas.microsoft.com/office/drawing/2014/main" id="{ACBC8E71-E1AE-A537-A6DD-B37042656E86}"/>
              </a:ext>
            </a:extLst>
          </p:cNvPr>
          <p:cNvSpPr/>
          <p:nvPr/>
        </p:nvSpPr>
        <p:spPr>
          <a:xfrm>
            <a:off x="2756132" y="4626031"/>
            <a:ext cx="7354801" cy="1499670"/>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txBody>
          <a:bodyPr/>
          <a:lstStyle/>
          <a:p>
            <a:endParaRPr lang="en-US"/>
          </a:p>
        </p:txBody>
      </p:sp>
      <p:pic>
        <p:nvPicPr>
          <p:cNvPr id="11" name="Picture 17">
            <a:extLst>
              <a:ext uri="{FF2B5EF4-FFF2-40B4-BE49-F238E27FC236}">
                <a16:creationId xmlns:a16="http://schemas.microsoft.com/office/drawing/2014/main" id="{8EB03DF7-C110-3947-124B-19B2238A8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9412" r="45694"/>
          <a:stretch>
            <a:fillRect/>
          </a:stretch>
        </p:blipFill>
        <p:spPr>
          <a:xfrm>
            <a:off x="16802761" y="0"/>
            <a:ext cx="1020574" cy="2182400"/>
          </a:xfrm>
          <a:prstGeom prst="rect">
            <a:avLst/>
          </a:prstGeom>
        </p:spPr>
      </p:pic>
      <p:pic>
        <p:nvPicPr>
          <p:cNvPr id="13" name="Picture 19">
            <a:extLst>
              <a:ext uri="{FF2B5EF4-FFF2-40B4-BE49-F238E27FC236}">
                <a16:creationId xmlns:a16="http://schemas.microsoft.com/office/drawing/2014/main" id="{289273D7-4D5B-4DC1-5CB6-E5229E7E93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3308">
            <a:off x="10092114" y="1574912"/>
            <a:ext cx="1187260" cy="1308603"/>
          </a:xfrm>
          <a:prstGeom prst="rect">
            <a:avLst/>
          </a:prstGeom>
        </p:spPr>
      </p:pic>
      <p:pic>
        <p:nvPicPr>
          <p:cNvPr id="15" name="Picture 21">
            <a:extLst>
              <a:ext uri="{FF2B5EF4-FFF2-40B4-BE49-F238E27FC236}">
                <a16:creationId xmlns:a16="http://schemas.microsoft.com/office/drawing/2014/main" id="{99062F94-71FA-2FAC-B78F-C95BDE1B41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8943" y="2579364"/>
            <a:ext cx="596034" cy="557292"/>
          </a:xfrm>
          <a:prstGeom prst="rect">
            <a:avLst/>
          </a:prstGeom>
        </p:spPr>
      </p:pic>
      <p:pic>
        <p:nvPicPr>
          <p:cNvPr id="16" name="Picture 22">
            <a:extLst>
              <a:ext uri="{FF2B5EF4-FFF2-40B4-BE49-F238E27FC236}">
                <a16:creationId xmlns:a16="http://schemas.microsoft.com/office/drawing/2014/main" id="{58D4E160-D19F-44C8-C3BF-E7CEC1B757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082">
            <a:off x="2396132" y="6056989"/>
            <a:ext cx="1148309" cy="375810"/>
          </a:xfrm>
          <a:prstGeom prst="rect">
            <a:avLst/>
          </a:prstGeom>
        </p:spPr>
      </p:pic>
      <p:pic>
        <p:nvPicPr>
          <p:cNvPr id="17" name="Picture 23">
            <a:extLst>
              <a:ext uri="{FF2B5EF4-FFF2-40B4-BE49-F238E27FC236}">
                <a16:creationId xmlns:a16="http://schemas.microsoft.com/office/drawing/2014/main" id="{C16BE328-7045-E655-686D-66E60476E1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5468">
            <a:off x="16182867" y="501350"/>
            <a:ext cx="525581" cy="887056"/>
          </a:xfrm>
          <a:prstGeom prst="rect">
            <a:avLst/>
          </a:prstGeom>
        </p:spPr>
      </p:pic>
      <p:sp>
        <p:nvSpPr>
          <p:cNvPr id="18" name="TextBox 17">
            <a:extLst>
              <a:ext uri="{FF2B5EF4-FFF2-40B4-BE49-F238E27FC236}">
                <a16:creationId xmlns:a16="http://schemas.microsoft.com/office/drawing/2014/main" id="{CA7D5669-D372-181E-7EE4-E5F0A41709D5}"/>
              </a:ext>
            </a:extLst>
          </p:cNvPr>
          <p:cNvSpPr txBox="1"/>
          <p:nvPr/>
        </p:nvSpPr>
        <p:spPr>
          <a:xfrm>
            <a:off x="1684728" y="1779664"/>
            <a:ext cx="6442586" cy="461665"/>
          </a:xfrm>
          <a:prstGeom prst="rect">
            <a:avLst/>
          </a:prstGeom>
          <a:noFill/>
        </p:spPr>
        <p:txBody>
          <a:bodyPr wrap="square" rtlCol="0">
            <a:spAutoFit/>
          </a:bodyPr>
          <a:lstStyle/>
          <a:p>
            <a:pPr>
              <a:buClrTx/>
              <a:buFontTx/>
              <a:buNone/>
            </a:pPr>
            <a:r>
              <a:rPr lang="en-US" sz="2400" b="1" kern="1200" dirty="0" err="1">
                <a:solidFill>
                  <a:prstClr val="black"/>
                </a:solidFill>
                <a:latin typeface="UTM Avo" panose="02040603050506020204" pitchFamily="18" charset="0"/>
                <a:ea typeface="+mn-ea"/>
                <a:cs typeface="Arial" panose="020B0604020202020204" pitchFamily="34" charset="0"/>
              </a:rPr>
              <a:t>Phát</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biểu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sau</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đây</a:t>
            </a:r>
            <a:r>
              <a:rPr lang="en-US" sz="2400" b="1" kern="1200" dirty="0">
                <a:solidFill>
                  <a:prstClr val="black"/>
                </a:solidFill>
                <a:latin typeface="UTM Avo" panose="02040603050506020204" pitchFamily="18" charset="0"/>
                <a:ea typeface="+mn-ea"/>
                <a:cs typeface="Arial" panose="020B0604020202020204" pitchFamily="34" charset="0"/>
              </a:rPr>
              <a:t> </a:t>
            </a:r>
            <a:r>
              <a:rPr lang="en-US" sz="2400" b="1" kern="1200" dirty="0" err="1">
                <a:solidFill>
                  <a:prstClr val="black"/>
                </a:solidFill>
                <a:latin typeface="UTM Avo" panose="02040603050506020204" pitchFamily="18" charset="0"/>
                <a:ea typeface="+mn-ea"/>
                <a:cs typeface="Arial" panose="020B0604020202020204" pitchFamily="34" charset="0"/>
              </a:rPr>
              <a:t>đúng</a:t>
            </a:r>
            <a:r>
              <a:rPr lang="en-US" sz="2400" b="1" kern="1200" dirty="0">
                <a:solidFill>
                  <a:prstClr val="black"/>
                </a:solidFill>
                <a:latin typeface="UTM Avo" panose="02040603050506020204" pitchFamily="18" charset="0"/>
                <a:ea typeface="+mn-ea"/>
                <a:cs typeface="Arial" panose="020B0604020202020204" pitchFamily="34" charset="0"/>
              </a:rPr>
              <a:t> hay </a:t>
            </a:r>
            <a:r>
              <a:rPr lang="en-US" sz="2400" b="1" kern="1200" dirty="0" err="1">
                <a:solidFill>
                  <a:prstClr val="black"/>
                </a:solidFill>
                <a:latin typeface="UTM Avo" panose="02040603050506020204" pitchFamily="18" charset="0"/>
                <a:ea typeface="+mn-ea"/>
                <a:cs typeface="Arial" panose="020B0604020202020204" pitchFamily="34" charset="0"/>
              </a:rPr>
              <a:t>sai</a:t>
            </a:r>
            <a:r>
              <a:rPr lang="en-US" sz="2400" b="1" kern="1200" dirty="0">
                <a:solidFill>
                  <a:prstClr val="black"/>
                </a:solidFill>
                <a:latin typeface="UTM Avo" panose="02040603050506020204" pitchFamily="18" charset="0"/>
                <a:ea typeface="+mn-ea"/>
                <a:cs typeface="Arial" panose="020B0604020202020204" pitchFamily="34" charset="0"/>
              </a:rPr>
              <a:t>?</a:t>
            </a:r>
          </a:p>
        </p:txBody>
      </p:sp>
      <p:sp>
        <p:nvSpPr>
          <p:cNvPr id="19" name="Rounded Rectangle 28">
            <a:extLst>
              <a:ext uri="{FF2B5EF4-FFF2-40B4-BE49-F238E27FC236}">
                <a16:creationId xmlns:a16="http://schemas.microsoft.com/office/drawing/2014/main" id="{A055DDE4-B988-0B0A-B93E-DC7A049D0C6B}"/>
              </a:ext>
            </a:extLst>
          </p:cNvPr>
          <p:cNvSpPr/>
          <p:nvPr/>
        </p:nvSpPr>
        <p:spPr>
          <a:xfrm>
            <a:off x="2970286" y="2478151"/>
            <a:ext cx="6867271" cy="1914629"/>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lvl="0" algn="just">
              <a:lnSpc>
                <a:spcPct val="150000"/>
              </a:lnSpc>
              <a:buClrTx/>
              <a:defRPr/>
            </a:pPr>
            <a:r>
              <a:rPr lang="vi-VN" sz="2000" kern="1200" dirty="0">
                <a:solidFill>
                  <a:prstClr val="black"/>
                </a:solidFill>
                <a:latin typeface="UTM Avo" panose="02040603050506020204" pitchFamily="18" charset="0"/>
                <a:ea typeface="+mn-ea"/>
                <a:cs typeface="Arial" panose="020B0604020202020204" pitchFamily="34" charset="0"/>
              </a:rPr>
              <a:t>4. Các ngón tay còn lại lần lượt đặt trên hàng phím cơ sở và đưa tay lên hoặc xuống khi cần gõ hàng phím trên và hàng phím dưới. Sau đó giữ nguyên vị trí các ngón tay.</a:t>
            </a:r>
          </a:p>
        </p:txBody>
      </p:sp>
      <p:sp>
        <p:nvSpPr>
          <p:cNvPr id="20" name="Rounded Rectangle 29">
            <a:extLst>
              <a:ext uri="{FF2B5EF4-FFF2-40B4-BE49-F238E27FC236}">
                <a16:creationId xmlns:a16="http://schemas.microsoft.com/office/drawing/2014/main" id="{BDE7AEE2-3BD6-AA13-954B-F7B551009C74}"/>
              </a:ext>
            </a:extLst>
          </p:cNvPr>
          <p:cNvSpPr/>
          <p:nvPr/>
        </p:nvSpPr>
        <p:spPr>
          <a:xfrm>
            <a:off x="7299672" y="4873127"/>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SAI</a:t>
            </a:r>
          </a:p>
        </p:txBody>
      </p:sp>
      <p:sp>
        <p:nvSpPr>
          <p:cNvPr id="21" name="Rounded Rectangle 30">
            <a:extLst>
              <a:ext uri="{FF2B5EF4-FFF2-40B4-BE49-F238E27FC236}">
                <a16:creationId xmlns:a16="http://schemas.microsoft.com/office/drawing/2014/main" id="{92BB0648-9B5E-CA59-3D1D-44A3097A0078}"/>
              </a:ext>
            </a:extLst>
          </p:cNvPr>
          <p:cNvSpPr/>
          <p:nvPr/>
        </p:nvSpPr>
        <p:spPr>
          <a:xfrm>
            <a:off x="3398945" y="4873126"/>
            <a:ext cx="2107305" cy="898071"/>
          </a:xfrm>
          <a:prstGeom prst="round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prstClr val="black"/>
                </a:solidFill>
                <a:latin typeface="UTM Avo" panose="02040603050506020204" pitchFamily="18" charset="0"/>
                <a:ea typeface="+mn-ea"/>
                <a:cs typeface="Arial" panose="020B0604020202020204" pitchFamily="34" charset="0"/>
              </a:rPr>
              <a:t>ĐÚNG</a:t>
            </a:r>
            <a:endPar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281CF44-9BDA-FDB6-7CA6-FBE577B239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15601" b="43136"/>
          <a:stretch>
            <a:fillRect/>
          </a:stretch>
        </p:blipFill>
        <p:spPr>
          <a:xfrm flipH="1">
            <a:off x="411856" y="3193769"/>
            <a:ext cx="3885174" cy="3625775"/>
          </a:xfrm>
          <a:prstGeom prst="rect">
            <a:avLst/>
          </a:prstGeom>
        </p:spPr>
      </p:pic>
    </p:spTree>
    <p:extLst>
      <p:ext uri="{BB962C8B-B14F-4D97-AF65-F5344CB8AC3E}">
        <p14:creationId xmlns:p14="http://schemas.microsoft.com/office/powerpoint/2010/main" val="28952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21"/>
                                        </p:tgtEl>
                                        <p:attrNameLst>
                                          <p:attrName>fillcolor</p:attrName>
                                        </p:attrNameLst>
                                      </p:cBhvr>
                                      <p:to>
                                        <a:srgbClr val="C00000"/>
                                      </p:to>
                                    </p:animClr>
                                    <p:set>
                                      <p:cBhvr>
                                        <p:cTn id="19" dur="2000" fill="hold"/>
                                        <p:tgtEl>
                                          <p:spTgt spid="21"/>
                                        </p:tgtEl>
                                        <p:attrNameLst>
                                          <p:attrName>fill.type</p:attrName>
                                        </p:attrNameLst>
                                      </p:cBhvr>
                                      <p:to>
                                        <p:strVal val="solid"/>
                                      </p:to>
                                    </p:set>
                                    <p:set>
                                      <p:cBhvr>
                                        <p:cTn id="2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1" restart="whenNotActive" fill="hold" evtFilter="cancelBubble" nodeType="interactiveSeq">
                <p:stCondLst>
                  <p:cond evt="onClick" delay="0">
                    <p:tgtEl>
                      <p:spTgt spid="20"/>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20"/>
                                        </p:tgtEl>
                                        <p:attrNameLst>
                                          <p:attrName>fillcolor</p:attrName>
                                        </p:attrNameLst>
                                      </p:cBhvr>
                                      <p:to>
                                        <a:srgbClr val="92D050"/>
                                      </p:to>
                                    </p:animClr>
                                    <p:set>
                                      <p:cBhvr>
                                        <p:cTn id="26" dur="2000" fill="hold"/>
                                        <p:tgtEl>
                                          <p:spTgt spid="20"/>
                                        </p:tgtEl>
                                        <p:attrNameLst>
                                          <p:attrName>fill.type</p:attrName>
                                        </p:attrNameLst>
                                      </p:cBhvr>
                                      <p:to>
                                        <p:strVal val="solid"/>
                                      </p:to>
                                    </p:set>
                                    <p:set>
                                      <p:cBhvr>
                                        <p:cTn id="27"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7"/>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5030195" y="2694293"/>
            <a:ext cx="2736543" cy="1558939"/>
            <a:chOff x="309542" y="967667"/>
            <a:chExt cx="2878585" cy="1558939"/>
          </a:xfrm>
        </p:grpSpPr>
        <p:pic>
          <p:nvPicPr>
            <p:cNvPr id="3" name="Picture 2">
              <a:hlinkClick r:id="rId4"/>
              <a:extLst>
                <a:ext uri="{FF2B5EF4-FFF2-40B4-BE49-F238E27FC236}">
                  <a16:creationId xmlns:a16="http://schemas.microsoft.com/office/drawing/2014/main" id="{98210454-4689-A42D-67DD-7B828379525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sp>
        <p:nvSpPr>
          <p:cNvPr id="2" name="TextBox 1">
            <a:extLst>
              <a:ext uri="{FF2B5EF4-FFF2-40B4-BE49-F238E27FC236}">
                <a16:creationId xmlns:a16="http://schemas.microsoft.com/office/drawing/2014/main" id="{FB4E7AF4-8144-25AC-83DF-C08E85A7250B}"/>
              </a:ext>
            </a:extLst>
          </p:cNvPr>
          <p:cNvSpPr txBox="1"/>
          <p:nvPr/>
        </p:nvSpPr>
        <p:spPr>
          <a:xfrm>
            <a:off x="266700" y="2003814"/>
            <a:ext cx="7202948" cy="461665"/>
          </a:xfrm>
          <a:prstGeom prst="rect">
            <a:avLst/>
          </a:prstGeom>
          <a:noFill/>
        </p:spPr>
        <p:txBody>
          <a:bodyPr wrap="square" rtlCol="0">
            <a:spAutoFit/>
          </a:bodyPr>
          <a:lstStyle/>
          <a:p>
            <a:pPr>
              <a:buClrTx/>
              <a:buFontTx/>
              <a:buNone/>
            </a:pPr>
            <a:r>
              <a:rPr lang="vi-VN" sz="2400" b="1" kern="1200" dirty="0">
                <a:solidFill>
                  <a:srgbClr val="FF0000"/>
                </a:solidFill>
                <a:latin typeface="UTM Avo" panose="02040603050506020204" pitchFamily="18" charset="0"/>
                <a:ea typeface="+mn-ea"/>
                <a:cs typeface="+mn-cs"/>
              </a:rPr>
              <a:t>Hoạt động 1: </a:t>
            </a:r>
            <a:r>
              <a:rPr lang="vi-VN" sz="2400" kern="1200" dirty="0">
                <a:solidFill>
                  <a:srgbClr val="FF0000"/>
                </a:solidFill>
                <a:latin typeface="UTM Avo" panose="02040603050506020204" pitchFamily="18" charset="0"/>
                <a:ea typeface="+mn-ea"/>
                <a:cs typeface="+mn-cs"/>
              </a:rPr>
              <a:t>Trò chơi: Ai gõ đúng hơn?</a:t>
            </a:r>
          </a:p>
        </p:txBody>
      </p:sp>
      <p:sp>
        <p:nvSpPr>
          <p:cNvPr id="4" name="TextBox 3">
            <a:extLst>
              <a:ext uri="{FF2B5EF4-FFF2-40B4-BE49-F238E27FC236}">
                <a16:creationId xmlns:a16="http://schemas.microsoft.com/office/drawing/2014/main" id="{4269F828-A41D-5543-37EB-C4EBDB392CEA}"/>
              </a:ext>
            </a:extLst>
          </p:cNvPr>
          <p:cNvSpPr txBox="1"/>
          <p:nvPr/>
        </p:nvSpPr>
        <p:spPr>
          <a:xfrm>
            <a:off x="266700" y="2465479"/>
            <a:ext cx="10997440" cy="488660"/>
          </a:xfrm>
          <a:prstGeom prst="rect">
            <a:avLst/>
          </a:prstGeom>
          <a:noFill/>
        </p:spPr>
        <p:txBody>
          <a:bodyPr wrap="square" rtlCol="0">
            <a:spAutoFit/>
          </a:bodyPr>
          <a:lstStyle/>
          <a:p>
            <a:pPr marL="571500" indent="-571500" algn="just">
              <a:lnSpc>
                <a:spcPct val="150000"/>
              </a:lnSpc>
              <a:buClrTx/>
              <a:buFont typeface="Wingdings" panose="05000000000000000000" pitchFamily="2" charset="2"/>
              <a:buChar char="Ø"/>
            </a:pPr>
            <a:r>
              <a:rPr lang="en-US" sz="2000" i="1" kern="1200" dirty="0" err="1">
                <a:solidFill>
                  <a:prstClr val="black"/>
                </a:solidFill>
                <a:latin typeface="UTM Avo" panose="02040603050506020204" pitchFamily="18" charset="0"/>
                <a:ea typeface="+mn-ea"/>
                <a:cs typeface="Arial" panose="020B0604020202020204" pitchFamily="34" charset="0"/>
              </a:rPr>
              <a:t>Các</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nhóm</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thể</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hiện</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phần</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trình</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bày</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gõ</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phím</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của</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mình</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trên</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phần</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mềm</a:t>
            </a:r>
            <a:r>
              <a:rPr lang="en-US" sz="2000" i="1" kern="1200" dirty="0">
                <a:solidFill>
                  <a:prstClr val="black"/>
                </a:solidFill>
                <a:latin typeface="UTM Avo" panose="02040603050506020204" pitchFamily="18" charset="0"/>
                <a:ea typeface="+mn-ea"/>
                <a:cs typeface="Arial" panose="020B0604020202020204" pitchFamily="34" charset="0"/>
              </a:rPr>
              <a:t> </a:t>
            </a:r>
            <a:r>
              <a:rPr lang="en-US" sz="2000" i="1" kern="1200" dirty="0" err="1">
                <a:solidFill>
                  <a:prstClr val="black"/>
                </a:solidFill>
                <a:latin typeface="UTM Avo" panose="02040603050506020204" pitchFamily="18" charset="0"/>
                <a:ea typeface="+mn-ea"/>
                <a:cs typeface="Arial" panose="020B0604020202020204" pitchFamily="34" charset="0"/>
              </a:rPr>
              <a:t>Wordpad</a:t>
            </a:r>
            <a:endParaRPr lang="en-US" sz="2000" i="1" kern="1200" dirty="0">
              <a:solidFill>
                <a:prstClr val="black"/>
              </a:solidFill>
              <a:latin typeface="UTM Avo" panose="02040603050506020204" pitchFamily="18" charset="0"/>
              <a:ea typeface="+mn-ea"/>
              <a:cs typeface="Arial" panose="020B0604020202020204" pitchFamily="34" charset="0"/>
            </a:endParaRPr>
          </a:p>
        </p:txBody>
      </p:sp>
      <p:sp>
        <p:nvSpPr>
          <p:cNvPr id="5" name="Rounded Rectangle 26">
            <a:extLst>
              <a:ext uri="{FF2B5EF4-FFF2-40B4-BE49-F238E27FC236}">
                <a16:creationId xmlns:a16="http://schemas.microsoft.com/office/drawing/2014/main" id="{46A6DB8B-6DAD-B688-5C99-B3C46410238F}"/>
              </a:ext>
            </a:extLst>
          </p:cNvPr>
          <p:cNvSpPr/>
          <p:nvPr/>
        </p:nvSpPr>
        <p:spPr>
          <a:xfrm>
            <a:off x="390425" y="3769459"/>
            <a:ext cx="4445026" cy="1911446"/>
          </a:xfrm>
          <a:prstGeom prst="roundRect">
            <a:avLst/>
          </a:prstGeom>
          <a:solidFill>
            <a:srgbClr val="9BBB59">
              <a:lumMod val="60000"/>
              <a:lumOff val="4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NỘI DUNG GÕ </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em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gõ</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mình</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mềm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Wordpad</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t>
            </a:r>
          </a:p>
        </p:txBody>
      </p:sp>
      <p:pic>
        <p:nvPicPr>
          <p:cNvPr id="6" name="Picture 5">
            <a:extLst>
              <a:ext uri="{FF2B5EF4-FFF2-40B4-BE49-F238E27FC236}">
                <a16:creationId xmlns:a16="http://schemas.microsoft.com/office/drawing/2014/main" id="{E8CDDE29-923E-517B-7474-40543AB1720E}"/>
              </a:ext>
            </a:extLst>
          </p:cNvPr>
          <p:cNvPicPr>
            <a:picLocks noChangeAspect="1"/>
          </p:cNvPicPr>
          <p:nvPr/>
        </p:nvPicPr>
        <p:blipFill>
          <a:blip r:embed="rId4"/>
          <a:stretch>
            <a:fillRect/>
          </a:stretch>
        </p:blipFill>
        <p:spPr>
          <a:xfrm>
            <a:off x="5224585" y="3195306"/>
            <a:ext cx="3510042" cy="325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sp>
        <p:nvSpPr>
          <p:cNvPr id="6" name="Right Arrow 6">
            <a:extLst>
              <a:ext uri="{FF2B5EF4-FFF2-40B4-BE49-F238E27FC236}">
                <a16:creationId xmlns:a16="http://schemas.microsoft.com/office/drawing/2014/main" id="{1865D62E-7F16-B9CC-5772-7C0201345782}"/>
              </a:ext>
            </a:extLst>
          </p:cNvPr>
          <p:cNvSpPr/>
          <p:nvPr/>
        </p:nvSpPr>
        <p:spPr>
          <a:xfrm>
            <a:off x="266700" y="5465051"/>
            <a:ext cx="903418" cy="576805"/>
          </a:xfrm>
          <a:prstGeom prst="rightArrow">
            <a:avLst>
              <a:gd name="adj1" fmla="val 50000"/>
              <a:gd name="adj2" fmla="val 58251"/>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7" name="TextBox 6">
            <a:extLst>
              <a:ext uri="{FF2B5EF4-FFF2-40B4-BE49-F238E27FC236}">
                <a16:creationId xmlns:a16="http://schemas.microsoft.com/office/drawing/2014/main" id="{104332D7-1DF5-04B8-1AAD-9DD5FF451BBD}"/>
              </a:ext>
            </a:extLst>
          </p:cNvPr>
          <p:cNvSpPr txBox="1"/>
          <p:nvPr/>
        </p:nvSpPr>
        <p:spPr>
          <a:xfrm>
            <a:off x="1224056" y="5591500"/>
            <a:ext cx="8374113" cy="400110"/>
          </a:xfrm>
          <a:prstGeom prst="rect">
            <a:avLst/>
          </a:prstGeom>
          <a:noFill/>
        </p:spPr>
        <p:txBody>
          <a:bodyPr wrap="square" rtlCol="0">
            <a:spAutoFit/>
          </a:bodyPr>
          <a:lstStyle/>
          <a:p>
            <a:pPr>
              <a:buClrTx/>
              <a:buFontTx/>
              <a:buNone/>
            </a:pPr>
            <a:r>
              <a:rPr lang="en-US" sz="2000" b="1" kern="1200">
                <a:solidFill>
                  <a:prstClr val="black"/>
                </a:solidFill>
                <a:latin typeface="UTM Avo" panose="02040603050506020204" pitchFamily="18" charset="0"/>
                <a:ea typeface="+mn-ea"/>
                <a:cs typeface="Arial" panose="020B0604020202020204" pitchFamily="34" charset="0"/>
              </a:rPr>
              <a:t>Nhóm chiến thắng là nhóm có số điểm cuối cùng cao nhất. </a:t>
            </a:r>
          </a:p>
        </p:txBody>
      </p:sp>
      <p:grpSp>
        <p:nvGrpSpPr>
          <p:cNvPr id="22" name="Group 21">
            <a:extLst>
              <a:ext uri="{FF2B5EF4-FFF2-40B4-BE49-F238E27FC236}">
                <a16:creationId xmlns:a16="http://schemas.microsoft.com/office/drawing/2014/main" id="{318F5D89-68DD-1C98-373C-91CEFF8129DA}"/>
              </a:ext>
            </a:extLst>
          </p:cNvPr>
          <p:cNvGrpSpPr/>
          <p:nvPr/>
        </p:nvGrpSpPr>
        <p:grpSpPr>
          <a:xfrm>
            <a:off x="266700" y="2465479"/>
            <a:ext cx="3184680" cy="2639732"/>
            <a:chOff x="1457539" y="3329268"/>
            <a:chExt cx="4650716" cy="3854907"/>
          </a:xfrm>
        </p:grpSpPr>
        <p:sp>
          <p:nvSpPr>
            <p:cNvPr id="5" name="Rounded Rectangle 14">
              <a:extLst>
                <a:ext uri="{FF2B5EF4-FFF2-40B4-BE49-F238E27FC236}">
                  <a16:creationId xmlns:a16="http://schemas.microsoft.com/office/drawing/2014/main" id="{DEC89CA7-5702-BE13-3C8C-351870D32D59}"/>
                </a:ext>
              </a:extLst>
            </p:cNvPr>
            <p:cNvSpPr/>
            <p:nvPr/>
          </p:nvSpPr>
          <p:spPr>
            <a:xfrm>
              <a:off x="1457539" y="3983775"/>
              <a:ext cx="4650716" cy="3200400"/>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Lần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lượt</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thành</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viên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gõ</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tên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mình</a:t>
              </a:r>
              <a:endPar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pic>
          <p:nvPicPr>
            <p:cNvPr id="9" name="Picture 8">
              <a:extLst>
                <a:ext uri="{FF2B5EF4-FFF2-40B4-BE49-F238E27FC236}">
                  <a16:creationId xmlns:a16="http://schemas.microsoft.com/office/drawing/2014/main" id="{4A4A9F56-F903-25D0-C5CC-7D66C61F11ED}"/>
                </a:ext>
              </a:extLst>
            </p:cNvPr>
            <p:cNvPicPr>
              <a:picLocks noChangeAspect="1"/>
            </p:cNvPicPr>
            <p:nvPr/>
          </p:nvPicPr>
          <p:blipFill>
            <a:blip r:embed="rId4"/>
            <a:stretch>
              <a:fillRect/>
            </a:stretch>
          </p:blipFill>
          <p:spPr>
            <a:xfrm>
              <a:off x="5095250" y="3329268"/>
              <a:ext cx="1013005" cy="1013005"/>
            </a:xfrm>
            <a:prstGeom prst="rect">
              <a:avLst/>
            </a:prstGeom>
          </p:spPr>
        </p:pic>
      </p:grpSp>
      <p:grpSp>
        <p:nvGrpSpPr>
          <p:cNvPr id="21" name="Group 20">
            <a:extLst>
              <a:ext uri="{FF2B5EF4-FFF2-40B4-BE49-F238E27FC236}">
                <a16:creationId xmlns:a16="http://schemas.microsoft.com/office/drawing/2014/main" id="{128A8197-4F0A-5A12-B60C-FABA482EAC17}"/>
              </a:ext>
            </a:extLst>
          </p:cNvPr>
          <p:cNvGrpSpPr/>
          <p:nvPr/>
        </p:nvGrpSpPr>
        <p:grpSpPr>
          <a:xfrm>
            <a:off x="4100081" y="2483936"/>
            <a:ext cx="3192949" cy="2621275"/>
            <a:chOff x="7144046" y="3329267"/>
            <a:chExt cx="4662792" cy="3827953"/>
          </a:xfrm>
        </p:grpSpPr>
        <p:sp>
          <p:nvSpPr>
            <p:cNvPr id="3" name="Rounded Rectangle 4">
              <a:extLst>
                <a:ext uri="{FF2B5EF4-FFF2-40B4-BE49-F238E27FC236}">
                  <a16:creationId xmlns:a16="http://schemas.microsoft.com/office/drawing/2014/main" id="{02DC2941-E864-FF99-60D5-3914AB32F068}"/>
                </a:ext>
              </a:extLst>
            </p:cNvPr>
            <p:cNvSpPr/>
            <p:nvPr/>
          </p:nvSpPr>
          <p:spPr>
            <a:xfrm>
              <a:off x="7144046" y="3956820"/>
              <a:ext cx="4650716" cy="3200400"/>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Mỗi</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nhóm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50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điểm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p>
          </p:txBody>
        </p:sp>
        <p:pic>
          <p:nvPicPr>
            <p:cNvPr id="16" name="Picture 15">
              <a:extLst>
                <a:ext uri="{FF2B5EF4-FFF2-40B4-BE49-F238E27FC236}">
                  <a16:creationId xmlns:a16="http://schemas.microsoft.com/office/drawing/2014/main" id="{8693D984-F6CA-6306-4BAB-DD7C7619591B}"/>
                </a:ext>
              </a:extLst>
            </p:cNvPr>
            <p:cNvPicPr>
              <a:picLocks noChangeAspect="1"/>
            </p:cNvPicPr>
            <p:nvPr/>
          </p:nvPicPr>
          <p:blipFill>
            <a:blip r:embed="rId4"/>
            <a:stretch>
              <a:fillRect/>
            </a:stretch>
          </p:blipFill>
          <p:spPr>
            <a:xfrm>
              <a:off x="10793833" y="3329267"/>
              <a:ext cx="1013005" cy="1013005"/>
            </a:xfrm>
            <a:prstGeom prst="rect">
              <a:avLst/>
            </a:prstGeom>
          </p:spPr>
        </p:pic>
      </p:grpSp>
      <p:grpSp>
        <p:nvGrpSpPr>
          <p:cNvPr id="20" name="Group 19">
            <a:extLst>
              <a:ext uri="{FF2B5EF4-FFF2-40B4-BE49-F238E27FC236}">
                <a16:creationId xmlns:a16="http://schemas.microsoft.com/office/drawing/2014/main" id="{7B0FA76A-EFE1-79F5-A673-0A7CE5A02563}"/>
              </a:ext>
            </a:extLst>
          </p:cNvPr>
          <p:cNvGrpSpPr/>
          <p:nvPr/>
        </p:nvGrpSpPr>
        <p:grpSpPr>
          <a:xfrm>
            <a:off x="7821216" y="2503580"/>
            <a:ext cx="3242301" cy="2639732"/>
            <a:chOff x="12779754" y="3329268"/>
            <a:chExt cx="4734863" cy="3854907"/>
          </a:xfrm>
        </p:grpSpPr>
        <p:sp>
          <p:nvSpPr>
            <p:cNvPr id="4" name="Rounded Rectangle 13">
              <a:extLst>
                <a:ext uri="{FF2B5EF4-FFF2-40B4-BE49-F238E27FC236}">
                  <a16:creationId xmlns:a16="http://schemas.microsoft.com/office/drawing/2014/main" id="{0EBDC861-C3CA-8CF3-A0EB-2831B79A9830}"/>
                </a:ext>
              </a:extLst>
            </p:cNvPr>
            <p:cNvSpPr/>
            <p:nvPr/>
          </p:nvSpPr>
          <p:spPr>
            <a:xfrm>
              <a:off x="12779754" y="3983775"/>
              <a:ext cx="4734863" cy="3200400"/>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Vi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phạm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nội</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quy</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bị</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trừ</a:t>
              </a:r>
              <a:endParaRPr lang="en-US" sz="2000" kern="1200" dirty="0">
                <a:solidFill>
                  <a:prstClr val="black"/>
                </a:solidFill>
                <a:latin typeface="UTM Avo" panose="02040603050506020204" pitchFamily="18" charset="0"/>
                <a:ea typeface="+mn-ea"/>
                <a:cs typeface="Arial" panose="020B060402020202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1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rPr>
                <a:t>điểm</a:t>
              </a:r>
              <a:endPar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295BB02C-F93A-AC16-63A2-B4C824321F19}"/>
                </a:ext>
              </a:extLst>
            </p:cNvPr>
            <p:cNvPicPr>
              <a:picLocks noChangeAspect="1"/>
            </p:cNvPicPr>
            <p:nvPr/>
          </p:nvPicPr>
          <p:blipFill>
            <a:blip r:embed="rId4"/>
            <a:stretch>
              <a:fillRect/>
            </a:stretch>
          </p:blipFill>
          <p:spPr>
            <a:xfrm>
              <a:off x="16501612" y="3329268"/>
              <a:ext cx="1013005" cy="1013005"/>
            </a:xfrm>
            <a:prstGeom prst="rect">
              <a:avLst/>
            </a:prstGeom>
          </p:spPr>
        </p:pic>
      </p:grpSp>
      <p:sp>
        <p:nvSpPr>
          <p:cNvPr id="23" name="TextBox 22">
            <a:extLst>
              <a:ext uri="{FF2B5EF4-FFF2-40B4-BE49-F238E27FC236}">
                <a16:creationId xmlns:a16="http://schemas.microsoft.com/office/drawing/2014/main" id="{5CC57640-1B2D-61B4-3594-D88ED86FD4F5}"/>
              </a:ext>
            </a:extLst>
          </p:cNvPr>
          <p:cNvSpPr txBox="1"/>
          <p:nvPr/>
        </p:nvSpPr>
        <p:spPr>
          <a:xfrm>
            <a:off x="266700" y="2003814"/>
            <a:ext cx="7202948" cy="461665"/>
          </a:xfrm>
          <a:prstGeom prst="rect">
            <a:avLst/>
          </a:prstGeom>
          <a:noFill/>
        </p:spPr>
        <p:txBody>
          <a:bodyPr wrap="square" rtlCol="0">
            <a:spAutoFit/>
          </a:bodyPr>
          <a:lstStyle/>
          <a:p>
            <a:pPr>
              <a:buClrTx/>
              <a:buFontTx/>
              <a:buNone/>
            </a:pPr>
            <a:r>
              <a:rPr lang="vi-VN" sz="2400" b="1" kern="1200" dirty="0">
                <a:solidFill>
                  <a:srgbClr val="FF0000"/>
                </a:solidFill>
                <a:latin typeface="UTM Avo" panose="02040603050506020204" pitchFamily="18" charset="0"/>
                <a:ea typeface="+mn-ea"/>
                <a:cs typeface="+mn-cs"/>
              </a:rPr>
              <a:t>Hoạt động 1: </a:t>
            </a:r>
            <a:r>
              <a:rPr lang="vi-VN" sz="2400" kern="1200" dirty="0">
                <a:solidFill>
                  <a:srgbClr val="FF0000"/>
                </a:solidFill>
                <a:latin typeface="UTM Avo" panose="02040603050506020204" pitchFamily="18" charset="0"/>
                <a:ea typeface="+mn-ea"/>
                <a:cs typeface="+mn-cs"/>
              </a:rPr>
              <a:t>Trò chơi: Ai gõ đúng hơn?</a:t>
            </a:r>
          </a:p>
        </p:txBody>
      </p:sp>
    </p:spTree>
    <p:extLst>
      <p:ext uri="{BB962C8B-B14F-4D97-AF65-F5344CB8AC3E}">
        <p14:creationId xmlns:p14="http://schemas.microsoft.com/office/powerpoint/2010/main" val="376055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Chủ đề A3-Bài 3_1</Template>
  <TotalTime>53</TotalTime>
  <Words>962</Words>
  <Application>Microsoft Office PowerPoint</Application>
  <PresentationFormat>Widescreen</PresentationFormat>
  <Paragraphs>89</Paragraphs>
  <Slides>22</Slides>
  <Notes>19</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Times New Roman</vt:lpstr>
      <vt:lpstr>UTM Avo</vt:lpstr>
      <vt:lpstr>Wingdings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Administrator</cp:lastModifiedBy>
  <cp:revision>9</cp:revision>
  <dcterms:created xsi:type="dcterms:W3CDTF">2023-06-25T15:56:58Z</dcterms:created>
  <dcterms:modified xsi:type="dcterms:W3CDTF">2023-08-21T04:32:34Z</dcterms:modified>
</cp:coreProperties>
</file>