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7"/>
  </p:notesMasterIdLst>
  <p:sldIdLst>
    <p:sldId id="466" r:id="rId2"/>
    <p:sldId id="279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80" r:id="rId15"/>
    <p:sldId id="270" r:id="rId16"/>
  </p:sldIdLst>
  <p:sldSz cx="12192000" cy="6858000"/>
  <p:notesSz cx="6858000" cy="9144000"/>
  <p:embeddedFontLst>
    <p:embeddedFont>
      <p:font typeface="SimSun" panose="02010600030101010101" pitchFamily="2" charset="-122"/>
      <p:regular r:id="rId18"/>
    </p:embeddedFont>
    <p:embeddedFont>
      <p:font typeface="SimSun" panose="02010600030101010101" pitchFamily="2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D9C"/>
    <a:srgbClr val="48B100"/>
    <a:srgbClr val="29AE9D"/>
    <a:srgbClr val="62B900"/>
    <a:srgbClr val="FFFFFF"/>
    <a:srgbClr val="FF8119"/>
    <a:srgbClr val="FF7707"/>
    <a:srgbClr val="FFAF6C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98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135F144-0873-45CF-B1DC-2EAEF9C58EDA}"/>
              </a:ext>
            </a:extLst>
          </p:cNvPr>
          <p:cNvSpPr/>
          <p:nvPr userDrawn="1"/>
        </p:nvSpPr>
        <p:spPr bwMode="auto">
          <a:xfrm>
            <a:off x="10933612" y="136525"/>
            <a:ext cx="1476102" cy="1287326"/>
          </a:xfrm>
          <a:prstGeom prst="ellipse">
            <a:avLst/>
          </a:prstGeom>
          <a:solidFill>
            <a:srgbClr val="29AE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140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117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50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6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8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1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53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76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054F1D-5AAE-480D-ACEC-9421E3FD3C34}"/>
              </a:ext>
            </a:extLst>
          </p:cNvPr>
          <p:cNvSpPr/>
          <p:nvPr userDrawn="1"/>
        </p:nvSpPr>
        <p:spPr bwMode="auto">
          <a:xfrm>
            <a:off x="10857411" y="117565"/>
            <a:ext cx="1449977" cy="1082675"/>
          </a:xfrm>
          <a:prstGeom prst="ellipse">
            <a:avLst/>
          </a:prstGeom>
          <a:solidFill>
            <a:srgbClr val="29AD9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2316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3279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10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1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24.png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2.GIF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openxmlformats.org/officeDocument/2006/relationships/image" Target="../media/image10.jpeg"/><Relationship Id="rId9" Type="http://schemas.openxmlformats.org/officeDocument/2006/relationships/image" Target="../media/image28.png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3.GIF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microsoft.com/office/2007/relationships/hdphoto" Target="../media/hdphoto5.wdp"/><Relationship Id="rId4" Type="http://schemas.openxmlformats.org/officeDocument/2006/relationships/image" Target="../media/image10.jpeg"/><Relationship Id="rId9" Type="http://schemas.openxmlformats.org/officeDocument/2006/relationships/image" Target="../media/image2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0.jpe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4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image" Target="../media/image10.jpeg"/><Relationship Id="rId9" Type="http://schemas.openxmlformats.org/officeDocument/2006/relationships/image" Target="../media/image23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openxmlformats.org/officeDocument/2006/relationships/image" Target="../media/image10.jpeg"/><Relationship Id="rId9" Type="http://schemas.openxmlformats.org/officeDocument/2006/relationships/image" Target="../media/image2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7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6.wdp"/><Relationship Id="rId4" Type="http://schemas.openxmlformats.org/officeDocument/2006/relationships/image" Target="../media/image10.jpeg"/><Relationship Id="rId9" Type="http://schemas.openxmlformats.org/officeDocument/2006/relationships/image" Target="../media/image27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29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../media/image10.jpe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png"/><Relationship Id="rId12" Type="http://schemas.microsoft.com/office/2007/relationships/hdphoto" Target="../media/hdphoto9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11" Type="http://schemas.openxmlformats.org/officeDocument/2006/relationships/image" Target="../media/image30.png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openxmlformats.org/officeDocument/2006/relationships/image" Target="../media/image10.jpeg"/><Relationship Id="rId9" Type="http://schemas.openxmlformats.org/officeDocument/2006/relationships/image" Target="../media/image26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0793" y="117256"/>
            <a:ext cx="2127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4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424070" y="1658131"/>
            <a:ext cx="11496784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29: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10 –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39319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3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9 - 5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depositphotos_151226446-stock-illustration-cartoon-tropical-fish-collection-set (4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29" b="100000" l="0" r="89975">
                        <a14:foregroundMark x1="26566" y1="51064" x2="29825" y2="58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665" flipH="1">
            <a:off x="3413495" y="-238305"/>
            <a:ext cx="2777217" cy="23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36210CB-350A-4233-AFAC-F5B85921C40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4" y="60764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20713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6 - 5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Tai nguyen thiet ke tro choi\Doreamon cau ca\allison-mcgrath-crayonsswimming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3077627">
            <a:off x="3925675" y="-169211"/>
            <a:ext cx="1530039" cy="178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54001" y="436234"/>
            <a:ext cx="1828012" cy="918725"/>
            <a:chOff x="2989747" y="512028"/>
            <a:chExt cx="1572029" cy="609874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512028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7BC45EE-A842-4FC2-9076-74F528FCB0D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60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22205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10 - 8 = 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Tai nguyen thiet ke tro choi\Doreamon cau ca\source (1)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71570" y="254635"/>
            <a:ext cx="1866172" cy="1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E8832D8-CFC1-464E-8E90-CA84F566755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7" y="525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389" y="201364"/>
            <a:ext cx="1534160" cy="1534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1810" y="710179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48640" y="1618615"/>
            <a:ext cx="11307445" cy="4154170"/>
            <a:chOff x="553792" y="1377360"/>
            <a:chExt cx="10650828" cy="3104488"/>
          </a:xfrm>
        </p:grpSpPr>
        <p:sp>
          <p:nvSpPr>
            <p:cNvPr id="5" name="Rectangle 4"/>
            <p:cNvSpPr/>
            <p:nvPr/>
          </p:nvSpPr>
          <p:spPr>
            <a:xfrm>
              <a:off x="553792" y="1513268"/>
              <a:ext cx="10650828" cy="29685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7370" y="1377360"/>
              <a:ext cx="2606033" cy="2948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10 - 2</a:t>
              </a:r>
              <a:r>
                <a:rPr lang="vi-VN" alt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alt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6 - 3 </a:t>
              </a:r>
              <a:r>
                <a:rPr lang="vi-VN" alt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alt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7 - 6 </a:t>
              </a:r>
              <a:r>
                <a:rPr lang="vi-VN" alt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vi-VN" alt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alt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7796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5172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1467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038" y="4772467"/>
            <a:ext cx="2204899" cy="2204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8380" y="2106295"/>
            <a:ext cx="240982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8 - 7</a:t>
            </a:r>
            <a:r>
              <a:rPr lang="vi-VN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7 - 5</a:t>
            </a:r>
            <a:r>
              <a:rPr lang="vi-VN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9 - 6</a:t>
            </a:r>
            <a:r>
              <a:rPr lang="vi-VN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7505" y="2005965"/>
            <a:ext cx="288353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9 - 5 =</a:t>
            </a:r>
            <a:r>
              <a:rPr lang="vi-VN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6 - 5 =</a:t>
            </a:r>
            <a:r>
              <a:rPr lang="vi-VN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10 - 8 =</a:t>
            </a:r>
            <a:r>
              <a:rPr lang="vi-VN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4E10F-3F9B-4C41-860C-D9BCBC4CD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67" y="1308666"/>
            <a:ext cx="11073884" cy="5549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286" y="546863"/>
            <a:ext cx="12655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7961" y="5850344"/>
            <a:ext cx="849085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Oval 6"/>
          <p:cNvSpPr/>
          <p:nvPr/>
        </p:nvSpPr>
        <p:spPr>
          <a:xfrm>
            <a:off x="5170206" y="5901509"/>
            <a:ext cx="752861" cy="7182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" name="Rectangle 7"/>
          <p:cNvSpPr/>
          <p:nvPr/>
        </p:nvSpPr>
        <p:spPr>
          <a:xfrm>
            <a:off x="5972107" y="5850344"/>
            <a:ext cx="836021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7215458" y="5850344"/>
            <a:ext cx="83602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1948441" y="2858717"/>
            <a:ext cx="9144000" cy="8985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389" y="201364"/>
            <a:ext cx="1534160" cy="1534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1810" y="710179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60425" y="1618615"/>
            <a:ext cx="10650855" cy="4154170"/>
            <a:chOff x="553792" y="1377360"/>
            <a:chExt cx="10650828" cy="3104488"/>
          </a:xfrm>
        </p:grpSpPr>
        <p:sp>
          <p:nvSpPr>
            <p:cNvPr id="5" name="Rectangle 4"/>
            <p:cNvSpPr/>
            <p:nvPr/>
          </p:nvSpPr>
          <p:spPr>
            <a:xfrm>
              <a:off x="553792" y="1513268"/>
              <a:ext cx="10650828" cy="29685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7087" y="1377360"/>
              <a:ext cx="2281730" cy="2948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10 - 2 =</a:t>
              </a:r>
            </a:p>
            <a:p>
              <a:pPr>
                <a:lnSpc>
                  <a:spcPct val="200000"/>
                </a:lnSpc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6 - 3 =</a:t>
              </a:r>
            </a:p>
            <a:p>
              <a:pPr>
                <a:lnSpc>
                  <a:spcPct val="200000"/>
                </a:lnSpc>
              </a:pP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7 - 6 =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7796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55172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14678" y="1905933"/>
              <a:ext cx="184731" cy="108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图片 1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7038" y="4772467"/>
            <a:ext cx="2204899" cy="2204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18352" y="2106046"/>
            <a:ext cx="22048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8 - 7 =</a:t>
            </a:r>
          </a:p>
          <a:p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7 - 5 =</a:t>
            </a:r>
          </a:p>
          <a:p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9 - 6 =</a:t>
            </a:r>
          </a:p>
          <a:p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7505" y="2005965"/>
            <a:ext cx="222948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9 - 5 =</a:t>
            </a:r>
          </a:p>
          <a:p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6 - 5 =</a:t>
            </a:r>
          </a:p>
          <a:p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10 - 8 =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05B4D-38FC-4CD6-A4A3-E6F641379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50"/>
            <a:ext cx="1044504" cy="452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21012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10 - 2 =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74595" y="389255"/>
            <a:ext cx="3275965" cy="38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9D63B6B-0132-4A0C-B144-779709A0103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7" y="525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7964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6 - 3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98837" y="246846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65" y="75058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2834FE4-421D-4015-B5B8-5C29B325F1D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37" y="525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50482"/>
            <a:ext cx="12598400" cy="958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41429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65574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56995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903595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altLang="en-US" sz="4135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903595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0897" y="4358640"/>
            <a:ext cx="16617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7 - 6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89676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4009258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22230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44319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41047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229951" y="266333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10795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706450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94995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7395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17395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98172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17791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26902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84955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84955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62395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56EF34E-9E27-47F3-AAF4-52F80BB7B70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8" y="43743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125984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52717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8 - 7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5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06CF80F-60FF-4A98-90EA-1BE5F961BA7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7" y="60764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02" y="0"/>
            <a:ext cx="12540301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7964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7 - 5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273935" y="254635"/>
            <a:ext cx="3514090" cy="40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C:\Users\ADMIN\Desktop\Doremon cau ca ( trac nghiem )\рыбы-собрания-тропические-20715937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765" flipH="1">
            <a:off x="2612120" y="243299"/>
            <a:ext cx="2544232" cy="13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12" y="171052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10644" y="536591"/>
            <a:ext cx="2096135" cy="761324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Explosion 2 49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1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85BD457-AE95-469E-8434-028BB2D67FE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" y="36292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50" grpId="0" bldLvl="0" animBg="1"/>
      <p:bldP spid="50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4968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31217" y="4343400"/>
            <a:ext cx="16617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9 - 6 =</a:t>
            </a: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Doremon cau ca ( trac nghiem )\depositphotos_151226446-stock-illustration-cartoon-tropical-fish-collection-set (3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78" y1="37220" x2="16389" y2="412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452" flipH="1">
            <a:off x="2409825" y="247015"/>
            <a:ext cx="2629535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7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7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6E7CD10-F2DA-48D7-BFF9-416A3046655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1" y="33524"/>
            <a:ext cx="886505" cy="384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317</Words>
  <Application>Microsoft Office PowerPoint</Application>
  <PresentationFormat>Widescreen</PresentationFormat>
  <Paragraphs>104</Paragraphs>
  <Slides>15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UTM Avo</vt:lpstr>
      <vt:lpstr>SimSun</vt:lpstr>
      <vt:lpstr>SimSun</vt:lpstr>
      <vt:lpstr>Arial</vt:lpstr>
      <vt:lpstr>Calibri</vt:lpstr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55</cp:revision>
  <dcterms:created xsi:type="dcterms:W3CDTF">2021-11-01T08:16:00Z</dcterms:created>
  <dcterms:modified xsi:type="dcterms:W3CDTF">2025-12-04T13:41:50Z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396BE5E50F204BB583302CB2856C211C</vt:lpwstr>
  </property>
  <property fmtid="{D5CDD505-2E9C-101B-9397-08002B2CF9AE}" pid="3" name="KSOProductBuildVer">
    <vt:lpwstr>1033-11.2.0.10351</vt:lpwstr>
  </property>
</Properties>
</file>