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 id="2147483660" r:id="rId2"/>
  </p:sldMasterIdLst>
  <p:notesMasterIdLst>
    <p:notesMasterId r:id="rId48"/>
  </p:notesMasterIdLst>
  <p:sldIdLst>
    <p:sldId id="256" r:id="rId3"/>
    <p:sldId id="257" r:id="rId4"/>
    <p:sldId id="258" r:id="rId5"/>
    <p:sldId id="309" r:id="rId6"/>
    <p:sldId id="310" r:id="rId7"/>
    <p:sldId id="259" r:id="rId8"/>
    <p:sldId id="260" r:id="rId9"/>
    <p:sldId id="263" r:id="rId10"/>
    <p:sldId id="311" r:id="rId11"/>
    <p:sldId id="312" r:id="rId12"/>
    <p:sldId id="313" r:id="rId13"/>
    <p:sldId id="314" r:id="rId14"/>
    <p:sldId id="315" r:id="rId15"/>
    <p:sldId id="308" r:id="rId16"/>
    <p:sldId id="316" r:id="rId17"/>
    <p:sldId id="317" r:id="rId18"/>
    <p:sldId id="318" r:id="rId19"/>
    <p:sldId id="319" r:id="rId20"/>
    <p:sldId id="320" r:id="rId21"/>
    <p:sldId id="321" r:id="rId22"/>
    <p:sldId id="322" r:id="rId23"/>
    <p:sldId id="286" r:id="rId24"/>
    <p:sldId id="324" r:id="rId25"/>
    <p:sldId id="323" r:id="rId26"/>
    <p:sldId id="325" r:id="rId27"/>
    <p:sldId id="326" r:id="rId28"/>
    <p:sldId id="327" r:id="rId29"/>
    <p:sldId id="328" r:id="rId30"/>
    <p:sldId id="329" r:id="rId31"/>
    <p:sldId id="330" r:id="rId32"/>
    <p:sldId id="331" r:id="rId33"/>
    <p:sldId id="332" r:id="rId34"/>
    <p:sldId id="333" r:id="rId35"/>
    <p:sldId id="261" r:id="rId36"/>
    <p:sldId id="262" r:id="rId37"/>
    <p:sldId id="334" r:id="rId38"/>
    <p:sldId id="335" r:id="rId39"/>
    <p:sldId id="336" r:id="rId40"/>
    <p:sldId id="337" r:id="rId41"/>
    <p:sldId id="338" r:id="rId42"/>
    <p:sldId id="339" r:id="rId43"/>
    <p:sldId id="340" r:id="rId44"/>
    <p:sldId id="269" r:id="rId45"/>
    <p:sldId id="267" r:id="rId46"/>
    <p:sldId id="341" r:id="rId47"/>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A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638" autoAdjust="0"/>
    <p:restoredTop sz="94628"/>
  </p:normalViewPr>
  <p:slideViewPr>
    <p:cSldViewPr snapToGrid="0">
      <p:cViewPr varScale="1">
        <p:scale>
          <a:sx n="82" d="100"/>
          <a:sy n="82" d="100"/>
        </p:scale>
        <p:origin x="390"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UTM Avo" panose="02040603050506020204" pitchFamily="18" charset="0"/>
        <a:ea typeface="UTM Avo" panose="0204060305050602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Hướng</a:t>
            </a:r>
            <a:r>
              <a:rPr lang="en-US" baseline="0" dirty="0"/>
              <a:t> </a:t>
            </a:r>
            <a:r>
              <a:rPr lang="en-US" baseline="0" dirty="0" err="1"/>
              <a:t>dẫn</a:t>
            </a:r>
            <a:r>
              <a:rPr lang="en-US" baseline="0" dirty="0"/>
              <a:t>: </a:t>
            </a:r>
            <a:r>
              <a:rPr lang="en-US" baseline="0" dirty="0" err="1"/>
              <a:t>Sau</a:t>
            </a:r>
            <a:r>
              <a:rPr lang="en-US" baseline="0" dirty="0"/>
              <a:t> </a:t>
            </a:r>
            <a:r>
              <a:rPr lang="en-US" baseline="0" dirty="0" err="1"/>
              <a:t>khi</a:t>
            </a:r>
            <a:r>
              <a:rPr lang="en-US" baseline="0" dirty="0"/>
              <a:t> HS </a:t>
            </a:r>
            <a:r>
              <a:rPr lang="en-US" baseline="0" dirty="0" err="1"/>
              <a:t>trả</a:t>
            </a:r>
            <a:r>
              <a:rPr lang="en-US" baseline="0" dirty="0"/>
              <a:t> </a:t>
            </a:r>
            <a:r>
              <a:rPr lang="en-US" baseline="0" dirty="0" err="1"/>
              <a:t>lời</a:t>
            </a:r>
            <a:r>
              <a:rPr lang="en-US" baseline="0" dirty="0"/>
              <a:t> </a:t>
            </a:r>
            <a:r>
              <a:rPr lang="en-US" baseline="0" dirty="0" err="1"/>
              <a:t>đúng</a:t>
            </a:r>
            <a:r>
              <a:rPr lang="en-US" baseline="0" dirty="0"/>
              <a:t>, GV click </a:t>
            </a:r>
            <a:r>
              <a:rPr lang="en-US" baseline="0" dirty="0" err="1"/>
              <a:t>vào</a:t>
            </a:r>
            <a:r>
              <a:rPr lang="en-US" baseline="0" dirty="0"/>
              <a:t> “</a:t>
            </a:r>
            <a:r>
              <a:rPr lang="en-US" baseline="0" dirty="0" err="1"/>
              <a:t>Trở</a:t>
            </a:r>
            <a:r>
              <a:rPr lang="en-US" baseline="0" dirty="0"/>
              <a:t> </a:t>
            </a:r>
            <a:r>
              <a:rPr lang="en-US" baseline="0" dirty="0" err="1"/>
              <a:t>về</a:t>
            </a:r>
            <a:r>
              <a:rPr lang="en-US" baseline="0" dirty="0"/>
              <a:t>” </a:t>
            </a:r>
            <a:r>
              <a:rPr lang="en-US" baseline="0" dirty="0" err="1"/>
              <a:t>để</a:t>
            </a:r>
            <a:r>
              <a:rPr lang="en-US" baseline="0" dirty="0"/>
              <a:t> </a:t>
            </a:r>
            <a:r>
              <a:rPr lang="en-US" baseline="0" dirty="0" err="1"/>
              <a:t>về</a:t>
            </a:r>
            <a:r>
              <a:rPr lang="en-US" baseline="0" dirty="0"/>
              <a:t> </a:t>
            </a:r>
            <a:r>
              <a:rPr lang="en-US" baseline="0" dirty="0" err="1"/>
              <a:t>màn</a:t>
            </a:r>
            <a:r>
              <a:rPr lang="en-US" baseline="0" dirty="0"/>
              <a:t> </a:t>
            </a:r>
            <a:r>
              <a:rPr lang="en-US" baseline="0" dirty="0" err="1"/>
              <a:t>hình</a:t>
            </a:r>
            <a:r>
              <a:rPr lang="en-US" baseline="0" dirty="0"/>
              <a:t> </a:t>
            </a:r>
            <a:r>
              <a:rPr lang="en-US" baseline="0" dirty="0" err="1"/>
              <a:t>xây</a:t>
            </a:r>
            <a:r>
              <a:rPr lang="en-US" baseline="0" dirty="0"/>
              <a:t> </a:t>
            </a:r>
            <a:r>
              <a:rPr lang="en-US" baseline="0" dirty="0" err="1"/>
              <a:t>dựng</a:t>
            </a:r>
            <a:r>
              <a:rPr lang="en-US" baseline="0" dirty="0"/>
              <a:t> </a:t>
            </a:r>
            <a:r>
              <a:rPr lang="en-US" baseline="0" dirty="0" err="1"/>
              <a:t>nông</a:t>
            </a:r>
            <a:r>
              <a:rPr lang="en-US" baseline="0" dirty="0"/>
              <a:t> </a:t>
            </a:r>
            <a:r>
              <a:rPr lang="en-US" baseline="0" dirty="0" err="1"/>
              <a:t>trại</a:t>
            </a:r>
            <a:r>
              <a:rPr lang="en-US" baseline="0" dirty="0"/>
              <a:t>.</a:t>
            </a:r>
          </a:p>
          <a:p>
            <a:endParaRPr lang="en-US" dirty="0"/>
          </a:p>
        </p:txBody>
      </p:sp>
      <p:sp>
        <p:nvSpPr>
          <p:cNvPr id="4" name="Slide Number Placeholder 3"/>
          <p:cNvSpPr>
            <a:spLocks noGrp="1"/>
          </p:cNvSpPr>
          <p:nvPr>
            <p:ph type="sldNum" sz="quarter" idx="10"/>
          </p:nvPr>
        </p:nvSpPr>
        <p:spPr/>
        <p:txBody>
          <a:bodyPr/>
          <a:lstStyle/>
          <a:p>
            <a:fld id="{7747A358-450B-468C-A15F-0E55DB055ED5}" type="slidenum">
              <a:rPr lang="en-US" smtClean="0"/>
              <a:t>11</a:t>
            </a:fld>
            <a:endParaRPr lang="en-US"/>
          </a:p>
        </p:txBody>
      </p:sp>
    </p:spTree>
    <p:extLst>
      <p:ext uri="{BB962C8B-B14F-4D97-AF65-F5344CB8AC3E}">
        <p14:creationId xmlns:p14="http://schemas.microsoft.com/office/powerpoint/2010/main" val="23732889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Hướng</a:t>
            </a:r>
            <a:r>
              <a:rPr lang="en-US" baseline="0" dirty="0"/>
              <a:t> </a:t>
            </a:r>
            <a:r>
              <a:rPr lang="en-US" baseline="0" dirty="0" err="1"/>
              <a:t>dẫn</a:t>
            </a:r>
            <a:r>
              <a:rPr lang="en-US" baseline="0" dirty="0"/>
              <a:t>: </a:t>
            </a:r>
            <a:r>
              <a:rPr lang="en-US" baseline="0" dirty="0" err="1"/>
              <a:t>Sau</a:t>
            </a:r>
            <a:r>
              <a:rPr lang="en-US" baseline="0" dirty="0"/>
              <a:t> </a:t>
            </a:r>
            <a:r>
              <a:rPr lang="en-US" baseline="0" dirty="0" err="1"/>
              <a:t>khi</a:t>
            </a:r>
            <a:r>
              <a:rPr lang="en-US" baseline="0" dirty="0"/>
              <a:t> HS </a:t>
            </a:r>
            <a:r>
              <a:rPr lang="en-US" baseline="0" dirty="0" err="1"/>
              <a:t>trả</a:t>
            </a:r>
            <a:r>
              <a:rPr lang="en-US" baseline="0" dirty="0"/>
              <a:t> </a:t>
            </a:r>
            <a:r>
              <a:rPr lang="en-US" baseline="0" dirty="0" err="1"/>
              <a:t>lời</a:t>
            </a:r>
            <a:r>
              <a:rPr lang="en-US" baseline="0" dirty="0"/>
              <a:t> </a:t>
            </a:r>
            <a:r>
              <a:rPr lang="en-US" baseline="0" dirty="0" err="1"/>
              <a:t>đúng</a:t>
            </a:r>
            <a:r>
              <a:rPr lang="en-US" baseline="0" dirty="0"/>
              <a:t>, GV click </a:t>
            </a:r>
            <a:r>
              <a:rPr lang="en-US" baseline="0" dirty="0" err="1"/>
              <a:t>vào</a:t>
            </a:r>
            <a:r>
              <a:rPr lang="en-US" baseline="0" dirty="0"/>
              <a:t> “</a:t>
            </a:r>
            <a:r>
              <a:rPr lang="en-US" baseline="0" dirty="0" err="1"/>
              <a:t>Trở</a:t>
            </a:r>
            <a:r>
              <a:rPr lang="en-US" baseline="0" dirty="0"/>
              <a:t> </a:t>
            </a:r>
            <a:r>
              <a:rPr lang="en-US" baseline="0" dirty="0" err="1"/>
              <a:t>về</a:t>
            </a:r>
            <a:r>
              <a:rPr lang="en-US" baseline="0" dirty="0"/>
              <a:t>” </a:t>
            </a:r>
            <a:r>
              <a:rPr lang="en-US" baseline="0" dirty="0" err="1"/>
              <a:t>để</a:t>
            </a:r>
            <a:r>
              <a:rPr lang="en-US" baseline="0" dirty="0"/>
              <a:t> </a:t>
            </a:r>
            <a:r>
              <a:rPr lang="en-US" baseline="0" dirty="0" err="1"/>
              <a:t>về</a:t>
            </a:r>
            <a:r>
              <a:rPr lang="en-US" baseline="0" dirty="0"/>
              <a:t> </a:t>
            </a:r>
            <a:r>
              <a:rPr lang="en-US" baseline="0" dirty="0" err="1"/>
              <a:t>màn</a:t>
            </a:r>
            <a:r>
              <a:rPr lang="en-US" baseline="0" dirty="0"/>
              <a:t> </a:t>
            </a:r>
            <a:r>
              <a:rPr lang="en-US" baseline="0" dirty="0" err="1"/>
              <a:t>hình</a:t>
            </a:r>
            <a:r>
              <a:rPr lang="en-US" baseline="0" dirty="0"/>
              <a:t> </a:t>
            </a:r>
            <a:r>
              <a:rPr lang="en-US" baseline="0" dirty="0" err="1"/>
              <a:t>xây</a:t>
            </a:r>
            <a:r>
              <a:rPr lang="en-US" baseline="0" dirty="0"/>
              <a:t> </a:t>
            </a:r>
            <a:r>
              <a:rPr lang="en-US" baseline="0" dirty="0" err="1"/>
              <a:t>dựng</a:t>
            </a:r>
            <a:r>
              <a:rPr lang="en-US" baseline="0" dirty="0"/>
              <a:t> </a:t>
            </a:r>
            <a:r>
              <a:rPr lang="en-US" baseline="0" dirty="0" err="1"/>
              <a:t>nông</a:t>
            </a:r>
            <a:r>
              <a:rPr lang="en-US" baseline="0" dirty="0"/>
              <a:t> </a:t>
            </a:r>
            <a:r>
              <a:rPr lang="en-US" baseline="0" dirty="0" err="1"/>
              <a:t>trại</a:t>
            </a:r>
            <a:r>
              <a:rPr lang="en-US" baseline="0" dirty="0"/>
              <a:t>.</a:t>
            </a:r>
          </a:p>
          <a:p>
            <a:endParaRPr lang="en-US" dirty="0"/>
          </a:p>
        </p:txBody>
      </p:sp>
      <p:sp>
        <p:nvSpPr>
          <p:cNvPr id="4" name="Slide Number Placeholder 3"/>
          <p:cNvSpPr>
            <a:spLocks noGrp="1"/>
          </p:cNvSpPr>
          <p:nvPr>
            <p:ph type="sldNum" sz="quarter" idx="10"/>
          </p:nvPr>
        </p:nvSpPr>
        <p:spPr/>
        <p:txBody>
          <a:bodyPr/>
          <a:lstStyle/>
          <a:p>
            <a:fld id="{7747A358-450B-468C-A15F-0E55DB055ED5}" type="slidenum">
              <a:rPr lang="en-US" smtClean="0"/>
              <a:t>12</a:t>
            </a:fld>
            <a:endParaRPr lang="en-US"/>
          </a:p>
        </p:txBody>
      </p:sp>
    </p:spTree>
    <p:extLst>
      <p:ext uri="{BB962C8B-B14F-4D97-AF65-F5344CB8AC3E}">
        <p14:creationId xmlns:p14="http://schemas.microsoft.com/office/powerpoint/2010/main" val="29652736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Hướng</a:t>
            </a:r>
            <a:r>
              <a:rPr lang="en-US" baseline="0" dirty="0"/>
              <a:t> </a:t>
            </a:r>
            <a:r>
              <a:rPr lang="en-US" baseline="0" dirty="0" err="1"/>
              <a:t>dẫn</a:t>
            </a:r>
            <a:r>
              <a:rPr lang="en-US" baseline="0" dirty="0"/>
              <a:t>: </a:t>
            </a:r>
            <a:r>
              <a:rPr lang="en-US" baseline="0" dirty="0" err="1"/>
              <a:t>Sau</a:t>
            </a:r>
            <a:r>
              <a:rPr lang="en-US" baseline="0" dirty="0"/>
              <a:t> </a:t>
            </a:r>
            <a:r>
              <a:rPr lang="en-US" baseline="0" dirty="0" err="1"/>
              <a:t>khi</a:t>
            </a:r>
            <a:r>
              <a:rPr lang="en-US" baseline="0" dirty="0"/>
              <a:t> HS </a:t>
            </a:r>
            <a:r>
              <a:rPr lang="en-US" baseline="0" dirty="0" err="1"/>
              <a:t>trả</a:t>
            </a:r>
            <a:r>
              <a:rPr lang="en-US" baseline="0" dirty="0"/>
              <a:t> </a:t>
            </a:r>
            <a:r>
              <a:rPr lang="en-US" baseline="0" dirty="0" err="1"/>
              <a:t>lời</a:t>
            </a:r>
            <a:r>
              <a:rPr lang="en-US" baseline="0" dirty="0"/>
              <a:t> </a:t>
            </a:r>
            <a:r>
              <a:rPr lang="en-US" baseline="0" dirty="0" err="1"/>
              <a:t>đúng</a:t>
            </a:r>
            <a:r>
              <a:rPr lang="en-US" baseline="0" dirty="0"/>
              <a:t>, GV click </a:t>
            </a:r>
            <a:r>
              <a:rPr lang="en-US" baseline="0" dirty="0" err="1"/>
              <a:t>vào</a:t>
            </a:r>
            <a:r>
              <a:rPr lang="en-US" baseline="0" dirty="0"/>
              <a:t> “</a:t>
            </a:r>
            <a:r>
              <a:rPr lang="en-US" baseline="0" dirty="0" err="1"/>
              <a:t>Trở</a:t>
            </a:r>
            <a:r>
              <a:rPr lang="en-US" baseline="0" dirty="0"/>
              <a:t> </a:t>
            </a:r>
            <a:r>
              <a:rPr lang="en-US" baseline="0" dirty="0" err="1"/>
              <a:t>về</a:t>
            </a:r>
            <a:r>
              <a:rPr lang="en-US" baseline="0" dirty="0"/>
              <a:t>” </a:t>
            </a:r>
            <a:r>
              <a:rPr lang="en-US" baseline="0" dirty="0" err="1"/>
              <a:t>để</a:t>
            </a:r>
            <a:r>
              <a:rPr lang="en-US" baseline="0" dirty="0"/>
              <a:t> </a:t>
            </a:r>
            <a:r>
              <a:rPr lang="en-US" baseline="0" dirty="0" err="1"/>
              <a:t>về</a:t>
            </a:r>
            <a:r>
              <a:rPr lang="en-US" baseline="0" dirty="0"/>
              <a:t> </a:t>
            </a:r>
            <a:r>
              <a:rPr lang="en-US" baseline="0" dirty="0" err="1"/>
              <a:t>màn</a:t>
            </a:r>
            <a:r>
              <a:rPr lang="en-US" baseline="0" dirty="0"/>
              <a:t> </a:t>
            </a:r>
            <a:r>
              <a:rPr lang="en-US" baseline="0" dirty="0" err="1"/>
              <a:t>hình</a:t>
            </a:r>
            <a:r>
              <a:rPr lang="en-US" baseline="0" dirty="0"/>
              <a:t> </a:t>
            </a:r>
            <a:r>
              <a:rPr lang="en-US" baseline="0" dirty="0" err="1"/>
              <a:t>xây</a:t>
            </a:r>
            <a:r>
              <a:rPr lang="en-US" baseline="0" dirty="0"/>
              <a:t> </a:t>
            </a:r>
            <a:r>
              <a:rPr lang="en-US" baseline="0" dirty="0" err="1"/>
              <a:t>dựng</a:t>
            </a:r>
            <a:r>
              <a:rPr lang="en-US" baseline="0" dirty="0"/>
              <a:t> </a:t>
            </a:r>
            <a:r>
              <a:rPr lang="en-US" baseline="0" dirty="0" err="1"/>
              <a:t>nông</a:t>
            </a:r>
            <a:r>
              <a:rPr lang="en-US" baseline="0" dirty="0"/>
              <a:t> </a:t>
            </a:r>
            <a:r>
              <a:rPr lang="en-US" baseline="0" dirty="0" err="1"/>
              <a:t>trại</a:t>
            </a:r>
            <a:r>
              <a:rPr lang="en-US" baseline="0" dirty="0"/>
              <a:t>.</a:t>
            </a:r>
          </a:p>
          <a:p>
            <a:endParaRPr lang="en-US" dirty="0"/>
          </a:p>
        </p:txBody>
      </p:sp>
      <p:sp>
        <p:nvSpPr>
          <p:cNvPr id="4" name="Slide Number Placeholder 3"/>
          <p:cNvSpPr>
            <a:spLocks noGrp="1"/>
          </p:cNvSpPr>
          <p:nvPr>
            <p:ph type="sldNum" sz="quarter" idx="10"/>
          </p:nvPr>
        </p:nvSpPr>
        <p:spPr/>
        <p:txBody>
          <a:bodyPr/>
          <a:lstStyle/>
          <a:p>
            <a:fld id="{7747A358-450B-468C-A15F-0E55DB055ED5}" type="slidenum">
              <a:rPr lang="en-US" smtClean="0"/>
              <a:t>13</a:t>
            </a:fld>
            <a:endParaRPr lang="en-US"/>
          </a:p>
        </p:txBody>
      </p:sp>
    </p:spTree>
    <p:extLst>
      <p:ext uri="{BB962C8B-B14F-4D97-AF65-F5344CB8AC3E}">
        <p14:creationId xmlns:p14="http://schemas.microsoft.com/office/powerpoint/2010/main" val="6077972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960925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741334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202186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076335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967208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12308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82391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611437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Hướng</a:t>
            </a:r>
            <a:r>
              <a:rPr lang="en-US" baseline="0" dirty="0"/>
              <a:t> </a:t>
            </a:r>
            <a:r>
              <a:rPr lang="en-US" baseline="0" dirty="0" err="1"/>
              <a:t>dẫn</a:t>
            </a:r>
            <a:r>
              <a:rPr lang="en-US" baseline="0" dirty="0"/>
              <a:t> GV click </a:t>
            </a:r>
            <a:r>
              <a:rPr lang="en-US" baseline="0" dirty="0" err="1"/>
              <a:t>vào</a:t>
            </a:r>
            <a:r>
              <a:rPr lang="en-US" baseline="0" dirty="0"/>
              <a:t> </a:t>
            </a:r>
            <a:r>
              <a:rPr lang="en-US" baseline="0" dirty="0" err="1"/>
              <a:t>bông</a:t>
            </a:r>
            <a:r>
              <a:rPr lang="en-US" baseline="0" dirty="0"/>
              <a:t> </a:t>
            </a:r>
            <a:r>
              <a:rPr lang="en-US" baseline="0" dirty="0" err="1"/>
              <a:t>hoa</a:t>
            </a:r>
            <a:r>
              <a:rPr lang="en-US" baseline="0" dirty="0"/>
              <a:t> </a:t>
            </a:r>
            <a:r>
              <a:rPr lang="en-US" baseline="0" dirty="0" err="1"/>
              <a:t>tương</a:t>
            </a:r>
            <a:r>
              <a:rPr lang="en-US" baseline="0" dirty="0"/>
              <a:t> </a:t>
            </a:r>
            <a:r>
              <a:rPr lang="en-US" baseline="0" dirty="0" err="1"/>
              <a:t>ứng</a:t>
            </a:r>
            <a:r>
              <a:rPr lang="en-US" baseline="0" dirty="0"/>
              <a:t> </a:t>
            </a:r>
            <a:r>
              <a:rPr lang="en-US" baseline="0" dirty="0" err="1"/>
              <a:t>để</a:t>
            </a:r>
            <a:r>
              <a:rPr lang="en-US" baseline="0" dirty="0"/>
              <a:t> </a:t>
            </a:r>
            <a:r>
              <a:rPr lang="en-US" baseline="0" dirty="0" err="1"/>
              <a:t>chọn</a:t>
            </a:r>
            <a:r>
              <a:rPr lang="en-US" baseline="0" dirty="0"/>
              <a:t> </a:t>
            </a:r>
            <a:r>
              <a:rPr lang="en-US" baseline="0" dirty="0" err="1"/>
              <a:t>đáp</a:t>
            </a:r>
            <a:r>
              <a:rPr lang="en-US" baseline="0" dirty="0"/>
              <a:t> </a:t>
            </a:r>
            <a:r>
              <a:rPr lang="en-US" baseline="0" dirty="0" err="1"/>
              <a:t>án</a:t>
            </a:r>
            <a:r>
              <a:rPr lang="en-US" baseline="0" dirty="0"/>
              <a:t> </a:t>
            </a:r>
            <a:r>
              <a:rPr lang="en-US" baseline="0" dirty="0" err="1"/>
              <a:t>đúng</a:t>
            </a:r>
            <a:r>
              <a:rPr lang="en-US" baseline="0" dirty="0"/>
              <a:t>.</a:t>
            </a:r>
            <a:endParaRPr lang="en-US" dirty="0"/>
          </a:p>
        </p:txBody>
      </p:sp>
      <p:sp>
        <p:nvSpPr>
          <p:cNvPr id="4" name="Slide Number Placeholder 3"/>
          <p:cNvSpPr>
            <a:spLocks noGrp="1"/>
          </p:cNvSpPr>
          <p:nvPr>
            <p:ph type="sldNum" sz="quarter" idx="10"/>
          </p:nvPr>
        </p:nvSpPr>
        <p:spPr/>
        <p:txBody>
          <a:bodyPr/>
          <a:lstStyle/>
          <a:p>
            <a:fld id="{89B29AFA-2AA5-4A27-9A9E-2AA0FD36B321}" type="slidenum">
              <a:rPr lang="en-US" smtClean="0">
                <a:latin typeface="UTM Avo" panose="02040603050506020204" pitchFamily="18" charset="0"/>
              </a:rPr>
              <a:t>23</a:t>
            </a:fld>
            <a:endParaRPr lang="en-US">
              <a:latin typeface="UTM Avo" panose="02040603050506020204" pitchFamily="18" charset="0"/>
            </a:endParaRPr>
          </a:p>
        </p:txBody>
      </p:sp>
    </p:spTree>
    <p:extLst>
      <p:ext uri="{BB962C8B-B14F-4D97-AF65-F5344CB8AC3E}">
        <p14:creationId xmlns:p14="http://schemas.microsoft.com/office/powerpoint/2010/main" val="19293881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617554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007105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11904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510890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523770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554740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957123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76396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252309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599093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 name="Google Shape;10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 name="Google Shape;10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 name="Google Shape;10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86997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 name="Google Shape;10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193909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 name="Google Shape;10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305574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 name="Google Shape;10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493347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 name="Google Shape;10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806564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 name="Google Shape;10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727642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342624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 name="Google Shape;10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85481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 name="Google Shape;12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215055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 name="Google Shape;10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Hướng</a:t>
            </a:r>
            <a:r>
              <a:rPr lang="en-US" baseline="0" dirty="0"/>
              <a:t> </a:t>
            </a:r>
            <a:r>
              <a:rPr lang="en-US" baseline="0" dirty="0" err="1"/>
              <a:t>dẫn</a:t>
            </a:r>
            <a:r>
              <a:rPr lang="en-US" baseline="0" dirty="0"/>
              <a:t>: GV click </a:t>
            </a:r>
            <a:r>
              <a:rPr lang="en-US" baseline="0" dirty="0" err="1"/>
              <a:t>vào</a:t>
            </a:r>
            <a:r>
              <a:rPr lang="en-US" baseline="0" dirty="0"/>
              <a:t> </a:t>
            </a:r>
            <a:r>
              <a:rPr lang="en-US" baseline="0" dirty="0" err="1"/>
              <a:t>số</a:t>
            </a:r>
            <a:r>
              <a:rPr lang="en-US" baseline="0" dirty="0"/>
              <a:t> 1-6 </a:t>
            </a:r>
            <a:r>
              <a:rPr lang="en-US" baseline="0" dirty="0" err="1"/>
              <a:t>để</a:t>
            </a:r>
            <a:r>
              <a:rPr lang="en-US" baseline="0" dirty="0"/>
              <a:t> </a:t>
            </a:r>
            <a:r>
              <a:rPr lang="en-US" baseline="0" dirty="0" err="1"/>
              <a:t>hiện</a:t>
            </a:r>
            <a:r>
              <a:rPr lang="en-US" baseline="0" dirty="0"/>
              <a:t> </a:t>
            </a:r>
            <a:r>
              <a:rPr lang="en-US" baseline="0" dirty="0" err="1"/>
              <a:t>câu</a:t>
            </a:r>
            <a:r>
              <a:rPr lang="en-US" baseline="0" dirty="0"/>
              <a:t> </a:t>
            </a:r>
            <a:r>
              <a:rPr lang="en-US" baseline="0" dirty="0" err="1"/>
              <a:t>hỏi</a:t>
            </a:r>
            <a:r>
              <a:rPr lang="en-US" baseline="0" dirty="0"/>
              <a:t> </a:t>
            </a:r>
            <a:r>
              <a:rPr lang="en-US" baseline="0" dirty="0" err="1"/>
              <a:t>tương</a:t>
            </a:r>
            <a:r>
              <a:rPr lang="en-US" baseline="0" dirty="0"/>
              <a:t> </a:t>
            </a:r>
            <a:r>
              <a:rPr lang="en-US" baseline="0" dirty="0" err="1"/>
              <a:t>ứng</a:t>
            </a:r>
            <a:r>
              <a:rPr lang="en-US" baseline="0" dirty="0"/>
              <a:t>.</a:t>
            </a:r>
          </a:p>
          <a:p>
            <a:r>
              <a:rPr lang="en-US" baseline="0" dirty="0" err="1"/>
              <a:t>Sau</a:t>
            </a:r>
            <a:r>
              <a:rPr lang="en-US" baseline="0" dirty="0"/>
              <a:t> </a:t>
            </a:r>
            <a:r>
              <a:rPr lang="en-US" baseline="0" dirty="0" err="1"/>
              <a:t>khi</a:t>
            </a:r>
            <a:r>
              <a:rPr lang="en-US" baseline="0" dirty="0"/>
              <a:t> HS </a:t>
            </a:r>
            <a:r>
              <a:rPr lang="en-US" baseline="0" dirty="0" err="1"/>
              <a:t>trả</a:t>
            </a:r>
            <a:r>
              <a:rPr lang="en-US" baseline="0" dirty="0"/>
              <a:t> </a:t>
            </a:r>
            <a:r>
              <a:rPr lang="en-US" baseline="0" dirty="0" err="1"/>
              <a:t>lời</a:t>
            </a:r>
            <a:r>
              <a:rPr lang="en-US" baseline="0" dirty="0"/>
              <a:t> </a:t>
            </a:r>
            <a:r>
              <a:rPr lang="en-US" baseline="0" dirty="0" err="1"/>
              <a:t>đúng</a:t>
            </a:r>
            <a:r>
              <a:rPr lang="en-US" baseline="0" dirty="0"/>
              <a:t>, GV click </a:t>
            </a:r>
            <a:r>
              <a:rPr lang="en-US" baseline="0" dirty="0" err="1"/>
              <a:t>vào</a:t>
            </a:r>
            <a:r>
              <a:rPr lang="en-US" baseline="0" dirty="0"/>
              <a:t> con </a:t>
            </a:r>
            <a:r>
              <a:rPr lang="en-US" baseline="0" dirty="0" err="1"/>
              <a:t>vật</a:t>
            </a:r>
            <a:r>
              <a:rPr lang="en-US" baseline="0" dirty="0"/>
              <a:t> </a:t>
            </a:r>
            <a:r>
              <a:rPr lang="en-US" baseline="0" dirty="0" err="1"/>
              <a:t>tương</a:t>
            </a:r>
            <a:r>
              <a:rPr lang="en-US" baseline="0" dirty="0"/>
              <a:t> </a:t>
            </a:r>
            <a:r>
              <a:rPr lang="en-US" baseline="0" dirty="0" err="1"/>
              <a:t>ứng</a:t>
            </a:r>
            <a:r>
              <a:rPr lang="en-US" baseline="0" dirty="0"/>
              <a:t> </a:t>
            </a:r>
            <a:r>
              <a:rPr lang="en-US" baseline="0" dirty="0" err="1"/>
              <a:t>để</a:t>
            </a:r>
            <a:r>
              <a:rPr lang="en-US" baseline="0" dirty="0"/>
              <a:t> </a:t>
            </a:r>
            <a:r>
              <a:rPr lang="en-US" baseline="0" dirty="0" err="1"/>
              <a:t>nuôi</a:t>
            </a:r>
            <a:r>
              <a:rPr lang="en-US" baseline="0" dirty="0"/>
              <a:t> </a:t>
            </a:r>
            <a:r>
              <a:rPr lang="en-US" baseline="0" dirty="0" err="1"/>
              <a:t>trong</a:t>
            </a:r>
            <a:r>
              <a:rPr lang="en-US" baseline="0" dirty="0"/>
              <a:t> </a:t>
            </a:r>
            <a:r>
              <a:rPr lang="en-US" baseline="0" dirty="0" err="1"/>
              <a:t>nông</a:t>
            </a:r>
            <a:r>
              <a:rPr lang="en-US" baseline="0" dirty="0"/>
              <a:t> </a:t>
            </a:r>
            <a:r>
              <a:rPr lang="en-US" baseline="0" err="1"/>
              <a:t>trại</a:t>
            </a:r>
            <a:r>
              <a:rPr lang="en-US" baseline="0"/>
              <a:t>.</a:t>
            </a:r>
          </a:p>
          <a:p>
            <a:r>
              <a:rPr lang="en-US" baseline="0"/>
              <a:t>Sau khi hoàn thành, clock vào máy cày của bác nông dân để sang slide nội dung tiếp theo</a:t>
            </a:r>
            <a:endParaRPr lang="en-US" dirty="0"/>
          </a:p>
        </p:txBody>
      </p:sp>
      <p:sp>
        <p:nvSpPr>
          <p:cNvPr id="4" name="Slide Number Placeholder 3"/>
          <p:cNvSpPr>
            <a:spLocks noGrp="1"/>
          </p:cNvSpPr>
          <p:nvPr>
            <p:ph type="sldNum" sz="quarter" idx="10"/>
          </p:nvPr>
        </p:nvSpPr>
        <p:spPr/>
        <p:txBody>
          <a:bodyPr/>
          <a:lstStyle/>
          <a:p>
            <a:fld id="{7747A358-450B-468C-A15F-0E55DB055ED5}" type="slidenum">
              <a:rPr lang="en-US" smtClean="0"/>
              <a:t>9</a:t>
            </a:fld>
            <a:endParaRPr lang="en-US"/>
          </a:p>
        </p:txBody>
      </p:sp>
    </p:spTree>
    <p:extLst>
      <p:ext uri="{BB962C8B-B14F-4D97-AF65-F5344CB8AC3E}">
        <p14:creationId xmlns:p14="http://schemas.microsoft.com/office/powerpoint/2010/main" val="32208303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Hướng</a:t>
            </a:r>
            <a:r>
              <a:rPr lang="en-US" baseline="0" dirty="0"/>
              <a:t> </a:t>
            </a:r>
            <a:r>
              <a:rPr lang="en-US" baseline="0" dirty="0" err="1"/>
              <a:t>dẫn</a:t>
            </a:r>
            <a:r>
              <a:rPr lang="en-US" baseline="0" dirty="0"/>
              <a:t>: </a:t>
            </a:r>
            <a:r>
              <a:rPr lang="en-US" baseline="0" dirty="0" err="1"/>
              <a:t>Sau</a:t>
            </a:r>
            <a:r>
              <a:rPr lang="en-US" baseline="0" dirty="0"/>
              <a:t> </a:t>
            </a:r>
            <a:r>
              <a:rPr lang="en-US" baseline="0" dirty="0" err="1"/>
              <a:t>khi</a:t>
            </a:r>
            <a:r>
              <a:rPr lang="en-US" baseline="0" dirty="0"/>
              <a:t> HS </a:t>
            </a:r>
            <a:r>
              <a:rPr lang="en-US" baseline="0" dirty="0" err="1"/>
              <a:t>trả</a:t>
            </a:r>
            <a:r>
              <a:rPr lang="en-US" baseline="0" dirty="0"/>
              <a:t> </a:t>
            </a:r>
            <a:r>
              <a:rPr lang="en-US" baseline="0" dirty="0" err="1"/>
              <a:t>lời</a:t>
            </a:r>
            <a:r>
              <a:rPr lang="en-US" baseline="0" dirty="0"/>
              <a:t> </a:t>
            </a:r>
            <a:r>
              <a:rPr lang="en-US" baseline="0" dirty="0" err="1"/>
              <a:t>đúng</a:t>
            </a:r>
            <a:r>
              <a:rPr lang="en-US" baseline="0" dirty="0"/>
              <a:t>, GV click </a:t>
            </a:r>
            <a:r>
              <a:rPr lang="en-US" baseline="0" dirty="0" err="1"/>
              <a:t>vào</a:t>
            </a:r>
            <a:r>
              <a:rPr lang="en-US" baseline="0" dirty="0"/>
              <a:t> “</a:t>
            </a:r>
            <a:r>
              <a:rPr lang="en-US" baseline="0" dirty="0" err="1"/>
              <a:t>Trở</a:t>
            </a:r>
            <a:r>
              <a:rPr lang="en-US" baseline="0" dirty="0"/>
              <a:t> </a:t>
            </a:r>
            <a:r>
              <a:rPr lang="en-US" baseline="0" dirty="0" err="1"/>
              <a:t>về</a:t>
            </a:r>
            <a:r>
              <a:rPr lang="en-US" baseline="0" dirty="0"/>
              <a:t>” </a:t>
            </a:r>
            <a:r>
              <a:rPr lang="en-US" baseline="0" dirty="0" err="1"/>
              <a:t>để</a:t>
            </a:r>
            <a:r>
              <a:rPr lang="en-US" baseline="0" dirty="0"/>
              <a:t> </a:t>
            </a:r>
            <a:r>
              <a:rPr lang="en-US" baseline="0" dirty="0" err="1"/>
              <a:t>về</a:t>
            </a:r>
            <a:r>
              <a:rPr lang="en-US" baseline="0" dirty="0"/>
              <a:t> </a:t>
            </a:r>
            <a:r>
              <a:rPr lang="en-US" baseline="0" dirty="0" err="1"/>
              <a:t>màn</a:t>
            </a:r>
            <a:r>
              <a:rPr lang="en-US" baseline="0" dirty="0"/>
              <a:t> </a:t>
            </a:r>
            <a:r>
              <a:rPr lang="en-US" baseline="0" dirty="0" err="1"/>
              <a:t>hình</a:t>
            </a:r>
            <a:r>
              <a:rPr lang="en-US" baseline="0" dirty="0"/>
              <a:t> </a:t>
            </a:r>
            <a:r>
              <a:rPr lang="en-US" baseline="0" dirty="0" err="1"/>
              <a:t>xây</a:t>
            </a:r>
            <a:r>
              <a:rPr lang="en-US" baseline="0" dirty="0"/>
              <a:t> </a:t>
            </a:r>
            <a:r>
              <a:rPr lang="en-US" baseline="0" dirty="0" err="1"/>
              <a:t>dựng</a:t>
            </a:r>
            <a:r>
              <a:rPr lang="en-US" baseline="0" dirty="0"/>
              <a:t> </a:t>
            </a:r>
            <a:r>
              <a:rPr lang="en-US" baseline="0" dirty="0" err="1"/>
              <a:t>nông</a:t>
            </a:r>
            <a:r>
              <a:rPr lang="en-US" baseline="0" dirty="0"/>
              <a:t> </a:t>
            </a:r>
            <a:r>
              <a:rPr lang="en-US" baseline="0" dirty="0" err="1"/>
              <a:t>trại</a:t>
            </a:r>
            <a:r>
              <a:rPr lang="en-US" baseline="0" dirty="0"/>
              <a:t>.</a:t>
            </a:r>
          </a:p>
        </p:txBody>
      </p:sp>
      <p:sp>
        <p:nvSpPr>
          <p:cNvPr id="4" name="Slide Number Placeholder 3"/>
          <p:cNvSpPr>
            <a:spLocks noGrp="1"/>
          </p:cNvSpPr>
          <p:nvPr>
            <p:ph type="sldNum" sz="quarter" idx="10"/>
          </p:nvPr>
        </p:nvSpPr>
        <p:spPr/>
        <p:txBody>
          <a:bodyPr/>
          <a:lstStyle/>
          <a:p>
            <a:fld id="{7747A358-450B-468C-A15F-0E55DB055ED5}" type="slidenum">
              <a:rPr lang="en-US" smtClean="0"/>
              <a:t>10</a:t>
            </a:fld>
            <a:endParaRPr lang="en-US"/>
          </a:p>
        </p:txBody>
      </p:sp>
    </p:spTree>
    <p:extLst>
      <p:ext uri="{BB962C8B-B14F-4D97-AF65-F5344CB8AC3E}">
        <p14:creationId xmlns:p14="http://schemas.microsoft.com/office/powerpoint/2010/main" val="16726853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UTM Avo" panose="02040603050506020204" pitchFamily="18"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UTM Avo" panose="02040603050506020204"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UTM Avo" panose="02040603050506020204"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667510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811602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648547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854438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6"/>
        <p:cNvGrpSpPr/>
        <p:nvPr/>
      </p:nvGrpSpPr>
      <p:grpSpPr>
        <a:xfrm>
          <a:off x="0" y="0"/>
          <a:ext cx="0" cy="0"/>
          <a:chOff x="0" y="0"/>
          <a:chExt cx="0" cy="0"/>
        </a:xfrm>
      </p:grpSpPr>
      <p:sp>
        <p:nvSpPr>
          <p:cNvPr id="37" name="Google Shape;37;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709707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649241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406730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085783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9" name="Google Shape;19;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0" name="Google Shape;20;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1"/>
          <p:cNvSpPr>
            <a:spLocks noGrp="1"/>
          </p:cNvSpPr>
          <p:nvPr>
            <p:ph type="pic" idx="2"/>
          </p:nvPr>
        </p:nvSpPr>
        <p:spPr>
          <a:xfrm>
            <a:off x="5183188" y="987425"/>
            <a:ext cx="6172200" cy="4873625"/>
          </a:xfrm>
          <a:prstGeom prst="rect">
            <a:avLst/>
          </a:prstGeom>
          <a:noFill/>
          <a:ln>
            <a:noFill/>
          </a:ln>
        </p:spPr>
      </p:sp>
      <p:sp>
        <p:nvSpPr>
          <p:cNvPr id="64" name="Google Shape;64;p1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274153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92429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509686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UTM Avo" panose="02040603050506020204"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6" name="Google Shape;26;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latin typeface="UTM Avo" panose="02040603050506020204" pitchFamily="18" charset="0"/>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1" name="Google Shape;31;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UTM Avo" panose="02040603050506020204"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UTM Avo" panose="02040603050506020204"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8" name="Google Shape;38;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atin typeface="UTM Avo" panose="02040603050506020204" pitchFamily="18" charset="0"/>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UTM Avo" panose="02040603050506020204"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atin typeface="UTM Avo" panose="02040603050506020204" pitchFamily="18" charset="0"/>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UTM Avo" panose="02040603050506020204" pitchFamily="18" charset="0"/>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47" name="Google Shape;47;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48" name="Google Shape;4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atin typeface="UTM Avo" panose="02040603050506020204" pitchFamily="18" charset="0"/>
              </a:defRPr>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atin typeface="UTM Avo" panose="02040603050506020204" pitchFamily="18" charset="0"/>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atin typeface="UTM Avo" panose="02040603050506020204" pitchFamily="18" charset="0"/>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11" name="9Slide.vn - 2019">
            <a:extLst>
              <a:ext uri="{FF2B5EF4-FFF2-40B4-BE49-F238E27FC236}">
                <a16:creationId xmlns:a16="http://schemas.microsoft.com/office/drawing/2014/main" id="{AB3FC753-C444-BC49-A095-2AC0CD2E94B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UTM Avo" panose="02040603050506020204" pitchFamily="18" charset="0"/>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UTM Avo" panose="02040603050506020204" pitchFamily="18" charset="0"/>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UTM Avo" panose="02040603050506020204" pitchFamily="18" charset="0"/>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UTM Avo" panose="02040603050506020204" pitchFamily="18" charset="0"/>
          <a:ea typeface="UTM Avo" panose="0204060305050602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UTM Avo" panose="02040603050506020204" pitchFamily="18" charset="0"/>
          <a:ea typeface="UTM Avo" panose="0204060305050602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62277860"/>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45.jpeg"/><Relationship Id="rId7" Type="http://schemas.microsoft.com/office/2007/relationships/hdphoto" Target="../media/hdphoto25.wdp"/><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slide" Target="slide9.xml"/><Relationship Id="rId10" Type="http://schemas.microsoft.com/office/2007/relationships/hdphoto" Target="../media/hdphoto26.wdp"/><Relationship Id="rId4" Type="http://schemas.openxmlformats.org/officeDocument/2006/relationships/image" Target="../media/image46.png"/><Relationship Id="rId9" Type="http://schemas.openxmlformats.org/officeDocument/2006/relationships/image" Target="../media/image48.png"/></Relationships>
</file>

<file path=ppt/slides/_rels/slide11.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image" Target="../media/image45.jpeg"/><Relationship Id="rId7" Type="http://schemas.microsoft.com/office/2007/relationships/hdphoto" Target="../media/hdphoto27.wdp"/><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21.jpeg"/><Relationship Id="rId10" Type="http://schemas.microsoft.com/office/2007/relationships/hdphoto" Target="../media/hdphoto25.wdp"/><Relationship Id="rId4" Type="http://schemas.openxmlformats.org/officeDocument/2006/relationships/image" Target="../media/image46.png"/><Relationship Id="rId9" Type="http://schemas.openxmlformats.org/officeDocument/2006/relationships/image" Target="../media/image47.png"/></Relationships>
</file>

<file path=ppt/slides/_rels/slide12.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image" Target="../media/image45.jpeg"/><Relationship Id="rId7" Type="http://schemas.microsoft.com/office/2007/relationships/hdphoto" Target="../media/hdphoto28.wdp"/><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21.jpeg"/><Relationship Id="rId10" Type="http://schemas.microsoft.com/office/2007/relationships/hdphoto" Target="../media/hdphoto25.wdp"/><Relationship Id="rId4" Type="http://schemas.openxmlformats.org/officeDocument/2006/relationships/image" Target="../media/image46.png"/><Relationship Id="rId9" Type="http://schemas.openxmlformats.org/officeDocument/2006/relationships/image" Target="../media/image47.png"/></Relationships>
</file>

<file path=ppt/slides/_rels/slide13.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image" Target="../media/image45.jpeg"/><Relationship Id="rId7" Type="http://schemas.microsoft.com/office/2007/relationships/hdphoto" Target="../media/hdphoto29.wdp"/><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21.jpeg"/><Relationship Id="rId10" Type="http://schemas.microsoft.com/office/2007/relationships/hdphoto" Target="../media/hdphoto25.wdp"/><Relationship Id="rId4" Type="http://schemas.openxmlformats.org/officeDocument/2006/relationships/image" Target="../media/image46.png"/><Relationship Id="rId9"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6.png"/><Relationship Id="rId7" Type="http://schemas.openxmlformats.org/officeDocument/2006/relationships/image" Target="../media/image8.sv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57.svg"/><Relationship Id="rId5" Type="http://schemas.openxmlformats.org/officeDocument/2006/relationships/image" Target="../media/image6.svg"/><Relationship Id="rId10" Type="http://schemas.openxmlformats.org/officeDocument/2006/relationships/image" Target="../media/image56.png"/><Relationship Id="rId4" Type="http://schemas.openxmlformats.org/officeDocument/2006/relationships/image" Target="../media/image5.png"/><Relationship Id="rId9" Type="http://schemas.openxmlformats.org/officeDocument/2006/relationships/image" Target="../media/image10.svg"/></Relationships>
</file>

<file path=ppt/slides/_rels/slide1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6.png"/><Relationship Id="rId7" Type="http://schemas.openxmlformats.org/officeDocument/2006/relationships/image" Target="../media/image8.sv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7.png"/><Relationship Id="rId11" Type="http://schemas.microsoft.com/office/2007/relationships/hdphoto" Target="../media/hdphoto30.wdp"/><Relationship Id="rId5" Type="http://schemas.openxmlformats.org/officeDocument/2006/relationships/image" Target="../media/image6.svg"/><Relationship Id="rId10" Type="http://schemas.openxmlformats.org/officeDocument/2006/relationships/image" Target="../media/image58.png"/><Relationship Id="rId4" Type="http://schemas.openxmlformats.org/officeDocument/2006/relationships/image" Target="../media/image5.png"/><Relationship Id="rId9" Type="http://schemas.openxmlformats.org/officeDocument/2006/relationships/image" Target="../media/image10.svg"/></Relationships>
</file>

<file path=ppt/slides/_rels/slide1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16.png"/><Relationship Id="rId7" Type="http://schemas.openxmlformats.org/officeDocument/2006/relationships/image" Target="../media/image10.sv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6.svg"/><Relationship Id="rId5" Type="http://schemas.openxmlformats.org/officeDocument/2006/relationships/image" Target="../media/image8.svg"/><Relationship Id="rId10" Type="http://schemas.openxmlformats.org/officeDocument/2006/relationships/image" Target="../media/image5.png"/><Relationship Id="rId4" Type="http://schemas.openxmlformats.org/officeDocument/2006/relationships/image" Target="../media/image7.png"/><Relationship Id="rId9" Type="http://schemas.microsoft.com/office/2007/relationships/hdphoto" Target="../media/hdphoto30.wdp"/></Relationships>
</file>

<file path=ppt/slides/_rels/slide1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6.png"/><Relationship Id="rId7" Type="http://schemas.openxmlformats.org/officeDocument/2006/relationships/image" Target="../media/image10.svg"/><Relationship Id="rId12" Type="http://schemas.openxmlformats.org/officeDocument/2006/relationships/image" Target="../media/image61.sv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60.png"/><Relationship Id="rId5" Type="http://schemas.openxmlformats.org/officeDocument/2006/relationships/image" Target="../media/image8.svg"/><Relationship Id="rId10" Type="http://schemas.openxmlformats.org/officeDocument/2006/relationships/image" Target="../media/image59.png"/><Relationship Id="rId4" Type="http://schemas.openxmlformats.org/officeDocument/2006/relationships/image" Target="../media/image7.png"/><Relationship Id="rId9" Type="http://schemas.openxmlformats.org/officeDocument/2006/relationships/image" Target="../media/image6.svg"/></Relationships>
</file>

<file path=ppt/slides/_rels/slide1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6.png"/><Relationship Id="rId7" Type="http://schemas.openxmlformats.org/officeDocument/2006/relationships/image" Target="../media/image10.sv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6.sv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hyperlink" Target="https://hoc10.vn/doc-sach/cong-nghe-3/1/130/21/"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6.png"/><Relationship Id="rId7" Type="http://schemas.openxmlformats.org/officeDocument/2006/relationships/image" Target="../media/image10.sv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55.png"/><Relationship Id="rId5" Type="http://schemas.openxmlformats.org/officeDocument/2006/relationships/image" Target="../media/image8.svg"/><Relationship Id="rId10" Type="http://schemas.openxmlformats.org/officeDocument/2006/relationships/image" Target="../media/image62.png"/><Relationship Id="rId4" Type="http://schemas.openxmlformats.org/officeDocument/2006/relationships/image" Target="../media/image7.png"/><Relationship Id="rId9" Type="http://schemas.openxmlformats.org/officeDocument/2006/relationships/image" Target="../media/image6.svg"/></Relationships>
</file>

<file path=ppt/slides/_rels/slide2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6.png"/><Relationship Id="rId7" Type="http://schemas.openxmlformats.org/officeDocument/2006/relationships/image" Target="../media/image10.svg"/><Relationship Id="rId12" Type="http://schemas.openxmlformats.org/officeDocument/2006/relationships/image" Target="../media/image6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9.png"/><Relationship Id="rId11" Type="http://schemas.microsoft.com/office/2007/relationships/hdphoto" Target="../media/hdphoto31.wdp"/><Relationship Id="rId5" Type="http://schemas.openxmlformats.org/officeDocument/2006/relationships/image" Target="../media/image8.svg"/><Relationship Id="rId10" Type="http://schemas.openxmlformats.org/officeDocument/2006/relationships/image" Target="../media/image63.png"/><Relationship Id="rId4" Type="http://schemas.openxmlformats.org/officeDocument/2006/relationships/image" Target="../media/image7.png"/><Relationship Id="rId9" Type="http://schemas.openxmlformats.org/officeDocument/2006/relationships/image" Target="../media/image6.svg"/></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8.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67.gif"/><Relationship Id="rId5" Type="http://schemas.openxmlformats.org/officeDocument/2006/relationships/image" Target="../media/image66.gif"/><Relationship Id="rId4" Type="http://schemas.microsoft.com/office/2007/relationships/hdphoto" Target="../media/hdphoto32.wdp"/></Relationships>
</file>

<file path=ppt/slides/_rels/slide23.xml.rels><?xml version="1.0" encoding="UTF-8" standalone="yes"?>
<Relationships xmlns="http://schemas.openxmlformats.org/package/2006/relationships"><Relationship Id="rId8" Type="http://schemas.openxmlformats.org/officeDocument/2006/relationships/image" Target="../media/image66.gif"/><Relationship Id="rId3" Type="http://schemas.openxmlformats.org/officeDocument/2006/relationships/audio" Target="../media/audio2.wav"/><Relationship Id="rId7" Type="http://schemas.openxmlformats.org/officeDocument/2006/relationships/image" Target="../media/image70.gif"/><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microsoft.com/office/2007/relationships/hdphoto" Target="../media/hdphoto32.wdp"/><Relationship Id="rId5" Type="http://schemas.openxmlformats.org/officeDocument/2006/relationships/image" Target="../media/image69.png"/><Relationship Id="rId4" Type="http://schemas.openxmlformats.org/officeDocument/2006/relationships/audio" Target="../media/audio3.wav"/><Relationship Id="rId9" Type="http://schemas.openxmlformats.org/officeDocument/2006/relationships/image" Target="../media/image68.jpeg"/></Relationships>
</file>

<file path=ppt/slides/_rels/slide24.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16.png"/><Relationship Id="rId7" Type="http://schemas.openxmlformats.org/officeDocument/2006/relationships/image" Target="../media/image10.sv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 Id="rId9" Type="http://schemas.microsoft.com/office/2007/relationships/hdphoto" Target="../media/hdphoto33.wdp"/></Relationships>
</file>

<file path=ppt/slides/_rels/slide25.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16.png"/><Relationship Id="rId7" Type="http://schemas.openxmlformats.org/officeDocument/2006/relationships/image" Target="../media/image10.sv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 Id="rId9" Type="http://schemas.microsoft.com/office/2007/relationships/hdphoto" Target="../media/hdphoto33.wdp"/></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6.png"/><Relationship Id="rId7" Type="http://schemas.openxmlformats.org/officeDocument/2006/relationships/image" Target="../media/image10.sv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6.sv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svg"/><Relationship Id="rId12" Type="http://schemas.openxmlformats.org/officeDocument/2006/relationships/image" Target="../media/image13.sv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microsoft.com/office/2007/relationships/hdphoto" Target="../media/hdphoto34.wdp"/><Relationship Id="rId4" Type="http://schemas.openxmlformats.org/officeDocument/2006/relationships/image" Target="../media/image74.png"/></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microsoft.com/office/2007/relationships/hdphoto" Target="../media/hdphoto34.wdp"/><Relationship Id="rId4" Type="http://schemas.openxmlformats.org/officeDocument/2006/relationships/image" Target="../media/image74.png"/></Relationships>
</file>

<file path=ppt/slides/_rels/slide32.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16.png"/><Relationship Id="rId7" Type="http://schemas.openxmlformats.org/officeDocument/2006/relationships/image" Target="../media/image10.sv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78.svg"/><Relationship Id="rId5" Type="http://schemas.openxmlformats.org/officeDocument/2006/relationships/image" Target="../media/image8.svg"/><Relationship Id="rId10" Type="http://schemas.openxmlformats.org/officeDocument/2006/relationships/image" Target="../media/image77.png"/><Relationship Id="rId4" Type="http://schemas.openxmlformats.org/officeDocument/2006/relationships/image" Target="../media/image7.png"/><Relationship Id="rId9" Type="http://schemas.openxmlformats.org/officeDocument/2006/relationships/image" Target="../media/image76.svg"/></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82.sv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svg"/><Relationship Id="rId4" Type="http://schemas.openxmlformats.org/officeDocument/2006/relationships/image" Target="../media/image79.png"/></Relationships>
</file>

<file path=ppt/slides/_rels/slide3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hyperlink" Target="https://hoc10.vn/doc-sach/cong-nghe-3/1/130/24/"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4.png"/><Relationship Id="rId7" Type="http://schemas.microsoft.com/office/2007/relationships/hdphoto" Target="../media/hdphoto35.wdp"/><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6.svg"/><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6.svg"/><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6.sv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10.svg"/></Relationships>
</file>

<file path=ppt/slides/_rels/slide4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microsoft.com/office/2007/relationships/hdphoto" Target="../media/hdphoto36.wdp"/><Relationship Id="rId4" Type="http://schemas.openxmlformats.org/officeDocument/2006/relationships/image" Target="../media/image86.png"/></Relationships>
</file>

<file path=ppt/slides/_rels/slide43.xml.rels><?xml version="1.0" encoding="UTF-8" standalone="yes"?>
<Relationships xmlns="http://schemas.openxmlformats.org/package/2006/relationships"><Relationship Id="rId8" Type="http://schemas.openxmlformats.org/officeDocument/2006/relationships/image" Target="../media/image82.svg"/><Relationship Id="rId3" Type="http://schemas.openxmlformats.org/officeDocument/2006/relationships/image" Target="../media/image88.png"/><Relationship Id="rId7" Type="http://schemas.openxmlformats.org/officeDocument/2006/relationships/image" Target="../media/image81.png"/><Relationship Id="rId2" Type="http://schemas.openxmlformats.org/officeDocument/2006/relationships/image" Target="../media/image87.jpg"/><Relationship Id="rId1" Type="http://schemas.openxmlformats.org/officeDocument/2006/relationships/slideLayout" Target="../slideLayouts/slideLayout2.xml"/><Relationship Id="rId6" Type="http://schemas.openxmlformats.org/officeDocument/2006/relationships/image" Target="../media/image91.svg"/><Relationship Id="rId5" Type="http://schemas.openxmlformats.org/officeDocument/2006/relationships/image" Target="../media/image90.png"/><Relationship Id="rId4" Type="http://schemas.openxmlformats.org/officeDocument/2006/relationships/image" Target="../media/image89.svg"/></Relationships>
</file>

<file path=ppt/slides/_rels/slide44.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42.xml"/><Relationship Id="rId1" Type="http://schemas.openxmlformats.org/officeDocument/2006/relationships/slideLayout" Target="../slideLayouts/slideLayout12.xml"/><Relationship Id="rId6" Type="http://schemas.openxmlformats.org/officeDocument/2006/relationships/image" Target="../media/image95.png"/><Relationship Id="rId5" Type="http://schemas.openxmlformats.org/officeDocument/2006/relationships/hyperlink" Target="https://www.facebook.com/groups/hoc10donghanhcunggiaovientieuhoc" TargetMode="External"/><Relationship Id="rId4" Type="http://schemas.openxmlformats.org/officeDocument/2006/relationships/image" Target="../media/image94.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10.sv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6.svg"/><Relationship Id="rId5" Type="http://schemas.openxmlformats.org/officeDocument/2006/relationships/image" Target="../media/image8.svg"/><Relationship Id="rId10" Type="http://schemas.openxmlformats.org/officeDocument/2006/relationships/image" Target="../media/image5.png"/><Relationship Id="rId4" Type="http://schemas.openxmlformats.org/officeDocument/2006/relationships/image" Target="../media/image7.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hyperlink" Target="https://hoc10.vn/doc-sach/cong-nghe-3/1/130/21/"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6.png"/><Relationship Id="rId7" Type="http://schemas.microsoft.com/office/2007/relationships/hdphoto" Target="../media/hdphoto2.wdp"/><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10.svg"/><Relationship Id="rId5" Type="http://schemas.openxmlformats.org/officeDocument/2006/relationships/image" Target="../media/image6.svg"/><Relationship Id="rId10" Type="http://schemas.openxmlformats.org/officeDocument/2006/relationships/image" Target="../media/image9.png"/><Relationship Id="rId4" Type="http://schemas.openxmlformats.org/officeDocument/2006/relationships/image" Target="../media/image5.png"/><Relationship Id="rId9" Type="http://schemas.openxmlformats.org/officeDocument/2006/relationships/image" Target="../media/image8.svg"/></Relationships>
</file>

<file path=ppt/slides/_rels/slide8.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9.png"/><Relationship Id="rId7" Type="http://schemas.microsoft.com/office/2007/relationships/hdphoto" Target="../media/hdphoto4.wdp"/><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slide" Target="slide9.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13" Type="http://schemas.openxmlformats.org/officeDocument/2006/relationships/slideLayout" Target="../slideLayouts/slideLayout2.xml"/><Relationship Id="rId18" Type="http://schemas.microsoft.com/office/2007/relationships/hdphoto" Target="../media/hdphoto6.wdp"/><Relationship Id="rId26" Type="http://schemas.microsoft.com/office/2007/relationships/hdphoto" Target="../media/hdphoto10.wdp"/><Relationship Id="rId39" Type="http://schemas.microsoft.com/office/2007/relationships/hdphoto" Target="../media/hdphoto16.wdp"/><Relationship Id="rId21" Type="http://schemas.openxmlformats.org/officeDocument/2006/relationships/image" Target="../media/image25.png"/><Relationship Id="rId34" Type="http://schemas.microsoft.com/office/2007/relationships/hdphoto" Target="../media/hdphoto14.wdp"/><Relationship Id="rId42" Type="http://schemas.openxmlformats.org/officeDocument/2006/relationships/image" Target="../media/image36.png"/><Relationship Id="rId47" Type="http://schemas.openxmlformats.org/officeDocument/2006/relationships/slide" Target="slide14.xml"/><Relationship Id="rId50" Type="http://schemas.openxmlformats.org/officeDocument/2006/relationships/slide" Target="slide10.xml"/><Relationship Id="rId55" Type="http://schemas.microsoft.com/office/2007/relationships/hdphoto" Target="../media/hdphoto22.wdp"/><Relationship Id="rId63" Type="http://schemas.openxmlformats.org/officeDocument/2006/relationships/image" Target="../media/image44.png"/><Relationship Id="rId7" Type="http://schemas.microsoft.com/office/2007/relationships/media" Target="../media/media4.mp3"/><Relationship Id="rId2" Type="http://schemas.openxmlformats.org/officeDocument/2006/relationships/audio" Target="../media/media1.mp3"/><Relationship Id="rId16" Type="http://schemas.microsoft.com/office/2007/relationships/hdphoto" Target="../media/hdphoto5.wdp"/><Relationship Id="rId20" Type="http://schemas.microsoft.com/office/2007/relationships/hdphoto" Target="../media/hdphoto7.wdp"/><Relationship Id="rId29" Type="http://schemas.openxmlformats.org/officeDocument/2006/relationships/image" Target="../media/image29.png"/><Relationship Id="rId41" Type="http://schemas.microsoft.com/office/2007/relationships/hdphoto" Target="../media/hdphoto17.wdp"/><Relationship Id="rId54" Type="http://schemas.openxmlformats.org/officeDocument/2006/relationships/image" Target="../media/image41.png"/><Relationship Id="rId62" Type="http://schemas.openxmlformats.org/officeDocument/2006/relationships/image" Target="../media/image21.jpeg"/><Relationship Id="rId1" Type="http://schemas.microsoft.com/office/2007/relationships/media" Target="../media/media1.mp3"/><Relationship Id="rId6" Type="http://schemas.openxmlformats.org/officeDocument/2006/relationships/audio" Target="../media/media3.mp3"/><Relationship Id="rId11" Type="http://schemas.microsoft.com/office/2007/relationships/media" Target="../media/media6.mp3"/><Relationship Id="rId24" Type="http://schemas.microsoft.com/office/2007/relationships/hdphoto" Target="../media/hdphoto9.wdp"/><Relationship Id="rId32" Type="http://schemas.microsoft.com/office/2007/relationships/hdphoto" Target="../media/hdphoto13.wdp"/><Relationship Id="rId37" Type="http://schemas.openxmlformats.org/officeDocument/2006/relationships/image" Target="../media/image33.png"/><Relationship Id="rId40" Type="http://schemas.openxmlformats.org/officeDocument/2006/relationships/image" Target="../media/image35.png"/><Relationship Id="rId45" Type="http://schemas.microsoft.com/office/2007/relationships/hdphoto" Target="../media/hdphoto19.wdp"/><Relationship Id="rId53" Type="http://schemas.openxmlformats.org/officeDocument/2006/relationships/slide" Target="slide11.xml"/><Relationship Id="rId58" Type="http://schemas.microsoft.com/office/2007/relationships/hdphoto" Target="../media/hdphoto23.wdp"/><Relationship Id="rId5" Type="http://schemas.microsoft.com/office/2007/relationships/media" Target="../media/media3.mp3"/><Relationship Id="rId15" Type="http://schemas.openxmlformats.org/officeDocument/2006/relationships/image" Target="../media/image22.png"/><Relationship Id="rId23" Type="http://schemas.openxmlformats.org/officeDocument/2006/relationships/image" Target="../media/image26.png"/><Relationship Id="rId28" Type="http://schemas.microsoft.com/office/2007/relationships/hdphoto" Target="../media/hdphoto11.wdp"/><Relationship Id="rId36" Type="http://schemas.microsoft.com/office/2007/relationships/hdphoto" Target="../media/hdphoto15.wdp"/><Relationship Id="rId49" Type="http://schemas.microsoft.com/office/2007/relationships/hdphoto" Target="../media/hdphoto20.wdp"/><Relationship Id="rId57" Type="http://schemas.openxmlformats.org/officeDocument/2006/relationships/image" Target="../media/image42.png"/><Relationship Id="rId61" Type="http://schemas.microsoft.com/office/2007/relationships/hdphoto" Target="../media/hdphoto24.wdp"/><Relationship Id="rId10" Type="http://schemas.openxmlformats.org/officeDocument/2006/relationships/audio" Target="../media/media5.mp3"/><Relationship Id="rId19" Type="http://schemas.openxmlformats.org/officeDocument/2006/relationships/image" Target="../media/image24.png"/><Relationship Id="rId31" Type="http://schemas.openxmlformats.org/officeDocument/2006/relationships/image" Target="../media/image30.png"/><Relationship Id="rId44" Type="http://schemas.openxmlformats.org/officeDocument/2006/relationships/image" Target="../media/image37.png"/><Relationship Id="rId52" Type="http://schemas.microsoft.com/office/2007/relationships/hdphoto" Target="../media/hdphoto21.wdp"/><Relationship Id="rId60" Type="http://schemas.openxmlformats.org/officeDocument/2006/relationships/image" Target="../media/image43.png"/><Relationship Id="rId4" Type="http://schemas.openxmlformats.org/officeDocument/2006/relationships/audio" Target="../media/media2.mp3"/><Relationship Id="rId9" Type="http://schemas.microsoft.com/office/2007/relationships/media" Target="../media/media5.mp3"/><Relationship Id="rId14" Type="http://schemas.openxmlformats.org/officeDocument/2006/relationships/notesSlide" Target="../notesSlides/notesSlide8.xml"/><Relationship Id="rId22" Type="http://schemas.microsoft.com/office/2007/relationships/hdphoto" Target="../media/hdphoto8.wdp"/><Relationship Id="rId27" Type="http://schemas.openxmlformats.org/officeDocument/2006/relationships/image" Target="../media/image28.png"/><Relationship Id="rId30" Type="http://schemas.microsoft.com/office/2007/relationships/hdphoto" Target="../media/hdphoto12.wdp"/><Relationship Id="rId35" Type="http://schemas.openxmlformats.org/officeDocument/2006/relationships/image" Target="../media/image32.png"/><Relationship Id="rId43" Type="http://schemas.microsoft.com/office/2007/relationships/hdphoto" Target="../media/hdphoto18.wdp"/><Relationship Id="rId48" Type="http://schemas.openxmlformats.org/officeDocument/2006/relationships/image" Target="../media/image39.png"/><Relationship Id="rId56" Type="http://schemas.openxmlformats.org/officeDocument/2006/relationships/slide" Target="slide12.xml"/><Relationship Id="rId8" Type="http://schemas.openxmlformats.org/officeDocument/2006/relationships/audio" Target="../media/media4.mp3"/><Relationship Id="rId51" Type="http://schemas.openxmlformats.org/officeDocument/2006/relationships/image" Target="../media/image40.png"/><Relationship Id="rId3" Type="http://schemas.microsoft.com/office/2007/relationships/media" Target="../media/media2.mp3"/><Relationship Id="rId12" Type="http://schemas.openxmlformats.org/officeDocument/2006/relationships/audio" Target="../media/media6.mp3"/><Relationship Id="rId17" Type="http://schemas.openxmlformats.org/officeDocument/2006/relationships/image" Target="../media/image23.png"/><Relationship Id="rId25" Type="http://schemas.openxmlformats.org/officeDocument/2006/relationships/image" Target="../media/image27.png"/><Relationship Id="rId33" Type="http://schemas.openxmlformats.org/officeDocument/2006/relationships/image" Target="../media/image31.png"/><Relationship Id="rId38" Type="http://schemas.openxmlformats.org/officeDocument/2006/relationships/image" Target="../media/image34.png"/><Relationship Id="rId46" Type="http://schemas.openxmlformats.org/officeDocument/2006/relationships/image" Target="../media/image38.png"/><Relationship Id="rId59" Type="http://schemas.openxmlformats.org/officeDocument/2006/relationships/slide" Target="slide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3"/>
        <p:cNvGrpSpPr/>
        <p:nvPr/>
      </p:nvGrpSpPr>
      <p:grpSpPr>
        <a:xfrm>
          <a:off x="0" y="0"/>
          <a:ext cx="0" cy="0"/>
          <a:chOff x="0" y="0"/>
          <a:chExt cx="0" cy="0"/>
        </a:xfrm>
      </p:grpSpPr>
      <p:sp>
        <p:nvSpPr>
          <p:cNvPr id="2" name="TextBox 1">
            <a:extLst>
              <a:ext uri="{FF2B5EF4-FFF2-40B4-BE49-F238E27FC236}">
                <a16:creationId xmlns:a16="http://schemas.microsoft.com/office/drawing/2014/main" id="{9FFD71C9-E11C-1516-4D8D-3AFE2CD15D99}"/>
              </a:ext>
            </a:extLst>
          </p:cNvPr>
          <p:cNvSpPr txBox="1"/>
          <p:nvPr/>
        </p:nvSpPr>
        <p:spPr>
          <a:xfrm>
            <a:off x="9510944" y="195308"/>
            <a:ext cx="2681056" cy="523220"/>
          </a:xfrm>
          <a:prstGeom prst="rect">
            <a:avLst/>
          </a:prstGeom>
          <a:noFill/>
        </p:spPr>
        <p:txBody>
          <a:bodyPr wrap="square" rtlCol="0">
            <a:spAutoFit/>
          </a:bodyPr>
          <a:lstStyle/>
          <a:p>
            <a:pPr algn="ctr"/>
            <a:r>
              <a:rPr lang="en-US" sz="2800">
                <a:solidFill>
                  <a:schemeClr val="bg1"/>
                </a:solidFill>
                <a:effectLst>
                  <a:outerShdw blurRad="38100" dist="38100" dir="2700000" algn="tl">
                    <a:srgbClr val="000000">
                      <a:alpha val="43137"/>
                    </a:srgbClr>
                  </a:outerShdw>
                </a:effectLst>
                <a:latin typeface="UTM Avo" panose="02040603050506020204" pitchFamily="18" charset="0"/>
              </a:rPr>
              <a:t>Công nghệ 3</a:t>
            </a:r>
          </a:p>
        </p:txBody>
      </p:sp>
      <p:sp>
        <p:nvSpPr>
          <p:cNvPr id="9" name="Google Shape;54;p1">
            <a:extLst>
              <a:ext uri="{FF2B5EF4-FFF2-40B4-BE49-F238E27FC236}">
                <a16:creationId xmlns:a16="http://schemas.microsoft.com/office/drawing/2014/main" id="{D2B0C381-AC83-477C-A42B-612BDE63DE3C}"/>
              </a:ext>
            </a:extLst>
          </p:cNvPr>
          <p:cNvSpPr txBox="1">
            <a:spLocks/>
          </p:cNvSpPr>
          <p:nvPr/>
        </p:nvSpPr>
        <p:spPr>
          <a:xfrm>
            <a:off x="-364577" y="2665521"/>
            <a:ext cx="13235781" cy="2467154"/>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lnSpc>
                <a:spcPct val="150000"/>
              </a:lnSpc>
              <a:buSzPts val="990"/>
              <a:buFont typeface="Arial"/>
              <a:buNone/>
            </a:pPr>
            <a:r>
              <a:rPr lang="en-US" sz="5200" b="1">
                <a:solidFill>
                  <a:srgbClr val="002060"/>
                </a:solidFill>
                <a:latin typeface="UTM Avo" panose="02040603050506020204" pitchFamily="18" charset="0"/>
              </a:rPr>
              <a:t>Chủ đề 1</a:t>
            </a:r>
          </a:p>
          <a:p>
            <a:pPr algn="ctr">
              <a:lnSpc>
                <a:spcPct val="150000"/>
              </a:lnSpc>
              <a:buSzPts val="990"/>
              <a:buFont typeface="Arial"/>
              <a:buNone/>
            </a:pPr>
            <a:r>
              <a:rPr lang="en-US" sz="5200" b="1">
                <a:solidFill>
                  <a:srgbClr val="002060"/>
                </a:solidFill>
                <a:latin typeface="UTM Avo" panose="02040603050506020204" pitchFamily="18" charset="0"/>
              </a:rPr>
              <a:t>Công nghệ và đời sống</a:t>
            </a:r>
          </a:p>
          <a:p>
            <a:pPr algn="ctr" defTabSz="914377">
              <a:lnSpc>
                <a:spcPct val="150000"/>
              </a:lnSpc>
              <a:defRPr/>
            </a:pPr>
            <a:r>
              <a:rPr lang="en-US" sz="5200" b="1">
                <a:solidFill>
                  <a:srgbClr val="FF0000"/>
                </a:solidFill>
                <a:latin typeface="UTM Avo" panose="02040603050506020204" pitchFamily="18" charset="0"/>
                <a:cs typeface="Arial" panose="020B0604020202020204" pitchFamily="34" charset="0"/>
              </a:rPr>
              <a:t>Bài 4: Sử dụng máy thu thanh</a:t>
            </a:r>
            <a:endParaRPr lang="en-US" sz="5200" b="1" dirty="0">
              <a:solidFill>
                <a:srgbClr val="FF0000"/>
              </a:solidFill>
              <a:latin typeface="UTM Avo" panose="02040603050506020204" pitchFamily="18"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401" y="-1752600"/>
            <a:ext cx="11379199" cy="48768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353989" y="1394912"/>
            <a:ext cx="9484022" cy="1241237"/>
          </a:xfrm>
          <a:prstGeom prst="rect">
            <a:avLst/>
          </a:prstGeom>
          <a:noFill/>
        </p:spPr>
        <p:txBody>
          <a:bodyPr wrap="square" rtlCol="0">
            <a:spAutoFit/>
          </a:bodyPr>
          <a:lstStyle/>
          <a:p>
            <a:pPr algn="ctr"/>
            <a:r>
              <a:rPr lang="en-US" sz="3733">
                <a:solidFill>
                  <a:schemeClr val="bg1"/>
                </a:solidFill>
                <a:latin typeface="UTM Avo" panose="02040603050506020204" pitchFamily="18" charset="0"/>
                <a:cs typeface="Arial" panose="020B0604020202020204" pitchFamily="34" charset="0"/>
              </a:rPr>
              <a:t>Quan sát hình sau đây và nêu tác dụng của máy thu thanh </a:t>
            </a:r>
            <a:endParaRPr lang="en-US" sz="3733" dirty="0">
              <a:solidFill>
                <a:schemeClr val="bg1"/>
              </a:solidFill>
              <a:latin typeface="UTM Avo" panose="02040603050506020204" pitchFamily="18" charset="0"/>
              <a:cs typeface="Arial" panose="020B0604020202020204" pitchFamily="34" charset="0"/>
            </a:endParaRPr>
          </a:p>
        </p:txBody>
      </p:sp>
      <p:sp>
        <p:nvSpPr>
          <p:cNvPr id="5" name="TextBox 4"/>
          <p:cNvSpPr txBox="1"/>
          <p:nvPr/>
        </p:nvSpPr>
        <p:spPr>
          <a:xfrm>
            <a:off x="2657140" y="3246231"/>
            <a:ext cx="5589073" cy="1384995"/>
          </a:xfrm>
          <a:prstGeom prst="rect">
            <a:avLst/>
          </a:prstGeom>
          <a:noFill/>
        </p:spPr>
        <p:txBody>
          <a:bodyPr wrap="square" rtlCol="0">
            <a:spAutoFit/>
          </a:bodyPr>
          <a:lstStyle/>
          <a:p>
            <a:r>
              <a:rPr lang="en-US" sz="2800">
                <a:solidFill>
                  <a:srgbClr val="0000FF"/>
                </a:solidFill>
                <a:latin typeface="UTM Avo" panose="02040603050506020204" pitchFamily="18" charset="0"/>
              </a:rPr>
              <a:t>Cập nhật tin tức, cung cấp các thông tin xảy ra quanh ta cả trong nước và trên thế giới</a:t>
            </a:r>
            <a:endParaRPr lang="en-US" sz="2800" dirty="0">
              <a:solidFill>
                <a:srgbClr val="0000FF"/>
              </a:solidFill>
              <a:latin typeface="UTM Avo" panose="02040603050506020204" pitchFamily="18" charset="0"/>
            </a:endParaRPr>
          </a:p>
        </p:txBody>
      </p:sp>
      <p:pic>
        <p:nvPicPr>
          <p:cNvPr id="1028" name="Picture 4" descr="C:\Users\ADMIN\Desktop\Tai nguyen thiet ke tro choi\Bảng gỗ\1a.png">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3562" y="0"/>
            <a:ext cx="2133599" cy="9068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Logo, company name&#10;&#10;Description automatically generated">
            <a:extLst>
              <a:ext uri="{FF2B5EF4-FFF2-40B4-BE49-F238E27FC236}">
                <a16:creationId xmlns:a16="http://schemas.microsoft.com/office/drawing/2014/main" id="{53B8E469-FC6C-1552-23D8-BFD6724CB94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 y="0"/>
            <a:ext cx="614541" cy="685800"/>
          </a:xfrm>
          <a:prstGeom prst="rect">
            <a:avLst/>
          </a:prstGeom>
        </p:spPr>
      </p:pic>
      <p:pic>
        <p:nvPicPr>
          <p:cNvPr id="6" name="Picture 5">
            <a:extLst>
              <a:ext uri="{FF2B5EF4-FFF2-40B4-BE49-F238E27FC236}">
                <a16:creationId xmlns:a16="http://schemas.microsoft.com/office/drawing/2014/main" id="{E45B3828-5EA2-DCA9-638C-8353BE2D6E24}"/>
              </a:ext>
            </a:extLst>
          </p:cNvPr>
          <p:cNvPicPr>
            <a:picLocks noChangeAspect="1"/>
          </p:cNvPicPr>
          <p:nvPr/>
        </p:nvPicPr>
        <p:blipFill rotWithShape="1">
          <a:blip r:embed="rId9">
            <a:extLst>
              <a:ext uri="{BEBA8EAE-BF5A-486C-A8C5-ECC9F3942E4B}">
                <a14:imgProps xmlns:a14="http://schemas.microsoft.com/office/drawing/2010/main">
                  <a14:imgLayer r:embed="rId10">
                    <a14:imgEffect>
                      <a14:sharpenSoften amount="25000"/>
                    </a14:imgEffect>
                  </a14:imgLayer>
                </a14:imgProps>
              </a:ext>
            </a:extLst>
          </a:blip>
          <a:srcRect l="34256" t="12764" r="35030" b="12388"/>
          <a:stretch/>
        </p:blipFill>
        <p:spPr>
          <a:xfrm>
            <a:off x="8095742" y="4352081"/>
            <a:ext cx="3484255" cy="2632919"/>
          </a:xfrm>
          <a:prstGeom prst="roundRect">
            <a:avLst>
              <a:gd name="adj" fmla="val 19088"/>
            </a:avLst>
          </a:prstGeom>
        </p:spPr>
      </p:pic>
    </p:spTree>
    <p:extLst>
      <p:ext uri="{BB962C8B-B14F-4D97-AF65-F5344CB8AC3E}">
        <p14:creationId xmlns:p14="http://schemas.microsoft.com/office/powerpoint/2010/main" val="405739464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401" y="-1752600"/>
            <a:ext cx="11379199" cy="48768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Logo, company name&#10;&#10;Description automatically generated">
            <a:extLst>
              <a:ext uri="{FF2B5EF4-FFF2-40B4-BE49-F238E27FC236}">
                <a16:creationId xmlns:a16="http://schemas.microsoft.com/office/drawing/2014/main" id="{EF9E2803-CC67-132B-3FCC-4054B0102C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 y="0"/>
            <a:ext cx="614541" cy="685800"/>
          </a:xfrm>
          <a:prstGeom prst="rect">
            <a:avLst/>
          </a:prstGeom>
        </p:spPr>
      </p:pic>
      <p:sp>
        <p:nvSpPr>
          <p:cNvPr id="3" name="TextBox 2">
            <a:extLst>
              <a:ext uri="{FF2B5EF4-FFF2-40B4-BE49-F238E27FC236}">
                <a16:creationId xmlns:a16="http://schemas.microsoft.com/office/drawing/2014/main" id="{2A1F1084-B03F-8359-01BC-0F18BA58248F}"/>
              </a:ext>
            </a:extLst>
          </p:cNvPr>
          <p:cNvSpPr txBox="1"/>
          <p:nvPr/>
        </p:nvSpPr>
        <p:spPr>
          <a:xfrm>
            <a:off x="1377681" y="1394912"/>
            <a:ext cx="9436638" cy="1241237"/>
          </a:xfrm>
          <a:prstGeom prst="rect">
            <a:avLst/>
          </a:prstGeom>
          <a:noFill/>
        </p:spPr>
        <p:txBody>
          <a:bodyPr wrap="square" rtlCol="0">
            <a:spAutoFit/>
          </a:bodyPr>
          <a:lstStyle/>
          <a:p>
            <a:pPr algn="ctr"/>
            <a:r>
              <a:rPr lang="en-US" sz="3733">
                <a:solidFill>
                  <a:schemeClr val="bg1"/>
                </a:solidFill>
                <a:latin typeface="UTM Avo" panose="02040603050506020204" pitchFamily="18" charset="0"/>
                <a:cs typeface="Arial" panose="020B0604020202020204" pitchFamily="34" charset="0"/>
              </a:rPr>
              <a:t>Quan sát hình sau đây và nêu tác dụng của máy thu thanh </a:t>
            </a:r>
            <a:endParaRPr lang="en-US" sz="3733" dirty="0">
              <a:solidFill>
                <a:schemeClr val="bg1"/>
              </a:solidFill>
              <a:latin typeface="UTM Avo" panose="02040603050506020204" pitchFamily="18" charset="0"/>
              <a:cs typeface="Arial" panose="020B0604020202020204" pitchFamily="34" charset="0"/>
            </a:endParaRPr>
          </a:p>
        </p:txBody>
      </p:sp>
      <p:sp>
        <p:nvSpPr>
          <p:cNvPr id="4" name="TextBox 3">
            <a:extLst>
              <a:ext uri="{FF2B5EF4-FFF2-40B4-BE49-F238E27FC236}">
                <a16:creationId xmlns:a16="http://schemas.microsoft.com/office/drawing/2014/main" id="{7B7B257F-ADE4-27DB-FC66-701EF9E13404}"/>
              </a:ext>
            </a:extLst>
          </p:cNvPr>
          <p:cNvSpPr txBox="1"/>
          <p:nvPr/>
        </p:nvSpPr>
        <p:spPr>
          <a:xfrm>
            <a:off x="3056064" y="3225800"/>
            <a:ext cx="4675825" cy="1384995"/>
          </a:xfrm>
          <a:prstGeom prst="rect">
            <a:avLst/>
          </a:prstGeom>
          <a:noFill/>
        </p:spPr>
        <p:txBody>
          <a:bodyPr wrap="square" rtlCol="0">
            <a:spAutoFit/>
          </a:bodyPr>
          <a:lstStyle/>
          <a:p>
            <a:r>
              <a:rPr lang="en-US" sz="2800">
                <a:solidFill>
                  <a:srgbClr val="0000FF"/>
                </a:solidFill>
                <a:latin typeface="UTM Avo" panose="02040603050506020204" pitchFamily="18" charset="0"/>
              </a:rPr>
              <a:t>Nghe nhạc giúp chúng ta quên đi các mệt mỏi ngày thường, giải trí.</a:t>
            </a:r>
            <a:endParaRPr lang="en-US" sz="2800" dirty="0">
              <a:solidFill>
                <a:srgbClr val="0000FF"/>
              </a:solidFill>
              <a:latin typeface="UTM Avo" panose="02040603050506020204" pitchFamily="18" charset="0"/>
            </a:endParaRPr>
          </a:p>
        </p:txBody>
      </p:sp>
      <p:pic>
        <p:nvPicPr>
          <p:cNvPr id="6" name="Picture 5">
            <a:extLst>
              <a:ext uri="{FF2B5EF4-FFF2-40B4-BE49-F238E27FC236}">
                <a16:creationId xmlns:a16="http://schemas.microsoft.com/office/drawing/2014/main" id="{96A22EAF-60A9-8D62-1962-DB824CA5F90E}"/>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Layer>
                </a14:imgProps>
              </a:ext>
            </a:extLst>
          </a:blip>
          <a:srcRect l="31949" t="11567" r="31333" b="13929"/>
          <a:stretch/>
        </p:blipFill>
        <p:spPr>
          <a:xfrm>
            <a:off x="7866005" y="4519112"/>
            <a:ext cx="3919595" cy="2466168"/>
          </a:xfrm>
          <a:prstGeom prst="roundRect">
            <a:avLst>
              <a:gd name="adj" fmla="val 27931"/>
            </a:avLst>
          </a:prstGeom>
        </p:spPr>
      </p:pic>
      <p:pic>
        <p:nvPicPr>
          <p:cNvPr id="8" name="Picture 4" descr="C:\Users\ADMIN\Desktop\Tai nguyen thiet ke tro choi\Bảng gỗ\1a.png">
            <a:hlinkClick r:id="rId8" action="ppaction://hlinksldjump"/>
            <a:extLst>
              <a:ext uri="{FF2B5EF4-FFF2-40B4-BE49-F238E27FC236}">
                <a16:creationId xmlns:a16="http://schemas.microsoft.com/office/drawing/2014/main" id="{7A0B0F6F-B171-11E3-A669-9AA9D2579180}"/>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3562" y="0"/>
            <a:ext cx="2133599" cy="906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00850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401" y="-1752600"/>
            <a:ext cx="11379199" cy="48768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Logo, company name&#10;&#10;Description automatically generated">
            <a:extLst>
              <a:ext uri="{FF2B5EF4-FFF2-40B4-BE49-F238E27FC236}">
                <a16:creationId xmlns:a16="http://schemas.microsoft.com/office/drawing/2014/main" id="{B9DCBDBB-BD96-BA9C-67C5-69AAF09928C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 y="0"/>
            <a:ext cx="614541" cy="685800"/>
          </a:xfrm>
          <a:prstGeom prst="rect">
            <a:avLst/>
          </a:prstGeom>
        </p:spPr>
      </p:pic>
      <p:sp>
        <p:nvSpPr>
          <p:cNvPr id="3" name="TextBox 2">
            <a:extLst>
              <a:ext uri="{FF2B5EF4-FFF2-40B4-BE49-F238E27FC236}">
                <a16:creationId xmlns:a16="http://schemas.microsoft.com/office/drawing/2014/main" id="{F1235A87-AE1E-D3B8-6A75-50B85E58A74C}"/>
              </a:ext>
            </a:extLst>
          </p:cNvPr>
          <p:cNvSpPr txBox="1"/>
          <p:nvPr/>
        </p:nvSpPr>
        <p:spPr>
          <a:xfrm>
            <a:off x="1205899" y="1446107"/>
            <a:ext cx="9487202" cy="1241237"/>
          </a:xfrm>
          <a:prstGeom prst="rect">
            <a:avLst/>
          </a:prstGeom>
          <a:noFill/>
        </p:spPr>
        <p:txBody>
          <a:bodyPr wrap="square" rtlCol="0">
            <a:spAutoFit/>
          </a:bodyPr>
          <a:lstStyle/>
          <a:p>
            <a:pPr algn="ctr"/>
            <a:r>
              <a:rPr lang="en-US" sz="3733" dirty="0">
                <a:solidFill>
                  <a:schemeClr val="bg1"/>
                </a:solidFill>
                <a:latin typeface="UTM Avo" panose="02040603050506020204" pitchFamily="18" charset="0"/>
                <a:cs typeface="Arial" panose="020B0604020202020204" pitchFamily="34" charset="0"/>
              </a:rPr>
              <a:t>Quan </a:t>
            </a:r>
            <a:r>
              <a:rPr lang="en-US" sz="3733" dirty="0" err="1">
                <a:solidFill>
                  <a:schemeClr val="bg1"/>
                </a:solidFill>
                <a:latin typeface="UTM Avo" panose="02040603050506020204" pitchFamily="18" charset="0"/>
                <a:cs typeface="Arial" panose="020B0604020202020204" pitchFamily="34" charset="0"/>
              </a:rPr>
              <a:t>sát</a:t>
            </a:r>
            <a:r>
              <a:rPr lang="en-US" sz="3733" dirty="0">
                <a:solidFill>
                  <a:schemeClr val="bg1"/>
                </a:solidFill>
                <a:latin typeface="UTM Avo" panose="02040603050506020204" pitchFamily="18" charset="0"/>
                <a:cs typeface="Arial" panose="020B0604020202020204" pitchFamily="34" charset="0"/>
              </a:rPr>
              <a:t> </a:t>
            </a:r>
            <a:r>
              <a:rPr lang="en-US" sz="3733" dirty="0" err="1">
                <a:solidFill>
                  <a:schemeClr val="bg1"/>
                </a:solidFill>
                <a:latin typeface="UTM Avo" panose="02040603050506020204" pitchFamily="18" charset="0"/>
                <a:cs typeface="Arial" panose="020B0604020202020204" pitchFamily="34" charset="0"/>
              </a:rPr>
              <a:t>hình</a:t>
            </a:r>
            <a:r>
              <a:rPr lang="en-US" sz="3733" dirty="0">
                <a:solidFill>
                  <a:schemeClr val="bg1"/>
                </a:solidFill>
                <a:latin typeface="UTM Avo" panose="02040603050506020204" pitchFamily="18" charset="0"/>
                <a:cs typeface="Arial" panose="020B0604020202020204" pitchFamily="34" charset="0"/>
              </a:rPr>
              <a:t> </a:t>
            </a:r>
            <a:r>
              <a:rPr lang="en-US" sz="3733" dirty="0" err="1">
                <a:solidFill>
                  <a:schemeClr val="bg1"/>
                </a:solidFill>
                <a:latin typeface="UTM Avo" panose="02040603050506020204" pitchFamily="18" charset="0"/>
                <a:cs typeface="Arial" panose="020B0604020202020204" pitchFamily="34" charset="0"/>
              </a:rPr>
              <a:t>sau</a:t>
            </a:r>
            <a:r>
              <a:rPr lang="en-US" sz="3733" dirty="0">
                <a:solidFill>
                  <a:schemeClr val="bg1"/>
                </a:solidFill>
                <a:latin typeface="UTM Avo" panose="02040603050506020204" pitchFamily="18" charset="0"/>
                <a:cs typeface="Arial" panose="020B0604020202020204" pitchFamily="34" charset="0"/>
              </a:rPr>
              <a:t> </a:t>
            </a:r>
            <a:r>
              <a:rPr lang="en-US" sz="3733" dirty="0" err="1">
                <a:solidFill>
                  <a:schemeClr val="bg1"/>
                </a:solidFill>
                <a:latin typeface="UTM Avo" panose="02040603050506020204" pitchFamily="18" charset="0"/>
                <a:cs typeface="Arial" panose="020B0604020202020204" pitchFamily="34" charset="0"/>
              </a:rPr>
              <a:t>đây</a:t>
            </a:r>
            <a:r>
              <a:rPr lang="en-US" sz="3733" dirty="0">
                <a:solidFill>
                  <a:schemeClr val="bg1"/>
                </a:solidFill>
                <a:latin typeface="UTM Avo" panose="02040603050506020204" pitchFamily="18" charset="0"/>
                <a:cs typeface="Arial" panose="020B0604020202020204" pitchFamily="34" charset="0"/>
              </a:rPr>
              <a:t> </a:t>
            </a:r>
            <a:r>
              <a:rPr lang="en-US" sz="3733" dirty="0" err="1">
                <a:solidFill>
                  <a:schemeClr val="bg1"/>
                </a:solidFill>
                <a:latin typeface="UTM Avo" panose="02040603050506020204" pitchFamily="18" charset="0"/>
                <a:cs typeface="Arial" panose="020B0604020202020204" pitchFamily="34" charset="0"/>
              </a:rPr>
              <a:t>và</a:t>
            </a:r>
            <a:r>
              <a:rPr lang="en-US" sz="3733" dirty="0">
                <a:solidFill>
                  <a:schemeClr val="bg1"/>
                </a:solidFill>
                <a:latin typeface="UTM Avo" panose="02040603050506020204" pitchFamily="18" charset="0"/>
                <a:cs typeface="Arial" panose="020B0604020202020204" pitchFamily="34" charset="0"/>
              </a:rPr>
              <a:t> </a:t>
            </a:r>
            <a:r>
              <a:rPr lang="en-US" sz="3733" dirty="0" err="1">
                <a:solidFill>
                  <a:schemeClr val="bg1"/>
                </a:solidFill>
                <a:latin typeface="UTM Avo" panose="02040603050506020204" pitchFamily="18" charset="0"/>
                <a:cs typeface="Arial" panose="020B0604020202020204" pitchFamily="34" charset="0"/>
              </a:rPr>
              <a:t>nêu</a:t>
            </a:r>
            <a:r>
              <a:rPr lang="en-US" sz="3733" dirty="0">
                <a:solidFill>
                  <a:schemeClr val="bg1"/>
                </a:solidFill>
                <a:latin typeface="UTM Avo" panose="02040603050506020204" pitchFamily="18" charset="0"/>
                <a:cs typeface="Arial" panose="020B0604020202020204" pitchFamily="34" charset="0"/>
              </a:rPr>
              <a:t> </a:t>
            </a:r>
            <a:r>
              <a:rPr lang="en-US" sz="3733" dirty="0" err="1">
                <a:solidFill>
                  <a:schemeClr val="bg1"/>
                </a:solidFill>
                <a:latin typeface="UTM Avo" panose="02040603050506020204" pitchFamily="18" charset="0"/>
                <a:cs typeface="Arial" panose="020B0604020202020204" pitchFamily="34" charset="0"/>
              </a:rPr>
              <a:t>tác</a:t>
            </a:r>
            <a:r>
              <a:rPr lang="en-US" sz="3733" dirty="0">
                <a:solidFill>
                  <a:schemeClr val="bg1"/>
                </a:solidFill>
                <a:latin typeface="UTM Avo" panose="02040603050506020204" pitchFamily="18" charset="0"/>
                <a:cs typeface="Arial" panose="020B0604020202020204" pitchFamily="34" charset="0"/>
              </a:rPr>
              <a:t> </a:t>
            </a:r>
            <a:r>
              <a:rPr lang="en-US" sz="3733" dirty="0" err="1">
                <a:solidFill>
                  <a:schemeClr val="bg1"/>
                </a:solidFill>
                <a:latin typeface="UTM Avo" panose="02040603050506020204" pitchFamily="18" charset="0"/>
                <a:cs typeface="Arial" panose="020B0604020202020204" pitchFamily="34" charset="0"/>
              </a:rPr>
              <a:t>dụng</a:t>
            </a:r>
            <a:r>
              <a:rPr lang="en-US" sz="3733" dirty="0">
                <a:solidFill>
                  <a:schemeClr val="bg1"/>
                </a:solidFill>
                <a:latin typeface="UTM Avo" panose="02040603050506020204" pitchFamily="18" charset="0"/>
                <a:cs typeface="Arial" panose="020B0604020202020204" pitchFamily="34" charset="0"/>
              </a:rPr>
              <a:t> </a:t>
            </a:r>
            <a:r>
              <a:rPr lang="en-US" sz="3733" dirty="0" err="1">
                <a:solidFill>
                  <a:schemeClr val="bg1"/>
                </a:solidFill>
                <a:latin typeface="UTM Avo" panose="02040603050506020204" pitchFamily="18" charset="0"/>
                <a:cs typeface="Arial" panose="020B0604020202020204" pitchFamily="34" charset="0"/>
              </a:rPr>
              <a:t>của</a:t>
            </a:r>
            <a:r>
              <a:rPr lang="en-US" sz="3733" dirty="0">
                <a:solidFill>
                  <a:schemeClr val="bg1"/>
                </a:solidFill>
                <a:latin typeface="UTM Avo" panose="02040603050506020204" pitchFamily="18" charset="0"/>
                <a:cs typeface="Arial" panose="020B0604020202020204" pitchFamily="34" charset="0"/>
              </a:rPr>
              <a:t> </a:t>
            </a:r>
            <a:r>
              <a:rPr lang="en-US" sz="3733" dirty="0" err="1">
                <a:solidFill>
                  <a:schemeClr val="bg1"/>
                </a:solidFill>
                <a:latin typeface="UTM Avo" panose="02040603050506020204" pitchFamily="18" charset="0"/>
                <a:cs typeface="Arial" panose="020B0604020202020204" pitchFamily="34" charset="0"/>
              </a:rPr>
              <a:t>máy</a:t>
            </a:r>
            <a:r>
              <a:rPr lang="en-US" sz="3733" dirty="0">
                <a:solidFill>
                  <a:schemeClr val="bg1"/>
                </a:solidFill>
                <a:latin typeface="UTM Avo" panose="02040603050506020204" pitchFamily="18" charset="0"/>
                <a:cs typeface="Arial" panose="020B0604020202020204" pitchFamily="34" charset="0"/>
              </a:rPr>
              <a:t> </a:t>
            </a:r>
            <a:r>
              <a:rPr lang="en-US" sz="3733" dirty="0" err="1">
                <a:solidFill>
                  <a:schemeClr val="bg1"/>
                </a:solidFill>
                <a:latin typeface="UTM Avo" panose="02040603050506020204" pitchFamily="18" charset="0"/>
                <a:cs typeface="Arial" panose="020B0604020202020204" pitchFamily="34" charset="0"/>
              </a:rPr>
              <a:t>thu</a:t>
            </a:r>
            <a:r>
              <a:rPr lang="en-US" sz="3733" dirty="0">
                <a:solidFill>
                  <a:schemeClr val="bg1"/>
                </a:solidFill>
                <a:latin typeface="UTM Avo" panose="02040603050506020204" pitchFamily="18" charset="0"/>
                <a:cs typeface="Arial" panose="020B0604020202020204" pitchFamily="34" charset="0"/>
              </a:rPr>
              <a:t> </a:t>
            </a:r>
            <a:r>
              <a:rPr lang="en-US" sz="3733" dirty="0" err="1">
                <a:solidFill>
                  <a:schemeClr val="bg1"/>
                </a:solidFill>
                <a:latin typeface="UTM Avo" panose="02040603050506020204" pitchFamily="18" charset="0"/>
                <a:cs typeface="Arial" panose="020B0604020202020204" pitchFamily="34" charset="0"/>
              </a:rPr>
              <a:t>thanh</a:t>
            </a:r>
            <a:r>
              <a:rPr lang="en-US" sz="3733" dirty="0">
                <a:solidFill>
                  <a:schemeClr val="bg1"/>
                </a:solidFill>
                <a:latin typeface="UTM Avo" panose="02040603050506020204" pitchFamily="18" charset="0"/>
                <a:cs typeface="Arial" panose="020B0604020202020204" pitchFamily="34" charset="0"/>
              </a:rPr>
              <a:t> </a:t>
            </a:r>
          </a:p>
        </p:txBody>
      </p:sp>
      <p:sp>
        <p:nvSpPr>
          <p:cNvPr id="4" name="TextBox 3">
            <a:extLst>
              <a:ext uri="{FF2B5EF4-FFF2-40B4-BE49-F238E27FC236}">
                <a16:creationId xmlns:a16="http://schemas.microsoft.com/office/drawing/2014/main" id="{8E63B55D-DDE5-E0AB-2B78-24E34421B988}"/>
              </a:ext>
            </a:extLst>
          </p:cNvPr>
          <p:cNvSpPr txBox="1"/>
          <p:nvPr/>
        </p:nvSpPr>
        <p:spPr>
          <a:xfrm>
            <a:off x="3056064" y="3225800"/>
            <a:ext cx="5242984" cy="1384995"/>
          </a:xfrm>
          <a:prstGeom prst="rect">
            <a:avLst/>
          </a:prstGeom>
          <a:noFill/>
        </p:spPr>
        <p:txBody>
          <a:bodyPr wrap="square" rtlCol="0">
            <a:spAutoFit/>
          </a:bodyPr>
          <a:lstStyle/>
          <a:p>
            <a:r>
              <a:rPr lang="en-US" sz="2800">
                <a:solidFill>
                  <a:srgbClr val="0000FF"/>
                </a:solidFill>
                <a:latin typeface="UTM Avo" panose="02040603050506020204" pitchFamily="18" charset="0"/>
              </a:rPr>
              <a:t>Cung cấp các thông tin giao thông, tránh được các đoạn đường đông, ùn tắc</a:t>
            </a:r>
            <a:endParaRPr lang="en-US" sz="2800" dirty="0">
              <a:solidFill>
                <a:srgbClr val="0000FF"/>
              </a:solidFill>
              <a:latin typeface="UTM Avo" panose="02040603050506020204" pitchFamily="18" charset="0"/>
            </a:endParaRPr>
          </a:p>
        </p:txBody>
      </p:sp>
      <p:pic>
        <p:nvPicPr>
          <p:cNvPr id="6" name="Picture 5">
            <a:extLst>
              <a:ext uri="{FF2B5EF4-FFF2-40B4-BE49-F238E27FC236}">
                <a16:creationId xmlns:a16="http://schemas.microsoft.com/office/drawing/2014/main" id="{73E0CEA4-AFCB-847C-9917-24F891856587}"/>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Layer>
                </a14:imgProps>
              </a:ext>
            </a:extLst>
          </a:blip>
          <a:srcRect l="30784" t="9641" r="30262" b="9289"/>
          <a:stretch/>
        </p:blipFill>
        <p:spPr>
          <a:xfrm>
            <a:off x="7885117" y="4467828"/>
            <a:ext cx="3900483" cy="2517172"/>
          </a:xfrm>
          <a:prstGeom prst="roundRect">
            <a:avLst>
              <a:gd name="adj" fmla="val 26126"/>
            </a:avLst>
          </a:prstGeom>
        </p:spPr>
      </p:pic>
      <p:pic>
        <p:nvPicPr>
          <p:cNvPr id="9" name="Picture 4" descr="C:\Users\ADMIN\Desktop\Tai nguyen thiet ke tro choi\Bảng gỗ\1a.png">
            <a:hlinkClick r:id="rId8" action="ppaction://hlinksldjump"/>
            <a:extLst>
              <a:ext uri="{FF2B5EF4-FFF2-40B4-BE49-F238E27FC236}">
                <a16:creationId xmlns:a16="http://schemas.microsoft.com/office/drawing/2014/main" id="{9DC72CDD-8847-E0F5-1F4F-581AD93EC7FB}"/>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3562" y="0"/>
            <a:ext cx="2133599" cy="906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977392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401" y="-1752600"/>
            <a:ext cx="11379199" cy="48768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Logo, company name&#10;&#10;Description automatically generated">
            <a:extLst>
              <a:ext uri="{FF2B5EF4-FFF2-40B4-BE49-F238E27FC236}">
                <a16:creationId xmlns:a16="http://schemas.microsoft.com/office/drawing/2014/main" id="{4D3A5CA2-97B7-B8AA-C039-F7C454468EB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 y="0"/>
            <a:ext cx="614541" cy="685800"/>
          </a:xfrm>
          <a:prstGeom prst="rect">
            <a:avLst/>
          </a:prstGeom>
        </p:spPr>
      </p:pic>
      <p:sp>
        <p:nvSpPr>
          <p:cNvPr id="3" name="TextBox 2">
            <a:extLst>
              <a:ext uri="{FF2B5EF4-FFF2-40B4-BE49-F238E27FC236}">
                <a16:creationId xmlns:a16="http://schemas.microsoft.com/office/drawing/2014/main" id="{5DD162C9-D606-88F0-3233-EC0621CDBAB8}"/>
              </a:ext>
            </a:extLst>
          </p:cNvPr>
          <p:cNvSpPr txBox="1"/>
          <p:nvPr/>
        </p:nvSpPr>
        <p:spPr>
          <a:xfrm>
            <a:off x="1261909" y="1416338"/>
            <a:ext cx="9668182" cy="1241237"/>
          </a:xfrm>
          <a:prstGeom prst="rect">
            <a:avLst/>
          </a:prstGeom>
          <a:noFill/>
        </p:spPr>
        <p:txBody>
          <a:bodyPr wrap="square" rtlCol="0">
            <a:spAutoFit/>
          </a:bodyPr>
          <a:lstStyle/>
          <a:p>
            <a:pPr algn="ctr"/>
            <a:r>
              <a:rPr lang="en-US" sz="3733" dirty="0">
                <a:solidFill>
                  <a:schemeClr val="bg1"/>
                </a:solidFill>
                <a:latin typeface="UTM Avo" panose="02040603050506020204" pitchFamily="18" charset="0"/>
                <a:cs typeface="Arial" panose="020B0604020202020204" pitchFamily="34" charset="0"/>
              </a:rPr>
              <a:t>Quan </a:t>
            </a:r>
            <a:r>
              <a:rPr lang="en-US" sz="3733" dirty="0" err="1">
                <a:solidFill>
                  <a:schemeClr val="bg1"/>
                </a:solidFill>
                <a:latin typeface="UTM Avo" panose="02040603050506020204" pitchFamily="18" charset="0"/>
                <a:cs typeface="Arial" panose="020B0604020202020204" pitchFamily="34" charset="0"/>
              </a:rPr>
              <a:t>sát</a:t>
            </a:r>
            <a:r>
              <a:rPr lang="en-US" sz="3733" dirty="0">
                <a:solidFill>
                  <a:schemeClr val="bg1"/>
                </a:solidFill>
                <a:latin typeface="UTM Avo" panose="02040603050506020204" pitchFamily="18" charset="0"/>
                <a:cs typeface="Arial" panose="020B0604020202020204" pitchFamily="34" charset="0"/>
              </a:rPr>
              <a:t> </a:t>
            </a:r>
            <a:r>
              <a:rPr lang="en-US" sz="3733" dirty="0" err="1">
                <a:solidFill>
                  <a:schemeClr val="bg1"/>
                </a:solidFill>
                <a:latin typeface="UTM Avo" panose="02040603050506020204" pitchFamily="18" charset="0"/>
                <a:cs typeface="Arial" panose="020B0604020202020204" pitchFamily="34" charset="0"/>
              </a:rPr>
              <a:t>hình</a:t>
            </a:r>
            <a:r>
              <a:rPr lang="en-US" sz="3733" dirty="0">
                <a:solidFill>
                  <a:schemeClr val="bg1"/>
                </a:solidFill>
                <a:latin typeface="UTM Avo" panose="02040603050506020204" pitchFamily="18" charset="0"/>
                <a:cs typeface="Arial" panose="020B0604020202020204" pitchFamily="34" charset="0"/>
              </a:rPr>
              <a:t> </a:t>
            </a:r>
            <a:r>
              <a:rPr lang="en-US" sz="3733" dirty="0" err="1">
                <a:solidFill>
                  <a:schemeClr val="bg1"/>
                </a:solidFill>
                <a:latin typeface="UTM Avo" panose="02040603050506020204" pitchFamily="18" charset="0"/>
                <a:cs typeface="Arial" panose="020B0604020202020204" pitchFamily="34" charset="0"/>
              </a:rPr>
              <a:t>sau</a:t>
            </a:r>
            <a:r>
              <a:rPr lang="en-US" sz="3733" dirty="0">
                <a:solidFill>
                  <a:schemeClr val="bg1"/>
                </a:solidFill>
                <a:latin typeface="UTM Avo" panose="02040603050506020204" pitchFamily="18" charset="0"/>
                <a:cs typeface="Arial" panose="020B0604020202020204" pitchFamily="34" charset="0"/>
              </a:rPr>
              <a:t> </a:t>
            </a:r>
            <a:r>
              <a:rPr lang="en-US" sz="3733" dirty="0" err="1">
                <a:solidFill>
                  <a:schemeClr val="bg1"/>
                </a:solidFill>
                <a:latin typeface="UTM Avo" panose="02040603050506020204" pitchFamily="18" charset="0"/>
                <a:cs typeface="Arial" panose="020B0604020202020204" pitchFamily="34" charset="0"/>
              </a:rPr>
              <a:t>đây</a:t>
            </a:r>
            <a:r>
              <a:rPr lang="en-US" sz="3733" dirty="0">
                <a:solidFill>
                  <a:schemeClr val="bg1"/>
                </a:solidFill>
                <a:latin typeface="UTM Avo" panose="02040603050506020204" pitchFamily="18" charset="0"/>
                <a:cs typeface="Arial" panose="020B0604020202020204" pitchFamily="34" charset="0"/>
              </a:rPr>
              <a:t> </a:t>
            </a:r>
            <a:r>
              <a:rPr lang="en-US" sz="3733" dirty="0" err="1">
                <a:solidFill>
                  <a:schemeClr val="bg1"/>
                </a:solidFill>
                <a:latin typeface="UTM Avo" panose="02040603050506020204" pitchFamily="18" charset="0"/>
                <a:cs typeface="Arial" panose="020B0604020202020204" pitchFamily="34" charset="0"/>
              </a:rPr>
              <a:t>và</a:t>
            </a:r>
            <a:r>
              <a:rPr lang="en-US" sz="3733" dirty="0">
                <a:solidFill>
                  <a:schemeClr val="bg1"/>
                </a:solidFill>
                <a:latin typeface="UTM Avo" panose="02040603050506020204" pitchFamily="18" charset="0"/>
                <a:cs typeface="Arial" panose="020B0604020202020204" pitchFamily="34" charset="0"/>
              </a:rPr>
              <a:t> </a:t>
            </a:r>
            <a:r>
              <a:rPr lang="en-US" sz="3733" dirty="0" err="1">
                <a:solidFill>
                  <a:schemeClr val="bg1"/>
                </a:solidFill>
                <a:latin typeface="UTM Avo" panose="02040603050506020204" pitchFamily="18" charset="0"/>
                <a:cs typeface="Arial" panose="020B0604020202020204" pitchFamily="34" charset="0"/>
              </a:rPr>
              <a:t>nêu</a:t>
            </a:r>
            <a:r>
              <a:rPr lang="en-US" sz="3733" dirty="0">
                <a:solidFill>
                  <a:schemeClr val="bg1"/>
                </a:solidFill>
                <a:latin typeface="UTM Avo" panose="02040603050506020204" pitchFamily="18" charset="0"/>
                <a:cs typeface="Arial" panose="020B0604020202020204" pitchFamily="34" charset="0"/>
              </a:rPr>
              <a:t> </a:t>
            </a:r>
            <a:r>
              <a:rPr lang="en-US" sz="3733" dirty="0" err="1">
                <a:solidFill>
                  <a:schemeClr val="bg1"/>
                </a:solidFill>
                <a:latin typeface="UTM Avo" panose="02040603050506020204" pitchFamily="18" charset="0"/>
                <a:cs typeface="Arial" panose="020B0604020202020204" pitchFamily="34" charset="0"/>
              </a:rPr>
              <a:t>tác</a:t>
            </a:r>
            <a:r>
              <a:rPr lang="en-US" sz="3733" dirty="0">
                <a:solidFill>
                  <a:schemeClr val="bg1"/>
                </a:solidFill>
                <a:latin typeface="UTM Avo" panose="02040603050506020204" pitchFamily="18" charset="0"/>
                <a:cs typeface="Arial" panose="020B0604020202020204" pitchFamily="34" charset="0"/>
              </a:rPr>
              <a:t> </a:t>
            </a:r>
            <a:r>
              <a:rPr lang="en-US" sz="3733" dirty="0" err="1">
                <a:solidFill>
                  <a:schemeClr val="bg1"/>
                </a:solidFill>
                <a:latin typeface="UTM Avo" panose="02040603050506020204" pitchFamily="18" charset="0"/>
                <a:cs typeface="Arial" panose="020B0604020202020204" pitchFamily="34" charset="0"/>
              </a:rPr>
              <a:t>dụng</a:t>
            </a:r>
            <a:r>
              <a:rPr lang="en-US" sz="3733" dirty="0">
                <a:solidFill>
                  <a:schemeClr val="bg1"/>
                </a:solidFill>
                <a:latin typeface="UTM Avo" panose="02040603050506020204" pitchFamily="18" charset="0"/>
                <a:cs typeface="Arial" panose="020B0604020202020204" pitchFamily="34" charset="0"/>
              </a:rPr>
              <a:t> </a:t>
            </a:r>
            <a:r>
              <a:rPr lang="en-US" sz="3733" dirty="0" err="1">
                <a:solidFill>
                  <a:schemeClr val="bg1"/>
                </a:solidFill>
                <a:latin typeface="UTM Avo" panose="02040603050506020204" pitchFamily="18" charset="0"/>
                <a:cs typeface="Arial" panose="020B0604020202020204" pitchFamily="34" charset="0"/>
              </a:rPr>
              <a:t>của</a:t>
            </a:r>
            <a:r>
              <a:rPr lang="en-US" sz="3733" dirty="0">
                <a:solidFill>
                  <a:schemeClr val="bg1"/>
                </a:solidFill>
                <a:latin typeface="UTM Avo" panose="02040603050506020204" pitchFamily="18" charset="0"/>
                <a:cs typeface="Arial" panose="020B0604020202020204" pitchFamily="34" charset="0"/>
              </a:rPr>
              <a:t> </a:t>
            </a:r>
            <a:r>
              <a:rPr lang="en-US" sz="3733" dirty="0" err="1">
                <a:solidFill>
                  <a:schemeClr val="bg1"/>
                </a:solidFill>
                <a:latin typeface="UTM Avo" panose="02040603050506020204" pitchFamily="18" charset="0"/>
                <a:cs typeface="Arial" panose="020B0604020202020204" pitchFamily="34" charset="0"/>
              </a:rPr>
              <a:t>máy</a:t>
            </a:r>
            <a:r>
              <a:rPr lang="en-US" sz="3733" dirty="0">
                <a:solidFill>
                  <a:schemeClr val="bg1"/>
                </a:solidFill>
                <a:latin typeface="UTM Avo" panose="02040603050506020204" pitchFamily="18" charset="0"/>
                <a:cs typeface="Arial" panose="020B0604020202020204" pitchFamily="34" charset="0"/>
              </a:rPr>
              <a:t> </a:t>
            </a:r>
            <a:r>
              <a:rPr lang="en-US" sz="3733" dirty="0" err="1">
                <a:solidFill>
                  <a:schemeClr val="bg1"/>
                </a:solidFill>
                <a:latin typeface="UTM Avo" panose="02040603050506020204" pitchFamily="18" charset="0"/>
                <a:cs typeface="Arial" panose="020B0604020202020204" pitchFamily="34" charset="0"/>
              </a:rPr>
              <a:t>thu</a:t>
            </a:r>
            <a:r>
              <a:rPr lang="en-US" sz="3733" dirty="0">
                <a:solidFill>
                  <a:schemeClr val="bg1"/>
                </a:solidFill>
                <a:latin typeface="UTM Avo" panose="02040603050506020204" pitchFamily="18" charset="0"/>
                <a:cs typeface="Arial" panose="020B0604020202020204" pitchFamily="34" charset="0"/>
              </a:rPr>
              <a:t> </a:t>
            </a:r>
            <a:r>
              <a:rPr lang="en-US" sz="3733" dirty="0" err="1">
                <a:solidFill>
                  <a:schemeClr val="bg1"/>
                </a:solidFill>
                <a:latin typeface="UTM Avo" panose="02040603050506020204" pitchFamily="18" charset="0"/>
                <a:cs typeface="Arial" panose="020B0604020202020204" pitchFamily="34" charset="0"/>
              </a:rPr>
              <a:t>thanh</a:t>
            </a:r>
            <a:r>
              <a:rPr lang="en-US" sz="3733" dirty="0">
                <a:solidFill>
                  <a:schemeClr val="bg1"/>
                </a:solidFill>
                <a:latin typeface="UTM Avo" panose="02040603050506020204" pitchFamily="18" charset="0"/>
                <a:cs typeface="Arial" panose="020B0604020202020204" pitchFamily="34" charset="0"/>
              </a:rPr>
              <a:t> </a:t>
            </a:r>
          </a:p>
        </p:txBody>
      </p:sp>
      <p:sp>
        <p:nvSpPr>
          <p:cNvPr id="4" name="TextBox 3">
            <a:extLst>
              <a:ext uri="{FF2B5EF4-FFF2-40B4-BE49-F238E27FC236}">
                <a16:creationId xmlns:a16="http://schemas.microsoft.com/office/drawing/2014/main" id="{C0D26773-1850-132A-4F08-84FC20E31963}"/>
              </a:ext>
            </a:extLst>
          </p:cNvPr>
          <p:cNvSpPr txBox="1"/>
          <p:nvPr/>
        </p:nvSpPr>
        <p:spPr>
          <a:xfrm>
            <a:off x="3403305" y="3238718"/>
            <a:ext cx="4790041" cy="1815882"/>
          </a:xfrm>
          <a:prstGeom prst="rect">
            <a:avLst/>
          </a:prstGeom>
          <a:noFill/>
        </p:spPr>
        <p:txBody>
          <a:bodyPr wrap="square" rtlCol="0">
            <a:spAutoFit/>
          </a:bodyPr>
          <a:lstStyle/>
          <a:p>
            <a:r>
              <a:rPr lang="en-US" sz="2800">
                <a:solidFill>
                  <a:srgbClr val="0000FF"/>
                </a:solidFill>
                <a:latin typeface="UTM Avo" panose="02040603050506020204" pitchFamily="18" charset="0"/>
              </a:rPr>
              <a:t>Các chương trình về học tập giúp chúng ta nâng cao kiến thức, học hỏi được nhiều điều mới mẻ</a:t>
            </a:r>
            <a:endParaRPr lang="en-US" sz="2800" dirty="0">
              <a:solidFill>
                <a:srgbClr val="0000FF"/>
              </a:solidFill>
              <a:latin typeface="UTM Avo" panose="02040603050506020204" pitchFamily="18" charset="0"/>
            </a:endParaRPr>
          </a:p>
        </p:txBody>
      </p:sp>
      <p:pic>
        <p:nvPicPr>
          <p:cNvPr id="6" name="Picture 5">
            <a:extLst>
              <a:ext uri="{FF2B5EF4-FFF2-40B4-BE49-F238E27FC236}">
                <a16:creationId xmlns:a16="http://schemas.microsoft.com/office/drawing/2014/main" id="{AEC5C204-1E51-2B88-D1D7-D896A25D0D9C}"/>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Layer>
                </a14:imgProps>
              </a:ext>
            </a:extLst>
          </a:blip>
          <a:srcRect l="31385" t="11831" r="31823" b="6893"/>
          <a:stretch/>
        </p:blipFill>
        <p:spPr>
          <a:xfrm>
            <a:off x="7846105" y="4286486"/>
            <a:ext cx="3939495" cy="2698514"/>
          </a:xfrm>
          <a:prstGeom prst="roundRect">
            <a:avLst>
              <a:gd name="adj" fmla="val 32108"/>
            </a:avLst>
          </a:prstGeom>
        </p:spPr>
      </p:pic>
      <p:pic>
        <p:nvPicPr>
          <p:cNvPr id="8" name="Picture 4" descr="C:\Users\ADMIN\Desktop\Tai nguyen thiet ke tro choi\Bảng gỗ\1a.png">
            <a:hlinkClick r:id="rId8" action="ppaction://hlinksldjump"/>
            <a:extLst>
              <a:ext uri="{FF2B5EF4-FFF2-40B4-BE49-F238E27FC236}">
                <a16:creationId xmlns:a16="http://schemas.microsoft.com/office/drawing/2014/main" id="{67DE2701-88A2-41C1-1683-A398C4588B7D}"/>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3562" y="0"/>
            <a:ext cx="2133599" cy="906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864228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1"/>
        <p:cNvGrpSpPr/>
        <p:nvPr/>
      </p:nvGrpSpPr>
      <p:grpSpPr>
        <a:xfrm>
          <a:off x="0" y="0"/>
          <a:ext cx="0" cy="0"/>
          <a:chOff x="0" y="0"/>
          <a:chExt cx="0" cy="0"/>
        </a:xfrm>
      </p:grpSpPr>
      <p:pic>
        <p:nvPicPr>
          <p:cNvPr id="7" name="Picture 4" descr="Breaking news ">
            <a:extLst>
              <a:ext uri="{FF2B5EF4-FFF2-40B4-BE49-F238E27FC236}">
                <a16:creationId xmlns:a16="http://schemas.microsoft.com/office/drawing/2014/main" id="{A31B3E86-23D9-7ACC-4BD5-E2DAA62F6B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1243" y="4657724"/>
            <a:ext cx="1320800" cy="13208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CBEE1E7D-002F-95E4-0AC4-4014D8330BFD}"/>
              </a:ext>
            </a:extLst>
          </p:cNvPr>
          <p:cNvPicPr>
            <a:picLocks noChangeAspect="1"/>
          </p:cNvPicPr>
          <p:nvPr/>
        </p:nvPicPr>
        <p:blipFill>
          <a:blip r:embed="rId5"/>
          <a:stretch>
            <a:fillRect/>
          </a:stretch>
        </p:blipFill>
        <p:spPr>
          <a:xfrm>
            <a:off x="1820374" y="3181527"/>
            <a:ext cx="1386713" cy="1386713"/>
          </a:xfrm>
          <a:prstGeom prst="rect">
            <a:avLst/>
          </a:prstGeom>
        </p:spPr>
      </p:pic>
      <p:pic>
        <p:nvPicPr>
          <p:cNvPr id="9" name="Picture 8">
            <a:extLst>
              <a:ext uri="{FF2B5EF4-FFF2-40B4-BE49-F238E27FC236}">
                <a16:creationId xmlns:a16="http://schemas.microsoft.com/office/drawing/2014/main" id="{CD39552A-98A4-6334-5A56-44D3BD90D148}"/>
              </a:ext>
            </a:extLst>
          </p:cNvPr>
          <p:cNvPicPr>
            <a:picLocks noChangeAspect="1"/>
          </p:cNvPicPr>
          <p:nvPr/>
        </p:nvPicPr>
        <p:blipFill>
          <a:blip r:embed="rId6"/>
          <a:stretch>
            <a:fillRect/>
          </a:stretch>
        </p:blipFill>
        <p:spPr>
          <a:xfrm>
            <a:off x="8155242" y="3232420"/>
            <a:ext cx="1352847" cy="1352847"/>
          </a:xfrm>
          <a:prstGeom prst="rect">
            <a:avLst/>
          </a:prstGeom>
        </p:spPr>
      </p:pic>
      <p:sp>
        <p:nvSpPr>
          <p:cNvPr id="11" name="TextBox 10">
            <a:extLst>
              <a:ext uri="{FF2B5EF4-FFF2-40B4-BE49-F238E27FC236}">
                <a16:creationId xmlns:a16="http://schemas.microsoft.com/office/drawing/2014/main" id="{D0D03404-F914-EBCB-5C4D-C0C34155DF24}"/>
              </a:ext>
            </a:extLst>
          </p:cNvPr>
          <p:cNvSpPr txBox="1"/>
          <p:nvPr/>
        </p:nvSpPr>
        <p:spPr>
          <a:xfrm>
            <a:off x="4336459" y="3016261"/>
            <a:ext cx="3419415" cy="502766"/>
          </a:xfrm>
          <a:prstGeom prst="rect">
            <a:avLst/>
          </a:prstGeom>
          <a:noFill/>
        </p:spPr>
        <p:txBody>
          <a:bodyPr wrap="square" rtlCol="0">
            <a:spAutoFit/>
          </a:bodyPr>
          <a:lstStyle/>
          <a:p>
            <a:pPr algn="ctr"/>
            <a:r>
              <a:rPr lang="en-US" sz="2667" b="1">
                <a:solidFill>
                  <a:srgbClr val="002060"/>
                </a:solidFill>
                <a:latin typeface="UTM Avo" panose="02040603050506020204" pitchFamily="18" charset="0"/>
                <a:cs typeface="Arial" panose="020B0604020202020204" pitchFamily="34" charset="0"/>
              </a:rPr>
              <a:t>Máy thu thanh</a:t>
            </a:r>
          </a:p>
        </p:txBody>
      </p:sp>
      <p:cxnSp>
        <p:nvCxnSpPr>
          <p:cNvPr id="12" name="Straight Connector 11">
            <a:extLst>
              <a:ext uri="{FF2B5EF4-FFF2-40B4-BE49-F238E27FC236}">
                <a16:creationId xmlns:a16="http://schemas.microsoft.com/office/drawing/2014/main" id="{B7167721-1F47-81D0-CB0B-05EEFA5AA967}"/>
              </a:ext>
            </a:extLst>
          </p:cNvPr>
          <p:cNvCxnSpPr>
            <a:stCxn id="11" idx="2"/>
          </p:cNvCxnSpPr>
          <p:nvPr/>
        </p:nvCxnSpPr>
        <p:spPr>
          <a:xfrm flipH="1">
            <a:off x="3453772" y="3519027"/>
            <a:ext cx="2592395" cy="355857"/>
          </a:xfrm>
          <a:prstGeom prst="line">
            <a:avLst/>
          </a:prstGeom>
          <a:ln w="38100">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E5C229D-05E3-18FC-3FA8-1ED3F9CF99B9}"/>
              </a:ext>
            </a:extLst>
          </p:cNvPr>
          <p:cNvCxnSpPr>
            <a:stCxn id="11" idx="2"/>
          </p:cNvCxnSpPr>
          <p:nvPr/>
        </p:nvCxnSpPr>
        <p:spPr>
          <a:xfrm>
            <a:off x="6046167" y="3519027"/>
            <a:ext cx="45476" cy="1049213"/>
          </a:xfrm>
          <a:prstGeom prst="line">
            <a:avLst/>
          </a:prstGeom>
          <a:ln w="38100">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2BB888D-207F-862F-A832-BA553B1A865F}"/>
              </a:ext>
            </a:extLst>
          </p:cNvPr>
          <p:cNvCxnSpPr>
            <a:stCxn id="11" idx="2"/>
            <a:endCxn id="9" idx="1"/>
          </p:cNvCxnSpPr>
          <p:nvPr/>
        </p:nvCxnSpPr>
        <p:spPr>
          <a:xfrm>
            <a:off x="6046167" y="3519027"/>
            <a:ext cx="2109075" cy="389817"/>
          </a:xfrm>
          <a:prstGeom prst="line">
            <a:avLst/>
          </a:prstGeom>
          <a:ln w="38100">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BC401380-68C0-D848-D479-DEB7AC2AE7C0}"/>
              </a:ext>
            </a:extLst>
          </p:cNvPr>
          <p:cNvSpPr txBox="1"/>
          <p:nvPr/>
        </p:nvSpPr>
        <p:spPr>
          <a:xfrm>
            <a:off x="1123934" y="4617766"/>
            <a:ext cx="3011315" cy="810350"/>
          </a:xfrm>
          <a:prstGeom prst="rect">
            <a:avLst/>
          </a:prstGeom>
          <a:noFill/>
        </p:spPr>
        <p:txBody>
          <a:bodyPr wrap="square" rtlCol="0">
            <a:spAutoFit/>
          </a:bodyPr>
          <a:lstStyle/>
          <a:p>
            <a:r>
              <a:rPr lang="en-US" sz="2333">
                <a:latin typeface="UTM Avo" panose="02040603050506020204" pitchFamily="18" charset="0"/>
                <a:cs typeface="Arial" panose="020B0604020202020204" pitchFamily="34" charset="0"/>
              </a:rPr>
              <a:t>Phục vụ việc học tập </a:t>
            </a:r>
          </a:p>
        </p:txBody>
      </p:sp>
      <p:sp>
        <p:nvSpPr>
          <p:cNvPr id="16" name="TextBox 15">
            <a:extLst>
              <a:ext uri="{FF2B5EF4-FFF2-40B4-BE49-F238E27FC236}">
                <a16:creationId xmlns:a16="http://schemas.microsoft.com/office/drawing/2014/main" id="{FF2A8A29-8079-64D0-7C4D-DBE2CAC01B0F}"/>
              </a:ext>
            </a:extLst>
          </p:cNvPr>
          <p:cNvSpPr txBox="1"/>
          <p:nvPr/>
        </p:nvSpPr>
        <p:spPr>
          <a:xfrm>
            <a:off x="4558366" y="6105816"/>
            <a:ext cx="3011315" cy="451342"/>
          </a:xfrm>
          <a:prstGeom prst="rect">
            <a:avLst/>
          </a:prstGeom>
          <a:noFill/>
        </p:spPr>
        <p:txBody>
          <a:bodyPr wrap="square" rtlCol="0">
            <a:spAutoFit/>
          </a:bodyPr>
          <a:lstStyle/>
          <a:p>
            <a:pPr algn="ctr"/>
            <a:r>
              <a:rPr lang="en-US" sz="2333">
                <a:latin typeface="UTM Avo" panose="02040603050506020204" pitchFamily="18" charset="0"/>
                <a:cs typeface="Arial" panose="020B0604020202020204" pitchFamily="34" charset="0"/>
              </a:rPr>
              <a:t>Cập nhật tin tức </a:t>
            </a:r>
          </a:p>
        </p:txBody>
      </p:sp>
      <p:sp>
        <p:nvSpPr>
          <p:cNvPr id="17" name="TextBox 16">
            <a:extLst>
              <a:ext uri="{FF2B5EF4-FFF2-40B4-BE49-F238E27FC236}">
                <a16:creationId xmlns:a16="http://schemas.microsoft.com/office/drawing/2014/main" id="{66333B39-6D09-C8A1-0688-42486D618D90}"/>
              </a:ext>
            </a:extLst>
          </p:cNvPr>
          <p:cNvSpPr txBox="1"/>
          <p:nvPr/>
        </p:nvSpPr>
        <p:spPr>
          <a:xfrm>
            <a:off x="7507398" y="4657724"/>
            <a:ext cx="3804133" cy="451342"/>
          </a:xfrm>
          <a:prstGeom prst="rect">
            <a:avLst/>
          </a:prstGeom>
          <a:noFill/>
        </p:spPr>
        <p:txBody>
          <a:bodyPr wrap="square" rtlCol="0">
            <a:spAutoFit/>
          </a:bodyPr>
          <a:lstStyle/>
          <a:p>
            <a:r>
              <a:rPr lang="en-US" sz="2333">
                <a:latin typeface="UTM Avo" panose="02040603050506020204" pitchFamily="18" charset="0"/>
                <a:cs typeface="Arial" panose="020B0604020202020204" pitchFamily="34" charset="0"/>
              </a:rPr>
              <a:t>Cung cấp kiến thức</a:t>
            </a:r>
          </a:p>
        </p:txBody>
      </p:sp>
      <p:pic>
        <p:nvPicPr>
          <p:cNvPr id="3" name="Picture 2">
            <a:extLst>
              <a:ext uri="{FF2B5EF4-FFF2-40B4-BE49-F238E27FC236}">
                <a16:creationId xmlns:a16="http://schemas.microsoft.com/office/drawing/2014/main" id="{C768DFF1-89C7-8BEB-B8DA-10C1DC5D1BDA}"/>
              </a:ext>
            </a:extLst>
          </p:cNvPr>
          <p:cNvPicPr>
            <a:picLocks noChangeAspect="1"/>
          </p:cNvPicPr>
          <p:nvPr/>
        </p:nvPicPr>
        <p:blipFill>
          <a:blip r:embed="rId7"/>
          <a:stretch>
            <a:fillRect/>
          </a:stretch>
        </p:blipFill>
        <p:spPr>
          <a:xfrm>
            <a:off x="4834673" y="819289"/>
            <a:ext cx="2422986" cy="2422986"/>
          </a:xfrm>
          <a:prstGeom prst="rect">
            <a:avLst/>
          </a:prstGeom>
        </p:spPr>
      </p:pic>
    </p:spTree>
    <p:extLst>
      <p:ext uri="{BB962C8B-B14F-4D97-AF65-F5344CB8AC3E}">
        <p14:creationId xmlns:p14="http://schemas.microsoft.com/office/powerpoint/2010/main" val="197965810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2" presetClass="entr" presetSubtype="4"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down)">
                                      <p:cBhvr>
                                        <p:cTn id="36" dur="500"/>
                                        <p:tgtEl>
                                          <p:spTgt spid="7"/>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down)">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wipe(down)">
                                      <p:cBhvr>
                                        <p:cTn id="49" dur="500"/>
                                        <p:tgtEl>
                                          <p:spTgt spid="9"/>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wipe(down)">
                                      <p:cBhvr>
                                        <p:cTn id="5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16"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1"/>
        <p:cNvGrpSpPr/>
        <p:nvPr/>
      </p:nvGrpSpPr>
      <p:grpSpPr>
        <a:xfrm>
          <a:off x="0" y="0"/>
          <a:ext cx="0" cy="0"/>
          <a:chOff x="0" y="0"/>
          <a:chExt cx="0" cy="0"/>
        </a:xfrm>
      </p:grpSpPr>
      <p:pic>
        <p:nvPicPr>
          <p:cNvPr id="4" name="Picture 6">
            <a:extLst>
              <a:ext uri="{FF2B5EF4-FFF2-40B4-BE49-F238E27FC236}">
                <a16:creationId xmlns:a16="http://schemas.microsoft.com/office/drawing/2014/main" id="{D1B6C957-D9B9-7580-4BD5-C57EA55F821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8285" y="5780514"/>
            <a:ext cx="1698969" cy="1698969"/>
          </a:xfrm>
          <a:prstGeom prst="rect">
            <a:avLst/>
          </a:prstGeom>
        </p:spPr>
      </p:pic>
      <p:pic>
        <p:nvPicPr>
          <p:cNvPr id="5" name="Picture 7">
            <a:extLst>
              <a:ext uri="{FF2B5EF4-FFF2-40B4-BE49-F238E27FC236}">
                <a16:creationId xmlns:a16="http://schemas.microsoft.com/office/drawing/2014/main" id="{4CDB34E0-AEE0-E709-32FD-47B04A56A4E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232662" y="4267624"/>
            <a:ext cx="828658" cy="990787"/>
          </a:xfrm>
          <a:prstGeom prst="rect">
            <a:avLst/>
          </a:prstGeom>
        </p:spPr>
      </p:pic>
      <p:pic>
        <p:nvPicPr>
          <p:cNvPr id="6" name="Picture 8">
            <a:extLst>
              <a:ext uri="{FF2B5EF4-FFF2-40B4-BE49-F238E27FC236}">
                <a16:creationId xmlns:a16="http://schemas.microsoft.com/office/drawing/2014/main" id="{3C6E1A3B-B718-76D2-0C4F-4A98270D41FB}"/>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673160" y="5809238"/>
            <a:ext cx="1374881" cy="892893"/>
          </a:xfrm>
          <a:prstGeom prst="rect">
            <a:avLst/>
          </a:prstGeom>
        </p:spPr>
      </p:pic>
      <p:sp>
        <p:nvSpPr>
          <p:cNvPr id="7" name="TextBox 6">
            <a:extLst>
              <a:ext uri="{FF2B5EF4-FFF2-40B4-BE49-F238E27FC236}">
                <a16:creationId xmlns:a16="http://schemas.microsoft.com/office/drawing/2014/main" id="{96BBDD15-6BEB-C6A6-321E-2FDF95B647F6}"/>
              </a:ext>
            </a:extLst>
          </p:cNvPr>
          <p:cNvSpPr txBox="1"/>
          <p:nvPr/>
        </p:nvSpPr>
        <p:spPr>
          <a:xfrm>
            <a:off x="4216400" y="1434945"/>
            <a:ext cx="3759200" cy="605422"/>
          </a:xfrm>
          <a:prstGeom prst="rect">
            <a:avLst/>
          </a:prstGeom>
          <a:noFill/>
        </p:spPr>
        <p:txBody>
          <a:bodyPr wrap="square" rtlCol="0">
            <a:spAutoFit/>
          </a:bodyPr>
          <a:lstStyle/>
          <a:p>
            <a:pPr algn="ctr"/>
            <a:r>
              <a:rPr lang="en-US" sz="3334" b="1">
                <a:latin typeface="UTM Avo" panose="02040603050506020204" pitchFamily="18" charset="0"/>
                <a:cs typeface="Arial" panose="020B0604020202020204" pitchFamily="34" charset="0"/>
              </a:rPr>
              <a:t>KẾT LUẬN</a:t>
            </a:r>
          </a:p>
        </p:txBody>
      </p:sp>
      <p:sp>
        <p:nvSpPr>
          <p:cNvPr id="8" name="Rounded Rectangle 3">
            <a:extLst>
              <a:ext uri="{FF2B5EF4-FFF2-40B4-BE49-F238E27FC236}">
                <a16:creationId xmlns:a16="http://schemas.microsoft.com/office/drawing/2014/main" id="{E5F351DC-572E-3F7E-6C68-01FE33EF22C4}"/>
              </a:ext>
            </a:extLst>
          </p:cNvPr>
          <p:cNvSpPr/>
          <p:nvPr/>
        </p:nvSpPr>
        <p:spPr>
          <a:xfrm>
            <a:off x="1357636" y="2193933"/>
            <a:ext cx="9476729" cy="3159028"/>
          </a:xfrm>
          <a:prstGeom prst="roundRect">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600" b="1">
                <a:solidFill>
                  <a:schemeClr val="tx1"/>
                </a:solidFill>
                <a:latin typeface="UTM Avo" panose="02040603050506020204" pitchFamily="18" charset="0"/>
                <a:cs typeface="Arial" panose="020B0604020202020204" pitchFamily="34" charset="0"/>
              </a:rPr>
              <a:t>Máy thu thanh có một số tác dụng như:</a:t>
            </a:r>
          </a:p>
          <a:p>
            <a:pPr marL="381019" indent="-381019">
              <a:lnSpc>
                <a:spcPct val="150000"/>
              </a:lnSpc>
              <a:buFont typeface="Wingdings" panose="05000000000000000000" pitchFamily="2" charset="2"/>
              <a:buChar char="§"/>
            </a:pPr>
            <a:r>
              <a:rPr lang="nl-NL" sz="2600">
                <a:solidFill>
                  <a:schemeClr val="tx1"/>
                </a:solidFill>
                <a:latin typeface="UTM Avo" panose="02040603050506020204" pitchFamily="18" charset="0"/>
                <a:cs typeface="Arial" panose="020B0604020202020204" pitchFamily="34" charset="0"/>
              </a:rPr>
              <a:t>Cung cấp thông tin (tin tức thời sự, dự báo thời tiết,...).</a:t>
            </a:r>
          </a:p>
          <a:p>
            <a:pPr marL="381019" indent="-381019">
              <a:lnSpc>
                <a:spcPct val="150000"/>
              </a:lnSpc>
              <a:buFont typeface="Wingdings" panose="05000000000000000000" pitchFamily="2" charset="2"/>
              <a:buChar char="§"/>
            </a:pPr>
            <a:r>
              <a:rPr lang="nl-NL" sz="2600">
                <a:solidFill>
                  <a:schemeClr val="tx1"/>
                </a:solidFill>
                <a:latin typeface="UTM Avo" panose="02040603050506020204" pitchFamily="18" charset="0"/>
                <a:cs typeface="Arial" panose="020B0604020202020204" pitchFamily="34" charset="0"/>
              </a:rPr>
              <a:t>Giải trí.</a:t>
            </a:r>
          </a:p>
          <a:p>
            <a:pPr marL="381019" indent="-381019">
              <a:lnSpc>
                <a:spcPct val="150000"/>
              </a:lnSpc>
              <a:buFont typeface="Wingdings" panose="05000000000000000000" pitchFamily="2" charset="2"/>
              <a:buChar char="§"/>
            </a:pPr>
            <a:r>
              <a:rPr lang="nl-NL" sz="2600">
                <a:solidFill>
                  <a:schemeClr val="tx1"/>
                </a:solidFill>
                <a:latin typeface="UTM Avo" panose="02040603050506020204" pitchFamily="18" charset="0"/>
                <a:cs typeface="Arial" panose="020B0604020202020204" pitchFamily="34" charset="0"/>
              </a:rPr>
              <a:t>Phổ biến kiến thức,...</a:t>
            </a:r>
            <a:endParaRPr lang="en-US" sz="2600">
              <a:solidFill>
                <a:schemeClr val="tx1"/>
              </a:solidFill>
              <a:latin typeface="UTM Avo" panose="02040603050506020204" pitchFamily="18" charset="0"/>
              <a:cs typeface="Arial" panose="020B0604020202020204" pitchFamily="34" charset="0"/>
            </a:endParaRPr>
          </a:p>
        </p:txBody>
      </p:sp>
      <p:pic>
        <p:nvPicPr>
          <p:cNvPr id="9" name="Picture 7">
            <a:extLst>
              <a:ext uri="{FF2B5EF4-FFF2-40B4-BE49-F238E27FC236}">
                <a16:creationId xmlns:a16="http://schemas.microsoft.com/office/drawing/2014/main" id="{8D27BEC5-E9A1-77F0-3109-DCF35A63175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640159" y="5352961"/>
            <a:ext cx="4876800" cy="1389888"/>
          </a:xfrm>
          <a:prstGeom prst="rect">
            <a:avLst/>
          </a:prstGeom>
        </p:spPr>
      </p:pic>
    </p:spTree>
    <p:extLst>
      <p:ext uri="{BB962C8B-B14F-4D97-AF65-F5344CB8AC3E}">
        <p14:creationId xmlns:p14="http://schemas.microsoft.com/office/powerpoint/2010/main" val="187533503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1"/>
        <p:cNvGrpSpPr/>
        <p:nvPr/>
      </p:nvGrpSpPr>
      <p:grpSpPr>
        <a:xfrm>
          <a:off x="0" y="0"/>
          <a:ext cx="0" cy="0"/>
          <a:chOff x="0" y="0"/>
          <a:chExt cx="0" cy="0"/>
        </a:xfrm>
      </p:grpSpPr>
      <p:pic>
        <p:nvPicPr>
          <p:cNvPr id="4" name="Picture 6">
            <a:extLst>
              <a:ext uri="{FF2B5EF4-FFF2-40B4-BE49-F238E27FC236}">
                <a16:creationId xmlns:a16="http://schemas.microsoft.com/office/drawing/2014/main" id="{745BE630-0A43-1BEA-59F7-1AEE70DE217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7253" y="5196201"/>
            <a:ext cx="1698969" cy="1698969"/>
          </a:xfrm>
          <a:prstGeom prst="rect">
            <a:avLst/>
          </a:prstGeom>
        </p:spPr>
      </p:pic>
      <p:pic>
        <p:nvPicPr>
          <p:cNvPr id="5" name="Picture 7">
            <a:extLst>
              <a:ext uri="{FF2B5EF4-FFF2-40B4-BE49-F238E27FC236}">
                <a16:creationId xmlns:a16="http://schemas.microsoft.com/office/drawing/2014/main" id="{CDF7CE81-F021-711D-BD60-AD8B01FA171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232662" y="4267624"/>
            <a:ext cx="828658" cy="990787"/>
          </a:xfrm>
          <a:prstGeom prst="rect">
            <a:avLst/>
          </a:prstGeom>
        </p:spPr>
      </p:pic>
      <p:pic>
        <p:nvPicPr>
          <p:cNvPr id="6" name="Picture 8">
            <a:extLst>
              <a:ext uri="{FF2B5EF4-FFF2-40B4-BE49-F238E27FC236}">
                <a16:creationId xmlns:a16="http://schemas.microsoft.com/office/drawing/2014/main" id="{C3F32140-9F5F-A791-D070-3BDFE7A317B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673160" y="5809238"/>
            <a:ext cx="1374881" cy="892893"/>
          </a:xfrm>
          <a:prstGeom prst="rect">
            <a:avLst/>
          </a:prstGeom>
        </p:spPr>
      </p:pic>
      <p:sp>
        <p:nvSpPr>
          <p:cNvPr id="7" name="TextBox 6">
            <a:extLst>
              <a:ext uri="{FF2B5EF4-FFF2-40B4-BE49-F238E27FC236}">
                <a16:creationId xmlns:a16="http://schemas.microsoft.com/office/drawing/2014/main" id="{D072DB61-5143-2A48-5DB7-13922C1625CA}"/>
              </a:ext>
            </a:extLst>
          </p:cNvPr>
          <p:cNvSpPr txBox="1"/>
          <p:nvPr/>
        </p:nvSpPr>
        <p:spPr>
          <a:xfrm>
            <a:off x="1078204" y="1438611"/>
            <a:ext cx="11619085" cy="523220"/>
          </a:xfrm>
          <a:prstGeom prst="rect">
            <a:avLst/>
          </a:prstGeom>
          <a:noFill/>
        </p:spPr>
        <p:txBody>
          <a:bodyPr wrap="square" rtlCol="0">
            <a:spAutoFit/>
          </a:bodyPr>
          <a:lstStyle/>
          <a:p>
            <a:r>
              <a:rPr lang="en-US" sz="2800" b="1">
                <a:solidFill>
                  <a:srgbClr val="FF0000"/>
                </a:solidFill>
                <a:latin typeface="UTM Avo" panose="02040603050506020204" pitchFamily="18" charset="0"/>
                <a:cs typeface="Arial" panose="020B0604020202020204" pitchFamily="34" charset="0"/>
              </a:rPr>
              <a:t>HĐ 2: Quan hệ giữa đài phát thanh và máy thu thanh </a:t>
            </a:r>
          </a:p>
        </p:txBody>
      </p:sp>
      <p:pic>
        <p:nvPicPr>
          <p:cNvPr id="8" name="Picture 7">
            <a:extLst>
              <a:ext uri="{FF2B5EF4-FFF2-40B4-BE49-F238E27FC236}">
                <a16:creationId xmlns:a16="http://schemas.microsoft.com/office/drawing/2014/main" id="{254A28DD-ABD7-A339-BA3E-1B0D90BFA8BB}"/>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l="17935" t="28895" r="8452" b="5980"/>
          <a:stretch/>
        </p:blipFill>
        <p:spPr>
          <a:xfrm>
            <a:off x="2705914" y="3048000"/>
            <a:ext cx="6363547" cy="3810000"/>
          </a:xfrm>
          <a:prstGeom prst="rect">
            <a:avLst/>
          </a:prstGeom>
        </p:spPr>
      </p:pic>
      <p:sp>
        <p:nvSpPr>
          <p:cNvPr id="9" name="TextBox 8">
            <a:extLst>
              <a:ext uri="{FF2B5EF4-FFF2-40B4-BE49-F238E27FC236}">
                <a16:creationId xmlns:a16="http://schemas.microsoft.com/office/drawing/2014/main" id="{337C9E3F-6D1B-ECBF-36ED-B89698D1C047}"/>
              </a:ext>
            </a:extLst>
          </p:cNvPr>
          <p:cNvSpPr txBox="1"/>
          <p:nvPr/>
        </p:nvSpPr>
        <p:spPr>
          <a:xfrm>
            <a:off x="687918" y="1855921"/>
            <a:ext cx="11373401" cy="547714"/>
          </a:xfrm>
          <a:prstGeom prst="rect">
            <a:avLst/>
          </a:prstGeom>
          <a:noFill/>
        </p:spPr>
        <p:txBody>
          <a:bodyPr wrap="square" rtlCol="0">
            <a:spAutoFit/>
          </a:bodyPr>
          <a:lstStyle/>
          <a:p>
            <a:pPr marL="381019" indent="-381019" algn="just">
              <a:lnSpc>
                <a:spcPct val="150000"/>
              </a:lnSpc>
              <a:buFont typeface="Wingdings" panose="05000000000000000000" pitchFamily="2" charset="2"/>
              <a:buChar char="Ø"/>
            </a:pPr>
            <a:r>
              <a:rPr lang="en-US" sz="2200" b="1" i="1" dirty="0" err="1">
                <a:latin typeface="UTM Avo" panose="02040603050506020204" pitchFamily="18" charset="0"/>
                <a:cs typeface="Arial" panose="020B0604020202020204" pitchFamily="34" charset="0"/>
              </a:rPr>
              <a:t>Dựa</a:t>
            </a:r>
            <a:r>
              <a:rPr lang="en-US" sz="2200" b="1" i="1" dirty="0">
                <a:latin typeface="UTM Avo" panose="02040603050506020204" pitchFamily="18" charset="0"/>
                <a:cs typeface="Arial" panose="020B0604020202020204" pitchFamily="34" charset="0"/>
              </a:rPr>
              <a:t> </a:t>
            </a:r>
            <a:r>
              <a:rPr lang="en-US" sz="2200" b="1" i="1" dirty="0" err="1">
                <a:latin typeface="UTM Avo" panose="02040603050506020204" pitchFamily="18" charset="0"/>
                <a:cs typeface="Arial" panose="020B0604020202020204" pitchFamily="34" charset="0"/>
              </a:rPr>
              <a:t>vào</a:t>
            </a:r>
            <a:r>
              <a:rPr lang="en-US" sz="2200" b="1" i="1" dirty="0">
                <a:latin typeface="UTM Avo" panose="02040603050506020204" pitchFamily="18" charset="0"/>
                <a:cs typeface="Arial" panose="020B0604020202020204" pitchFamily="34" charset="0"/>
              </a:rPr>
              <a:t> </a:t>
            </a:r>
            <a:r>
              <a:rPr lang="en-US" sz="2200" b="1" i="1" dirty="0" err="1">
                <a:latin typeface="UTM Avo" panose="02040603050506020204" pitchFamily="18" charset="0"/>
                <a:cs typeface="Arial" panose="020B0604020202020204" pitchFamily="34" charset="0"/>
              </a:rPr>
              <a:t>sơ</a:t>
            </a:r>
            <a:r>
              <a:rPr lang="en-US" sz="2200" b="1" i="1" dirty="0">
                <a:latin typeface="UTM Avo" panose="02040603050506020204" pitchFamily="18" charset="0"/>
                <a:cs typeface="Arial" panose="020B0604020202020204" pitchFamily="34" charset="0"/>
              </a:rPr>
              <a:t> </a:t>
            </a:r>
            <a:r>
              <a:rPr lang="en-US" sz="2200" b="1" i="1" dirty="0" err="1">
                <a:latin typeface="UTM Avo" panose="02040603050506020204" pitchFamily="18" charset="0"/>
                <a:cs typeface="Arial" panose="020B0604020202020204" pitchFamily="34" charset="0"/>
              </a:rPr>
              <a:t>đồ</a:t>
            </a:r>
            <a:r>
              <a:rPr lang="en-US" sz="2200" b="1" i="1" dirty="0">
                <a:latin typeface="UTM Avo" panose="02040603050506020204" pitchFamily="18" charset="0"/>
                <a:cs typeface="Arial" panose="020B0604020202020204" pitchFamily="34" charset="0"/>
              </a:rPr>
              <a:t> </a:t>
            </a:r>
            <a:r>
              <a:rPr lang="en-US" sz="2200" b="1" i="1" dirty="0" err="1">
                <a:latin typeface="UTM Avo" panose="02040603050506020204" pitchFamily="18" charset="0"/>
                <a:cs typeface="Arial" panose="020B0604020202020204" pitchFamily="34" charset="0"/>
              </a:rPr>
              <a:t>khối</a:t>
            </a:r>
            <a:r>
              <a:rPr lang="en-US" sz="2200" b="1" i="1" dirty="0">
                <a:latin typeface="UTM Avo" panose="02040603050506020204" pitchFamily="18" charset="0"/>
                <a:cs typeface="Arial" panose="020B0604020202020204" pitchFamily="34" charset="0"/>
              </a:rPr>
              <a:t> </a:t>
            </a:r>
            <a:r>
              <a:rPr lang="en-US" sz="2200" b="1" i="1" dirty="0" err="1">
                <a:latin typeface="UTM Avo" panose="02040603050506020204" pitchFamily="18" charset="0"/>
                <a:cs typeface="Arial" panose="020B0604020202020204" pitchFamily="34" charset="0"/>
              </a:rPr>
              <a:t>dưới</a:t>
            </a:r>
            <a:r>
              <a:rPr lang="en-US" sz="2200" b="1" i="1" dirty="0">
                <a:latin typeface="UTM Avo" panose="02040603050506020204" pitchFamily="18" charset="0"/>
                <a:cs typeface="Arial" panose="020B0604020202020204" pitchFamily="34" charset="0"/>
              </a:rPr>
              <a:t> </a:t>
            </a:r>
            <a:r>
              <a:rPr lang="en-US" sz="2200" b="1" i="1" dirty="0" err="1">
                <a:latin typeface="UTM Avo" panose="02040603050506020204" pitchFamily="18" charset="0"/>
                <a:cs typeface="Arial" panose="020B0604020202020204" pitchFamily="34" charset="0"/>
              </a:rPr>
              <a:t>đây</a:t>
            </a:r>
            <a:r>
              <a:rPr lang="en-US" sz="2200" b="1" i="1" dirty="0">
                <a:latin typeface="UTM Avo" panose="02040603050506020204" pitchFamily="18" charset="0"/>
                <a:cs typeface="Arial" panose="020B0604020202020204" pitchFamily="34" charset="0"/>
              </a:rPr>
              <a:t> </a:t>
            </a:r>
            <a:r>
              <a:rPr lang="en-US" sz="2200" b="1" i="1" dirty="0" err="1">
                <a:latin typeface="UTM Avo" panose="02040603050506020204" pitchFamily="18" charset="0"/>
                <a:cs typeface="Arial" panose="020B0604020202020204" pitchFamily="34" charset="0"/>
              </a:rPr>
              <a:t>hãy</a:t>
            </a:r>
            <a:r>
              <a:rPr lang="en-US" sz="2200" b="1" i="1" dirty="0">
                <a:latin typeface="UTM Avo" panose="02040603050506020204" pitchFamily="18" charset="0"/>
                <a:cs typeface="Arial" panose="020B0604020202020204" pitchFamily="34" charset="0"/>
              </a:rPr>
              <a:t> </a:t>
            </a:r>
            <a:r>
              <a:rPr lang="en-US" sz="2200" b="1" i="1" dirty="0" err="1">
                <a:latin typeface="UTM Avo" panose="02040603050506020204" pitchFamily="18" charset="0"/>
                <a:cs typeface="Arial" panose="020B0604020202020204" pitchFamily="34" charset="0"/>
              </a:rPr>
              <a:t>mô</a:t>
            </a:r>
            <a:r>
              <a:rPr lang="en-US" sz="2200" b="1" i="1" dirty="0">
                <a:latin typeface="UTM Avo" panose="02040603050506020204" pitchFamily="18" charset="0"/>
                <a:cs typeface="Arial" panose="020B0604020202020204" pitchFamily="34" charset="0"/>
              </a:rPr>
              <a:t> </a:t>
            </a:r>
            <a:r>
              <a:rPr lang="en-US" sz="2200" b="1" i="1" dirty="0" err="1">
                <a:latin typeface="UTM Avo" panose="02040603050506020204" pitchFamily="18" charset="0"/>
                <a:cs typeface="Arial" panose="020B0604020202020204" pitchFamily="34" charset="0"/>
              </a:rPr>
              <a:t>tả</a:t>
            </a:r>
            <a:r>
              <a:rPr lang="en-US" sz="2200" b="1" i="1" dirty="0">
                <a:latin typeface="UTM Avo" panose="02040603050506020204" pitchFamily="18" charset="0"/>
                <a:cs typeface="Arial" panose="020B0604020202020204" pitchFamily="34" charset="0"/>
              </a:rPr>
              <a:t> </a:t>
            </a:r>
            <a:r>
              <a:rPr lang="en-US" sz="2200" b="1" i="1" dirty="0" err="1">
                <a:latin typeface="UTM Avo" panose="02040603050506020204" pitchFamily="18" charset="0"/>
                <a:cs typeface="Arial" panose="020B0604020202020204" pitchFamily="34" charset="0"/>
              </a:rPr>
              <a:t>lại</a:t>
            </a:r>
            <a:r>
              <a:rPr lang="en-US" sz="2200" b="1" i="1" dirty="0">
                <a:latin typeface="UTM Avo" panose="02040603050506020204" pitchFamily="18" charset="0"/>
                <a:cs typeface="Arial" panose="020B0604020202020204" pitchFamily="34" charset="0"/>
              </a:rPr>
              <a:t> </a:t>
            </a:r>
            <a:r>
              <a:rPr lang="en-US" sz="2200" b="1" i="1" dirty="0" err="1">
                <a:latin typeface="UTM Avo" panose="02040603050506020204" pitchFamily="18" charset="0"/>
                <a:cs typeface="Arial" panose="020B0604020202020204" pitchFamily="34" charset="0"/>
              </a:rPr>
              <a:t>quan</a:t>
            </a:r>
            <a:r>
              <a:rPr lang="en-US" sz="2200" b="1" i="1" dirty="0">
                <a:latin typeface="UTM Avo" panose="02040603050506020204" pitchFamily="18" charset="0"/>
                <a:cs typeface="Arial" panose="020B0604020202020204" pitchFamily="34" charset="0"/>
              </a:rPr>
              <a:t> </a:t>
            </a:r>
            <a:r>
              <a:rPr lang="en-US" sz="2200" b="1" i="1" dirty="0" err="1">
                <a:latin typeface="UTM Avo" panose="02040603050506020204" pitchFamily="18" charset="0"/>
                <a:cs typeface="Arial" panose="020B0604020202020204" pitchFamily="34" charset="0"/>
              </a:rPr>
              <a:t>hệ</a:t>
            </a:r>
            <a:r>
              <a:rPr lang="en-US" sz="2200" b="1" i="1" dirty="0">
                <a:latin typeface="UTM Avo" panose="02040603050506020204" pitchFamily="18" charset="0"/>
                <a:cs typeface="Arial" panose="020B0604020202020204" pitchFamily="34" charset="0"/>
              </a:rPr>
              <a:t> </a:t>
            </a:r>
            <a:r>
              <a:rPr lang="en-US" sz="2200" b="1" i="1" dirty="0" err="1">
                <a:latin typeface="UTM Avo" panose="02040603050506020204" pitchFamily="18" charset="0"/>
                <a:cs typeface="Arial" panose="020B0604020202020204" pitchFamily="34" charset="0"/>
              </a:rPr>
              <a:t>của</a:t>
            </a:r>
            <a:r>
              <a:rPr lang="en-US" sz="2200" b="1" i="1" dirty="0">
                <a:latin typeface="UTM Avo" panose="02040603050506020204" pitchFamily="18" charset="0"/>
                <a:cs typeface="Arial" panose="020B0604020202020204" pitchFamily="34" charset="0"/>
              </a:rPr>
              <a:t> </a:t>
            </a:r>
            <a:r>
              <a:rPr lang="en-US" sz="2200" b="1" i="1" dirty="0" err="1">
                <a:latin typeface="UTM Avo" panose="02040603050506020204" pitchFamily="18" charset="0"/>
                <a:cs typeface="Arial" panose="020B0604020202020204" pitchFamily="34" charset="0"/>
              </a:rPr>
              <a:t>máy</a:t>
            </a:r>
            <a:r>
              <a:rPr lang="en-US" sz="2200" b="1" i="1" dirty="0">
                <a:latin typeface="UTM Avo" panose="02040603050506020204" pitchFamily="18" charset="0"/>
                <a:cs typeface="Arial" panose="020B0604020202020204" pitchFamily="34" charset="0"/>
              </a:rPr>
              <a:t> </a:t>
            </a:r>
            <a:r>
              <a:rPr lang="en-US" sz="2200" b="1" i="1" dirty="0" err="1">
                <a:latin typeface="UTM Avo" panose="02040603050506020204" pitchFamily="18" charset="0"/>
                <a:cs typeface="Arial" panose="020B0604020202020204" pitchFamily="34" charset="0"/>
              </a:rPr>
              <a:t>thu</a:t>
            </a:r>
            <a:r>
              <a:rPr lang="en-US" sz="2200" b="1" i="1" dirty="0">
                <a:latin typeface="UTM Avo" panose="02040603050506020204" pitchFamily="18" charset="0"/>
                <a:cs typeface="Arial" panose="020B0604020202020204" pitchFamily="34" charset="0"/>
              </a:rPr>
              <a:t> </a:t>
            </a:r>
            <a:r>
              <a:rPr lang="en-US" sz="2200" b="1" i="1" dirty="0" err="1">
                <a:latin typeface="UTM Avo" panose="02040603050506020204" pitchFamily="18" charset="0"/>
                <a:cs typeface="Arial" panose="020B0604020202020204" pitchFamily="34" charset="0"/>
              </a:rPr>
              <a:t>thanh</a:t>
            </a:r>
            <a:r>
              <a:rPr lang="en-US" sz="2200" b="1" i="1" dirty="0">
                <a:latin typeface="UTM Avo" panose="02040603050506020204" pitchFamily="18" charset="0"/>
                <a:cs typeface="Arial" panose="020B0604020202020204" pitchFamily="34" charset="0"/>
              </a:rPr>
              <a:t> </a:t>
            </a:r>
            <a:r>
              <a:rPr lang="en-US" sz="2200" b="1" i="1" dirty="0" err="1">
                <a:latin typeface="UTM Avo" panose="02040603050506020204" pitchFamily="18" charset="0"/>
                <a:cs typeface="Arial" panose="020B0604020202020204" pitchFamily="34" charset="0"/>
              </a:rPr>
              <a:t>và</a:t>
            </a:r>
            <a:r>
              <a:rPr lang="en-US" sz="2200" b="1" i="1" dirty="0">
                <a:latin typeface="UTM Avo" panose="02040603050506020204" pitchFamily="18" charset="0"/>
                <a:cs typeface="Arial" panose="020B0604020202020204" pitchFamily="34" charset="0"/>
              </a:rPr>
              <a:t> </a:t>
            </a:r>
            <a:r>
              <a:rPr lang="en-US" sz="2200" b="1" i="1" dirty="0" err="1">
                <a:latin typeface="UTM Avo" panose="02040603050506020204" pitchFamily="18" charset="0"/>
                <a:cs typeface="Arial" panose="020B0604020202020204" pitchFamily="34" charset="0"/>
              </a:rPr>
              <a:t>đài</a:t>
            </a:r>
            <a:r>
              <a:rPr lang="en-US" sz="2200" b="1" i="1" dirty="0">
                <a:latin typeface="UTM Avo" panose="02040603050506020204" pitchFamily="18" charset="0"/>
                <a:cs typeface="Arial" panose="020B0604020202020204" pitchFamily="34" charset="0"/>
              </a:rPr>
              <a:t> </a:t>
            </a:r>
            <a:r>
              <a:rPr lang="en-US" sz="2200" b="1" i="1" dirty="0" err="1">
                <a:latin typeface="UTM Avo" panose="02040603050506020204" pitchFamily="18" charset="0"/>
                <a:cs typeface="Arial" panose="020B0604020202020204" pitchFamily="34" charset="0"/>
              </a:rPr>
              <a:t>phát</a:t>
            </a:r>
            <a:r>
              <a:rPr lang="en-US" sz="2200" b="1" i="1" dirty="0">
                <a:latin typeface="UTM Avo" panose="02040603050506020204" pitchFamily="18" charset="0"/>
                <a:cs typeface="Arial" panose="020B0604020202020204" pitchFamily="34" charset="0"/>
              </a:rPr>
              <a:t> </a:t>
            </a:r>
            <a:r>
              <a:rPr lang="en-US" sz="2200" b="1" i="1" dirty="0" err="1">
                <a:latin typeface="UTM Avo" panose="02040603050506020204" pitchFamily="18" charset="0"/>
                <a:cs typeface="Arial" panose="020B0604020202020204" pitchFamily="34" charset="0"/>
              </a:rPr>
              <a:t>thanh</a:t>
            </a:r>
            <a:r>
              <a:rPr lang="en-US" sz="2200" b="1" i="1" dirty="0">
                <a:latin typeface="UTM Avo" panose="02040603050506020204" pitchFamily="18" charset="0"/>
                <a:cs typeface="Arial" panose="020B0604020202020204" pitchFamily="34" charset="0"/>
              </a:rPr>
              <a:t>.</a:t>
            </a:r>
          </a:p>
        </p:txBody>
      </p:sp>
    </p:spTree>
    <p:extLst>
      <p:ext uri="{BB962C8B-B14F-4D97-AF65-F5344CB8AC3E}">
        <p14:creationId xmlns:p14="http://schemas.microsoft.com/office/powerpoint/2010/main" val="309597589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1"/>
        <p:cNvGrpSpPr/>
        <p:nvPr/>
      </p:nvGrpSpPr>
      <p:grpSpPr>
        <a:xfrm>
          <a:off x="0" y="0"/>
          <a:ext cx="0" cy="0"/>
          <a:chOff x="0" y="0"/>
          <a:chExt cx="0" cy="0"/>
        </a:xfrm>
      </p:grpSpPr>
      <p:sp>
        <p:nvSpPr>
          <p:cNvPr id="10" name="Rectangle 9">
            <a:extLst>
              <a:ext uri="{FF2B5EF4-FFF2-40B4-BE49-F238E27FC236}">
                <a16:creationId xmlns:a16="http://schemas.microsoft.com/office/drawing/2014/main" id="{195D8F3A-DA99-110A-6EC7-6956E05771FE}"/>
              </a:ext>
            </a:extLst>
          </p:cNvPr>
          <p:cNvSpPr/>
          <p:nvPr/>
        </p:nvSpPr>
        <p:spPr>
          <a:xfrm>
            <a:off x="7083706" y="3738623"/>
            <a:ext cx="5108294" cy="3119377"/>
          </a:xfrm>
          <a:prstGeom prst="rect">
            <a:avLst/>
          </a:prstGeom>
          <a:solidFill>
            <a:srgbClr val="FFFA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7">
            <a:extLst>
              <a:ext uri="{FF2B5EF4-FFF2-40B4-BE49-F238E27FC236}">
                <a16:creationId xmlns:a16="http://schemas.microsoft.com/office/drawing/2014/main" id="{DB186738-B695-9E8B-2F38-B4FD991D36C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327706" y="771369"/>
            <a:ext cx="828658" cy="990787"/>
          </a:xfrm>
          <a:prstGeom prst="rect">
            <a:avLst/>
          </a:prstGeom>
        </p:spPr>
      </p:pic>
      <p:pic>
        <p:nvPicPr>
          <p:cNvPr id="5" name="Picture 8">
            <a:extLst>
              <a:ext uri="{FF2B5EF4-FFF2-40B4-BE49-F238E27FC236}">
                <a16:creationId xmlns:a16="http://schemas.microsoft.com/office/drawing/2014/main" id="{5396AFA1-CD6F-36EC-4B26-C731C303471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133278" y="5954608"/>
            <a:ext cx="1374881" cy="892893"/>
          </a:xfrm>
          <a:prstGeom prst="rect">
            <a:avLst/>
          </a:prstGeom>
        </p:spPr>
      </p:pic>
      <p:pic>
        <p:nvPicPr>
          <p:cNvPr id="6" name="Picture 5">
            <a:extLst>
              <a:ext uri="{FF2B5EF4-FFF2-40B4-BE49-F238E27FC236}">
                <a16:creationId xmlns:a16="http://schemas.microsoft.com/office/drawing/2014/main" id="{B932A736-662B-FF88-D0B2-C8C2D9E91E72}"/>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val="0"/>
              </a:ext>
            </a:extLst>
          </a:blip>
          <a:srcRect l="17935" t="28895" r="8452" b="5980"/>
          <a:stretch/>
        </p:blipFill>
        <p:spPr>
          <a:xfrm>
            <a:off x="403852" y="2309397"/>
            <a:ext cx="5909051" cy="3537883"/>
          </a:xfrm>
          <a:prstGeom prst="rect">
            <a:avLst/>
          </a:prstGeom>
        </p:spPr>
      </p:pic>
      <p:pic>
        <p:nvPicPr>
          <p:cNvPr id="7" name="Picture 6">
            <a:extLst>
              <a:ext uri="{FF2B5EF4-FFF2-40B4-BE49-F238E27FC236}">
                <a16:creationId xmlns:a16="http://schemas.microsoft.com/office/drawing/2014/main" id="{7C50D9C3-7975-509D-AC77-D7AF34D684B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7056" y="5258411"/>
            <a:ext cx="1698969" cy="1698969"/>
          </a:xfrm>
          <a:prstGeom prst="rect">
            <a:avLst/>
          </a:prstGeom>
        </p:spPr>
      </p:pic>
      <p:sp>
        <p:nvSpPr>
          <p:cNvPr id="8" name="Rectangle 7">
            <a:extLst>
              <a:ext uri="{FF2B5EF4-FFF2-40B4-BE49-F238E27FC236}">
                <a16:creationId xmlns:a16="http://schemas.microsoft.com/office/drawing/2014/main" id="{75429615-39A3-3E5A-38DF-7CEC4CEE2B9F}"/>
              </a:ext>
            </a:extLst>
          </p:cNvPr>
          <p:cNvSpPr/>
          <p:nvPr/>
        </p:nvSpPr>
        <p:spPr>
          <a:xfrm>
            <a:off x="271742" y="1337900"/>
            <a:ext cx="11920258"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latin typeface="UTM Avo" panose="02040603050506020204" pitchFamily="18" charset="0"/>
                <a:cs typeface="Arial" panose="020B0604020202020204" pitchFamily="34" charset="0"/>
              </a:rPr>
              <a:t>Mô tả mối quan hệ giữa đài thu thanh và máy phát thanh</a:t>
            </a:r>
          </a:p>
        </p:txBody>
      </p:sp>
      <p:sp>
        <p:nvSpPr>
          <p:cNvPr id="9" name="TextBox 8">
            <a:extLst>
              <a:ext uri="{FF2B5EF4-FFF2-40B4-BE49-F238E27FC236}">
                <a16:creationId xmlns:a16="http://schemas.microsoft.com/office/drawing/2014/main" id="{52E47465-C7EE-691C-48C4-BDDF9E635509}"/>
              </a:ext>
            </a:extLst>
          </p:cNvPr>
          <p:cNvSpPr txBox="1"/>
          <p:nvPr/>
        </p:nvSpPr>
        <p:spPr>
          <a:xfrm>
            <a:off x="6312903" y="2132422"/>
            <a:ext cx="5475246" cy="3891835"/>
          </a:xfrm>
          <a:prstGeom prst="rect">
            <a:avLst/>
          </a:prstGeom>
          <a:noFill/>
        </p:spPr>
        <p:txBody>
          <a:bodyPr wrap="square" rtlCol="0">
            <a:spAutoFit/>
          </a:bodyPr>
          <a:lstStyle/>
          <a:p>
            <a:pPr marL="381019" indent="-381019">
              <a:lnSpc>
                <a:spcPct val="150000"/>
              </a:lnSpc>
              <a:buFont typeface="Wingdings" panose="05000000000000000000" pitchFamily="2" charset="2"/>
              <a:buChar char="§"/>
            </a:pPr>
            <a:r>
              <a:rPr lang="en-US" sz="2400">
                <a:latin typeface="UTM Avo" panose="02040603050506020204" pitchFamily="18" charset="0"/>
                <a:cs typeface="Arial" panose="020B0604020202020204" pitchFamily="34" charset="0"/>
              </a:rPr>
              <a:t>Đài phát thanh sản xuất các chương trình phát thanh.</a:t>
            </a:r>
          </a:p>
          <a:p>
            <a:pPr marL="381019" indent="-381019">
              <a:lnSpc>
                <a:spcPct val="150000"/>
              </a:lnSpc>
              <a:buFont typeface="Wingdings" panose="05000000000000000000" pitchFamily="2" charset="2"/>
              <a:buChar char="§"/>
            </a:pPr>
            <a:r>
              <a:rPr lang="en-US" sz="2400">
                <a:latin typeface="UTM Avo" panose="02040603050506020204" pitchFamily="18" charset="0"/>
                <a:cs typeface="Arial" panose="020B0604020202020204" pitchFamily="34" charset="0"/>
              </a:rPr>
              <a:t>Truyền phát tín hiệu âm thanh qua ăng – ten phát.</a:t>
            </a:r>
          </a:p>
          <a:p>
            <a:pPr marL="381019" indent="-381019">
              <a:lnSpc>
                <a:spcPct val="150000"/>
              </a:lnSpc>
              <a:buFont typeface="Wingdings" panose="05000000000000000000" pitchFamily="2" charset="2"/>
              <a:buChar char="§"/>
            </a:pPr>
            <a:r>
              <a:rPr lang="en-US" sz="2400">
                <a:latin typeface="UTM Avo" panose="02040603050506020204" pitchFamily="18" charset="0"/>
                <a:cs typeface="Arial" panose="020B0604020202020204" pitchFamily="34" charset="0"/>
              </a:rPr>
              <a:t>Máy thu thanh tiếp nhận tín hiệu được phát ra nhờ ăng –ten thu và chuyển âm thanh ra loa máy.</a:t>
            </a:r>
          </a:p>
        </p:txBody>
      </p:sp>
    </p:spTree>
    <p:extLst>
      <p:ext uri="{BB962C8B-B14F-4D97-AF65-F5344CB8AC3E}">
        <p14:creationId xmlns:p14="http://schemas.microsoft.com/office/powerpoint/2010/main" val="119668014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 calcmode="lin" valueType="num">
                                      <p:cBhvr additive="base">
                                        <p:cTn id="1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anim calcmode="lin" valueType="num">
                                      <p:cBhvr additive="base">
                                        <p:cTn id="23"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9">
                                            <p:txEl>
                                              <p:pRg st="2" end="2"/>
                                            </p:txEl>
                                          </p:spTgt>
                                        </p:tgtEl>
                                        <p:attrNameLst>
                                          <p:attrName>style.visibility</p:attrName>
                                        </p:attrNameLst>
                                      </p:cBhvr>
                                      <p:to>
                                        <p:strVal val="visible"/>
                                      </p:to>
                                    </p:set>
                                    <p:anim calcmode="lin" valueType="num">
                                      <p:cBhvr additive="base">
                                        <p:cTn id="29"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1"/>
        <p:cNvGrpSpPr/>
        <p:nvPr/>
      </p:nvGrpSpPr>
      <p:grpSpPr>
        <a:xfrm>
          <a:off x="0" y="0"/>
          <a:ext cx="0" cy="0"/>
          <a:chOff x="0" y="0"/>
          <a:chExt cx="0" cy="0"/>
        </a:xfrm>
      </p:grpSpPr>
      <p:sp>
        <p:nvSpPr>
          <p:cNvPr id="12" name="Rectangle 11">
            <a:extLst>
              <a:ext uri="{FF2B5EF4-FFF2-40B4-BE49-F238E27FC236}">
                <a16:creationId xmlns:a16="http://schemas.microsoft.com/office/drawing/2014/main" id="{00F0833B-E404-1ECE-C367-8DB4711AC772}"/>
              </a:ext>
            </a:extLst>
          </p:cNvPr>
          <p:cNvSpPr/>
          <p:nvPr/>
        </p:nvSpPr>
        <p:spPr>
          <a:xfrm>
            <a:off x="7083706" y="3738623"/>
            <a:ext cx="5108294" cy="3119377"/>
          </a:xfrm>
          <a:prstGeom prst="rect">
            <a:avLst/>
          </a:prstGeom>
          <a:solidFill>
            <a:srgbClr val="FFFA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7">
            <a:extLst>
              <a:ext uri="{FF2B5EF4-FFF2-40B4-BE49-F238E27FC236}">
                <a16:creationId xmlns:a16="http://schemas.microsoft.com/office/drawing/2014/main" id="{CDE16D6B-6ABC-6722-035C-D236BD9246A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907010" y="4454239"/>
            <a:ext cx="828658" cy="990787"/>
          </a:xfrm>
          <a:prstGeom prst="rect">
            <a:avLst/>
          </a:prstGeom>
        </p:spPr>
      </p:pic>
      <p:pic>
        <p:nvPicPr>
          <p:cNvPr id="5" name="Picture 8">
            <a:extLst>
              <a:ext uri="{FF2B5EF4-FFF2-40B4-BE49-F238E27FC236}">
                <a16:creationId xmlns:a16="http://schemas.microsoft.com/office/drawing/2014/main" id="{98236CDA-E73D-4E7F-484B-BC7569B6EB5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688764" y="6198620"/>
            <a:ext cx="1374881" cy="892893"/>
          </a:xfrm>
          <a:prstGeom prst="rect">
            <a:avLst/>
          </a:prstGeom>
        </p:spPr>
      </p:pic>
      <p:pic>
        <p:nvPicPr>
          <p:cNvPr id="6" name="Picture 6">
            <a:extLst>
              <a:ext uri="{FF2B5EF4-FFF2-40B4-BE49-F238E27FC236}">
                <a16:creationId xmlns:a16="http://schemas.microsoft.com/office/drawing/2014/main" id="{1411E78A-8998-E940-26D4-F2728043BA5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9815" y="5759226"/>
            <a:ext cx="1698969" cy="1698969"/>
          </a:xfrm>
          <a:prstGeom prst="rect">
            <a:avLst/>
          </a:prstGeom>
        </p:spPr>
      </p:pic>
      <p:sp>
        <p:nvSpPr>
          <p:cNvPr id="7" name="TextBox 6">
            <a:extLst>
              <a:ext uri="{FF2B5EF4-FFF2-40B4-BE49-F238E27FC236}">
                <a16:creationId xmlns:a16="http://schemas.microsoft.com/office/drawing/2014/main" id="{78528D46-030B-E9F0-C0FF-A78062BF5F35}"/>
              </a:ext>
            </a:extLst>
          </p:cNvPr>
          <p:cNvSpPr txBox="1"/>
          <p:nvPr/>
        </p:nvSpPr>
        <p:spPr>
          <a:xfrm>
            <a:off x="3861665" y="853049"/>
            <a:ext cx="5475246" cy="654731"/>
          </a:xfrm>
          <a:prstGeom prst="rect">
            <a:avLst/>
          </a:prstGeom>
          <a:noFill/>
        </p:spPr>
        <p:txBody>
          <a:bodyPr wrap="square" rtlCol="0">
            <a:spAutoFit/>
          </a:bodyPr>
          <a:lstStyle/>
          <a:p>
            <a:pPr>
              <a:lnSpc>
                <a:spcPct val="150000"/>
              </a:lnSpc>
            </a:pPr>
            <a:r>
              <a:rPr lang="en-US" sz="2800" b="1">
                <a:solidFill>
                  <a:srgbClr val="FF0000"/>
                </a:solidFill>
                <a:latin typeface="UTM Avo" panose="02040603050506020204" pitchFamily="18" charset="0"/>
                <a:cs typeface="Arial" panose="020B0604020202020204" pitchFamily="34" charset="0"/>
              </a:rPr>
              <a:t>HĐ 3: Luyện tập </a:t>
            </a:r>
          </a:p>
        </p:txBody>
      </p:sp>
      <p:sp>
        <p:nvSpPr>
          <p:cNvPr id="8" name="TextBox 7">
            <a:extLst>
              <a:ext uri="{FF2B5EF4-FFF2-40B4-BE49-F238E27FC236}">
                <a16:creationId xmlns:a16="http://schemas.microsoft.com/office/drawing/2014/main" id="{04151CC4-11DC-16B6-6001-C508BDCAB4BC}"/>
              </a:ext>
            </a:extLst>
          </p:cNvPr>
          <p:cNvSpPr txBox="1"/>
          <p:nvPr/>
        </p:nvSpPr>
        <p:spPr>
          <a:xfrm>
            <a:off x="3027487" y="1581662"/>
            <a:ext cx="5080000" cy="523220"/>
          </a:xfrm>
          <a:prstGeom prst="rect">
            <a:avLst/>
          </a:prstGeom>
          <a:noFill/>
        </p:spPr>
        <p:txBody>
          <a:bodyPr wrap="square" rtlCol="0">
            <a:spAutoFit/>
          </a:bodyPr>
          <a:lstStyle/>
          <a:p>
            <a:pPr algn="ctr"/>
            <a:r>
              <a:rPr lang="en-US" sz="2800" b="1">
                <a:latin typeface="UTM Avo" panose="02040603050506020204" pitchFamily="18" charset="0"/>
                <a:cs typeface="Arial" panose="020B0604020202020204" pitchFamily="34" charset="0"/>
              </a:rPr>
              <a:t>Chơi trò chơi “Ai đúng?”</a:t>
            </a:r>
          </a:p>
        </p:txBody>
      </p:sp>
      <p:sp>
        <p:nvSpPr>
          <p:cNvPr id="9" name="TextBox 8">
            <a:extLst>
              <a:ext uri="{FF2B5EF4-FFF2-40B4-BE49-F238E27FC236}">
                <a16:creationId xmlns:a16="http://schemas.microsoft.com/office/drawing/2014/main" id="{AC45C371-42DD-7175-D3B2-7A1FFA7FA308}"/>
              </a:ext>
            </a:extLst>
          </p:cNvPr>
          <p:cNvSpPr txBox="1"/>
          <p:nvPr/>
        </p:nvSpPr>
        <p:spPr>
          <a:xfrm>
            <a:off x="679669" y="2178765"/>
            <a:ext cx="8242300" cy="3891835"/>
          </a:xfrm>
          <a:prstGeom prst="rect">
            <a:avLst/>
          </a:prstGeom>
          <a:noFill/>
        </p:spPr>
        <p:txBody>
          <a:bodyPr wrap="square" rtlCol="0">
            <a:spAutoFit/>
          </a:bodyPr>
          <a:lstStyle/>
          <a:p>
            <a:pPr marL="381019" indent="-381019" algn="just">
              <a:lnSpc>
                <a:spcPct val="150000"/>
              </a:lnSpc>
              <a:buFont typeface="Wingdings" panose="05000000000000000000" pitchFamily="2" charset="2"/>
              <a:buChar char="v"/>
            </a:pPr>
            <a:r>
              <a:rPr lang="en-US" sz="2400" b="1">
                <a:latin typeface="UTM Avo" panose="02040603050506020204" pitchFamily="18" charset="0"/>
                <a:cs typeface="Arial" panose="020B0604020202020204" pitchFamily="34" charset="0"/>
              </a:rPr>
              <a:t>Luật chơi: </a:t>
            </a:r>
          </a:p>
          <a:p>
            <a:pPr marL="381019" indent="-381019" algn="just">
              <a:lnSpc>
                <a:spcPct val="150000"/>
              </a:lnSpc>
              <a:buFontTx/>
              <a:buChar char="-"/>
            </a:pPr>
            <a:r>
              <a:rPr lang="en-US" sz="2400">
                <a:latin typeface="UTM Avo" panose="02040603050506020204" pitchFamily="18" charset="0"/>
                <a:cs typeface="Arial" panose="020B0604020202020204" pitchFamily="34" charset="0"/>
              </a:rPr>
              <a:t>Các em thực hiện chơi trò chơi theo nhóm.</a:t>
            </a:r>
          </a:p>
          <a:p>
            <a:pPr marL="381019" indent="-381019" algn="just">
              <a:lnSpc>
                <a:spcPct val="150000"/>
              </a:lnSpc>
              <a:buFontTx/>
              <a:buChar char="-"/>
            </a:pPr>
            <a:r>
              <a:rPr lang="en-US" sz="2400">
                <a:latin typeface="UTM Avo" panose="02040603050506020204" pitchFamily="18" charset="0"/>
                <a:cs typeface="Arial" panose="020B0604020202020204" pitchFamily="34" charset="0"/>
              </a:rPr>
              <a:t>Mỗi thành viên trong nhóm sẽ cầm một bảng vai trò và sắp xếp vào bảng phân chia sao cho phù hợp.</a:t>
            </a:r>
          </a:p>
          <a:p>
            <a:pPr marL="381019" indent="-381019" algn="just">
              <a:lnSpc>
                <a:spcPct val="150000"/>
              </a:lnSpc>
              <a:buFontTx/>
              <a:buChar char="-"/>
            </a:pPr>
            <a:r>
              <a:rPr lang="en-US" sz="2400">
                <a:latin typeface="UTM Avo" panose="02040603050506020204" pitchFamily="18" charset="0"/>
                <a:cs typeface="Arial" panose="020B0604020202020204" pitchFamily="34" charset="0"/>
              </a:rPr>
              <a:t>Đội nào hoàn thành nhiệm vụ nhanh và chính xác sẽ là nhóm chiến thắng.</a:t>
            </a:r>
          </a:p>
        </p:txBody>
      </p:sp>
      <p:pic>
        <p:nvPicPr>
          <p:cNvPr id="10" name="Picture 4">
            <a:extLst>
              <a:ext uri="{FF2B5EF4-FFF2-40B4-BE49-F238E27FC236}">
                <a16:creationId xmlns:a16="http://schemas.microsoft.com/office/drawing/2014/main" id="{2DB7F5BD-EEFF-528F-203A-5E9DBD2408C6}"/>
              </a:ext>
            </a:extLst>
          </p:cNvPr>
          <p:cNvPicPr>
            <a:picLocks noChangeAspect="1"/>
          </p:cNvPicPr>
          <p:nvPr/>
        </p:nvPicPr>
        <p:blipFill rotWithShape="1">
          <a:blip r:embed="rId10"/>
          <a:srcRect l="66156"/>
          <a:stretch/>
        </p:blipFill>
        <p:spPr>
          <a:xfrm>
            <a:off x="9187190" y="1535181"/>
            <a:ext cx="2230425" cy="5486400"/>
          </a:xfrm>
          <a:prstGeom prst="rect">
            <a:avLst/>
          </a:prstGeom>
        </p:spPr>
      </p:pic>
      <p:pic>
        <p:nvPicPr>
          <p:cNvPr id="11" name="Picture 8">
            <a:extLst>
              <a:ext uri="{FF2B5EF4-FFF2-40B4-BE49-F238E27FC236}">
                <a16:creationId xmlns:a16="http://schemas.microsoft.com/office/drawing/2014/main" id="{573B5E60-D94A-6D67-9869-37A81F092CD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946342" y="5759226"/>
            <a:ext cx="1798019" cy="1507067"/>
          </a:xfrm>
          <a:prstGeom prst="rect">
            <a:avLst/>
          </a:prstGeom>
        </p:spPr>
      </p:pic>
    </p:spTree>
    <p:extLst>
      <p:ext uri="{BB962C8B-B14F-4D97-AF65-F5344CB8AC3E}">
        <p14:creationId xmlns:p14="http://schemas.microsoft.com/office/powerpoint/2010/main" val="98253504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 calcmode="lin" valueType="num">
                                      <p:cBhvr additive="base">
                                        <p:cTn id="18"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9">
                                            <p:txEl>
                                              <p:pRg st="1" end="1"/>
                                            </p:txEl>
                                          </p:spTgt>
                                        </p:tgtEl>
                                        <p:attrNameLst>
                                          <p:attrName>style.visibility</p:attrName>
                                        </p:attrNameLst>
                                      </p:cBhvr>
                                      <p:to>
                                        <p:strVal val="visible"/>
                                      </p:to>
                                    </p:set>
                                    <p:anim calcmode="lin" valueType="num">
                                      <p:cBhvr additive="base">
                                        <p:cTn id="24"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9">
                                            <p:txEl>
                                              <p:pRg st="2" end="2"/>
                                            </p:txEl>
                                          </p:spTgt>
                                        </p:tgtEl>
                                        <p:attrNameLst>
                                          <p:attrName>style.visibility</p:attrName>
                                        </p:attrNameLst>
                                      </p:cBhvr>
                                      <p:to>
                                        <p:strVal val="visible"/>
                                      </p:to>
                                    </p:set>
                                    <p:anim calcmode="lin" valueType="num">
                                      <p:cBhvr additive="base">
                                        <p:cTn id="30"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9">
                                            <p:txEl>
                                              <p:pRg st="3" end="3"/>
                                            </p:txEl>
                                          </p:spTgt>
                                        </p:tgtEl>
                                        <p:attrNameLst>
                                          <p:attrName>style.visibility</p:attrName>
                                        </p:attrNameLst>
                                      </p:cBhvr>
                                      <p:to>
                                        <p:strVal val="visible"/>
                                      </p:to>
                                    </p:set>
                                    <p:anim calcmode="lin" valueType="num">
                                      <p:cBhvr additive="base">
                                        <p:cTn id="36"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1"/>
        <p:cNvGrpSpPr/>
        <p:nvPr/>
      </p:nvGrpSpPr>
      <p:grpSpPr>
        <a:xfrm>
          <a:off x="0" y="0"/>
          <a:ext cx="0" cy="0"/>
          <a:chOff x="0" y="0"/>
          <a:chExt cx="0" cy="0"/>
        </a:xfrm>
      </p:grpSpPr>
      <p:sp>
        <p:nvSpPr>
          <p:cNvPr id="20" name="Rectangle 19">
            <a:extLst>
              <a:ext uri="{FF2B5EF4-FFF2-40B4-BE49-F238E27FC236}">
                <a16:creationId xmlns:a16="http://schemas.microsoft.com/office/drawing/2014/main" id="{AC0DFEBB-27F7-42B1-AE99-5F3DD2ECFCC8}"/>
              </a:ext>
            </a:extLst>
          </p:cNvPr>
          <p:cNvSpPr/>
          <p:nvPr/>
        </p:nvSpPr>
        <p:spPr>
          <a:xfrm>
            <a:off x="7083706" y="3738623"/>
            <a:ext cx="5108294" cy="3119377"/>
          </a:xfrm>
          <a:prstGeom prst="rect">
            <a:avLst/>
          </a:prstGeom>
          <a:solidFill>
            <a:srgbClr val="FFFA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7">
            <a:extLst>
              <a:ext uri="{FF2B5EF4-FFF2-40B4-BE49-F238E27FC236}">
                <a16:creationId xmlns:a16="http://schemas.microsoft.com/office/drawing/2014/main" id="{C0114644-AE4A-FFDE-4ED2-F7D06E33E3F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906672" y="5901898"/>
            <a:ext cx="828658" cy="990787"/>
          </a:xfrm>
          <a:prstGeom prst="rect">
            <a:avLst/>
          </a:prstGeom>
        </p:spPr>
      </p:pic>
      <p:pic>
        <p:nvPicPr>
          <p:cNvPr id="5" name="Picture 8">
            <a:extLst>
              <a:ext uri="{FF2B5EF4-FFF2-40B4-BE49-F238E27FC236}">
                <a16:creationId xmlns:a16="http://schemas.microsoft.com/office/drawing/2014/main" id="{E816CE53-F2F3-6B52-B434-B8519D81A1B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972800" y="868632"/>
            <a:ext cx="1374881" cy="892893"/>
          </a:xfrm>
          <a:prstGeom prst="rect">
            <a:avLst/>
          </a:prstGeom>
        </p:spPr>
      </p:pic>
      <p:pic>
        <p:nvPicPr>
          <p:cNvPr id="6" name="Picture 6">
            <a:extLst>
              <a:ext uri="{FF2B5EF4-FFF2-40B4-BE49-F238E27FC236}">
                <a16:creationId xmlns:a16="http://schemas.microsoft.com/office/drawing/2014/main" id="{BE659D4B-F53B-EC49-9E48-8CB6135A01E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0997" y="5947040"/>
            <a:ext cx="842120" cy="842120"/>
          </a:xfrm>
          <a:prstGeom prst="rect">
            <a:avLst/>
          </a:prstGeom>
        </p:spPr>
      </p:pic>
      <p:sp>
        <p:nvSpPr>
          <p:cNvPr id="7" name="Flowchart: Terminator 6">
            <a:extLst>
              <a:ext uri="{FF2B5EF4-FFF2-40B4-BE49-F238E27FC236}">
                <a16:creationId xmlns:a16="http://schemas.microsoft.com/office/drawing/2014/main" id="{78A88642-3CE2-21B1-C94B-64579705DA64}"/>
              </a:ext>
            </a:extLst>
          </p:cNvPr>
          <p:cNvSpPr/>
          <p:nvPr/>
        </p:nvSpPr>
        <p:spPr>
          <a:xfrm>
            <a:off x="1239520" y="1576456"/>
            <a:ext cx="4876800" cy="762000"/>
          </a:xfrm>
          <a:prstGeom prst="flowChartTerminator">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UTM Avo" panose="02040603050506020204" pitchFamily="18" charset="0"/>
                <a:cs typeface="Arial" panose="020B0604020202020204" pitchFamily="34" charset="0"/>
              </a:rPr>
              <a:t>Sản xuất chương trình</a:t>
            </a:r>
          </a:p>
        </p:txBody>
      </p:sp>
      <p:sp>
        <p:nvSpPr>
          <p:cNvPr id="8" name="Flowchart: Terminator 7">
            <a:extLst>
              <a:ext uri="{FF2B5EF4-FFF2-40B4-BE49-F238E27FC236}">
                <a16:creationId xmlns:a16="http://schemas.microsoft.com/office/drawing/2014/main" id="{1D31CBA1-9D53-2074-3C19-764EFE195A39}"/>
              </a:ext>
            </a:extLst>
          </p:cNvPr>
          <p:cNvSpPr/>
          <p:nvPr/>
        </p:nvSpPr>
        <p:spPr>
          <a:xfrm>
            <a:off x="1219200" y="2500491"/>
            <a:ext cx="4876800" cy="762000"/>
          </a:xfrm>
          <a:prstGeom prst="flowChartTerminator">
            <a:avLst/>
          </a:prstGeom>
          <a:solidFill>
            <a:srgbClr val="D0E39B"/>
          </a:solidFill>
          <a:ln>
            <a:solidFill>
              <a:srgbClr val="D0E3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UTM Avo" panose="02040603050506020204" pitchFamily="18" charset="0"/>
                <a:cs typeface="Arial" panose="020B0604020202020204" pitchFamily="34" charset="0"/>
              </a:rPr>
              <a:t> Thu tín hiệu truyền thanh</a:t>
            </a:r>
          </a:p>
        </p:txBody>
      </p:sp>
      <p:sp>
        <p:nvSpPr>
          <p:cNvPr id="9" name="Flowchart: Terminator 8">
            <a:extLst>
              <a:ext uri="{FF2B5EF4-FFF2-40B4-BE49-F238E27FC236}">
                <a16:creationId xmlns:a16="http://schemas.microsoft.com/office/drawing/2014/main" id="{A75A0064-2C20-7ADC-0E5F-71EF52C011B2}"/>
              </a:ext>
            </a:extLst>
          </p:cNvPr>
          <p:cNvSpPr/>
          <p:nvPr/>
        </p:nvSpPr>
        <p:spPr>
          <a:xfrm>
            <a:off x="6561968" y="1576456"/>
            <a:ext cx="4876800" cy="762000"/>
          </a:xfrm>
          <a:prstGeom prst="flowChartTerminator">
            <a:avLst/>
          </a:prstGeom>
          <a:solidFill>
            <a:srgbClr val="FDCE9A"/>
          </a:solidFill>
          <a:ln>
            <a:solidFill>
              <a:srgbClr val="FDCE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UTM Avo" panose="02040603050506020204" pitchFamily="18" charset="0"/>
                <a:cs typeface="Arial" panose="020B0604020202020204" pitchFamily="34" charset="0"/>
              </a:rPr>
              <a:t> Phát âm thanh ra loa</a:t>
            </a:r>
          </a:p>
        </p:txBody>
      </p:sp>
      <p:sp>
        <p:nvSpPr>
          <p:cNvPr id="10" name="Flowchart: Terminator 9">
            <a:extLst>
              <a:ext uri="{FF2B5EF4-FFF2-40B4-BE49-F238E27FC236}">
                <a16:creationId xmlns:a16="http://schemas.microsoft.com/office/drawing/2014/main" id="{ED6644C3-76B7-DCE9-AADB-D6F3472CCCCB}"/>
              </a:ext>
            </a:extLst>
          </p:cNvPr>
          <p:cNvSpPr/>
          <p:nvPr/>
        </p:nvSpPr>
        <p:spPr>
          <a:xfrm>
            <a:off x="6541648" y="2517169"/>
            <a:ext cx="4876800" cy="762000"/>
          </a:xfrm>
          <a:prstGeom prst="flowChartTerminator">
            <a:avLst/>
          </a:prstGeom>
          <a:solidFill>
            <a:srgbClr val="F37053"/>
          </a:solidFill>
          <a:ln>
            <a:solidFill>
              <a:srgbClr val="F370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UTM Avo" panose="02040603050506020204" pitchFamily="18" charset="0"/>
                <a:cs typeface="Arial" panose="020B0604020202020204" pitchFamily="34" charset="0"/>
              </a:rPr>
              <a:t>    Phát tín hiệu truyền thanh </a:t>
            </a:r>
          </a:p>
        </p:txBody>
      </p:sp>
      <p:sp>
        <p:nvSpPr>
          <p:cNvPr id="11" name="Flowchart: Terminator 10">
            <a:extLst>
              <a:ext uri="{FF2B5EF4-FFF2-40B4-BE49-F238E27FC236}">
                <a16:creationId xmlns:a16="http://schemas.microsoft.com/office/drawing/2014/main" id="{3BFD3545-160F-04D3-19CF-EBFD052D7BFF}"/>
              </a:ext>
            </a:extLst>
          </p:cNvPr>
          <p:cNvSpPr/>
          <p:nvPr/>
        </p:nvSpPr>
        <p:spPr>
          <a:xfrm>
            <a:off x="728542" y="1576456"/>
            <a:ext cx="925483" cy="762000"/>
          </a:xfrm>
          <a:prstGeom prst="flowChartTerminator">
            <a:avLst/>
          </a:prstGeom>
          <a:solidFill>
            <a:schemeClr val="tx2">
              <a:lumMod val="20000"/>
              <a:lumOff val="80000"/>
            </a:schemeClr>
          </a:solidFill>
          <a:ln>
            <a:solidFill>
              <a:schemeClr val="tx2">
                <a:lumMod val="20000"/>
                <a:lumOff val="80000"/>
              </a:schemeClr>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UTM Avo" panose="02040603050506020204" pitchFamily="18" charset="0"/>
                <a:cs typeface="Arial" panose="020B0604020202020204" pitchFamily="34" charset="0"/>
              </a:rPr>
              <a:t>a</a:t>
            </a:r>
          </a:p>
        </p:txBody>
      </p:sp>
      <p:sp>
        <p:nvSpPr>
          <p:cNvPr id="12" name="Flowchart: Terminator 11">
            <a:extLst>
              <a:ext uri="{FF2B5EF4-FFF2-40B4-BE49-F238E27FC236}">
                <a16:creationId xmlns:a16="http://schemas.microsoft.com/office/drawing/2014/main" id="{20E4DEA5-AB23-38EB-3E0F-FC1A3E5491E6}"/>
              </a:ext>
            </a:extLst>
          </p:cNvPr>
          <p:cNvSpPr/>
          <p:nvPr/>
        </p:nvSpPr>
        <p:spPr>
          <a:xfrm>
            <a:off x="709702" y="2486419"/>
            <a:ext cx="925483" cy="762000"/>
          </a:xfrm>
          <a:prstGeom prst="flowChartTerminator">
            <a:avLst/>
          </a:prstGeom>
          <a:solidFill>
            <a:srgbClr val="D0E39B"/>
          </a:solidFill>
          <a:ln>
            <a:solidFill>
              <a:schemeClr val="tx2">
                <a:lumMod val="20000"/>
                <a:lumOff val="80000"/>
              </a:schemeClr>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UTM Avo" panose="02040603050506020204" pitchFamily="18" charset="0"/>
                <a:cs typeface="Arial" panose="020B0604020202020204" pitchFamily="34" charset="0"/>
              </a:rPr>
              <a:t>b</a:t>
            </a:r>
          </a:p>
        </p:txBody>
      </p:sp>
      <p:sp>
        <p:nvSpPr>
          <p:cNvPr id="13" name="Flowchart: Terminator 12">
            <a:extLst>
              <a:ext uri="{FF2B5EF4-FFF2-40B4-BE49-F238E27FC236}">
                <a16:creationId xmlns:a16="http://schemas.microsoft.com/office/drawing/2014/main" id="{C9818465-0535-5FE2-CDB3-AED937E7AA48}"/>
              </a:ext>
            </a:extLst>
          </p:cNvPr>
          <p:cNvSpPr/>
          <p:nvPr/>
        </p:nvSpPr>
        <p:spPr>
          <a:xfrm>
            <a:off x="6212794" y="1576456"/>
            <a:ext cx="919526" cy="762000"/>
          </a:xfrm>
          <a:prstGeom prst="flowChartTerminator">
            <a:avLst/>
          </a:prstGeom>
          <a:solidFill>
            <a:srgbClr val="FDCE9A"/>
          </a:solidFill>
          <a:ln>
            <a:solidFill>
              <a:schemeClr val="tx2">
                <a:lumMod val="20000"/>
                <a:lumOff val="80000"/>
              </a:schemeClr>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UTM Avo" panose="02040603050506020204" pitchFamily="18" charset="0"/>
                <a:cs typeface="Arial" panose="020B0604020202020204" pitchFamily="34" charset="0"/>
              </a:rPr>
              <a:t>c</a:t>
            </a:r>
          </a:p>
        </p:txBody>
      </p:sp>
      <p:sp>
        <p:nvSpPr>
          <p:cNvPr id="14" name="Flowchart: Terminator 13">
            <a:extLst>
              <a:ext uri="{FF2B5EF4-FFF2-40B4-BE49-F238E27FC236}">
                <a16:creationId xmlns:a16="http://schemas.microsoft.com/office/drawing/2014/main" id="{5C724826-612C-8C81-B4B0-CCBF1403E1DC}"/>
              </a:ext>
            </a:extLst>
          </p:cNvPr>
          <p:cNvSpPr/>
          <p:nvPr/>
        </p:nvSpPr>
        <p:spPr>
          <a:xfrm>
            <a:off x="6212794" y="2515823"/>
            <a:ext cx="862409" cy="762000"/>
          </a:xfrm>
          <a:prstGeom prst="flowChartTerminator">
            <a:avLst/>
          </a:prstGeom>
          <a:solidFill>
            <a:srgbClr val="F37053"/>
          </a:solidFill>
          <a:ln>
            <a:solidFill>
              <a:schemeClr val="tx2">
                <a:lumMod val="20000"/>
                <a:lumOff val="80000"/>
              </a:schemeClr>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UTM Avo" panose="02040603050506020204" pitchFamily="18" charset="0"/>
                <a:cs typeface="Arial" panose="020B0604020202020204" pitchFamily="34" charset="0"/>
              </a:rPr>
              <a:t>d</a:t>
            </a:r>
          </a:p>
        </p:txBody>
      </p:sp>
      <p:graphicFrame>
        <p:nvGraphicFramePr>
          <p:cNvPr id="15" name="Table 14">
            <a:extLst>
              <a:ext uri="{FF2B5EF4-FFF2-40B4-BE49-F238E27FC236}">
                <a16:creationId xmlns:a16="http://schemas.microsoft.com/office/drawing/2014/main" id="{FBED2236-9415-A987-1D42-34B4ABA78E31}"/>
              </a:ext>
            </a:extLst>
          </p:cNvPr>
          <p:cNvGraphicFramePr>
            <a:graphicFrameLocks noGrp="1"/>
          </p:cNvGraphicFramePr>
          <p:nvPr>
            <p:extLst>
              <p:ext uri="{D42A27DB-BD31-4B8C-83A1-F6EECF244321}">
                <p14:modId xmlns:p14="http://schemas.microsoft.com/office/powerpoint/2010/main" val="3130986021"/>
              </p:ext>
            </p:extLst>
          </p:nvPr>
        </p:nvGraphicFramePr>
        <p:xfrm>
          <a:off x="1219200" y="3371391"/>
          <a:ext cx="8940800" cy="3521294"/>
        </p:xfrm>
        <a:graphic>
          <a:graphicData uri="http://schemas.openxmlformats.org/drawingml/2006/table">
            <a:tbl>
              <a:tblPr firstRow="1" bandRow="1">
                <a:tableStyleId>{5C22544A-7EE6-4342-B048-85BDC9FD1C3A}</a:tableStyleId>
              </a:tblPr>
              <a:tblGrid>
                <a:gridCol w="4470400">
                  <a:extLst>
                    <a:ext uri="{9D8B030D-6E8A-4147-A177-3AD203B41FA5}">
                      <a16:colId xmlns:a16="http://schemas.microsoft.com/office/drawing/2014/main" val="2986042859"/>
                    </a:ext>
                  </a:extLst>
                </a:gridCol>
                <a:gridCol w="4470400">
                  <a:extLst>
                    <a:ext uri="{9D8B030D-6E8A-4147-A177-3AD203B41FA5}">
                      <a16:colId xmlns:a16="http://schemas.microsoft.com/office/drawing/2014/main" val="3616689293"/>
                    </a:ext>
                  </a:extLst>
                </a:gridCol>
              </a:tblGrid>
              <a:tr h="806289">
                <a:tc>
                  <a:txBody>
                    <a:bodyPr/>
                    <a:lstStyle/>
                    <a:p>
                      <a:pPr>
                        <a:lnSpc>
                          <a:spcPct val="200000"/>
                        </a:lnSpc>
                      </a:pPr>
                      <a:r>
                        <a:rPr lang="en-US" sz="2700">
                          <a:solidFill>
                            <a:schemeClr val="tx1"/>
                          </a:solidFill>
                          <a:latin typeface="UTM Avo" panose="02040603050506020204" pitchFamily="18" charset="0"/>
                          <a:cs typeface="Arial" panose="020B0604020202020204" pitchFamily="34" charset="0"/>
                        </a:rPr>
                        <a:t>Vai trò</a:t>
                      </a:r>
                      <a:r>
                        <a:rPr lang="en-US" sz="2700" baseline="0">
                          <a:solidFill>
                            <a:schemeClr val="tx1"/>
                          </a:solidFill>
                          <a:latin typeface="UTM Avo" panose="02040603050506020204" pitchFamily="18" charset="0"/>
                          <a:cs typeface="Arial" panose="020B0604020202020204" pitchFamily="34" charset="0"/>
                        </a:rPr>
                        <a:t> của đài phát thanh</a:t>
                      </a:r>
                    </a:p>
                  </a:txBody>
                  <a:tcPr marL="60960" marR="60960" marT="30480" marB="30480" anchor="ct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tc>
                  <a:txBody>
                    <a:bodyPr/>
                    <a:lstStyle/>
                    <a:p>
                      <a:pPr>
                        <a:lnSpc>
                          <a:spcPct val="200000"/>
                        </a:lnSpc>
                      </a:pPr>
                      <a:r>
                        <a:rPr lang="en-US" sz="2700">
                          <a:solidFill>
                            <a:schemeClr val="tx1"/>
                          </a:solidFill>
                          <a:latin typeface="UTM Avo" panose="02040603050506020204" pitchFamily="18" charset="0"/>
                          <a:cs typeface="Arial" panose="020B0604020202020204" pitchFamily="34" charset="0"/>
                        </a:rPr>
                        <a:t>Vai trò</a:t>
                      </a:r>
                      <a:r>
                        <a:rPr lang="en-US" sz="2700" baseline="0">
                          <a:solidFill>
                            <a:schemeClr val="tx1"/>
                          </a:solidFill>
                          <a:latin typeface="UTM Avo" panose="02040603050506020204" pitchFamily="18" charset="0"/>
                          <a:cs typeface="Arial" panose="020B0604020202020204" pitchFamily="34" charset="0"/>
                        </a:rPr>
                        <a:t> của máy thu thanh</a:t>
                      </a:r>
                      <a:endParaRPr lang="en-US" sz="2700">
                        <a:solidFill>
                          <a:schemeClr val="tx1"/>
                        </a:solidFill>
                        <a:latin typeface="UTM Avo" panose="02040603050506020204" pitchFamily="18" charset="0"/>
                        <a:cs typeface="Arial" panose="020B0604020202020204" pitchFamily="34" charset="0"/>
                      </a:endParaRPr>
                    </a:p>
                  </a:txBody>
                  <a:tcPr marL="60960" marR="60960" marT="30480" marB="30480" anchor="ct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extLst>
                  <a:ext uri="{0D108BD9-81ED-4DB2-BD59-A6C34878D82A}">
                    <a16:rowId xmlns:a16="http://schemas.microsoft.com/office/drawing/2014/main" val="2581514933"/>
                  </a:ext>
                </a:extLst>
              </a:tr>
              <a:tr h="959869">
                <a:tc>
                  <a:txBody>
                    <a:bodyPr/>
                    <a:lstStyle/>
                    <a:p>
                      <a:pPr>
                        <a:lnSpc>
                          <a:spcPct val="200000"/>
                        </a:lnSpc>
                      </a:pPr>
                      <a:endParaRPr lang="en-US" sz="2800">
                        <a:solidFill>
                          <a:schemeClr val="tx1"/>
                        </a:solidFill>
                        <a:latin typeface="UTM Avo" panose="02040603050506020204" pitchFamily="18" charset="0"/>
                        <a:cs typeface="Arial" panose="020B0604020202020204" pitchFamily="34" charset="0"/>
                      </a:endParaRPr>
                    </a:p>
                  </a:txBody>
                  <a:tcPr marL="60960" marR="60960" marT="30480" marB="30480" anchor="ct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tc>
                  <a:txBody>
                    <a:bodyPr/>
                    <a:lstStyle/>
                    <a:p>
                      <a:pPr>
                        <a:lnSpc>
                          <a:spcPct val="200000"/>
                        </a:lnSpc>
                      </a:pPr>
                      <a:endParaRPr lang="en-US" sz="2800">
                        <a:solidFill>
                          <a:schemeClr val="tx1"/>
                        </a:solidFill>
                        <a:latin typeface="UTM Avo" panose="02040603050506020204" pitchFamily="18" charset="0"/>
                        <a:cs typeface="Arial" panose="020B0604020202020204" pitchFamily="34" charset="0"/>
                      </a:endParaRPr>
                    </a:p>
                  </a:txBody>
                  <a:tcPr marL="60960" marR="60960" marT="30480" marB="30480" anchor="ct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extLst>
                  <a:ext uri="{0D108BD9-81ED-4DB2-BD59-A6C34878D82A}">
                    <a16:rowId xmlns:a16="http://schemas.microsoft.com/office/drawing/2014/main" val="4287570490"/>
                  </a:ext>
                </a:extLst>
              </a:tr>
              <a:tr h="986117">
                <a:tc>
                  <a:txBody>
                    <a:bodyPr/>
                    <a:lstStyle/>
                    <a:p>
                      <a:pPr>
                        <a:lnSpc>
                          <a:spcPct val="200000"/>
                        </a:lnSpc>
                      </a:pPr>
                      <a:endParaRPr lang="en-US" sz="2800">
                        <a:solidFill>
                          <a:schemeClr val="tx1"/>
                        </a:solidFill>
                        <a:latin typeface="UTM Avo" panose="02040603050506020204" pitchFamily="18" charset="0"/>
                        <a:cs typeface="Arial" panose="020B0604020202020204" pitchFamily="34" charset="0"/>
                      </a:endParaRPr>
                    </a:p>
                  </a:txBody>
                  <a:tcPr marL="60960" marR="60960" marT="30480" marB="30480" anchor="ct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tc>
                  <a:txBody>
                    <a:bodyPr/>
                    <a:lstStyle/>
                    <a:p>
                      <a:pPr>
                        <a:lnSpc>
                          <a:spcPct val="200000"/>
                        </a:lnSpc>
                      </a:pPr>
                      <a:endParaRPr lang="en-US" sz="2800">
                        <a:solidFill>
                          <a:schemeClr val="tx1"/>
                        </a:solidFill>
                        <a:latin typeface="UTM Avo" panose="02040603050506020204" pitchFamily="18" charset="0"/>
                        <a:cs typeface="Arial" panose="020B0604020202020204" pitchFamily="34" charset="0"/>
                      </a:endParaRPr>
                    </a:p>
                  </a:txBody>
                  <a:tcPr marL="60960" marR="60960" marT="30480" marB="30480" anchor="ctr">
                    <a:lnL w="12700" cap="flat" cmpd="sng" algn="ctr">
                      <a:solidFill>
                        <a:srgbClr val="00B050"/>
                      </a:solidFill>
                      <a:prstDash val="solid"/>
                      <a:round/>
                      <a:headEnd type="none" w="med" len="med"/>
                      <a:tailEnd type="none" w="med" len="med"/>
                    </a:lnL>
                    <a:lnR w="12700" cap="flat" cmpd="sng" algn="ctr">
                      <a:solidFill>
                        <a:srgbClr val="00B050"/>
                      </a:solidFill>
                      <a:prstDash val="solid"/>
                      <a:round/>
                      <a:headEnd type="none" w="med" len="med"/>
                      <a:tailEnd type="none" w="med" len="med"/>
                    </a:lnR>
                    <a:lnT w="12700" cap="flat" cmpd="sng" algn="ctr">
                      <a:solidFill>
                        <a:srgbClr val="00B050"/>
                      </a:solidFill>
                      <a:prstDash val="solid"/>
                      <a:round/>
                      <a:headEnd type="none" w="med" len="med"/>
                      <a:tailEnd type="none" w="med" len="med"/>
                    </a:lnT>
                    <a:lnB w="12700" cap="flat" cmpd="sng" algn="ctr">
                      <a:solidFill>
                        <a:srgbClr val="00B050"/>
                      </a:solidFill>
                      <a:prstDash val="solid"/>
                      <a:round/>
                      <a:headEnd type="none" w="med" len="med"/>
                      <a:tailEnd type="none" w="med" len="med"/>
                    </a:lnB>
                    <a:noFill/>
                  </a:tcPr>
                </a:tc>
                <a:extLst>
                  <a:ext uri="{0D108BD9-81ED-4DB2-BD59-A6C34878D82A}">
                    <a16:rowId xmlns:a16="http://schemas.microsoft.com/office/drawing/2014/main" val="1787014487"/>
                  </a:ext>
                </a:extLst>
              </a:tr>
            </a:tbl>
          </a:graphicData>
        </a:graphic>
      </p:graphicFrame>
      <p:sp>
        <p:nvSpPr>
          <p:cNvPr id="16" name="Flowchart: Terminator 15">
            <a:extLst>
              <a:ext uri="{FF2B5EF4-FFF2-40B4-BE49-F238E27FC236}">
                <a16:creationId xmlns:a16="http://schemas.microsoft.com/office/drawing/2014/main" id="{DD48A617-0966-747A-7B97-9873309A8123}"/>
              </a:ext>
            </a:extLst>
          </p:cNvPr>
          <p:cNvSpPr/>
          <p:nvPr/>
        </p:nvSpPr>
        <p:spPr>
          <a:xfrm>
            <a:off x="3010240" y="5014802"/>
            <a:ext cx="925483" cy="762000"/>
          </a:xfrm>
          <a:prstGeom prst="flowChartTerminator">
            <a:avLst/>
          </a:prstGeom>
          <a:solidFill>
            <a:schemeClr val="tx2">
              <a:lumMod val="20000"/>
              <a:lumOff val="80000"/>
            </a:schemeClr>
          </a:solidFill>
          <a:ln>
            <a:solidFill>
              <a:schemeClr val="tx2">
                <a:lumMod val="20000"/>
                <a:lumOff val="80000"/>
              </a:schemeClr>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UTM Avo" panose="02040603050506020204" pitchFamily="18" charset="0"/>
                <a:cs typeface="Arial" panose="020B0604020202020204" pitchFamily="34" charset="0"/>
              </a:rPr>
              <a:t>a</a:t>
            </a:r>
          </a:p>
        </p:txBody>
      </p:sp>
      <p:sp>
        <p:nvSpPr>
          <p:cNvPr id="17" name="Flowchart: Terminator 16">
            <a:extLst>
              <a:ext uri="{FF2B5EF4-FFF2-40B4-BE49-F238E27FC236}">
                <a16:creationId xmlns:a16="http://schemas.microsoft.com/office/drawing/2014/main" id="{5D58986E-026F-4F8B-CA0C-7817A31C7F15}"/>
              </a:ext>
            </a:extLst>
          </p:cNvPr>
          <p:cNvSpPr/>
          <p:nvPr/>
        </p:nvSpPr>
        <p:spPr>
          <a:xfrm>
            <a:off x="3010240" y="6022732"/>
            <a:ext cx="862409" cy="762000"/>
          </a:xfrm>
          <a:prstGeom prst="flowChartTerminator">
            <a:avLst/>
          </a:prstGeom>
          <a:solidFill>
            <a:srgbClr val="F37053"/>
          </a:solidFill>
          <a:ln>
            <a:solidFill>
              <a:schemeClr val="tx2">
                <a:lumMod val="20000"/>
                <a:lumOff val="80000"/>
              </a:schemeClr>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UTM Avo" panose="02040603050506020204" pitchFamily="18" charset="0"/>
                <a:cs typeface="Arial" panose="020B0604020202020204" pitchFamily="34" charset="0"/>
              </a:rPr>
              <a:t>d</a:t>
            </a:r>
          </a:p>
        </p:txBody>
      </p:sp>
      <p:sp>
        <p:nvSpPr>
          <p:cNvPr id="18" name="Flowchart: Terminator 17">
            <a:extLst>
              <a:ext uri="{FF2B5EF4-FFF2-40B4-BE49-F238E27FC236}">
                <a16:creationId xmlns:a16="http://schemas.microsoft.com/office/drawing/2014/main" id="{28F7E401-21F2-A062-8C59-AE488565EE84}"/>
              </a:ext>
            </a:extLst>
          </p:cNvPr>
          <p:cNvSpPr/>
          <p:nvPr/>
        </p:nvSpPr>
        <p:spPr>
          <a:xfrm>
            <a:off x="7359490" y="5042014"/>
            <a:ext cx="925483" cy="762000"/>
          </a:xfrm>
          <a:prstGeom prst="flowChartTerminator">
            <a:avLst/>
          </a:prstGeom>
          <a:solidFill>
            <a:srgbClr val="D0E39B"/>
          </a:solidFill>
          <a:ln>
            <a:solidFill>
              <a:schemeClr val="tx2">
                <a:lumMod val="20000"/>
                <a:lumOff val="80000"/>
              </a:schemeClr>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UTM Avo" panose="02040603050506020204" pitchFamily="18" charset="0"/>
                <a:cs typeface="Arial" panose="020B0604020202020204" pitchFamily="34" charset="0"/>
              </a:rPr>
              <a:t>b</a:t>
            </a:r>
          </a:p>
        </p:txBody>
      </p:sp>
      <p:sp>
        <p:nvSpPr>
          <p:cNvPr id="19" name="Flowchart: Terminator 18">
            <a:extLst>
              <a:ext uri="{FF2B5EF4-FFF2-40B4-BE49-F238E27FC236}">
                <a16:creationId xmlns:a16="http://schemas.microsoft.com/office/drawing/2014/main" id="{D7E2C45B-33B3-AD59-D948-EE7CCFA404D3}"/>
              </a:ext>
            </a:extLst>
          </p:cNvPr>
          <p:cNvSpPr/>
          <p:nvPr/>
        </p:nvSpPr>
        <p:spPr>
          <a:xfrm>
            <a:off x="7365447" y="6022732"/>
            <a:ext cx="919526" cy="762000"/>
          </a:xfrm>
          <a:prstGeom prst="flowChartTerminator">
            <a:avLst/>
          </a:prstGeom>
          <a:solidFill>
            <a:srgbClr val="FDCE9A"/>
          </a:solidFill>
          <a:ln>
            <a:solidFill>
              <a:schemeClr val="tx2">
                <a:lumMod val="20000"/>
                <a:lumOff val="80000"/>
              </a:schemeClr>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UTM Avo" panose="02040603050506020204" pitchFamily="18" charset="0"/>
                <a:cs typeface="Arial" panose="020B0604020202020204" pitchFamily="34" charset="0"/>
              </a:rPr>
              <a:t>c</a:t>
            </a:r>
          </a:p>
        </p:txBody>
      </p:sp>
    </p:spTree>
    <p:extLst>
      <p:ext uri="{BB962C8B-B14F-4D97-AF65-F5344CB8AC3E}">
        <p14:creationId xmlns:p14="http://schemas.microsoft.com/office/powerpoint/2010/main" val="77542977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down)">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26"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down)">
                                      <p:cBhvr>
                                        <p:cTn id="38" dur="580">
                                          <p:stCondLst>
                                            <p:cond delay="0"/>
                                          </p:stCondLst>
                                        </p:cTn>
                                        <p:tgtEl>
                                          <p:spTgt spid="16"/>
                                        </p:tgtEl>
                                      </p:cBhvr>
                                    </p:animEffect>
                                    <p:anim calcmode="lin" valueType="num">
                                      <p:cBhvr>
                                        <p:cTn id="39"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44" dur="26">
                                          <p:stCondLst>
                                            <p:cond delay="650"/>
                                          </p:stCondLst>
                                        </p:cTn>
                                        <p:tgtEl>
                                          <p:spTgt spid="16"/>
                                        </p:tgtEl>
                                      </p:cBhvr>
                                      <p:to x="100000" y="60000"/>
                                    </p:animScale>
                                    <p:animScale>
                                      <p:cBhvr>
                                        <p:cTn id="45" dur="166" decel="50000">
                                          <p:stCondLst>
                                            <p:cond delay="676"/>
                                          </p:stCondLst>
                                        </p:cTn>
                                        <p:tgtEl>
                                          <p:spTgt spid="16"/>
                                        </p:tgtEl>
                                      </p:cBhvr>
                                      <p:to x="100000" y="100000"/>
                                    </p:animScale>
                                    <p:animScale>
                                      <p:cBhvr>
                                        <p:cTn id="46" dur="26">
                                          <p:stCondLst>
                                            <p:cond delay="1312"/>
                                          </p:stCondLst>
                                        </p:cTn>
                                        <p:tgtEl>
                                          <p:spTgt spid="16"/>
                                        </p:tgtEl>
                                      </p:cBhvr>
                                      <p:to x="100000" y="80000"/>
                                    </p:animScale>
                                    <p:animScale>
                                      <p:cBhvr>
                                        <p:cTn id="47" dur="166" decel="50000">
                                          <p:stCondLst>
                                            <p:cond delay="1338"/>
                                          </p:stCondLst>
                                        </p:cTn>
                                        <p:tgtEl>
                                          <p:spTgt spid="16"/>
                                        </p:tgtEl>
                                      </p:cBhvr>
                                      <p:to x="100000" y="100000"/>
                                    </p:animScale>
                                    <p:animScale>
                                      <p:cBhvr>
                                        <p:cTn id="48" dur="26">
                                          <p:stCondLst>
                                            <p:cond delay="1642"/>
                                          </p:stCondLst>
                                        </p:cTn>
                                        <p:tgtEl>
                                          <p:spTgt spid="16"/>
                                        </p:tgtEl>
                                      </p:cBhvr>
                                      <p:to x="100000" y="90000"/>
                                    </p:animScale>
                                    <p:animScale>
                                      <p:cBhvr>
                                        <p:cTn id="49" dur="166" decel="50000">
                                          <p:stCondLst>
                                            <p:cond delay="1668"/>
                                          </p:stCondLst>
                                        </p:cTn>
                                        <p:tgtEl>
                                          <p:spTgt spid="16"/>
                                        </p:tgtEl>
                                      </p:cBhvr>
                                      <p:to x="100000" y="100000"/>
                                    </p:animScale>
                                    <p:animScale>
                                      <p:cBhvr>
                                        <p:cTn id="50" dur="26">
                                          <p:stCondLst>
                                            <p:cond delay="1808"/>
                                          </p:stCondLst>
                                        </p:cTn>
                                        <p:tgtEl>
                                          <p:spTgt spid="16"/>
                                        </p:tgtEl>
                                      </p:cBhvr>
                                      <p:to x="100000" y="95000"/>
                                    </p:animScale>
                                    <p:animScale>
                                      <p:cBhvr>
                                        <p:cTn id="51" dur="166" decel="50000">
                                          <p:stCondLst>
                                            <p:cond delay="1834"/>
                                          </p:stCondLst>
                                        </p:cTn>
                                        <p:tgtEl>
                                          <p:spTgt spid="16"/>
                                        </p:tgtEl>
                                      </p:cBhvr>
                                      <p:to x="100000" y="100000"/>
                                    </p:animScale>
                                  </p:childTnLst>
                                </p:cTn>
                              </p:par>
                            </p:childTnLst>
                          </p:cTn>
                        </p:par>
                      </p:childTnLst>
                    </p:cTn>
                  </p:par>
                  <p:par>
                    <p:cTn id="52" fill="hold">
                      <p:stCondLst>
                        <p:cond delay="indefinite"/>
                      </p:stCondLst>
                      <p:childTnLst>
                        <p:par>
                          <p:cTn id="53" fill="hold">
                            <p:stCondLst>
                              <p:cond delay="0"/>
                            </p:stCondLst>
                            <p:childTnLst>
                              <p:par>
                                <p:cTn id="54" presetID="26" presetClass="entr" presetSubtype="0"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wipe(down)">
                                      <p:cBhvr>
                                        <p:cTn id="56" dur="580">
                                          <p:stCondLst>
                                            <p:cond delay="0"/>
                                          </p:stCondLst>
                                        </p:cTn>
                                        <p:tgtEl>
                                          <p:spTgt spid="17"/>
                                        </p:tgtEl>
                                      </p:cBhvr>
                                    </p:animEffect>
                                    <p:anim calcmode="lin" valueType="num">
                                      <p:cBhvr>
                                        <p:cTn id="57"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58"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59"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60"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61"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62" dur="26">
                                          <p:stCondLst>
                                            <p:cond delay="650"/>
                                          </p:stCondLst>
                                        </p:cTn>
                                        <p:tgtEl>
                                          <p:spTgt spid="17"/>
                                        </p:tgtEl>
                                      </p:cBhvr>
                                      <p:to x="100000" y="60000"/>
                                    </p:animScale>
                                    <p:animScale>
                                      <p:cBhvr>
                                        <p:cTn id="63" dur="166" decel="50000">
                                          <p:stCondLst>
                                            <p:cond delay="676"/>
                                          </p:stCondLst>
                                        </p:cTn>
                                        <p:tgtEl>
                                          <p:spTgt spid="17"/>
                                        </p:tgtEl>
                                      </p:cBhvr>
                                      <p:to x="100000" y="100000"/>
                                    </p:animScale>
                                    <p:animScale>
                                      <p:cBhvr>
                                        <p:cTn id="64" dur="26">
                                          <p:stCondLst>
                                            <p:cond delay="1312"/>
                                          </p:stCondLst>
                                        </p:cTn>
                                        <p:tgtEl>
                                          <p:spTgt spid="17"/>
                                        </p:tgtEl>
                                      </p:cBhvr>
                                      <p:to x="100000" y="80000"/>
                                    </p:animScale>
                                    <p:animScale>
                                      <p:cBhvr>
                                        <p:cTn id="65" dur="166" decel="50000">
                                          <p:stCondLst>
                                            <p:cond delay="1338"/>
                                          </p:stCondLst>
                                        </p:cTn>
                                        <p:tgtEl>
                                          <p:spTgt spid="17"/>
                                        </p:tgtEl>
                                      </p:cBhvr>
                                      <p:to x="100000" y="100000"/>
                                    </p:animScale>
                                    <p:animScale>
                                      <p:cBhvr>
                                        <p:cTn id="66" dur="26">
                                          <p:stCondLst>
                                            <p:cond delay="1642"/>
                                          </p:stCondLst>
                                        </p:cTn>
                                        <p:tgtEl>
                                          <p:spTgt spid="17"/>
                                        </p:tgtEl>
                                      </p:cBhvr>
                                      <p:to x="100000" y="90000"/>
                                    </p:animScale>
                                    <p:animScale>
                                      <p:cBhvr>
                                        <p:cTn id="67" dur="166" decel="50000">
                                          <p:stCondLst>
                                            <p:cond delay="1668"/>
                                          </p:stCondLst>
                                        </p:cTn>
                                        <p:tgtEl>
                                          <p:spTgt spid="17"/>
                                        </p:tgtEl>
                                      </p:cBhvr>
                                      <p:to x="100000" y="100000"/>
                                    </p:animScale>
                                    <p:animScale>
                                      <p:cBhvr>
                                        <p:cTn id="68" dur="26">
                                          <p:stCondLst>
                                            <p:cond delay="1808"/>
                                          </p:stCondLst>
                                        </p:cTn>
                                        <p:tgtEl>
                                          <p:spTgt spid="17"/>
                                        </p:tgtEl>
                                      </p:cBhvr>
                                      <p:to x="100000" y="95000"/>
                                    </p:animScale>
                                    <p:animScale>
                                      <p:cBhvr>
                                        <p:cTn id="69" dur="166" decel="50000">
                                          <p:stCondLst>
                                            <p:cond delay="1834"/>
                                          </p:stCondLst>
                                        </p:cTn>
                                        <p:tgtEl>
                                          <p:spTgt spid="17"/>
                                        </p:tgtEl>
                                      </p:cBhvr>
                                      <p:to x="100000" y="100000"/>
                                    </p:animScale>
                                  </p:childTnLst>
                                </p:cTn>
                              </p:par>
                            </p:childTnLst>
                          </p:cTn>
                        </p:par>
                      </p:childTnLst>
                    </p:cTn>
                  </p:par>
                  <p:par>
                    <p:cTn id="70" fill="hold">
                      <p:stCondLst>
                        <p:cond delay="indefinite"/>
                      </p:stCondLst>
                      <p:childTnLst>
                        <p:par>
                          <p:cTn id="71" fill="hold">
                            <p:stCondLst>
                              <p:cond delay="0"/>
                            </p:stCondLst>
                            <p:childTnLst>
                              <p:par>
                                <p:cTn id="72" presetID="26" presetClass="entr" presetSubtype="0" fill="hold" grpId="0" nodeType="clickEffect">
                                  <p:stCondLst>
                                    <p:cond delay="0"/>
                                  </p:stCondLst>
                                  <p:childTnLst>
                                    <p:set>
                                      <p:cBhvr>
                                        <p:cTn id="73" dur="1" fill="hold">
                                          <p:stCondLst>
                                            <p:cond delay="0"/>
                                          </p:stCondLst>
                                        </p:cTn>
                                        <p:tgtEl>
                                          <p:spTgt spid="18"/>
                                        </p:tgtEl>
                                        <p:attrNameLst>
                                          <p:attrName>style.visibility</p:attrName>
                                        </p:attrNameLst>
                                      </p:cBhvr>
                                      <p:to>
                                        <p:strVal val="visible"/>
                                      </p:to>
                                    </p:set>
                                    <p:animEffect transition="in" filter="wipe(down)">
                                      <p:cBhvr>
                                        <p:cTn id="74" dur="580">
                                          <p:stCondLst>
                                            <p:cond delay="0"/>
                                          </p:stCondLst>
                                        </p:cTn>
                                        <p:tgtEl>
                                          <p:spTgt spid="18"/>
                                        </p:tgtEl>
                                      </p:cBhvr>
                                    </p:animEffect>
                                    <p:anim calcmode="lin" valueType="num">
                                      <p:cBhvr>
                                        <p:cTn id="75"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76"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77"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78"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79"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80" dur="26">
                                          <p:stCondLst>
                                            <p:cond delay="650"/>
                                          </p:stCondLst>
                                        </p:cTn>
                                        <p:tgtEl>
                                          <p:spTgt spid="18"/>
                                        </p:tgtEl>
                                      </p:cBhvr>
                                      <p:to x="100000" y="60000"/>
                                    </p:animScale>
                                    <p:animScale>
                                      <p:cBhvr>
                                        <p:cTn id="81" dur="166" decel="50000">
                                          <p:stCondLst>
                                            <p:cond delay="676"/>
                                          </p:stCondLst>
                                        </p:cTn>
                                        <p:tgtEl>
                                          <p:spTgt spid="18"/>
                                        </p:tgtEl>
                                      </p:cBhvr>
                                      <p:to x="100000" y="100000"/>
                                    </p:animScale>
                                    <p:animScale>
                                      <p:cBhvr>
                                        <p:cTn id="82" dur="26">
                                          <p:stCondLst>
                                            <p:cond delay="1312"/>
                                          </p:stCondLst>
                                        </p:cTn>
                                        <p:tgtEl>
                                          <p:spTgt spid="18"/>
                                        </p:tgtEl>
                                      </p:cBhvr>
                                      <p:to x="100000" y="80000"/>
                                    </p:animScale>
                                    <p:animScale>
                                      <p:cBhvr>
                                        <p:cTn id="83" dur="166" decel="50000">
                                          <p:stCondLst>
                                            <p:cond delay="1338"/>
                                          </p:stCondLst>
                                        </p:cTn>
                                        <p:tgtEl>
                                          <p:spTgt spid="18"/>
                                        </p:tgtEl>
                                      </p:cBhvr>
                                      <p:to x="100000" y="100000"/>
                                    </p:animScale>
                                    <p:animScale>
                                      <p:cBhvr>
                                        <p:cTn id="84" dur="26">
                                          <p:stCondLst>
                                            <p:cond delay="1642"/>
                                          </p:stCondLst>
                                        </p:cTn>
                                        <p:tgtEl>
                                          <p:spTgt spid="18"/>
                                        </p:tgtEl>
                                      </p:cBhvr>
                                      <p:to x="100000" y="90000"/>
                                    </p:animScale>
                                    <p:animScale>
                                      <p:cBhvr>
                                        <p:cTn id="85" dur="166" decel="50000">
                                          <p:stCondLst>
                                            <p:cond delay="1668"/>
                                          </p:stCondLst>
                                        </p:cTn>
                                        <p:tgtEl>
                                          <p:spTgt spid="18"/>
                                        </p:tgtEl>
                                      </p:cBhvr>
                                      <p:to x="100000" y="100000"/>
                                    </p:animScale>
                                    <p:animScale>
                                      <p:cBhvr>
                                        <p:cTn id="86" dur="26">
                                          <p:stCondLst>
                                            <p:cond delay="1808"/>
                                          </p:stCondLst>
                                        </p:cTn>
                                        <p:tgtEl>
                                          <p:spTgt spid="18"/>
                                        </p:tgtEl>
                                      </p:cBhvr>
                                      <p:to x="100000" y="95000"/>
                                    </p:animScale>
                                    <p:animScale>
                                      <p:cBhvr>
                                        <p:cTn id="87" dur="166" decel="50000">
                                          <p:stCondLst>
                                            <p:cond delay="1834"/>
                                          </p:stCondLst>
                                        </p:cTn>
                                        <p:tgtEl>
                                          <p:spTgt spid="18"/>
                                        </p:tgtEl>
                                      </p:cBhvr>
                                      <p:to x="100000" y="100000"/>
                                    </p:animScale>
                                  </p:childTnLst>
                                </p:cTn>
                              </p:par>
                            </p:childTnLst>
                          </p:cTn>
                        </p:par>
                      </p:childTnLst>
                    </p:cTn>
                  </p:par>
                  <p:par>
                    <p:cTn id="88" fill="hold">
                      <p:stCondLst>
                        <p:cond delay="indefinite"/>
                      </p:stCondLst>
                      <p:childTnLst>
                        <p:par>
                          <p:cTn id="89" fill="hold">
                            <p:stCondLst>
                              <p:cond delay="0"/>
                            </p:stCondLst>
                            <p:childTnLst>
                              <p:par>
                                <p:cTn id="90" presetID="26" presetClass="entr" presetSubtype="0" fill="hold" grpId="0" nodeType="clickEffect">
                                  <p:stCondLst>
                                    <p:cond delay="0"/>
                                  </p:stCondLst>
                                  <p:childTnLst>
                                    <p:set>
                                      <p:cBhvr>
                                        <p:cTn id="91" dur="1" fill="hold">
                                          <p:stCondLst>
                                            <p:cond delay="0"/>
                                          </p:stCondLst>
                                        </p:cTn>
                                        <p:tgtEl>
                                          <p:spTgt spid="19"/>
                                        </p:tgtEl>
                                        <p:attrNameLst>
                                          <p:attrName>style.visibility</p:attrName>
                                        </p:attrNameLst>
                                      </p:cBhvr>
                                      <p:to>
                                        <p:strVal val="visible"/>
                                      </p:to>
                                    </p:set>
                                    <p:animEffect transition="in" filter="wipe(down)">
                                      <p:cBhvr>
                                        <p:cTn id="92" dur="580">
                                          <p:stCondLst>
                                            <p:cond delay="0"/>
                                          </p:stCondLst>
                                        </p:cTn>
                                        <p:tgtEl>
                                          <p:spTgt spid="19"/>
                                        </p:tgtEl>
                                      </p:cBhvr>
                                    </p:animEffect>
                                    <p:anim calcmode="lin" valueType="num">
                                      <p:cBhvr>
                                        <p:cTn id="93"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94"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95"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96"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97"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98" dur="26">
                                          <p:stCondLst>
                                            <p:cond delay="650"/>
                                          </p:stCondLst>
                                        </p:cTn>
                                        <p:tgtEl>
                                          <p:spTgt spid="19"/>
                                        </p:tgtEl>
                                      </p:cBhvr>
                                      <p:to x="100000" y="60000"/>
                                    </p:animScale>
                                    <p:animScale>
                                      <p:cBhvr>
                                        <p:cTn id="99" dur="166" decel="50000">
                                          <p:stCondLst>
                                            <p:cond delay="676"/>
                                          </p:stCondLst>
                                        </p:cTn>
                                        <p:tgtEl>
                                          <p:spTgt spid="19"/>
                                        </p:tgtEl>
                                      </p:cBhvr>
                                      <p:to x="100000" y="100000"/>
                                    </p:animScale>
                                    <p:animScale>
                                      <p:cBhvr>
                                        <p:cTn id="100" dur="26">
                                          <p:stCondLst>
                                            <p:cond delay="1312"/>
                                          </p:stCondLst>
                                        </p:cTn>
                                        <p:tgtEl>
                                          <p:spTgt spid="19"/>
                                        </p:tgtEl>
                                      </p:cBhvr>
                                      <p:to x="100000" y="80000"/>
                                    </p:animScale>
                                    <p:animScale>
                                      <p:cBhvr>
                                        <p:cTn id="101" dur="166" decel="50000">
                                          <p:stCondLst>
                                            <p:cond delay="1338"/>
                                          </p:stCondLst>
                                        </p:cTn>
                                        <p:tgtEl>
                                          <p:spTgt spid="19"/>
                                        </p:tgtEl>
                                      </p:cBhvr>
                                      <p:to x="100000" y="100000"/>
                                    </p:animScale>
                                    <p:animScale>
                                      <p:cBhvr>
                                        <p:cTn id="102" dur="26">
                                          <p:stCondLst>
                                            <p:cond delay="1642"/>
                                          </p:stCondLst>
                                        </p:cTn>
                                        <p:tgtEl>
                                          <p:spTgt spid="19"/>
                                        </p:tgtEl>
                                      </p:cBhvr>
                                      <p:to x="100000" y="90000"/>
                                    </p:animScale>
                                    <p:animScale>
                                      <p:cBhvr>
                                        <p:cTn id="103" dur="166" decel="50000">
                                          <p:stCondLst>
                                            <p:cond delay="1668"/>
                                          </p:stCondLst>
                                        </p:cTn>
                                        <p:tgtEl>
                                          <p:spTgt spid="19"/>
                                        </p:tgtEl>
                                      </p:cBhvr>
                                      <p:to x="100000" y="100000"/>
                                    </p:animScale>
                                    <p:animScale>
                                      <p:cBhvr>
                                        <p:cTn id="104" dur="26">
                                          <p:stCondLst>
                                            <p:cond delay="1808"/>
                                          </p:stCondLst>
                                        </p:cTn>
                                        <p:tgtEl>
                                          <p:spTgt spid="19"/>
                                        </p:tgtEl>
                                      </p:cBhvr>
                                      <p:to x="100000" y="95000"/>
                                    </p:animScale>
                                    <p:animScale>
                                      <p:cBhvr>
                                        <p:cTn id="105" dur="166" decel="50000">
                                          <p:stCondLst>
                                            <p:cond delay="1834"/>
                                          </p:stCondLst>
                                        </p:cTn>
                                        <p:tgtEl>
                                          <p:spTgt spid="1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6" grpId="0" animBg="1"/>
      <p:bldP spid="17" grpId="0" animBg="1"/>
      <p:bldP spid="18" grpId="0" animBg="1"/>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89"/>
        <p:cNvGrpSpPr/>
        <p:nvPr/>
      </p:nvGrpSpPr>
      <p:grpSpPr>
        <a:xfrm>
          <a:off x="0" y="0"/>
          <a:ext cx="0" cy="0"/>
          <a:chOff x="0" y="0"/>
          <a:chExt cx="0" cy="0"/>
        </a:xfrm>
      </p:grpSpPr>
      <p:grpSp>
        <p:nvGrpSpPr>
          <p:cNvPr id="2" name="Group 1">
            <a:extLst>
              <a:ext uri="{FF2B5EF4-FFF2-40B4-BE49-F238E27FC236}">
                <a16:creationId xmlns:a16="http://schemas.microsoft.com/office/drawing/2014/main" id="{E566BF5F-F72B-84D7-12CA-000153BDD76D}"/>
              </a:ext>
            </a:extLst>
          </p:cNvPr>
          <p:cNvGrpSpPr/>
          <p:nvPr/>
        </p:nvGrpSpPr>
        <p:grpSpPr>
          <a:xfrm>
            <a:off x="4885303" y="3032823"/>
            <a:ext cx="2736543" cy="1558939"/>
            <a:chOff x="309542" y="967667"/>
            <a:chExt cx="2878585" cy="1558939"/>
          </a:xfrm>
        </p:grpSpPr>
        <p:pic>
          <p:nvPicPr>
            <p:cNvPr id="3" name="Picture 2">
              <a:hlinkClick r:id="rId4"/>
              <a:extLst>
                <a:ext uri="{FF2B5EF4-FFF2-40B4-BE49-F238E27FC236}">
                  <a16:creationId xmlns:a16="http://schemas.microsoft.com/office/drawing/2014/main" id="{BB477900-159C-B0FC-EC01-D2B742CE3B6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7499" t="15368" r="7236" b="7264"/>
            <a:stretch/>
          </p:blipFill>
          <p:spPr>
            <a:xfrm>
              <a:off x="905522" y="1221589"/>
              <a:ext cx="1438182" cy="1305017"/>
            </a:xfrm>
            <a:prstGeom prst="rect">
              <a:avLst/>
            </a:prstGeom>
          </p:spPr>
        </p:pic>
        <p:sp>
          <p:nvSpPr>
            <p:cNvPr id="4" name="TextBox 3">
              <a:extLst>
                <a:ext uri="{FF2B5EF4-FFF2-40B4-BE49-F238E27FC236}">
                  <a16:creationId xmlns:a16="http://schemas.microsoft.com/office/drawing/2014/main" id="{891C892D-AA63-CEAC-B25C-594DF532ABDA}"/>
                </a:ext>
              </a:extLst>
            </p:cNvPr>
            <p:cNvSpPr txBox="1"/>
            <p:nvPr/>
          </p:nvSpPr>
          <p:spPr>
            <a:xfrm>
              <a:off x="309542" y="967667"/>
              <a:ext cx="2878585" cy="369332"/>
            </a:xfrm>
            <a:prstGeom prst="rect">
              <a:avLst/>
            </a:prstGeom>
            <a:noFill/>
          </p:spPr>
          <p:txBody>
            <a:bodyPr wrap="square" rtlCol="0">
              <a:spAutoFit/>
            </a:bodyPr>
            <a:lstStyle/>
            <a:p>
              <a:r>
                <a:rPr lang="en-US" sz="1800" b="1">
                  <a:solidFill>
                    <a:schemeClr val="accent2"/>
                  </a:solidFill>
                  <a:latin typeface="UTM Avo" panose="02040603050506020204" pitchFamily="18" charset="0"/>
                </a:rPr>
                <a:t>Ấn để đến trang sách</a:t>
              </a:r>
            </a:p>
          </p:txBody>
        </p:sp>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1"/>
        <p:cNvGrpSpPr/>
        <p:nvPr/>
      </p:nvGrpSpPr>
      <p:grpSpPr>
        <a:xfrm>
          <a:off x="0" y="0"/>
          <a:ext cx="0" cy="0"/>
          <a:chOff x="0" y="0"/>
          <a:chExt cx="0" cy="0"/>
        </a:xfrm>
      </p:grpSpPr>
      <p:sp>
        <p:nvSpPr>
          <p:cNvPr id="14" name="Rectangle 13">
            <a:extLst>
              <a:ext uri="{FF2B5EF4-FFF2-40B4-BE49-F238E27FC236}">
                <a16:creationId xmlns:a16="http://schemas.microsoft.com/office/drawing/2014/main" id="{57980426-1ED6-C621-D4A7-01BCEB26E499}"/>
              </a:ext>
            </a:extLst>
          </p:cNvPr>
          <p:cNvSpPr/>
          <p:nvPr/>
        </p:nvSpPr>
        <p:spPr>
          <a:xfrm>
            <a:off x="7083706" y="3738623"/>
            <a:ext cx="5108294" cy="3119377"/>
          </a:xfrm>
          <a:prstGeom prst="rect">
            <a:avLst/>
          </a:prstGeom>
          <a:solidFill>
            <a:srgbClr val="FFFA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7">
            <a:extLst>
              <a:ext uri="{FF2B5EF4-FFF2-40B4-BE49-F238E27FC236}">
                <a16:creationId xmlns:a16="http://schemas.microsoft.com/office/drawing/2014/main" id="{F9E62201-A1EF-E640-6257-D7E18E874A3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907010" y="4454239"/>
            <a:ext cx="828658" cy="990787"/>
          </a:xfrm>
          <a:prstGeom prst="rect">
            <a:avLst/>
          </a:prstGeom>
        </p:spPr>
      </p:pic>
      <p:pic>
        <p:nvPicPr>
          <p:cNvPr id="5" name="Picture 8">
            <a:extLst>
              <a:ext uri="{FF2B5EF4-FFF2-40B4-BE49-F238E27FC236}">
                <a16:creationId xmlns:a16="http://schemas.microsoft.com/office/drawing/2014/main" id="{8B1002B3-7C35-9DB4-70D3-D0F1615E96E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688764" y="6198620"/>
            <a:ext cx="1374881" cy="892893"/>
          </a:xfrm>
          <a:prstGeom prst="rect">
            <a:avLst/>
          </a:prstGeom>
        </p:spPr>
      </p:pic>
      <p:pic>
        <p:nvPicPr>
          <p:cNvPr id="6" name="Picture 6">
            <a:extLst>
              <a:ext uri="{FF2B5EF4-FFF2-40B4-BE49-F238E27FC236}">
                <a16:creationId xmlns:a16="http://schemas.microsoft.com/office/drawing/2014/main" id="{195F080A-B050-7D0E-B6F9-076FB9B3267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0604" y="5610351"/>
            <a:ext cx="1247649" cy="1247649"/>
          </a:xfrm>
          <a:prstGeom prst="rect">
            <a:avLst/>
          </a:prstGeom>
        </p:spPr>
      </p:pic>
      <p:pic>
        <p:nvPicPr>
          <p:cNvPr id="7" name="Picture 6">
            <a:extLst>
              <a:ext uri="{FF2B5EF4-FFF2-40B4-BE49-F238E27FC236}">
                <a16:creationId xmlns:a16="http://schemas.microsoft.com/office/drawing/2014/main" id="{9868DA2E-E22A-6DAA-99DB-A44176EE84E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05354" y="1627409"/>
            <a:ext cx="2914055" cy="2914055"/>
          </a:xfrm>
          <a:prstGeom prst="rect">
            <a:avLst/>
          </a:prstGeom>
        </p:spPr>
      </p:pic>
      <p:sp>
        <p:nvSpPr>
          <p:cNvPr id="9" name="TextBox 8">
            <a:extLst>
              <a:ext uri="{FF2B5EF4-FFF2-40B4-BE49-F238E27FC236}">
                <a16:creationId xmlns:a16="http://schemas.microsoft.com/office/drawing/2014/main" id="{DFA392D3-D6A1-F3B9-3DDD-C9E2C404735F}"/>
              </a:ext>
            </a:extLst>
          </p:cNvPr>
          <p:cNvSpPr txBox="1"/>
          <p:nvPr/>
        </p:nvSpPr>
        <p:spPr>
          <a:xfrm>
            <a:off x="1658716" y="1387742"/>
            <a:ext cx="9733825" cy="523220"/>
          </a:xfrm>
          <a:prstGeom prst="rect">
            <a:avLst/>
          </a:prstGeom>
          <a:noFill/>
        </p:spPr>
        <p:txBody>
          <a:bodyPr wrap="square" rtlCol="0">
            <a:spAutoFit/>
          </a:bodyPr>
          <a:lstStyle/>
          <a:p>
            <a:pPr marL="457223" indent="-457223">
              <a:buFont typeface="Wingdings" panose="05000000000000000000" pitchFamily="2" charset="2"/>
              <a:buChar char="Ø"/>
            </a:pPr>
            <a:r>
              <a:rPr lang="en-US" sz="2800" b="1">
                <a:solidFill>
                  <a:srgbClr val="FF0000"/>
                </a:solidFill>
                <a:latin typeface="UTM Avo" panose="02040603050506020204" pitchFamily="18" charset="0"/>
                <a:cs typeface="Arial" panose="020B0604020202020204" pitchFamily="34" charset="0"/>
              </a:rPr>
              <a:t>Vai trò của đài phát thanh và máy thu thanh</a:t>
            </a:r>
          </a:p>
        </p:txBody>
      </p:sp>
      <p:sp>
        <p:nvSpPr>
          <p:cNvPr id="10" name="TextBox 9">
            <a:extLst>
              <a:ext uri="{FF2B5EF4-FFF2-40B4-BE49-F238E27FC236}">
                <a16:creationId xmlns:a16="http://schemas.microsoft.com/office/drawing/2014/main" id="{8480B0A7-2438-0507-410D-7950B8D76677}"/>
              </a:ext>
            </a:extLst>
          </p:cNvPr>
          <p:cNvSpPr txBox="1"/>
          <p:nvPr/>
        </p:nvSpPr>
        <p:spPr>
          <a:xfrm>
            <a:off x="1135511" y="4828765"/>
            <a:ext cx="4826000" cy="1247649"/>
          </a:xfrm>
          <a:prstGeom prst="rect">
            <a:avLst/>
          </a:prstGeom>
          <a:noFill/>
        </p:spPr>
        <p:txBody>
          <a:bodyPr wrap="square" rtlCol="0">
            <a:spAutoFit/>
          </a:bodyPr>
          <a:lstStyle/>
          <a:p>
            <a:pPr marL="381019" indent="-381019" algn="just">
              <a:lnSpc>
                <a:spcPct val="150000"/>
              </a:lnSpc>
              <a:buFont typeface="Wingdings" panose="05000000000000000000" pitchFamily="2" charset="2"/>
              <a:buChar char="§"/>
            </a:pPr>
            <a:r>
              <a:rPr lang="en-US" sz="2667">
                <a:latin typeface="UTM Avo" panose="02040603050506020204" pitchFamily="18" charset="0"/>
                <a:cs typeface="Arial" panose="020B0604020202020204" pitchFamily="34" charset="0"/>
              </a:rPr>
              <a:t>Sản xuất chương trình </a:t>
            </a:r>
          </a:p>
          <a:p>
            <a:pPr marL="381019" indent="-381019" algn="just">
              <a:lnSpc>
                <a:spcPct val="150000"/>
              </a:lnSpc>
              <a:buFont typeface="Wingdings" panose="05000000000000000000" pitchFamily="2" charset="2"/>
              <a:buChar char="§"/>
            </a:pPr>
            <a:r>
              <a:rPr lang="en-US" sz="2667">
                <a:latin typeface="UTM Avo" panose="02040603050506020204" pitchFamily="18" charset="0"/>
                <a:cs typeface="Arial" panose="020B0604020202020204" pitchFamily="34" charset="0"/>
              </a:rPr>
              <a:t>Phát tín hiệu truyền thanh</a:t>
            </a:r>
          </a:p>
        </p:txBody>
      </p:sp>
      <p:sp>
        <p:nvSpPr>
          <p:cNvPr id="11" name="TextBox 10">
            <a:extLst>
              <a:ext uri="{FF2B5EF4-FFF2-40B4-BE49-F238E27FC236}">
                <a16:creationId xmlns:a16="http://schemas.microsoft.com/office/drawing/2014/main" id="{AC43BE1D-7CA3-C409-F63B-384FACF0426C}"/>
              </a:ext>
            </a:extLst>
          </p:cNvPr>
          <p:cNvSpPr txBox="1"/>
          <p:nvPr/>
        </p:nvSpPr>
        <p:spPr>
          <a:xfrm>
            <a:off x="6962799" y="4844915"/>
            <a:ext cx="4826000" cy="1247649"/>
          </a:xfrm>
          <a:prstGeom prst="rect">
            <a:avLst/>
          </a:prstGeom>
          <a:noFill/>
        </p:spPr>
        <p:txBody>
          <a:bodyPr wrap="square" rtlCol="0">
            <a:spAutoFit/>
          </a:bodyPr>
          <a:lstStyle/>
          <a:p>
            <a:pPr marL="381019" indent="-381019" algn="just">
              <a:lnSpc>
                <a:spcPct val="150000"/>
              </a:lnSpc>
              <a:buFont typeface="Wingdings" panose="05000000000000000000" pitchFamily="2" charset="2"/>
              <a:buChar char="§"/>
            </a:pPr>
            <a:r>
              <a:rPr lang="en-US" sz="2667">
                <a:latin typeface="UTM Avo" panose="02040603050506020204" pitchFamily="18" charset="0"/>
                <a:cs typeface="Arial" panose="020B0604020202020204" pitchFamily="34" charset="0"/>
              </a:rPr>
              <a:t>Thu tín hiệu truyền thanh</a:t>
            </a:r>
          </a:p>
          <a:p>
            <a:pPr marL="381019" indent="-381019" algn="just">
              <a:lnSpc>
                <a:spcPct val="150000"/>
              </a:lnSpc>
              <a:buFont typeface="Wingdings" panose="05000000000000000000" pitchFamily="2" charset="2"/>
              <a:buChar char="§"/>
            </a:pPr>
            <a:r>
              <a:rPr lang="en-US" sz="2667">
                <a:latin typeface="UTM Avo" panose="02040603050506020204" pitchFamily="18" charset="0"/>
                <a:cs typeface="Arial" panose="020B0604020202020204" pitchFamily="34" charset="0"/>
              </a:rPr>
              <a:t>Phát âm thanh ra loa</a:t>
            </a:r>
          </a:p>
        </p:txBody>
      </p:sp>
      <p:sp>
        <p:nvSpPr>
          <p:cNvPr id="12" name="TextBox 11">
            <a:extLst>
              <a:ext uri="{FF2B5EF4-FFF2-40B4-BE49-F238E27FC236}">
                <a16:creationId xmlns:a16="http://schemas.microsoft.com/office/drawing/2014/main" id="{6EFEF66E-F749-D4A5-A936-57810C80626F}"/>
              </a:ext>
            </a:extLst>
          </p:cNvPr>
          <p:cNvSpPr txBox="1"/>
          <p:nvPr/>
        </p:nvSpPr>
        <p:spPr>
          <a:xfrm>
            <a:off x="1724865" y="4330510"/>
            <a:ext cx="3246046" cy="502766"/>
          </a:xfrm>
          <a:prstGeom prst="rect">
            <a:avLst/>
          </a:prstGeom>
          <a:noFill/>
        </p:spPr>
        <p:txBody>
          <a:bodyPr wrap="square" rtlCol="0">
            <a:spAutoFit/>
          </a:bodyPr>
          <a:lstStyle/>
          <a:p>
            <a:pPr algn="ctr"/>
            <a:r>
              <a:rPr lang="en-US" sz="2667" b="1">
                <a:solidFill>
                  <a:srgbClr val="002060"/>
                </a:solidFill>
                <a:latin typeface="UTM Avo" panose="02040603050506020204" pitchFamily="18" charset="0"/>
                <a:cs typeface="Arial" panose="020B0604020202020204" pitchFamily="34" charset="0"/>
              </a:rPr>
              <a:t>Đài phát thanh</a:t>
            </a:r>
          </a:p>
        </p:txBody>
      </p:sp>
      <p:sp>
        <p:nvSpPr>
          <p:cNvPr id="13" name="TextBox 12">
            <a:extLst>
              <a:ext uri="{FF2B5EF4-FFF2-40B4-BE49-F238E27FC236}">
                <a16:creationId xmlns:a16="http://schemas.microsoft.com/office/drawing/2014/main" id="{27A3E104-F0F7-185C-7BF2-933FAC0AB499}"/>
              </a:ext>
            </a:extLst>
          </p:cNvPr>
          <p:cNvSpPr txBox="1"/>
          <p:nvPr/>
        </p:nvSpPr>
        <p:spPr>
          <a:xfrm>
            <a:off x="7649158" y="4330510"/>
            <a:ext cx="3246046" cy="502766"/>
          </a:xfrm>
          <a:prstGeom prst="rect">
            <a:avLst/>
          </a:prstGeom>
          <a:noFill/>
        </p:spPr>
        <p:txBody>
          <a:bodyPr wrap="square" rtlCol="0">
            <a:spAutoFit/>
          </a:bodyPr>
          <a:lstStyle/>
          <a:p>
            <a:pPr algn="ctr"/>
            <a:r>
              <a:rPr lang="en-US" sz="2667" b="1">
                <a:solidFill>
                  <a:srgbClr val="002060"/>
                </a:solidFill>
                <a:latin typeface="UTM Avo" panose="02040603050506020204" pitchFamily="18" charset="0"/>
                <a:cs typeface="Arial" panose="020B0604020202020204" pitchFamily="34" charset="0"/>
              </a:rPr>
              <a:t>Máy thu thanh</a:t>
            </a:r>
          </a:p>
        </p:txBody>
      </p:sp>
      <p:pic>
        <p:nvPicPr>
          <p:cNvPr id="2" name="Picture 1">
            <a:extLst>
              <a:ext uri="{FF2B5EF4-FFF2-40B4-BE49-F238E27FC236}">
                <a16:creationId xmlns:a16="http://schemas.microsoft.com/office/drawing/2014/main" id="{C3E56072-22A8-9BD2-90AC-BF9B207FAA98}"/>
              </a:ext>
            </a:extLst>
          </p:cNvPr>
          <p:cNvPicPr>
            <a:picLocks noChangeAspect="1"/>
          </p:cNvPicPr>
          <p:nvPr/>
        </p:nvPicPr>
        <p:blipFill>
          <a:blip r:embed="rId11"/>
          <a:stretch>
            <a:fillRect/>
          </a:stretch>
        </p:blipFill>
        <p:spPr>
          <a:xfrm>
            <a:off x="7985649" y="2217507"/>
            <a:ext cx="2422986" cy="2422986"/>
          </a:xfrm>
          <a:prstGeom prst="rect">
            <a:avLst/>
          </a:prstGeom>
        </p:spPr>
      </p:pic>
    </p:spTree>
    <p:extLst>
      <p:ext uri="{BB962C8B-B14F-4D97-AF65-F5344CB8AC3E}">
        <p14:creationId xmlns:p14="http://schemas.microsoft.com/office/powerpoint/2010/main" val="73684482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2" presetClass="entr" presetSubtype="4"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 calcmode="lin" valueType="num">
                                      <p:cBhvr additive="base">
                                        <p:cTn id="23"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0">
                                            <p:txEl>
                                              <p:pRg st="1" end="1"/>
                                            </p:txEl>
                                          </p:spTgt>
                                        </p:tgtEl>
                                        <p:attrNameLst>
                                          <p:attrName>style.visibility</p:attrName>
                                        </p:attrNameLst>
                                      </p:cBhvr>
                                      <p:to>
                                        <p:strVal val="visible"/>
                                      </p:to>
                                    </p:set>
                                    <p:anim calcmode="lin" valueType="num">
                                      <p:cBhvr additive="base">
                                        <p:cTn id="29"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barn(inVertical)">
                                      <p:cBhvr>
                                        <p:cTn id="35" dur="500"/>
                                        <p:tgtEl>
                                          <p:spTgt spid="2"/>
                                        </p:tgtEl>
                                      </p:cBhvr>
                                    </p:animEffect>
                                  </p:childTnLst>
                                </p:cTn>
                              </p:par>
                              <p:par>
                                <p:cTn id="36" presetID="2" presetClass="entr" presetSubtype="4"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additive="base">
                                        <p:cTn id="38" dur="500" fill="hold"/>
                                        <p:tgtEl>
                                          <p:spTgt spid="13"/>
                                        </p:tgtEl>
                                        <p:attrNameLst>
                                          <p:attrName>ppt_x</p:attrName>
                                        </p:attrNameLst>
                                      </p:cBhvr>
                                      <p:tavLst>
                                        <p:tav tm="0">
                                          <p:val>
                                            <p:strVal val="#ppt_x"/>
                                          </p:val>
                                        </p:tav>
                                        <p:tav tm="100000">
                                          <p:val>
                                            <p:strVal val="#ppt_x"/>
                                          </p:val>
                                        </p:tav>
                                      </p:tavLst>
                                    </p:anim>
                                    <p:anim calcmode="lin" valueType="num">
                                      <p:cBhvr additive="base">
                                        <p:cTn id="3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11">
                                            <p:txEl>
                                              <p:pRg st="0" end="0"/>
                                            </p:txEl>
                                          </p:spTgt>
                                        </p:tgtEl>
                                        <p:attrNameLst>
                                          <p:attrName>style.visibility</p:attrName>
                                        </p:attrNameLst>
                                      </p:cBhvr>
                                      <p:to>
                                        <p:strVal val="visible"/>
                                      </p:to>
                                    </p:set>
                                    <p:anim calcmode="lin" valueType="num">
                                      <p:cBhvr additive="base">
                                        <p:cTn id="44"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11">
                                            <p:txEl>
                                              <p:pRg st="1" end="1"/>
                                            </p:txEl>
                                          </p:spTgt>
                                        </p:tgtEl>
                                        <p:attrNameLst>
                                          <p:attrName>style.visibility</p:attrName>
                                        </p:attrNameLst>
                                      </p:cBhvr>
                                      <p:to>
                                        <p:strVal val="visible"/>
                                      </p:to>
                                    </p:set>
                                    <p:anim calcmode="lin" valueType="num">
                                      <p:cBhvr additive="base">
                                        <p:cTn id="50"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1"/>
        <p:cNvGrpSpPr/>
        <p:nvPr/>
      </p:nvGrpSpPr>
      <p:grpSpPr>
        <a:xfrm>
          <a:off x="0" y="0"/>
          <a:ext cx="0" cy="0"/>
          <a:chOff x="0" y="0"/>
          <a:chExt cx="0" cy="0"/>
        </a:xfrm>
      </p:grpSpPr>
      <p:pic>
        <p:nvPicPr>
          <p:cNvPr id="4" name="Picture 7">
            <a:extLst>
              <a:ext uri="{FF2B5EF4-FFF2-40B4-BE49-F238E27FC236}">
                <a16:creationId xmlns:a16="http://schemas.microsoft.com/office/drawing/2014/main" id="{0DE4D05D-02EE-7063-8913-571EFC432DE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907010" y="4454239"/>
            <a:ext cx="828658" cy="990787"/>
          </a:xfrm>
          <a:prstGeom prst="rect">
            <a:avLst/>
          </a:prstGeom>
        </p:spPr>
      </p:pic>
      <p:pic>
        <p:nvPicPr>
          <p:cNvPr id="5" name="Picture 8">
            <a:extLst>
              <a:ext uri="{FF2B5EF4-FFF2-40B4-BE49-F238E27FC236}">
                <a16:creationId xmlns:a16="http://schemas.microsoft.com/office/drawing/2014/main" id="{E3A3E7CD-CFEE-A142-B6D8-005B1057E60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688764" y="6198620"/>
            <a:ext cx="1374881" cy="892893"/>
          </a:xfrm>
          <a:prstGeom prst="rect">
            <a:avLst/>
          </a:prstGeom>
        </p:spPr>
      </p:pic>
      <p:pic>
        <p:nvPicPr>
          <p:cNvPr id="6" name="Picture 6">
            <a:extLst>
              <a:ext uri="{FF2B5EF4-FFF2-40B4-BE49-F238E27FC236}">
                <a16:creationId xmlns:a16="http://schemas.microsoft.com/office/drawing/2014/main" id="{F7919A37-5A44-92F1-AFEC-1FA9CE29E98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6292" y="5001152"/>
            <a:ext cx="1698969" cy="1698969"/>
          </a:xfrm>
          <a:prstGeom prst="rect">
            <a:avLst/>
          </a:prstGeom>
        </p:spPr>
      </p:pic>
      <p:sp>
        <p:nvSpPr>
          <p:cNvPr id="7" name="TextBox 6">
            <a:extLst>
              <a:ext uri="{FF2B5EF4-FFF2-40B4-BE49-F238E27FC236}">
                <a16:creationId xmlns:a16="http://schemas.microsoft.com/office/drawing/2014/main" id="{FB9BDEB5-2153-0C93-D128-007172E0DEE6}"/>
              </a:ext>
            </a:extLst>
          </p:cNvPr>
          <p:cNvSpPr txBox="1"/>
          <p:nvPr/>
        </p:nvSpPr>
        <p:spPr>
          <a:xfrm>
            <a:off x="1025167" y="1352600"/>
            <a:ext cx="10881843" cy="574388"/>
          </a:xfrm>
          <a:prstGeom prst="rect">
            <a:avLst/>
          </a:prstGeom>
          <a:noFill/>
        </p:spPr>
        <p:txBody>
          <a:bodyPr wrap="square" rtlCol="0">
            <a:spAutoFit/>
          </a:bodyPr>
          <a:lstStyle/>
          <a:p>
            <a:pPr>
              <a:lnSpc>
                <a:spcPct val="150000"/>
              </a:lnSpc>
            </a:pPr>
            <a:r>
              <a:rPr lang="en-US" sz="2400" b="1">
                <a:solidFill>
                  <a:srgbClr val="FF0000"/>
                </a:solidFill>
                <a:latin typeface="UTM Avo" panose="02040603050506020204" pitchFamily="18" charset="0"/>
                <a:cs typeface="Arial" panose="020B0604020202020204" pitchFamily="34" charset="0"/>
              </a:rPr>
              <a:t>HĐ 4: Một số chương trình phát thanh cho thiếu nhi </a:t>
            </a:r>
          </a:p>
        </p:txBody>
      </p:sp>
      <p:sp>
        <p:nvSpPr>
          <p:cNvPr id="8" name="TextBox 7">
            <a:extLst>
              <a:ext uri="{FF2B5EF4-FFF2-40B4-BE49-F238E27FC236}">
                <a16:creationId xmlns:a16="http://schemas.microsoft.com/office/drawing/2014/main" id="{0AA523C6-C00D-733C-D071-D0D38332EAF3}"/>
              </a:ext>
            </a:extLst>
          </p:cNvPr>
          <p:cNvSpPr txBox="1"/>
          <p:nvPr/>
        </p:nvSpPr>
        <p:spPr>
          <a:xfrm>
            <a:off x="1747134" y="1723692"/>
            <a:ext cx="8924724" cy="1042080"/>
          </a:xfrm>
          <a:prstGeom prst="rect">
            <a:avLst/>
          </a:prstGeom>
          <a:noFill/>
        </p:spPr>
        <p:txBody>
          <a:bodyPr wrap="square" rtlCol="0">
            <a:spAutoFit/>
          </a:bodyPr>
          <a:lstStyle/>
          <a:p>
            <a:pPr marL="495325" indent="-495325">
              <a:lnSpc>
                <a:spcPct val="150000"/>
              </a:lnSpc>
              <a:buFont typeface="Wingdings" panose="05000000000000000000" pitchFamily="2" charset="2"/>
              <a:buChar char="Ø"/>
            </a:pPr>
            <a:r>
              <a:rPr lang="en-US" sz="2200">
                <a:latin typeface="UTM Avo" panose="02040603050506020204" pitchFamily="18" charset="0"/>
                <a:cs typeface="Arial" panose="020B0604020202020204" pitchFamily="34" charset="0"/>
              </a:rPr>
              <a:t>Đọc các thông tin dưới đây và cho biết: </a:t>
            </a:r>
          </a:p>
          <a:p>
            <a:pPr>
              <a:lnSpc>
                <a:spcPct val="150000"/>
              </a:lnSpc>
            </a:pPr>
            <a:r>
              <a:rPr lang="en-US" sz="2200" b="1" i="1">
                <a:latin typeface="UTM Avo" panose="02040603050506020204" pitchFamily="18" charset="0"/>
                <a:cs typeface="Arial" panose="020B0604020202020204" pitchFamily="34" charset="0"/>
              </a:rPr>
              <a:t>Chương trình nào phù hợp với lứa tuổi học sinh? </a:t>
            </a:r>
          </a:p>
        </p:txBody>
      </p:sp>
      <p:pic>
        <p:nvPicPr>
          <p:cNvPr id="9" name="Picture 8">
            <a:extLst>
              <a:ext uri="{FF2B5EF4-FFF2-40B4-BE49-F238E27FC236}">
                <a16:creationId xmlns:a16="http://schemas.microsoft.com/office/drawing/2014/main" id="{43F1C707-CBBE-0466-31DB-0E6F3F1295D4}"/>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l="18122" t="33343" r="13316" b="7915"/>
          <a:stretch/>
        </p:blipFill>
        <p:spPr>
          <a:xfrm>
            <a:off x="1696692" y="2765772"/>
            <a:ext cx="7681390" cy="4084549"/>
          </a:xfrm>
          <a:prstGeom prst="rect">
            <a:avLst/>
          </a:prstGeom>
        </p:spPr>
      </p:pic>
      <p:pic>
        <p:nvPicPr>
          <p:cNvPr id="10" name="Picture 5">
            <a:extLst>
              <a:ext uri="{FF2B5EF4-FFF2-40B4-BE49-F238E27FC236}">
                <a16:creationId xmlns:a16="http://schemas.microsoft.com/office/drawing/2014/main" id="{D33082FD-5D87-4A10-5BC6-A68E8F3CE441}"/>
              </a:ext>
            </a:extLst>
          </p:cNvPr>
          <p:cNvPicPr>
            <a:picLocks noChangeAspect="1"/>
          </p:cNvPicPr>
          <p:nvPr/>
        </p:nvPicPr>
        <p:blipFill rotWithShape="1">
          <a:blip r:embed="rId12"/>
          <a:srcRect r="37622"/>
          <a:stretch/>
        </p:blipFill>
        <p:spPr>
          <a:xfrm>
            <a:off x="9450081" y="2303785"/>
            <a:ext cx="2020683" cy="4546536"/>
          </a:xfrm>
          <a:prstGeom prst="rect">
            <a:avLst/>
          </a:prstGeom>
        </p:spPr>
      </p:pic>
    </p:spTree>
    <p:extLst>
      <p:ext uri="{BB962C8B-B14F-4D97-AF65-F5344CB8AC3E}">
        <p14:creationId xmlns:p14="http://schemas.microsoft.com/office/powerpoint/2010/main" val="352474384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53" presetClass="entr" presetSubtype="16"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par>
                                <p:cTn id="19" presetID="16" presetClass="entr" presetSubtype="21"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Cartoon Background, Garden Cartoon HD wallpaper | Pxfuel">
            <a:extLst>
              <a:ext uri="{FF2B5EF4-FFF2-40B4-BE49-F238E27FC236}">
                <a16:creationId xmlns:a16="http://schemas.microsoft.com/office/drawing/2014/main" id="{577A78FB-5CAB-5136-E8A5-B0A5D22FA0A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t="4688" b="4688"/>
          <a:stretch/>
        </p:blipFill>
        <p:spPr bwMode="auto">
          <a:xfrm>
            <a:off x="0" y="0"/>
            <a:ext cx="12192000" cy="69023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F8A28A4-4681-4BA9-86E8-2C3B0F385B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2729" y="883919"/>
            <a:ext cx="2857500" cy="2857500"/>
          </a:xfrm>
          <a:prstGeom prst="rect">
            <a:avLst/>
          </a:prstGeom>
        </p:spPr>
      </p:pic>
      <p:sp>
        <p:nvSpPr>
          <p:cNvPr id="8" name="Hexagon 7">
            <a:extLst>
              <a:ext uri="{FF2B5EF4-FFF2-40B4-BE49-F238E27FC236}">
                <a16:creationId xmlns:a16="http://schemas.microsoft.com/office/drawing/2014/main" id="{D19A5806-7592-478F-A44B-3D1C8234DB7B}"/>
              </a:ext>
            </a:extLst>
          </p:cNvPr>
          <p:cNvSpPr/>
          <p:nvPr/>
        </p:nvSpPr>
        <p:spPr>
          <a:xfrm>
            <a:off x="315850" y="13792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n w="6600">
                  <a:solidFill>
                    <a:schemeClr val="accent2"/>
                  </a:solidFill>
                  <a:prstDash val="solid"/>
                </a:ln>
                <a:solidFill>
                  <a:srgbClr val="FFFFFF"/>
                </a:solidFill>
                <a:effectLst>
                  <a:outerShdw dist="38100" dir="2700000" algn="tl" rotWithShape="0">
                    <a:schemeClr val="accent2"/>
                  </a:outerShdw>
                </a:effectLst>
                <a:latin typeface="UTM Avo" panose="02040603050506020204" pitchFamily="18" charset="0"/>
              </a:rPr>
              <a:t>Ong</a:t>
            </a:r>
            <a:endParaRPr lang="en-US" sz="6000">
              <a:latin typeface="UTM Avo" panose="02040603050506020204" pitchFamily="18" charset="0"/>
            </a:endParaRPr>
          </a:p>
        </p:txBody>
      </p:sp>
      <p:sp>
        <p:nvSpPr>
          <p:cNvPr id="9" name="Hexagon 8">
            <a:extLst>
              <a:ext uri="{FF2B5EF4-FFF2-40B4-BE49-F238E27FC236}">
                <a16:creationId xmlns:a16="http://schemas.microsoft.com/office/drawing/2014/main" id="{ECB32C92-7DDE-4979-AB3A-808B65CBF3F1}"/>
              </a:ext>
            </a:extLst>
          </p:cNvPr>
          <p:cNvSpPr/>
          <p:nvPr/>
        </p:nvSpPr>
        <p:spPr>
          <a:xfrm>
            <a:off x="2471927" y="1981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n w="6600">
                  <a:solidFill>
                    <a:schemeClr val="accent2"/>
                  </a:solidFill>
                  <a:prstDash val="solid"/>
                </a:ln>
                <a:solidFill>
                  <a:srgbClr val="FFFFFF"/>
                </a:solidFill>
                <a:effectLst>
                  <a:outerShdw dist="38100" dir="2700000" algn="tl" rotWithShape="0">
                    <a:schemeClr val="accent2"/>
                  </a:outerShdw>
                </a:effectLst>
                <a:latin typeface="UTM Avo" panose="02040603050506020204" pitchFamily="18" charset="0"/>
              </a:rPr>
              <a:t>non</a:t>
            </a:r>
            <a:endParaRPr lang="en-US" sz="6000">
              <a:latin typeface="UTM Avo" panose="02040603050506020204" pitchFamily="18" charset="0"/>
            </a:endParaRPr>
          </a:p>
        </p:txBody>
      </p:sp>
      <p:sp>
        <p:nvSpPr>
          <p:cNvPr id="10" name="Hexagon 9">
            <a:extLst>
              <a:ext uri="{FF2B5EF4-FFF2-40B4-BE49-F238E27FC236}">
                <a16:creationId xmlns:a16="http://schemas.microsoft.com/office/drawing/2014/main" id="{CABDF488-8BEB-4D77-A429-CFB91F278DD1}"/>
              </a:ext>
            </a:extLst>
          </p:cNvPr>
          <p:cNvSpPr/>
          <p:nvPr/>
        </p:nvSpPr>
        <p:spPr>
          <a:xfrm>
            <a:off x="6784081" y="25603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n w="6600">
                  <a:solidFill>
                    <a:schemeClr val="accent2"/>
                  </a:solidFill>
                  <a:prstDash val="solid"/>
                </a:ln>
                <a:solidFill>
                  <a:srgbClr val="FFFFFF"/>
                </a:solidFill>
                <a:effectLst>
                  <a:outerShdw dist="38100" dir="2700000" algn="tl" rotWithShape="0">
                    <a:schemeClr val="accent2"/>
                  </a:outerShdw>
                </a:effectLst>
                <a:latin typeface="UTM Avo" panose="02040603050506020204" pitchFamily="18" charset="0"/>
              </a:rPr>
              <a:t>việc</a:t>
            </a:r>
          </a:p>
        </p:txBody>
      </p:sp>
      <p:sp>
        <p:nvSpPr>
          <p:cNvPr id="13" name="Hexagon 12">
            <a:extLst>
              <a:ext uri="{FF2B5EF4-FFF2-40B4-BE49-F238E27FC236}">
                <a16:creationId xmlns:a16="http://schemas.microsoft.com/office/drawing/2014/main" id="{199C24C2-6B91-4322-BDB4-819FF0CB9BE4}"/>
              </a:ext>
            </a:extLst>
          </p:cNvPr>
          <p:cNvSpPr/>
          <p:nvPr/>
        </p:nvSpPr>
        <p:spPr>
          <a:xfrm>
            <a:off x="4628004" y="13792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ln w="6600">
                  <a:solidFill>
                    <a:schemeClr val="accent2"/>
                  </a:solidFill>
                  <a:prstDash val="solid"/>
                </a:ln>
                <a:solidFill>
                  <a:srgbClr val="FFFFFF"/>
                </a:solidFill>
                <a:effectLst>
                  <a:outerShdw dist="38100" dir="2700000" algn="tl" rotWithShape="0">
                    <a:schemeClr val="accent2"/>
                  </a:outerShdw>
                </a:effectLst>
                <a:latin typeface="UTM Avo" panose="02040603050506020204" pitchFamily="18" charset="0"/>
              </a:rPr>
              <a:t>học</a:t>
            </a:r>
            <a:endParaRPr lang="en-US" sz="6000">
              <a:latin typeface="UTM Avo" panose="02040603050506020204" pitchFamily="18" charset="0"/>
            </a:endParaRPr>
          </a:p>
        </p:txBody>
      </p:sp>
      <p:pic>
        <p:nvPicPr>
          <p:cNvPr id="15" name="Picture 14">
            <a:extLst>
              <a:ext uri="{FF2B5EF4-FFF2-40B4-BE49-F238E27FC236}">
                <a16:creationId xmlns:a16="http://schemas.microsoft.com/office/drawing/2014/main" id="{D27D7D99-9E1A-47C2-9A0E-04166401D7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85927" y="2966773"/>
            <a:ext cx="2650039" cy="2661817"/>
          </a:xfrm>
          <a:prstGeom prst="rect">
            <a:avLst/>
          </a:prstGeom>
        </p:spPr>
      </p:pic>
      <p:pic>
        <p:nvPicPr>
          <p:cNvPr id="2" name="Picture 1" descr="Logo, company name&#10;&#10;Description automatically generated">
            <a:extLst>
              <a:ext uri="{FF2B5EF4-FFF2-40B4-BE49-F238E27FC236}">
                <a16:creationId xmlns:a16="http://schemas.microsoft.com/office/drawing/2014/main" id="{ADF4946C-18D3-BD91-5F4E-E94F44851BD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4009" y="0"/>
            <a:ext cx="570902" cy="637101"/>
          </a:xfrm>
          <a:prstGeom prst="rect">
            <a:avLst/>
          </a:prstGeom>
        </p:spPr>
      </p:pic>
    </p:spTree>
    <p:extLst>
      <p:ext uri="{BB962C8B-B14F-4D97-AF65-F5344CB8AC3E}">
        <p14:creationId xmlns:p14="http://schemas.microsoft.com/office/powerpoint/2010/main" val="136143868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udio.wav"/>
                                        </p:tgtEl>
                                      </p:cMediaNode>
                                    </p:audio>
                                  </p:subTnLst>
                                </p:cTn>
                              </p:par>
                            </p:childTnLst>
                          </p:cTn>
                        </p:par>
                        <p:par>
                          <p:cTn id="9" fill="hold">
                            <p:stCondLst>
                              <p:cond delay="500"/>
                            </p:stCondLst>
                            <p:childTnLst>
                              <p:par>
                                <p:cTn id="10" presetID="2" presetClass="entr" presetSubtype="1" accel="10000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accel="10000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accel="10000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1" presetClass="emph" presetSubtype="0" repeatCount="indefinite" fill="hold" grpId="1" nodeType="afterEffect">
                                  <p:stCondLst>
                                    <p:cond delay="0"/>
                                  </p:stCondLst>
                                  <p:childTnLst>
                                    <p:animClr clrSpc="hsl" dir="cw">
                                      <p:cBhvr override="childStyle">
                                        <p:cTn id="26" dur="1000" fill="hold"/>
                                        <p:tgtEl>
                                          <p:spTgt spid="8"/>
                                        </p:tgtEl>
                                        <p:attrNameLst>
                                          <p:attrName>style.color</p:attrName>
                                        </p:attrNameLst>
                                      </p:cBhvr>
                                      <p:by>
                                        <p:hsl h="7200000" s="0" l="0"/>
                                      </p:by>
                                    </p:animClr>
                                    <p:animClr clrSpc="hsl" dir="cw">
                                      <p:cBhvr>
                                        <p:cTn id="27" dur="1000" fill="hold"/>
                                        <p:tgtEl>
                                          <p:spTgt spid="8"/>
                                        </p:tgtEl>
                                        <p:attrNameLst>
                                          <p:attrName>fillcolor</p:attrName>
                                        </p:attrNameLst>
                                      </p:cBhvr>
                                      <p:by>
                                        <p:hsl h="7200000" s="0" l="0"/>
                                      </p:by>
                                    </p:animClr>
                                    <p:animClr clrSpc="hsl" dir="cw">
                                      <p:cBhvr>
                                        <p:cTn id="28" dur="1000" fill="hold"/>
                                        <p:tgtEl>
                                          <p:spTgt spid="8"/>
                                        </p:tgtEl>
                                        <p:attrNameLst>
                                          <p:attrName>stroke.color</p:attrName>
                                        </p:attrNameLst>
                                      </p:cBhvr>
                                      <p:by>
                                        <p:hsl h="7200000" s="0" l="0"/>
                                      </p:by>
                                    </p:animClr>
                                    <p:set>
                                      <p:cBhvr>
                                        <p:cTn id="29" dur="1000" fill="hold"/>
                                        <p:tgtEl>
                                          <p:spTgt spid="8"/>
                                        </p:tgtEl>
                                        <p:attrNameLst>
                                          <p:attrName>fill.type</p:attrName>
                                        </p:attrNameLst>
                                      </p:cBhvr>
                                      <p:to>
                                        <p:strVal val="solid"/>
                                      </p:to>
                                    </p:set>
                                  </p:childTnLst>
                                </p:cTn>
                              </p:par>
                              <p:par>
                                <p:cTn id="30" presetID="21" presetClass="emph" presetSubtype="0" repeatCount="indefinite" fill="hold" grpId="1" nodeType="withEffect">
                                  <p:stCondLst>
                                    <p:cond delay="0"/>
                                  </p:stCondLst>
                                  <p:childTnLst>
                                    <p:animClr clrSpc="hsl" dir="cw">
                                      <p:cBhvr override="childStyle">
                                        <p:cTn id="31" dur="500" fill="hold"/>
                                        <p:tgtEl>
                                          <p:spTgt spid="9"/>
                                        </p:tgtEl>
                                        <p:attrNameLst>
                                          <p:attrName>style.color</p:attrName>
                                        </p:attrNameLst>
                                      </p:cBhvr>
                                      <p:by>
                                        <p:hsl h="7200000" s="0" l="0"/>
                                      </p:by>
                                    </p:animClr>
                                    <p:animClr clrSpc="hsl" dir="cw">
                                      <p:cBhvr>
                                        <p:cTn id="32" dur="500" fill="hold"/>
                                        <p:tgtEl>
                                          <p:spTgt spid="9"/>
                                        </p:tgtEl>
                                        <p:attrNameLst>
                                          <p:attrName>fillcolor</p:attrName>
                                        </p:attrNameLst>
                                      </p:cBhvr>
                                      <p:by>
                                        <p:hsl h="7200000" s="0" l="0"/>
                                      </p:by>
                                    </p:animClr>
                                    <p:animClr clrSpc="hsl" dir="cw">
                                      <p:cBhvr>
                                        <p:cTn id="33" dur="500" fill="hold"/>
                                        <p:tgtEl>
                                          <p:spTgt spid="9"/>
                                        </p:tgtEl>
                                        <p:attrNameLst>
                                          <p:attrName>stroke.color</p:attrName>
                                        </p:attrNameLst>
                                      </p:cBhvr>
                                      <p:by>
                                        <p:hsl h="7200000" s="0" l="0"/>
                                      </p:by>
                                    </p:animClr>
                                    <p:set>
                                      <p:cBhvr>
                                        <p:cTn id="34" dur="500" fill="hold"/>
                                        <p:tgtEl>
                                          <p:spTgt spid="9"/>
                                        </p:tgtEl>
                                        <p:attrNameLst>
                                          <p:attrName>fill.type</p:attrName>
                                        </p:attrNameLst>
                                      </p:cBhvr>
                                      <p:to>
                                        <p:strVal val="solid"/>
                                      </p:to>
                                    </p:set>
                                  </p:childTnLst>
                                </p:cTn>
                              </p:par>
                              <p:par>
                                <p:cTn id="35" presetID="21" presetClass="emph" presetSubtype="0" repeatCount="indefinite" fill="hold" grpId="1" nodeType="withEffect">
                                  <p:stCondLst>
                                    <p:cond delay="0"/>
                                  </p:stCondLst>
                                  <p:childTnLst>
                                    <p:animClr clrSpc="hsl" dir="cw">
                                      <p:cBhvr override="childStyle">
                                        <p:cTn id="36" dur="750" fill="hold"/>
                                        <p:tgtEl>
                                          <p:spTgt spid="13"/>
                                        </p:tgtEl>
                                        <p:attrNameLst>
                                          <p:attrName>style.color</p:attrName>
                                        </p:attrNameLst>
                                      </p:cBhvr>
                                      <p:by>
                                        <p:hsl h="7200000" s="0" l="0"/>
                                      </p:by>
                                    </p:animClr>
                                    <p:animClr clrSpc="hsl" dir="cw">
                                      <p:cBhvr>
                                        <p:cTn id="37" dur="750" fill="hold"/>
                                        <p:tgtEl>
                                          <p:spTgt spid="13"/>
                                        </p:tgtEl>
                                        <p:attrNameLst>
                                          <p:attrName>fillcolor</p:attrName>
                                        </p:attrNameLst>
                                      </p:cBhvr>
                                      <p:by>
                                        <p:hsl h="7200000" s="0" l="0"/>
                                      </p:by>
                                    </p:animClr>
                                    <p:animClr clrSpc="hsl" dir="cw">
                                      <p:cBhvr>
                                        <p:cTn id="38" dur="750" fill="hold"/>
                                        <p:tgtEl>
                                          <p:spTgt spid="13"/>
                                        </p:tgtEl>
                                        <p:attrNameLst>
                                          <p:attrName>stroke.color</p:attrName>
                                        </p:attrNameLst>
                                      </p:cBhvr>
                                      <p:by>
                                        <p:hsl h="7200000" s="0" l="0"/>
                                      </p:by>
                                    </p:animClr>
                                    <p:set>
                                      <p:cBhvr>
                                        <p:cTn id="39" dur="750" fill="hold"/>
                                        <p:tgtEl>
                                          <p:spTgt spid="13"/>
                                        </p:tgtEl>
                                        <p:attrNameLst>
                                          <p:attrName>fill.type</p:attrName>
                                        </p:attrNameLst>
                                      </p:cBhvr>
                                      <p:to>
                                        <p:strVal val="solid"/>
                                      </p:to>
                                    </p:set>
                                  </p:childTnLst>
                                </p:cTn>
                              </p:par>
                              <p:par>
                                <p:cTn id="40" presetID="21" presetClass="emph" presetSubtype="0" repeatCount="indefinite" fill="hold" grpId="1" nodeType="withEffect">
                                  <p:stCondLst>
                                    <p:cond delay="0"/>
                                  </p:stCondLst>
                                  <p:childTnLst>
                                    <p:animClr clrSpc="hsl" dir="cw">
                                      <p:cBhvr override="childStyle">
                                        <p:cTn id="41" dur="250" fill="hold"/>
                                        <p:tgtEl>
                                          <p:spTgt spid="10"/>
                                        </p:tgtEl>
                                        <p:attrNameLst>
                                          <p:attrName>style.color</p:attrName>
                                        </p:attrNameLst>
                                      </p:cBhvr>
                                      <p:by>
                                        <p:hsl h="7200000" s="0" l="0"/>
                                      </p:by>
                                    </p:animClr>
                                    <p:animClr clrSpc="hsl" dir="cw">
                                      <p:cBhvr>
                                        <p:cTn id="42" dur="250" fill="hold"/>
                                        <p:tgtEl>
                                          <p:spTgt spid="10"/>
                                        </p:tgtEl>
                                        <p:attrNameLst>
                                          <p:attrName>fillcolor</p:attrName>
                                        </p:attrNameLst>
                                      </p:cBhvr>
                                      <p:by>
                                        <p:hsl h="7200000" s="0" l="0"/>
                                      </p:by>
                                    </p:animClr>
                                    <p:animClr clrSpc="hsl" dir="cw">
                                      <p:cBhvr>
                                        <p:cTn id="43" dur="250" fill="hold"/>
                                        <p:tgtEl>
                                          <p:spTgt spid="10"/>
                                        </p:tgtEl>
                                        <p:attrNameLst>
                                          <p:attrName>stroke.color</p:attrName>
                                        </p:attrNameLst>
                                      </p:cBhvr>
                                      <p:by>
                                        <p:hsl h="7200000" s="0" l="0"/>
                                      </p:by>
                                    </p:animClr>
                                    <p:set>
                                      <p:cBhvr>
                                        <p:cTn id="44" dur="250" fill="hold"/>
                                        <p:tgtEl>
                                          <p:spTgt spid="10"/>
                                        </p:tgtEl>
                                        <p:attrNameLst>
                                          <p:attrName>fill.type</p:attrName>
                                        </p:attrNameLst>
                                      </p:cBhvr>
                                      <p:to>
                                        <p:strVal val="solid"/>
                                      </p:to>
                                    </p:set>
                                  </p:childTnLst>
                                </p:cTn>
                              </p:par>
                              <p:par>
                                <p:cTn id="45" presetID="2" presetClass="entr" presetSubtype="8"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1000" fill="hold"/>
                                        <p:tgtEl>
                                          <p:spTgt spid="15"/>
                                        </p:tgtEl>
                                        <p:attrNameLst>
                                          <p:attrName>ppt_x</p:attrName>
                                        </p:attrNameLst>
                                      </p:cBhvr>
                                      <p:tavLst>
                                        <p:tav tm="0">
                                          <p:val>
                                            <p:strVal val="0-#ppt_w/2"/>
                                          </p:val>
                                        </p:tav>
                                        <p:tav tm="100000">
                                          <p:val>
                                            <p:strVal val="#ppt_x"/>
                                          </p:val>
                                        </p:tav>
                                      </p:tavLst>
                                    </p:anim>
                                    <p:anim calcmode="lin" valueType="num">
                                      <p:cBhvr additive="base">
                                        <p:cTn id="48" dur="1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3" grpId="0" animBg="1"/>
      <p:bldP spid="13"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Cartoon Background, Garden Cartoon HD wallpaper | Pxfuel">
            <a:extLst>
              <a:ext uri="{FF2B5EF4-FFF2-40B4-BE49-F238E27FC236}">
                <a16:creationId xmlns:a16="http://schemas.microsoft.com/office/drawing/2014/main" id="{48702906-1225-37C0-6654-F7BC38F954DE}"/>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t="4688" b="4688"/>
          <a:stretch/>
        </p:blipFill>
        <p:spPr bwMode="auto">
          <a:xfrm>
            <a:off x="0" y="0"/>
            <a:ext cx="12192000" cy="69023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7057" y="1226142"/>
            <a:ext cx="1800000" cy="1800000"/>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47367" y="-44575"/>
            <a:ext cx="2072640" cy="207264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900330" y="81143"/>
            <a:ext cx="9843869" cy="851905"/>
          </a:xfrm>
          <a:prstGeom prst="wedgeRoundRectCallout">
            <a:avLst>
              <a:gd name="adj1" fmla="val 52838"/>
              <a:gd name="adj2" fmla="val 20667"/>
              <a:gd name="adj3" fmla="val 16667"/>
            </a:avLst>
          </a:prstGeom>
          <a:solidFill>
            <a:srgbClr val="00B0F0"/>
          </a:solidFill>
          <a:ln w="57150">
            <a:solidFill>
              <a:srgbClr val="DEF5E5"/>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latin typeface="UTM Avo" panose="02040603050506020204" pitchFamily="18" charset="0"/>
                <a:cs typeface="Times New Roman" panose="02020603050405020304" pitchFamily="18" charset="0"/>
              </a:rPr>
              <a:t>Các chương trình phù hợp với lứa tuổi học sinh là ?</a:t>
            </a:r>
          </a:p>
        </p:txBody>
      </p:sp>
      <p:sp>
        <p:nvSpPr>
          <p:cNvPr id="19" name="Rectangle: Rounded Corners 18">
            <a:extLst>
              <a:ext uri="{FF2B5EF4-FFF2-40B4-BE49-F238E27FC236}">
                <a16:creationId xmlns:a16="http://schemas.microsoft.com/office/drawing/2014/main" id="{A98ECE88-115D-4A1D-8452-F943FF1AC741}"/>
              </a:ext>
            </a:extLst>
          </p:cNvPr>
          <p:cNvSpPr/>
          <p:nvPr/>
        </p:nvSpPr>
        <p:spPr>
          <a:xfrm>
            <a:off x="350520" y="3033317"/>
            <a:ext cx="2774179" cy="841829"/>
          </a:xfrm>
          <a:prstGeom prst="roundRect">
            <a:avLst/>
          </a:prstGeom>
          <a:solidFill>
            <a:schemeClr val="accent2">
              <a:lumMod val="60000"/>
              <a:lumOff val="40000"/>
            </a:schemeClr>
          </a:solidFill>
          <a:ln w="57150">
            <a:solidFill>
              <a:schemeClr val="accent2">
                <a:lumMod val="20000"/>
                <a:lumOff val="8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solidFill>
                  <a:srgbClr val="002060"/>
                </a:solidFill>
                <a:latin typeface="UTM Avo" panose="02040603050506020204" pitchFamily="18" charset="0"/>
                <a:cs typeface="Times New Roman" panose="02020603050405020304" pitchFamily="18" charset="0"/>
              </a:rPr>
              <a:t>Bản tin thời tiết</a:t>
            </a:r>
            <a:endParaRPr lang="en-US" sz="2000" dirty="0">
              <a:solidFill>
                <a:srgbClr val="002060"/>
              </a:solidFill>
              <a:latin typeface="UTM Avo" panose="020406030505060202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7057" y="4139178"/>
            <a:ext cx="1800000" cy="1800000"/>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350520" y="5946353"/>
            <a:ext cx="2774179" cy="841829"/>
          </a:xfrm>
          <a:prstGeom prst="roundRect">
            <a:avLst/>
          </a:prstGeom>
          <a:solidFill>
            <a:schemeClr val="accent2">
              <a:lumMod val="60000"/>
              <a:lumOff val="40000"/>
            </a:schemeClr>
          </a:solidFill>
          <a:ln w="57150">
            <a:solidFill>
              <a:schemeClr val="accent2">
                <a:lumMod val="20000"/>
                <a:lumOff val="8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solidFill>
                  <a:srgbClr val="002060"/>
                </a:solidFill>
                <a:latin typeface="UTM Avo" panose="02040603050506020204" pitchFamily="18" charset="0"/>
                <a:cs typeface="Times New Roman" panose="02020603050405020304" pitchFamily="18" charset="0"/>
              </a:rPr>
              <a:t>Kiến thức cho nhà nông</a:t>
            </a:r>
            <a:endParaRPr lang="en-US" sz="2000" dirty="0">
              <a:solidFill>
                <a:srgbClr val="002060"/>
              </a:solidFill>
              <a:latin typeface="UTM Avo" panose="020406030505060202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47028" y="4170960"/>
            <a:ext cx="1800000" cy="1800000"/>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6100492" y="5978135"/>
            <a:ext cx="2774178" cy="841829"/>
          </a:xfrm>
          <a:prstGeom prst="roundRect">
            <a:avLst/>
          </a:prstGeom>
          <a:solidFill>
            <a:schemeClr val="accent2">
              <a:lumMod val="60000"/>
              <a:lumOff val="40000"/>
            </a:schemeClr>
          </a:solidFill>
          <a:ln w="57150">
            <a:solidFill>
              <a:schemeClr val="accent2">
                <a:lumMod val="20000"/>
                <a:lumOff val="8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solidFill>
                  <a:srgbClr val="002060"/>
                </a:solidFill>
                <a:latin typeface="UTM Avo" panose="02040603050506020204" pitchFamily="18" charset="0"/>
                <a:cs typeface="Times New Roman" panose="02020603050405020304" pitchFamily="18" charset="0"/>
              </a:rPr>
              <a:t>Đọc truyện đêm khuya</a:t>
            </a:r>
            <a:endParaRPr lang="en-US" sz="2000" dirty="0">
              <a:solidFill>
                <a:srgbClr val="002060"/>
              </a:solidFill>
              <a:latin typeface="UTM Avo" panose="02040603050506020204" pitchFamily="18" charset="0"/>
              <a:cs typeface="Times New Roman" panose="02020603050405020304" pitchFamily="18" charset="0"/>
            </a:endParaRPr>
          </a:p>
        </p:txBody>
      </p:sp>
      <p:pic>
        <p:nvPicPr>
          <p:cNvPr id="2" name="Picture 1" descr="Logo, company name&#10;&#10;Description automatically generated">
            <a:extLst>
              <a:ext uri="{FF2B5EF4-FFF2-40B4-BE49-F238E27FC236}">
                <a16:creationId xmlns:a16="http://schemas.microsoft.com/office/drawing/2014/main" id="{F6BF74AE-135C-1416-82D1-E99F0031D596}"/>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34009" y="0"/>
            <a:ext cx="570902" cy="637101"/>
          </a:xfrm>
          <a:prstGeom prst="rect">
            <a:avLst/>
          </a:prstGeom>
        </p:spPr>
      </p:pic>
      <p:pic>
        <p:nvPicPr>
          <p:cNvPr id="11" name="Picture 10">
            <a:extLst>
              <a:ext uri="{FF2B5EF4-FFF2-40B4-BE49-F238E27FC236}">
                <a16:creationId xmlns:a16="http://schemas.microsoft.com/office/drawing/2014/main" id="{1189EF5E-BCFE-7BB1-BED4-CB3E002BA3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63053" y="1249146"/>
            <a:ext cx="1800000" cy="1800000"/>
          </a:xfrm>
          <a:prstGeom prst="rect">
            <a:avLst/>
          </a:prstGeom>
        </p:spPr>
      </p:pic>
      <p:sp>
        <p:nvSpPr>
          <p:cNvPr id="12" name="Rectangle: Rounded Corners 11">
            <a:extLst>
              <a:ext uri="{FF2B5EF4-FFF2-40B4-BE49-F238E27FC236}">
                <a16:creationId xmlns:a16="http://schemas.microsoft.com/office/drawing/2014/main" id="{82F2061E-6954-A64F-0037-8425431E2916}"/>
              </a:ext>
            </a:extLst>
          </p:cNvPr>
          <p:cNvSpPr/>
          <p:nvPr/>
        </p:nvSpPr>
        <p:spPr>
          <a:xfrm>
            <a:off x="3216516" y="3056321"/>
            <a:ext cx="2774179" cy="841829"/>
          </a:xfrm>
          <a:prstGeom prst="roundRect">
            <a:avLst/>
          </a:prstGeom>
          <a:solidFill>
            <a:schemeClr val="accent2">
              <a:lumMod val="60000"/>
              <a:lumOff val="40000"/>
            </a:schemeClr>
          </a:solidFill>
          <a:ln w="57150">
            <a:solidFill>
              <a:schemeClr val="accent2">
                <a:lumMod val="20000"/>
                <a:lumOff val="8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solidFill>
                  <a:srgbClr val="002060"/>
                </a:solidFill>
                <a:latin typeface="UTM Avo" panose="02040603050506020204" pitchFamily="18" charset="0"/>
                <a:cs typeface="Times New Roman" panose="02020603050405020304" pitchFamily="18" charset="0"/>
              </a:rPr>
              <a:t>Thời sự sáng</a:t>
            </a:r>
            <a:endParaRPr lang="en-US" sz="2000" dirty="0">
              <a:solidFill>
                <a:srgbClr val="002060"/>
              </a:solidFill>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A85B711C-D690-9616-360E-1B6163762F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63053" y="4163785"/>
            <a:ext cx="1800000" cy="1800000"/>
          </a:xfrm>
          <a:prstGeom prst="rect">
            <a:avLst/>
          </a:prstGeom>
        </p:spPr>
      </p:pic>
      <p:sp>
        <p:nvSpPr>
          <p:cNvPr id="14" name="Rectangle: Rounded Corners 13">
            <a:extLst>
              <a:ext uri="{FF2B5EF4-FFF2-40B4-BE49-F238E27FC236}">
                <a16:creationId xmlns:a16="http://schemas.microsoft.com/office/drawing/2014/main" id="{D27D5EA5-6648-2813-8C3B-EFBB227ACC9D}"/>
              </a:ext>
            </a:extLst>
          </p:cNvPr>
          <p:cNvSpPr/>
          <p:nvPr/>
        </p:nvSpPr>
        <p:spPr>
          <a:xfrm>
            <a:off x="3216516" y="5970960"/>
            <a:ext cx="2774179" cy="841829"/>
          </a:xfrm>
          <a:prstGeom prst="roundRect">
            <a:avLst/>
          </a:prstGeom>
          <a:solidFill>
            <a:schemeClr val="accent2">
              <a:lumMod val="60000"/>
              <a:lumOff val="40000"/>
            </a:schemeClr>
          </a:solidFill>
          <a:ln w="57150">
            <a:solidFill>
              <a:schemeClr val="accent2">
                <a:lumMod val="20000"/>
                <a:lumOff val="8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solidFill>
                  <a:srgbClr val="002060"/>
                </a:solidFill>
                <a:latin typeface="UTM Avo" panose="02040603050506020204" pitchFamily="18" charset="0"/>
                <a:cs typeface="Times New Roman" panose="02020603050405020304" pitchFamily="18" charset="0"/>
              </a:rPr>
              <a:t>Kể chuyện cổ tích</a:t>
            </a:r>
            <a:endParaRPr lang="en-US" sz="2000" dirty="0">
              <a:solidFill>
                <a:srgbClr val="002060"/>
              </a:solidFill>
              <a:latin typeface="UTM Avo" panose="02040603050506020204" pitchFamily="18" charset="0"/>
              <a:cs typeface="Times New Roman" panose="02020603050405020304" pitchFamily="18" charset="0"/>
            </a:endParaRPr>
          </a:p>
        </p:txBody>
      </p:sp>
      <p:pic>
        <p:nvPicPr>
          <p:cNvPr id="26" name="Picture 25">
            <a:extLst>
              <a:ext uri="{FF2B5EF4-FFF2-40B4-BE49-F238E27FC236}">
                <a16:creationId xmlns:a16="http://schemas.microsoft.com/office/drawing/2014/main" id="{6F8A6BBB-9291-9893-6981-93643A09A40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47028" y="1233966"/>
            <a:ext cx="1800000" cy="1800000"/>
          </a:xfrm>
          <a:prstGeom prst="rect">
            <a:avLst/>
          </a:prstGeom>
        </p:spPr>
      </p:pic>
      <p:sp>
        <p:nvSpPr>
          <p:cNvPr id="27" name="Rectangle: Rounded Corners 26">
            <a:extLst>
              <a:ext uri="{FF2B5EF4-FFF2-40B4-BE49-F238E27FC236}">
                <a16:creationId xmlns:a16="http://schemas.microsoft.com/office/drawing/2014/main" id="{0E3DC18C-DE37-969B-4507-D496829919B9}"/>
              </a:ext>
            </a:extLst>
          </p:cNvPr>
          <p:cNvSpPr/>
          <p:nvPr/>
        </p:nvSpPr>
        <p:spPr>
          <a:xfrm>
            <a:off x="6100491" y="3041141"/>
            <a:ext cx="2774179" cy="841829"/>
          </a:xfrm>
          <a:prstGeom prst="roundRect">
            <a:avLst/>
          </a:prstGeom>
          <a:solidFill>
            <a:schemeClr val="accent2">
              <a:lumMod val="60000"/>
              <a:lumOff val="40000"/>
            </a:schemeClr>
          </a:solidFill>
          <a:ln w="57150">
            <a:solidFill>
              <a:schemeClr val="accent2">
                <a:lumMod val="20000"/>
                <a:lumOff val="8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solidFill>
                  <a:srgbClr val="002060"/>
                </a:solidFill>
                <a:latin typeface="UTM Avo" panose="02040603050506020204" pitchFamily="18" charset="0"/>
                <a:cs typeface="Times New Roman" panose="02020603050405020304" pitchFamily="18" charset="0"/>
              </a:rPr>
              <a:t>Học tiếng Anh trên sóng phát thanh</a:t>
            </a:r>
            <a:endParaRPr lang="en-US" sz="2000" dirty="0">
              <a:solidFill>
                <a:srgbClr val="002060"/>
              </a:solidFill>
              <a:latin typeface="UTM Avo" panose="02040603050506020204" pitchFamily="18" charset="0"/>
              <a:cs typeface="Times New Roman" panose="02020603050405020304" pitchFamily="18" charset="0"/>
            </a:endParaRPr>
          </a:p>
        </p:txBody>
      </p:sp>
      <p:pic>
        <p:nvPicPr>
          <p:cNvPr id="30" name="Picture 29">
            <a:extLst>
              <a:ext uri="{FF2B5EF4-FFF2-40B4-BE49-F238E27FC236}">
                <a16:creationId xmlns:a16="http://schemas.microsoft.com/office/drawing/2014/main" id="{7FD5DE15-E261-BA50-3AAC-2C38111CEE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13024" y="1256970"/>
            <a:ext cx="1800000" cy="1800000"/>
          </a:xfrm>
          <a:prstGeom prst="rect">
            <a:avLst/>
          </a:prstGeom>
        </p:spPr>
      </p:pic>
      <p:sp>
        <p:nvSpPr>
          <p:cNvPr id="31" name="Rectangle: Rounded Corners 30">
            <a:extLst>
              <a:ext uri="{FF2B5EF4-FFF2-40B4-BE49-F238E27FC236}">
                <a16:creationId xmlns:a16="http://schemas.microsoft.com/office/drawing/2014/main" id="{527F077D-916D-2E26-C651-E148360BB06A}"/>
              </a:ext>
            </a:extLst>
          </p:cNvPr>
          <p:cNvSpPr/>
          <p:nvPr/>
        </p:nvSpPr>
        <p:spPr>
          <a:xfrm>
            <a:off x="8966487" y="3064145"/>
            <a:ext cx="2774179" cy="841829"/>
          </a:xfrm>
          <a:prstGeom prst="roundRect">
            <a:avLst/>
          </a:prstGeom>
          <a:solidFill>
            <a:schemeClr val="accent2">
              <a:lumMod val="60000"/>
              <a:lumOff val="40000"/>
            </a:schemeClr>
          </a:solidFill>
          <a:ln w="57150">
            <a:solidFill>
              <a:schemeClr val="accent2">
                <a:lumMod val="20000"/>
                <a:lumOff val="8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solidFill>
                  <a:srgbClr val="002060"/>
                </a:solidFill>
                <a:latin typeface="UTM Avo" panose="02040603050506020204" pitchFamily="18" charset="0"/>
                <a:cs typeface="Times New Roman" panose="02020603050405020304" pitchFamily="18" charset="0"/>
              </a:rPr>
              <a:t>Ca nhạc dành cho thiếu nhi</a:t>
            </a:r>
            <a:endParaRPr lang="en-US" sz="2000" dirty="0">
              <a:solidFill>
                <a:srgbClr val="002060"/>
              </a:solidFill>
              <a:latin typeface="UTM Avo" panose="02040603050506020204" pitchFamily="18" charset="0"/>
              <a:cs typeface="Times New Roman" panose="02020603050405020304" pitchFamily="18" charset="0"/>
            </a:endParaRPr>
          </a:p>
        </p:txBody>
      </p:sp>
      <p:pic>
        <p:nvPicPr>
          <p:cNvPr id="34" name="Picture 33">
            <a:extLst>
              <a:ext uri="{FF2B5EF4-FFF2-40B4-BE49-F238E27FC236}">
                <a16:creationId xmlns:a16="http://schemas.microsoft.com/office/drawing/2014/main" id="{A30F3310-6CCA-1864-47A4-AAEF17AB7F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31002" y="4170960"/>
            <a:ext cx="1800000" cy="1800000"/>
          </a:xfrm>
          <a:prstGeom prst="rect">
            <a:avLst/>
          </a:prstGeom>
        </p:spPr>
      </p:pic>
      <p:sp>
        <p:nvSpPr>
          <p:cNvPr id="35" name="Rectangle: Rounded Corners 34">
            <a:extLst>
              <a:ext uri="{FF2B5EF4-FFF2-40B4-BE49-F238E27FC236}">
                <a16:creationId xmlns:a16="http://schemas.microsoft.com/office/drawing/2014/main" id="{6AACA650-2A3B-5DE4-EDFB-CB682E1E1735}"/>
              </a:ext>
            </a:extLst>
          </p:cNvPr>
          <p:cNvSpPr/>
          <p:nvPr/>
        </p:nvSpPr>
        <p:spPr>
          <a:xfrm>
            <a:off x="8984466" y="5978135"/>
            <a:ext cx="2774178" cy="841829"/>
          </a:xfrm>
          <a:prstGeom prst="roundRect">
            <a:avLst/>
          </a:prstGeom>
          <a:solidFill>
            <a:schemeClr val="accent2">
              <a:lumMod val="60000"/>
              <a:lumOff val="40000"/>
            </a:schemeClr>
          </a:solidFill>
          <a:ln w="57150">
            <a:solidFill>
              <a:schemeClr val="accent2">
                <a:lumMod val="20000"/>
                <a:lumOff val="8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solidFill>
                  <a:srgbClr val="002060"/>
                </a:solidFill>
                <a:latin typeface="UTM Avo" panose="02040603050506020204" pitchFamily="18" charset="0"/>
                <a:cs typeface="Times New Roman" panose="02020603050405020304" pitchFamily="18" charset="0"/>
              </a:rPr>
              <a:t>Câu lạc bộ âm nhạc</a:t>
            </a:r>
            <a:endParaRPr lang="en-US" sz="2000" dirty="0">
              <a:solidFill>
                <a:srgbClr val="00206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62045439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strVal val="#ppt_w+.3"/>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50" presetClass="entr" presetSubtype="0" decel="100000"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ppt_w</p:attrName>
                                        </p:attrNameLst>
                                      </p:cBhvr>
                                      <p:tavLst>
                                        <p:tav tm="0">
                                          <p:val>
                                            <p:strVal val="#ppt_w+.3"/>
                                          </p:val>
                                        </p:tav>
                                        <p:tav tm="100000">
                                          <p:val>
                                            <p:strVal val="#ppt_w"/>
                                          </p:val>
                                        </p:tav>
                                      </p:tavLst>
                                    </p:anim>
                                    <p:anim calcmode="lin" valueType="num">
                                      <p:cBhvr>
                                        <p:cTn id="14" dur="500" fill="hold"/>
                                        <p:tgtEl>
                                          <p:spTgt spid="19"/>
                                        </p:tgtEl>
                                        <p:attrNameLst>
                                          <p:attrName>ppt_h</p:attrName>
                                        </p:attrNameLst>
                                      </p:cBhvr>
                                      <p:tavLst>
                                        <p:tav tm="0">
                                          <p:val>
                                            <p:strVal val="#ppt_h"/>
                                          </p:val>
                                        </p:tav>
                                        <p:tav tm="100000">
                                          <p:val>
                                            <p:strVal val="#ppt_h"/>
                                          </p:val>
                                        </p:tav>
                                      </p:tavLst>
                                    </p:anim>
                                    <p:animEffect transition="in" filter="fade">
                                      <p:cBhvr>
                                        <p:cTn id="15" dur="500"/>
                                        <p:tgtEl>
                                          <p:spTgt spid="19"/>
                                        </p:tgtEl>
                                      </p:cBhvr>
                                    </p:animEffect>
                                  </p:childTnLst>
                                </p:cTn>
                              </p:par>
                            </p:childTnLst>
                          </p:cTn>
                        </p:par>
                        <p:par>
                          <p:cTn id="16" fill="hold">
                            <p:stCondLst>
                              <p:cond delay="1000"/>
                            </p:stCondLst>
                            <p:childTnLst>
                              <p:par>
                                <p:cTn id="17" presetID="50" presetClass="entr" presetSubtype="0" decel="100000"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500" fill="hold"/>
                                        <p:tgtEl>
                                          <p:spTgt spid="21"/>
                                        </p:tgtEl>
                                        <p:attrNameLst>
                                          <p:attrName>ppt_w</p:attrName>
                                        </p:attrNameLst>
                                      </p:cBhvr>
                                      <p:tavLst>
                                        <p:tav tm="0">
                                          <p:val>
                                            <p:strVal val="#ppt_w+.3"/>
                                          </p:val>
                                        </p:tav>
                                        <p:tav tm="100000">
                                          <p:val>
                                            <p:strVal val="#ppt_w"/>
                                          </p:val>
                                        </p:tav>
                                      </p:tavLst>
                                    </p:anim>
                                    <p:anim calcmode="lin" valueType="num">
                                      <p:cBhvr>
                                        <p:cTn id="20" dur="500" fill="hold"/>
                                        <p:tgtEl>
                                          <p:spTgt spid="21"/>
                                        </p:tgtEl>
                                        <p:attrNameLst>
                                          <p:attrName>ppt_h</p:attrName>
                                        </p:attrNameLst>
                                      </p:cBhvr>
                                      <p:tavLst>
                                        <p:tav tm="0">
                                          <p:val>
                                            <p:strVal val="#ppt_h"/>
                                          </p:val>
                                        </p:tav>
                                        <p:tav tm="100000">
                                          <p:val>
                                            <p:strVal val="#ppt_h"/>
                                          </p:val>
                                        </p:tav>
                                      </p:tavLst>
                                    </p:anim>
                                    <p:animEffect transition="in" filter="fade">
                                      <p:cBhvr>
                                        <p:cTn id="21" dur="500"/>
                                        <p:tgtEl>
                                          <p:spTgt spid="21"/>
                                        </p:tgtEl>
                                      </p:cBhvr>
                                    </p:animEffect>
                                  </p:childTnLst>
                                </p:cTn>
                              </p:par>
                            </p:childTnLst>
                          </p:cTn>
                        </p:par>
                        <p:par>
                          <p:cTn id="22" fill="hold">
                            <p:stCondLst>
                              <p:cond delay="1500"/>
                            </p:stCondLst>
                            <p:childTnLst>
                              <p:par>
                                <p:cTn id="23" presetID="50" presetClass="entr" presetSubtype="0" decel="100000" fill="hold" grpId="0" nodeType="after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p:cTn id="25" dur="500" fill="hold"/>
                                        <p:tgtEl>
                                          <p:spTgt spid="25"/>
                                        </p:tgtEl>
                                        <p:attrNameLst>
                                          <p:attrName>ppt_w</p:attrName>
                                        </p:attrNameLst>
                                      </p:cBhvr>
                                      <p:tavLst>
                                        <p:tav tm="0">
                                          <p:val>
                                            <p:strVal val="#ppt_w+.3"/>
                                          </p:val>
                                        </p:tav>
                                        <p:tav tm="100000">
                                          <p:val>
                                            <p:strVal val="#ppt_w"/>
                                          </p:val>
                                        </p:tav>
                                      </p:tavLst>
                                    </p:anim>
                                    <p:anim calcmode="lin" valueType="num">
                                      <p:cBhvr>
                                        <p:cTn id="26" dur="500" fill="hold"/>
                                        <p:tgtEl>
                                          <p:spTgt spid="25"/>
                                        </p:tgtEl>
                                        <p:attrNameLst>
                                          <p:attrName>ppt_h</p:attrName>
                                        </p:attrNameLst>
                                      </p:cBhvr>
                                      <p:tavLst>
                                        <p:tav tm="0">
                                          <p:val>
                                            <p:strVal val="#ppt_h"/>
                                          </p:val>
                                        </p:tav>
                                        <p:tav tm="100000">
                                          <p:val>
                                            <p:strVal val="#ppt_h"/>
                                          </p:val>
                                        </p:tav>
                                      </p:tavLst>
                                    </p:anim>
                                    <p:animEffect transition="in" filter="fade">
                                      <p:cBhvr>
                                        <p:cTn id="27" dur="500"/>
                                        <p:tgtEl>
                                          <p:spTgt spid="25"/>
                                        </p:tgtEl>
                                      </p:cBhvr>
                                    </p:animEffect>
                                  </p:childTnLst>
                                </p:cTn>
                              </p:par>
                            </p:childTnLst>
                          </p:cTn>
                        </p:par>
                        <p:par>
                          <p:cTn id="28" fill="hold">
                            <p:stCondLst>
                              <p:cond delay="2000"/>
                            </p:stCondLst>
                            <p:childTnLst>
                              <p:par>
                                <p:cTn id="29" presetID="50" presetClass="entr" presetSubtype="0" decel="100000"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500" fill="hold"/>
                                        <p:tgtEl>
                                          <p:spTgt spid="12"/>
                                        </p:tgtEl>
                                        <p:attrNameLst>
                                          <p:attrName>ppt_w</p:attrName>
                                        </p:attrNameLst>
                                      </p:cBhvr>
                                      <p:tavLst>
                                        <p:tav tm="0">
                                          <p:val>
                                            <p:strVal val="#ppt_w+.3"/>
                                          </p:val>
                                        </p:tav>
                                        <p:tav tm="100000">
                                          <p:val>
                                            <p:strVal val="#ppt_w"/>
                                          </p:val>
                                        </p:tav>
                                      </p:tavLst>
                                    </p:anim>
                                    <p:anim calcmode="lin" valueType="num">
                                      <p:cBhvr>
                                        <p:cTn id="32" dur="500" fill="hold"/>
                                        <p:tgtEl>
                                          <p:spTgt spid="12"/>
                                        </p:tgtEl>
                                        <p:attrNameLst>
                                          <p:attrName>ppt_h</p:attrName>
                                        </p:attrNameLst>
                                      </p:cBhvr>
                                      <p:tavLst>
                                        <p:tav tm="0">
                                          <p:val>
                                            <p:strVal val="#ppt_h"/>
                                          </p:val>
                                        </p:tav>
                                        <p:tav tm="100000">
                                          <p:val>
                                            <p:strVal val="#ppt_h"/>
                                          </p:val>
                                        </p:tav>
                                      </p:tavLst>
                                    </p:anim>
                                    <p:animEffect transition="in" filter="fade">
                                      <p:cBhvr>
                                        <p:cTn id="33" dur="500"/>
                                        <p:tgtEl>
                                          <p:spTgt spid="12"/>
                                        </p:tgtEl>
                                      </p:cBhvr>
                                    </p:animEffect>
                                  </p:childTnLst>
                                </p:cTn>
                              </p:par>
                            </p:childTnLst>
                          </p:cTn>
                        </p:par>
                        <p:par>
                          <p:cTn id="34" fill="hold">
                            <p:stCondLst>
                              <p:cond delay="2500"/>
                            </p:stCondLst>
                            <p:childTnLst>
                              <p:par>
                                <p:cTn id="35" presetID="50" presetClass="entr" presetSubtype="0" decel="100000"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500" fill="hold"/>
                                        <p:tgtEl>
                                          <p:spTgt spid="14"/>
                                        </p:tgtEl>
                                        <p:attrNameLst>
                                          <p:attrName>ppt_w</p:attrName>
                                        </p:attrNameLst>
                                      </p:cBhvr>
                                      <p:tavLst>
                                        <p:tav tm="0">
                                          <p:val>
                                            <p:strVal val="#ppt_w+.3"/>
                                          </p:val>
                                        </p:tav>
                                        <p:tav tm="100000">
                                          <p:val>
                                            <p:strVal val="#ppt_w"/>
                                          </p:val>
                                        </p:tav>
                                      </p:tavLst>
                                    </p:anim>
                                    <p:anim calcmode="lin" valueType="num">
                                      <p:cBhvr>
                                        <p:cTn id="38" dur="500" fill="hold"/>
                                        <p:tgtEl>
                                          <p:spTgt spid="14"/>
                                        </p:tgtEl>
                                        <p:attrNameLst>
                                          <p:attrName>ppt_h</p:attrName>
                                        </p:attrNameLst>
                                      </p:cBhvr>
                                      <p:tavLst>
                                        <p:tav tm="0">
                                          <p:val>
                                            <p:strVal val="#ppt_h"/>
                                          </p:val>
                                        </p:tav>
                                        <p:tav tm="100000">
                                          <p:val>
                                            <p:strVal val="#ppt_h"/>
                                          </p:val>
                                        </p:tav>
                                      </p:tavLst>
                                    </p:anim>
                                    <p:animEffect transition="in" filter="fade">
                                      <p:cBhvr>
                                        <p:cTn id="39" dur="500"/>
                                        <p:tgtEl>
                                          <p:spTgt spid="14"/>
                                        </p:tgtEl>
                                      </p:cBhvr>
                                    </p:animEffect>
                                  </p:childTnLst>
                                </p:cTn>
                              </p:par>
                            </p:childTnLst>
                          </p:cTn>
                        </p:par>
                        <p:par>
                          <p:cTn id="40" fill="hold">
                            <p:stCondLst>
                              <p:cond delay="3000"/>
                            </p:stCondLst>
                            <p:childTnLst>
                              <p:par>
                                <p:cTn id="41" presetID="50" presetClass="entr" presetSubtype="0" decel="100000" fill="hold" grpId="0" nodeType="after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p:cTn id="43" dur="500" fill="hold"/>
                                        <p:tgtEl>
                                          <p:spTgt spid="27"/>
                                        </p:tgtEl>
                                        <p:attrNameLst>
                                          <p:attrName>ppt_w</p:attrName>
                                        </p:attrNameLst>
                                      </p:cBhvr>
                                      <p:tavLst>
                                        <p:tav tm="0">
                                          <p:val>
                                            <p:strVal val="#ppt_w+.3"/>
                                          </p:val>
                                        </p:tav>
                                        <p:tav tm="100000">
                                          <p:val>
                                            <p:strVal val="#ppt_w"/>
                                          </p:val>
                                        </p:tav>
                                      </p:tavLst>
                                    </p:anim>
                                    <p:anim calcmode="lin" valueType="num">
                                      <p:cBhvr>
                                        <p:cTn id="44" dur="500" fill="hold"/>
                                        <p:tgtEl>
                                          <p:spTgt spid="27"/>
                                        </p:tgtEl>
                                        <p:attrNameLst>
                                          <p:attrName>ppt_h</p:attrName>
                                        </p:attrNameLst>
                                      </p:cBhvr>
                                      <p:tavLst>
                                        <p:tav tm="0">
                                          <p:val>
                                            <p:strVal val="#ppt_h"/>
                                          </p:val>
                                        </p:tav>
                                        <p:tav tm="100000">
                                          <p:val>
                                            <p:strVal val="#ppt_h"/>
                                          </p:val>
                                        </p:tav>
                                      </p:tavLst>
                                    </p:anim>
                                    <p:animEffect transition="in" filter="fade">
                                      <p:cBhvr>
                                        <p:cTn id="45" dur="500"/>
                                        <p:tgtEl>
                                          <p:spTgt spid="27"/>
                                        </p:tgtEl>
                                      </p:cBhvr>
                                    </p:animEffect>
                                  </p:childTnLst>
                                </p:cTn>
                              </p:par>
                            </p:childTnLst>
                          </p:cTn>
                        </p:par>
                        <p:par>
                          <p:cTn id="46" fill="hold">
                            <p:stCondLst>
                              <p:cond delay="3500"/>
                            </p:stCondLst>
                            <p:childTnLst>
                              <p:par>
                                <p:cTn id="47" presetID="50" presetClass="entr" presetSubtype="0" decel="100000" fill="hold" grpId="0" nodeType="afterEffect">
                                  <p:stCondLst>
                                    <p:cond delay="0"/>
                                  </p:stCondLst>
                                  <p:childTnLst>
                                    <p:set>
                                      <p:cBhvr>
                                        <p:cTn id="48" dur="1" fill="hold">
                                          <p:stCondLst>
                                            <p:cond delay="0"/>
                                          </p:stCondLst>
                                        </p:cTn>
                                        <p:tgtEl>
                                          <p:spTgt spid="31"/>
                                        </p:tgtEl>
                                        <p:attrNameLst>
                                          <p:attrName>style.visibility</p:attrName>
                                        </p:attrNameLst>
                                      </p:cBhvr>
                                      <p:to>
                                        <p:strVal val="visible"/>
                                      </p:to>
                                    </p:set>
                                    <p:anim calcmode="lin" valueType="num">
                                      <p:cBhvr>
                                        <p:cTn id="49" dur="500" fill="hold"/>
                                        <p:tgtEl>
                                          <p:spTgt spid="31"/>
                                        </p:tgtEl>
                                        <p:attrNameLst>
                                          <p:attrName>ppt_w</p:attrName>
                                        </p:attrNameLst>
                                      </p:cBhvr>
                                      <p:tavLst>
                                        <p:tav tm="0">
                                          <p:val>
                                            <p:strVal val="#ppt_w+.3"/>
                                          </p:val>
                                        </p:tav>
                                        <p:tav tm="100000">
                                          <p:val>
                                            <p:strVal val="#ppt_w"/>
                                          </p:val>
                                        </p:tav>
                                      </p:tavLst>
                                    </p:anim>
                                    <p:anim calcmode="lin" valueType="num">
                                      <p:cBhvr>
                                        <p:cTn id="50" dur="500" fill="hold"/>
                                        <p:tgtEl>
                                          <p:spTgt spid="31"/>
                                        </p:tgtEl>
                                        <p:attrNameLst>
                                          <p:attrName>ppt_h</p:attrName>
                                        </p:attrNameLst>
                                      </p:cBhvr>
                                      <p:tavLst>
                                        <p:tav tm="0">
                                          <p:val>
                                            <p:strVal val="#ppt_h"/>
                                          </p:val>
                                        </p:tav>
                                        <p:tav tm="100000">
                                          <p:val>
                                            <p:strVal val="#ppt_h"/>
                                          </p:val>
                                        </p:tav>
                                      </p:tavLst>
                                    </p:anim>
                                    <p:animEffect transition="in" filter="fade">
                                      <p:cBhvr>
                                        <p:cTn id="51" dur="500"/>
                                        <p:tgtEl>
                                          <p:spTgt spid="31"/>
                                        </p:tgtEl>
                                      </p:cBhvr>
                                    </p:animEffect>
                                  </p:childTnLst>
                                </p:cTn>
                              </p:par>
                            </p:childTnLst>
                          </p:cTn>
                        </p:par>
                        <p:par>
                          <p:cTn id="52" fill="hold">
                            <p:stCondLst>
                              <p:cond delay="4000"/>
                            </p:stCondLst>
                            <p:childTnLst>
                              <p:par>
                                <p:cTn id="53" presetID="50" presetClass="entr" presetSubtype="0" decel="100000" fill="hold" grpId="0" nodeType="afterEffect">
                                  <p:stCondLst>
                                    <p:cond delay="0"/>
                                  </p:stCondLst>
                                  <p:childTnLst>
                                    <p:set>
                                      <p:cBhvr>
                                        <p:cTn id="54" dur="1" fill="hold">
                                          <p:stCondLst>
                                            <p:cond delay="0"/>
                                          </p:stCondLst>
                                        </p:cTn>
                                        <p:tgtEl>
                                          <p:spTgt spid="35"/>
                                        </p:tgtEl>
                                        <p:attrNameLst>
                                          <p:attrName>style.visibility</p:attrName>
                                        </p:attrNameLst>
                                      </p:cBhvr>
                                      <p:to>
                                        <p:strVal val="visible"/>
                                      </p:to>
                                    </p:set>
                                    <p:anim calcmode="lin" valueType="num">
                                      <p:cBhvr>
                                        <p:cTn id="55" dur="500" fill="hold"/>
                                        <p:tgtEl>
                                          <p:spTgt spid="35"/>
                                        </p:tgtEl>
                                        <p:attrNameLst>
                                          <p:attrName>ppt_w</p:attrName>
                                        </p:attrNameLst>
                                      </p:cBhvr>
                                      <p:tavLst>
                                        <p:tav tm="0">
                                          <p:val>
                                            <p:strVal val="#ppt_w+.3"/>
                                          </p:val>
                                        </p:tav>
                                        <p:tav tm="100000">
                                          <p:val>
                                            <p:strVal val="#ppt_w"/>
                                          </p:val>
                                        </p:tav>
                                      </p:tavLst>
                                    </p:anim>
                                    <p:anim calcmode="lin" valueType="num">
                                      <p:cBhvr>
                                        <p:cTn id="56" dur="500" fill="hold"/>
                                        <p:tgtEl>
                                          <p:spTgt spid="35"/>
                                        </p:tgtEl>
                                        <p:attrNameLst>
                                          <p:attrName>ppt_h</p:attrName>
                                        </p:attrNameLst>
                                      </p:cBhvr>
                                      <p:tavLst>
                                        <p:tav tm="0">
                                          <p:val>
                                            <p:strVal val="#ppt_h"/>
                                          </p:val>
                                        </p:tav>
                                        <p:tav tm="100000">
                                          <p:val>
                                            <p:strVal val="#ppt_h"/>
                                          </p:val>
                                        </p:tav>
                                      </p:tavLst>
                                    </p:anim>
                                    <p:animEffect transition="in" filter="fade">
                                      <p:cBhvr>
                                        <p:cTn id="5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5"/>
                    </p:tgtEl>
                  </p:cond>
                </p:stCondLst>
                <p:endSync evt="end" delay="0">
                  <p:rtn val="all"/>
                </p:endSync>
                <p:childTnLst>
                  <p:par>
                    <p:cTn id="59" fill="hold">
                      <p:stCondLst>
                        <p:cond delay="0"/>
                      </p:stCondLst>
                      <p:childTnLst>
                        <p:par>
                          <p:cTn id="60" fill="hold">
                            <p:stCondLst>
                              <p:cond delay="0"/>
                            </p:stCondLst>
                            <p:childTnLst>
                              <p:par>
                                <p:cTn id="61" presetID="26" presetClass="emph" presetSubtype="0" fill="hold" nodeType="clickEffect">
                                  <p:stCondLst>
                                    <p:cond delay="0"/>
                                  </p:stCondLst>
                                  <p:childTnLst>
                                    <p:animEffect transition="out" filter="fade">
                                      <p:cBhvr>
                                        <p:cTn id="62" dur="500" tmFilter="0, 0; .2, .5; .8, .5; 1, 0"/>
                                        <p:tgtEl>
                                          <p:spTgt spid="5"/>
                                        </p:tgtEl>
                                      </p:cBhvr>
                                    </p:animEffect>
                                    <p:animScale>
                                      <p:cBhvr>
                                        <p:cTn id="63" dur="250" autoRev="1" fill="hold"/>
                                        <p:tgtEl>
                                          <p:spTgt spid="5"/>
                                        </p:tgtEl>
                                      </p:cBhvr>
                                      <p:by x="105000" y="105000"/>
                                    </p:animScale>
                                  </p:childTnLst>
                                </p:cTn>
                              </p:par>
                            </p:childTnLst>
                          </p:cTn>
                        </p:par>
                        <p:par>
                          <p:cTn id="64" fill="hold">
                            <p:stCondLst>
                              <p:cond delay="500"/>
                            </p:stCondLst>
                            <p:childTnLst>
                              <p:par>
                                <p:cTn id="65" presetID="1" presetClass="emph" presetSubtype="2" fill="hold" nodeType="afterEffect">
                                  <p:stCondLst>
                                    <p:cond delay="0"/>
                                  </p:stCondLst>
                                  <p:childTnLst>
                                    <p:animClr clrSpc="rgb" dir="cw">
                                      <p:cBhvr>
                                        <p:cTn id="66" dur="500" fill="hold"/>
                                        <p:tgtEl>
                                          <p:spTgt spid="19"/>
                                        </p:tgtEl>
                                        <p:attrNameLst>
                                          <p:attrName>fillcolor</p:attrName>
                                        </p:attrNameLst>
                                      </p:cBhvr>
                                      <p:to>
                                        <a:srgbClr val="00B050"/>
                                      </p:to>
                                    </p:animClr>
                                    <p:set>
                                      <p:cBhvr>
                                        <p:cTn id="67" dur="500" fill="hold"/>
                                        <p:tgtEl>
                                          <p:spTgt spid="19"/>
                                        </p:tgtEl>
                                        <p:attrNameLst>
                                          <p:attrName>fill.type</p:attrName>
                                        </p:attrNameLst>
                                      </p:cBhvr>
                                      <p:to>
                                        <p:strVal val="solid"/>
                                      </p:to>
                                    </p:set>
                                    <p:set>
                                      <p:cBhvr>
                                        <p:cTn id="68" dur="500" fill="hold"/>
                                        <p:tgtEl>
                                          <p:spTgt spid="19"/>
                                        </p:tgtEl>
                                        <p:attrNameLst>
                                          <p:attrName>fill.on</p:attrName>
                                        </p:attrNameLst>
                                      </p:cBhvr>
                                      <p:to>
                                        <p:strVal val="true"/>
                                      </p:to>
                                    </p:set>
                                  </p:childTnLst>
                                  <p:subTnLst>
                                    <p:audio>
                                      <p:cMediaNode>
                                        <p:cTn display="0" masterRel="sameClick">
                                          <p:stCondLst>
                                            <p:cond evt="begin" delay="0">
                                              <p:tn val="6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69" restart="whenNotActive" fill="hold" evtFilter="cancelBubble" nodeType="interactiveSeq">
                <p:stCondLst>
                  <p:cond evt="onClick" delay="0">
                    <p:tgtEl>
                      <p:spTgt spid="20"/>
                    </p:tgtEl>
                  </p:cond>
                </p:stCondLst>
                <p:endSync evt="end" delay="0">
                  <p:rtn val="all"/>
                </p:endSync>
                <p:childTnLst>
                  <p:par>
                    <p:cTn id="70" fill="hold">
                      <p:stCondLst>
                        <p:cond delay="0"/>
                      </p:stCondLst>
                      <p:childTnLst>
                        <p:par>
                          <p:cTn id="71" fill="hold">
                            <p:stCondLst>
                              <p:cond delay="0"/>
                            </p:stCondLst>
                            <p:childTnLst>
                              <p:par>
                                <p:cTn id="72" presetID="26" presetClass="emph" presetSubtype="0" fill="hold" nodeType="clickEffect">
                                  <p:stCondLst>
                                    <p:cond delay="0"/>
                                  </p:stCondLst>
                                  <p:childTnLst>
                                    <p:animEffect transition="out" filter="fade">
                                      <p:cBhvr>
                                        <p:cTn id="73" dur="500" tmFilter="0, 0; .2, .5; .8, .5; 1, 0"/>
                                        <p:tgtEl>
                                          <p:spTgt spid="20"/>
                                        </p:tgtEl>
                                      </p:cBhvr>
                                    </p:animEffect>
                                    <p:animScale>
                                      <p:cBhvr>
                                        <p:cTn id="74" dur="250" autoRev="1" fill="hold"/>
                                        <p:tgtEl>
                                          <p:spTgt spid="20"/>
                                        </p:tgtEl>
                                      </p:cBhvr>
                                      <p:by x="105000" y="105000"/>
                                    </p:animScale>
                                  </p:childTnLst>
                                </p:cTn>
                              </p:par>
                            </p:childTnLst>
                          </p:cTn>
                        </p:par>
                        <p:par>
                          <p:cTn id="75" fill="hold">
                            <p:stCondLst>
                              <p:cond delay="500"/>
                            </p:stCondLst>
                            <p:childTnLst>
                              <p:par>
                                <p:cTn id="76" presetID="1" presetClass="emph" presetSubtype="2" fill="hold" nodeType="afterEffect">
                                  <p:stCondLst>
                                    <p:cond delay="0"/>
                                  </p:stCondLst>
                                  <p:childTnLst>
                                    <p:animClr clrSpc="rgb" dir="cw">
                                      <p:cBhvr>
                                        <p:cTn id="77" dur="500" fill="hold"/>
                                        <p:tgtEl>
                                          <p:spTgt spid="21"/>
                                        </p:tgtEl>
                                        <p:attrNameLst>
                                          <p:attrName>fillcolor</p:attrName>
                                        </p:attrNameLst>
                                      </p:cBhvr>
                                      <p:to>
                                        <a:srgbClr val="FF0000"/>
                                      </p:to>
                                    </p:animClr>
                                    <p:set>
                                      <p:cBhvr>
                                        <p:cTn id="78" dur="500" fill="hold"/>
                                        <p:tgtEl>
                                          <p:spTgt spid="21"/>
                                        </p:tgtEl>
                                        <p:attrNameLst>
                                          <p:attrName>fill.type</p:attrName>
                                        </p:attrNameLst>
                                      </p:cBhvr>
                                      <p:to>
                                        <p:strVal val="solid"/>
                                      </p:to>
                                    </p:set>
                                    <p:set>
                                      <p:cBhvr>
                                        <p:cTn id="79" dur="500" fill="hold"/>
                                        <p:tgtEl>
                                          <p:spTgt spid="21"/>
                                        </p:tgtEl>
                                        <p:attrNameLst>
                                          <p:attrName>fill.on</p:attrName>
                                        </p:attrNameLst>
                                      </p:cBhvr>
                                      <p:to>
                                        <p:strVal val="true"/>
                                      </p:to>
                                    </p:set>
                                  </p:childTnLst>
                                  <p:subTnLst>
                                    <p:audio>
                                      <p:cMediaNode>
                                        <p:cTn display="0" masterRel="sameClick">
                                          <p:stCondLst>
                                            <p:cond evt="begin" delay="0">
                                              <p:tn val="76"/>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20"/>
                  </p:tgtEl>
                </p:cond>
              </p:nextCondLst>
            </p:seq>
            <p:seq concurrent="1" nextAc="seek">
              <p:cTn id="80" restart="whenNotActive" fill="hold" evtFilter="cancelBubble" nodeType="interactiveSeq">
                <p:stCondLst>
                  <p:cond evt="onClick" delay="0">
                    <p:tgtEl>
                      <p:spTgt spid="24"/>
                    </p:tgtEl>
                  </p:cond>
                </p:stCondLst>
                <p:endSync evt="end" delay="0">
                  <p:rtn val="all"/>
                </p:endSync>
                <p:childTnLst>
                  <p:par>
                    <p:cTn id="81" fill="hold">
                      <p:stCondLst>
                        <p:cond delay="0"/>
                      </p:stCondLst>
                      <p:childTnLst>
                        <p:par>
                          <p:cTn id="82" fill="hold">
                            <p:stCondLst>
                              <p:cond delay="0"/>
                            </p:stCondLst>
                            <p:childTnLst>
                              <p:par>
                                <p:cTn id="83" presetID="26" presetClass="emph" presetSubtype="0" fill="hold" nodeType="clickEffect">
                                  <p:stCondLst>
                                    <p:cond delay="0"/>
                                  </p:stCondLst>
                                  <p:childTnLst>
                                    <p:animEffect transition="out" filter="fade">
                                      <p:cBhvr>
                                        <p:cTn id="84" dur="500" tmFilter="0, 0; .2, .5; .8, .5; 1, 0"/>
                                        <p:tgtEl>
                                          <p:spTgt spid="24"/>
                                        </p:tgtEl>
                                      </p:cBhvr>
                                    </p:animEffect>
                                    <p:animScale>
                                      <p:cBhvr>
                                        <p:cTn id="85" dur="250" autoRev="1" fill="hold"/>
                                        <p:tgtEl>
                                          <p:spTgt spid="24"/>
                                        </p:tgtEl>
                                      </p:cBhvr>
                                      <p:by x="105000" y="105000"/>
                                    </p:animScale>
                                  </p:childTnLst>
                                </p:cTn>
                              </p:par>
                            </p:childTnLst>
                          </p:cTn>
                        </p:par>
                        <p:par>
                          <p:cTn id="86" fill="hold">
                            <p:stCondLst>
                              <p:cond delay="500"/>
                            </p:stCondLst>
                            <p:childTnLst>
                              <p:par>
                                <p:cTn id="87" presetID="1" presetClass="emph" presetSubtype="2" fill="hold" nodeType="afterEffect">
                                  <p:stCondLst>
                                    <p:cond delay="0"/>
                                  </p:stCondLst>
                                  <p:childTnLst>
                                    <p:animClr clrSpc="rgb" dir="cw">
                                      <p:cBhvr>
                                        <p:cTn id="88" dur="500" fill="hold"/>
                                        <p:tgtEl>
                                          <p:spTgt spid="25"/>
                                        </p:tgtEl>
                                        <p:attrNameLst>
                                          <p:attrName>fillcolor</p:attrName>
                                        </p:attrNameLst>
                                      </p:cBhvr>
                                      <p:to>
                                        <a:srgbClr val="FF0000"/>
                                      </p:to>
                                    </p:animClr>
                                    <p:set>
                                      <p:cBhvr>
                                        <p:cTn id="89" dur="500" fill="hold"/>
                                        <p:tgtEl>
                                          <p:spTgt spid="25"/>
                                        </p:tgtEl>
                                        <p:attrNameLst>
                                          <p:attrName>fill.type</p:attrName>
                                        </p:attrNameLst>
                                      </p:cBhvr>
                                      <p:to>
                                        <p:strVal val="solid"/>
                                      </p:to>
                                    </p:set>
                                    <p:set>
                                      <p:cBhvr>
                                        <p:cTn id="90" dur="500" fill="hold"/>
                                        <p:tgtEl>
                                          <p:spTgt spid="25"/>
                                        </p:tgtEl>
                                        <p:attrNameLst>
                                          <p:attrName>fill.on</p:attrName>
                                        </p:attrNameLst>
                                      </p:cBhvr>
                                      <p:to>
                                        <p:strVal val="true"/>
                                      </p:to>
                                    </p:set>
                                  </p:childTnLst>
                                  <p:subTnLst>
                                    <p:audio>
                                      <p:cMediaNode>
                                        <p:cTn display="0" masterRel="sameClick">
                                          <p:stCondLst>
                                            <p:cond evt="begin" delay="0">
                                              <p:tn val="87"/>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24"/>
                  </p:tgtEl>
                </p:cond>
              </p:nextCondLst>
            </p:seq>
            <p:seq concurrent="1" nextAc="seek">
              <p:cTn id="91" restart="whenNotActive" fill="hold" evtFilter="cancelBubble" nodeType="interactiveSeq">
                <p:stCondLst>
                  <p:cond evt="onClick" delay="0">
                    <p:tgtEl>
                      <p:spTgt spid="11"/>
                    </p:tgtEl>
                  </p:cond>
                </p:stCondLst>
                <p:endSync evt="end" delay="0">
                  <p:rtn val="all"/>
                </p:endSync>
                <p:childTnLst>
                  <p:par>
                    <p:cTn id="92" fill="hold">
                      <p:stCondLst>
                        <p:cond delay="0"/>
                      </p:stCondLst>
                      <p:childTnLst>
                        <p:par>
                          <p:cTn id="93" fill="hold">
                            <p:stCondLst>
                              <p:cond delay="0"/>
                            </p:stCondLst>
                            <p:childTnLst>
                              <p:par>
                                <p:cTn id="94" presetID="26" presetClass="emph" presetSubtype="0" fill="hold" nodeType="clickEffect">
                                  <p:stCondLst>
                                    <p:cond delay="0"/>
                                  </p:stCondLst>
                                  <p:childTnLst>
                                    <p:animEffect transition="out" filter="fade">
                                      <p:cBhvr>
                                        <p:cTn id="95" dur="500" tmFilter="0, 0; .2, .5; .8, .5; 1, 0"/>
                                        <p:tgtEl>
                                          <p:spTgt spid="11"/>
                                        </p:tgtEl>
                                      </p:cBhvr>
                                    </p:animEffect>
                                    <p:animScale>
                                      <p:cBhvr>
                                        <p:cTn id="96" dur="250" autoRev="1" fill="hold"/>
                                        <p:tgtEl>
                                          <p:spTgt spid="11"/>
                                        </p:tgtEl>
                                      </p:cBhvr>
                                      <p:by x="105000" y="105000"/>
                                    </p:animScale>
                                  </p:childTnLst>
                                </p:cTn>
                              </p:par>
                            </p:childTnLst>
                          </p:cTn>
                        </p:par>
                        <p:par>
                          <p:cTn id="97" fill="hold">
                            <p:stCondLst>
                              <p:cond delay="500"/>
                            </p:stCondLst>
                            <p:childTnLst>
                              <p:par>
                                <p:cTn id="98" presetID="1" presetClass="emph" presetSubtype="2" fill="hold" nodeType="afterEffect">
                                  <p:stCondLst>
                                    <p:cond delay="0"/>
                                  </p:stCondLst>
                                  <p:childTnLst>
                                    <p:animClr clrSpc="rgb" dir="cw">
                                      <p:cBhvr>
                                        <p:cTn id="99" dur="500" fill="hold"/>
                                        <p:tgtEl>
                                          <p:spTgt spid="12"/>
                                        </p:tgtEl>
                                        <p:attrNameLst>
                                          <p:attrName>fillcolor</p:attrName>
                                        </p:attrNameLst>
                                      </p:cBhvr>
                                      <p:to>
                                        <a:srgbClr val="00B050"/>
                                      </p:to>
                                    </p:animClr>
                                    <p:set>
                                      <p:cBhvr>
                                        <p:cTn id="100" dur="500" fill="hold"/>
                                        <p:tgtEl>
                                          <p:spTgt spid="12"/>
                                        </p:tgtEl>
                                        <p:attrNameLst>
                                          <p:attrName>fill.type</p:attrName>
                                        </p:attrNameLst>
                                      </p:cBhvr>
                                      <p:to>
                                        <p:strVal val="solid"/>
                                      </p:to>
                                    </p:set>
                                    <p:set>
                                      <p:cBhvr>
                                        <p:cTn id="101" dur="500" fill="hold"/>
                                        <p:tgtEl>
                                          <p:spTgt spid="12"/>
                                        </p:tgtEl>
                                        <p:attrNameLst>
                                          <p:attrName>fill.on</p:attrName>
                                        </p:attrNameLst>
                                      </p:cBhvr>
                                      <p:to>
                                        <p:strVal val="true"/>
                                      </p:to>
                                    </p:set>
                                  </p:childTnLst>
                                  <p:subTnLst>
                                    <p:audio>
                                      <p:cMediaNode>
                                        <p:cTn display="0" masterRel="sameClick">
                                          <p:stCondLst>
                                            <p:cond evt="begin" delay="0">
                                              <p:tn val="9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1"/>
                  </p:tgtEl>
                </p:cond>
              </p:nextCondLst>
            </p:seq>
            <p:seq concurrent="1" nextAc="seek">
              <p:cTn id="102" restart="whenNotActive" fill="hold" evtFilter="cancelBubble" nodeType="interactiveSeq">
                <p:stCondLst>
                  <p:cond evt="onClick" delay="0">
                    <p:tgtEl>
                      <p:spTgt spid="13"/>
                    </p:tgtEl>
                  </p:cond>
                </p:stCondLst>
                <p:endSync evt="end" delay="0">
                  <p:rtn val="all"/>
                </p:endSync>
                <p:childTnLst>
                  <p:par>
                    <p:cTn id="103" fill="hold">
                      <p:stCondLst>
                        <p:cond delay="0"/>
                      </p:stCondLst>
                      <p:childTnLst>
                        <p:par>
                          <p:cTn id="104" fill="hold">
                            <p:stCondLst>
                              <p:cond delay="0"/>
                            </p:stCondLst>
                            <p:childTnLst>
                              <p:par>
                                <p:cTn id="105" presetID="26" presetClass="emph" presetSubtype="0" fill="hold" nodeType="clickEffect">
                                  <p:stCondLst>
                                    <p:cond delay="0"/>
                                  </p:stCondLst>
                                  <p:childTnLst>
                                    <p:animEffect transition="out" filter="fade">
                                      <p:cBhvr>
                                        <p:cTn id="106" dur="500" tmFilter="0, 0; .2, .5; .8, .5; 1, 0"/>
                                        <p:tgtEl>
                                          <p:spTgt spid="13"/>
                                        </p:tgtEl>
                                      </p:cBhvr>
                                    </p:animEffect>
                                    <p:animScale>
                                      <p:cBhvr>
                                        <p:cTn id="107" dur="250" autoRev="1" fill="hold"/>
                                        <p:tgtEl>
                                          <p:spTgt spid="13"/>
                                        </p:tgtEl>
                                      </p:cBhvr>
                                      <p:by x="105000" y="105000"/>
                                    </p:animScale>
                                  </p:childTnLst>
                                </p:cTn>
                              </p:par>
                            </p:childTnLst>
                          </p:cTn>
                        </p:par>
                        <p:par>
                          <p:cTn id="108" fill="hold">
                            <p:stCondLst>
                              <p:cond delay="500"/>
                            </p:stCondLst>
                            <p:childTnLst>
                              <p:par>
                                <p:cTn id="109" presetID="1" presetClass="emph" presetSubtype="2" fill="hold" nodeType="afterEffect">
                                  <p:stCondLst>
                                    <p:cond delay="0"/>
                                  </p:stCondLst>
                                  <p:childTnLst>
                                    <p:animClr clrSpc="rgb" dir="cw">
                                      <p:cBhvr>
                                        <p:cTn id="110" dur="500" fill="hold"/>
                                        <p:tgtEl>
                                          <p:spTgt spid="14"/>
                                        </p:tgtEl>
                                        <p:attrNameLst>
                                          <p:attrName>fillcolor</p:attrName>
                                        </p:attrNameLst>
                                      </p:cBhvr>
                                      <p:to>
                                        <a:srgbClr val="00B050"/>
                                      </p:to>
                                    </p:animClr>
                                    <p:set>
                                      <p:cBhvr>
                                        <p:cTn id="111" dur="500" fill="hold"/>
                                        <p:tgtEl>
                                          <p:spTgt spid="14"/>
                                        </p:tgtEl>
                                        <p:attrNameLst>
                                          <p:attrName>fill.type</p:attrName>
                                        </p:attrNameLst>
                                      </p:cBhvr>
                                      <p:to>
                                        <p:strVal val="solid"/>
                                      </p:to>
                                    </p:set>
                                    <p:set>
                                      <p:cBhvr>
                                        <p:cTn id="112" dur="500" fill="hold"/>
                                        <p:tgtEl>
                                          <p:spTgt spid="14"/>
                                        </p:tgtEl>
                                        <p:attrNameLst>
                                          <p:attrName>fill.on</p:attrName>
                                        </p:attrNameLst>
                                      </p:cBhvr>
                                      <p:to>
                                        <p:strVal val="true"/>
                                      </p:to>
                                    </p:set>
                                  </p:childTnLst>
                                  <p:subTnLst>
                                    <p:audio>
                                      <p:cMediaNode>
                                        <p:cTn display="0" masterRel="sameClick">
                                          <p:stCondLst>
                                            <p:cond evt="begin" delay="0">
                                              <p:tn val="10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3"/>
                  </p:tgtEl>
                </p:cond>
              </p:nextCondLst>
            </p:seq>
            <p:seq concurrent="1" nextAc="seek">
              <p:cTn id="113" restart="whenNotActive" fill="hold" evtFilter="cancelBubble" nodeType="interactiveSeq">
                <p:stCondLst>
                  <p:cond evt="onClick" delay="0">
                    <p:tgtEl>
                      <p:spTgt spid="26"/>
                    </p:tgtEl>
                  </p:cond>
                </p:stCondLst>
                <p:endSync evt="end" delay="0">
                  <p:rtn val="all"/>
                </p:endSync>
                <p:childTnLst>
                  <p:par>
                    <p:cTn id="114" fill="hold">
                      <p:stCondLst>
                        <p:cond delay="0"/>
                      </p:stCondLst>
                      <p:childTnLst>
                        <p:par>
                          <p:cTn id="115" fill="hold">
                            <p:stCondLst>
                              <p:cond delay="0"/>
                            </p:stCondLst>
                            <p:childTnLst>
                              <p:par>
                                <p:cTn id="116" presetID="26" presetClass="emph" presetSubtype="0" fill="hold" nodeType="clickEffect">
                                  <p:stCondLst>
                                    <p:cond delay="0"/>
                                  </p:stCondLst>
                                  <p:childTnLst>
                                    <p:animEffect transition="out" filter="fade">
                                      <p:cBhvr>
                                        <p:cTn id="117" dur="500" tmFilter="0, 0; .2, .5; .8, .5; 1, 0"/>
                                        <p:tgtEl>
                                          <p:spTgt spid="26"/>
                                        </p:tgtEl>
                                      </p:cBhvr>
                                    </p:animEffect>
                                    <p:animScale>
                                      <p:cBhvr>
                                        <p:cTn id="118" dur="250" autoRev="1" fill="hold"/>
                                        <p:tgtEl>
                                          <p:spTgt spid="26"/>
                                        </p:tgtEl>
                                      </p:cBhvr>
                                      <p:by x="105000" y="105000"/>
                                    </p:animScale>
                                  </p:childTnLst>
                                </p:cTn>
                              </p:par>
                            </p:childTnLst>
                          </p:cTn>
                        </p:par>
                        <p:par>
                          <p:cTn id="119" fill="hold">
                            <p:stCondLst>
                              <p:cond delay="500"/>
                            </p:stCondLst>
                            <p:childTnLst>
                              <p:par>
                                <p:cTn id="120" presetID="1" presetClass="emph" presetSubtype="2" fill="hold" nodeType="afterEffect">
                                  <p:stCondLst>
                                    <p:cond delay="0"/>
                                  </p:stCondLst>
                                  <p:childTnLst>
                                    <p:animClr clrSpc="rgb" dir="cw">
                                      <p:cBhvr>
                                        <p:cTn id="121" dur="500" fill="hold"/>
                                        <p:tgtEl>
                                          <p:spTgt spid="27"/>
                                        </p:tgtEl>
                                        <p:attrNameLst>
                                          <p:attrName>fillcolor</p:attrName>
                                        </p:attrNameLst>
                                      </p:cBhvr>
                                      <p:to>
                                        <a:srgbClr val="00B050"/>
                                      </p:to>
                                    </p:animClr>
                                    <p:set>
                                      <p:cBhvr>
                                        <p:cTn id="122" dur="500" fill="hold"/>
                                        <p:tgtEl>
                                          <p:spTgt spid="27"/>
                                        </p:tgtEl>
                                        <p:attrNameLst>
                                          <p:attrName>fill.type</p:attrName>
                                        </p:attrNameLst>
                                      </p:cBhvr>
                                      <p:to>
                                        <p:strVal val="solid"/>
                                      </p:to>
                                    </p:set>
                                    <p:set>
                                      <p:cBhvr>
                                        <p:cTn id="123" dur="500" fill="hold"/>
                                        <p:tgtEl>
                                          <p:spTgt spid="27"/>
                                        </p:tgtEl>
                                        <p:attrNameLst>
                                          <p:attrName>fill.on</p:attrName>
                                        </p:attrNameLst>
                                      </p:cBhvr>
                                      <p:to>
                                        <p:strVal val="true"/>
                                      </p:to>
                                    </p:set>
                                  </p:childTnLst>
                                  <p:subTnLst>
                                    <p:audio>
                                      <p:cMediaNode>
                                        <p:cTn display="0" masterRel="sameClick">
                                          <p:stCondLst>
                                            <p:cond evt="begin" delay="0">
                                              <p:tn val="120"/>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6"/>
                  </p:tgtEl>
                </p:cond>
              </p:nextCondLst>
            </p:seq>
            <p:seq concurrent="1" nextAc="seek">
              <p:cTn id="124" restart="whenNotActive" fill="hold" evtFilter="cancelBubble" nodeType="interactiveSeq">
                <p:stCondLst>
                  <p:cond evt="onClick" delay="0">
                    <p:tgtEl>
                      <p:spTgt spid="30"/>
                    </p:tgtEl>
                  </p:cond>
                </p:stCondLst>
                <p:endSync evt="end" delay="0">
                  <p:rtn val="all"/>
                </p:endSync>
                <p:childTnLst>
                  <p:par>
                    <p:cTn id="125" fill="hold">
                      <p:stCondLst>
                        <p:cond delay="0"/>
                      </p:stCondLst>
                      <p:childTnLst>
                        <p:par>
                          <p:cTn id="126" fill="hold">
                            <p:stCondLst>
                              <p:cond delay="0"/>
                            </p:stCondLst>
                            <p:childTnLst>
                              <p:par>
                                <p:cTn id="127" presetID="26" presetClass="emph" presetSubtype="0" fill="hold" nodeType="clickEffect">
                                  <p:stCondLst>
                                    <p:cond delay="0"/>
                                  </p:stCondLst>
                                  <p:childTnLst>
                                    <p:animEffect transition="out" filter="fade">
                                      <p:cBhvr>
                                        <p:cTn id="128" dur="500" tmFilter="0, 0; .2, .5; .8, .5; 1, 0"/>
                                        <p:tgtEl>
                                          <p:spTgt spid="30"/>
                                        </p:tgtEl>
                                      </p:cBhvr>
                                    </p:animEffect>
                                    <p:animScale>
                                      <p:cBhvr>
                                        <p:cTn id="129" dur="250" autoRev="1" fill="hold"/>
                                        <p:tgtEl>
                                          <p:spTgt spid="30"/>
                                        </p:tgtEl>
                                      </p:cBhvr>
                                      <p:by x="105000" y="105000"/>
                                    </p:animScale>
                                  </p:childTnLst>
                                </p:cTn>
                              </p:par>
                            </p:childTnLst>
                          </p:cTn>
                        </p:par>
                        <p:par>
                          <p:cTn id="130" fill="hold">
                            <p:stCondLst>
                              <p:cond delay="500"/>
                            </p:stCondLst>
                            <p:childTnLst>
                              <p:par>
                                <p:cTn id="131" presetID="1" presetClass="emph" presetSubtype="2" fill="hold" nodeType="afterEffect">
                                  <p:stCondLst>
                                    <p:cond delay="0"/>
                                  </p:stCondLst>
                                  <p:childTnLst>
                                    <p:animClr clrSpc="rgb" dir="cw">
                                      <p:cBhvr>
                                        <p:cTn id="132" dur="500" fill="hold"/>
                                        <p:tgtEl>
                                          <p:spTgt spid="31"/>
                                        </p:tgtEl>
                                        <p:attrNameLst>
                                          <p:attrName>fillcolor</p:attrName>
                                        </p:attrNameLst>
                                      </p:cBhvr>
                                      <p:to>
                                        <a:srgbClr val="00B050"/>
                                      </p:to>
                                    </p:animClr>
                                    <p:set>
                                      <p:cBhvr>
                                        <p:cTn id="133" dur="500" fill="hold"/>
                                        <p:tgtEl>
                                          <p:spTgt spid="31"/>
                                        </p:tgtEl>
                                        <p:attrNameLst>
                                          <p:attrName>fill.type</p:attrName>
                                        </p:attrNameLst>
                                      </p:cBhvr>
                                      <p:to>
                                        <p:strVal val="solid"/>
                                      </p:to>
                                    </p:set>
                                    <p:set>
                                      <p:cBhvr>
                                        <p:cTn id="134" dur="500" fill="hold"/>
                                        <p:tgtEl>
                                          <p:spTgt spid="31"/>
                                        </p:tgtEl>
                                        <p:attrNameLst>
                                          <p:attrName>fill.on</p:attrName>
                                        </p:attrNameLst>
                                      </p:cBhvr>
                                      <p:to>
                                        <p:strVal val="true"/>
                                      </p:to>
                                    </p:set>
                                  </p:childTnLst>
                                  <p:subTnLst>
                                    <p:audio>
                                      <p:cMediaNode>
                                        <p:cTn display="0" masterRel="sameClick">
                                          <p:stCondLst>
                                            <p:cond evt="begin" delay="0">
                                              <p:tn val="13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30"/>
                  </p:tgtEl>
                </p:cond>
              </p:nextCondLst>
            </p:seq>
            <p:seq concurrent="1" nextAc="seek">
              <p:cTn id="135" restart="whenNotActive" fill="hold" evtFilter="cancelBubble" nodeType="interactiveSeq">
                <p:stCondLst>
                  <p:cond evt="onClick" delay="0">
                    <p:tgtEl>
                      <p:spTgt spid="34"/>
                    </p:tgtEl>
                  </p:cond>
                </p:stCondLst>
                <p:endSync evt="end" delay="0">
                  <p:rtn val="all"/>
                </p:endSync>
                <p:childTnLst>
                  <p:par>
                    <p:cTn id="136" fill="hold">
                      <p:stCondLst>
                        <p:cond delay="0"/>
                      </p:stCondLst>
                      <p:childTnLst>
                        <p:par>
                          <p:cTn id="137" fill="hold">
                            <p:stCondLst>
                              <p:cond delay="0"/>
                            </p:stCondLst>
                            <p:childTnLst>
                              <p:par>
                                <p:cTn id="138" presetID="26" presetClass="emph" presetSubtype="0" fill="hold" nodeType="clickEffect">
                                  <p:stCondLst>
                                    <p:cond delay="0"/>
                                  </p:stCondLst>
                                  <p:childTnLst>
                                    <p:animEffect transition="out" filter="fade">
                                      <p:cBhvr>
                                        <p:cTn id="139" dur="500" tmFilter="0, 0; .2, .5; .8, .5; 1, 0"/>
                                        <p:tgtEl>
                                          <p:spTgt spid="34"/>
                                        </p:tgtEl>
                                      </p:cBhvr>
                                    </p:animEffect>
                                    <p:animScale>
                                      <p:cBhvr>
                                        <p:cTn id="140" dur="250" autoRev="1" fill="hold"/>
                                        <p:tgtEl>
                                          <p:spTgt spid="34"/>
                                        </p:tgtEl>
                                      </p:cBhvr>
                                      <p:by x="105000" y="105000"/>
                                    </p:animScale>
                                  </p:childTnLst>
                                </p:cTn>
                              </p:par>
                            </p:childTnLst>
                          </p:cTn>
                        </p:par>
                        <p:par>
                          <p:cTn id="141" fill="hold">
                            <p:stCondLst>
                              <p:cond delay="500"/>
                            </p:stCondLst>
                            <p:childTnLst>
                              <p:par>
                                <p:cTn id="142" presetID="1" presetClass="emph" presetSubtype="2" fill="hold" nodeType="afterEffect">
                                  <p:stCondLst>
                                    <p:cond delay="0"/>
                                  </p:stCondLst>
                                  <p:childTnLst>
                                    <p:animClr clrSpc="rgb" dir="cw">
                                      <p:cBhvr>
                                        <p:cTn id="143" dur="500" fill="hold"/>
                                        <p:tgtEl>
                                          <p:spTgt spid="35"/>
                                        </p:tgtEl>
                                        <p:attrNameLst>
                                          <p:attrName>fillcolor</p:attrName>
                                        </p:attrNameLst>
                                      </p:cBhvr>
                                      <p:to>
                                        <a:srgbClr val="FF0000"/>
                                      </p:to>
                                    </p:animClr>
                                    <p:set>
                                      <p:cBhvr>
                                        <p:cTn id="144" dur="500" fill="hold"/>
                                        <p:tgtEl>
                                          <p:spTgt spid="35"/>
                                        </p:tgtEl>
                                        <p:attrNameLst>
                                          <p:attrName>fill.type</p:attrName>
                                        </p:attrNameLst>
                                      </p:cBhvr>
                                      <p:to>
                                        <p:strVal val="solid"/>
                                      </p:to>
                                    </p:set>
                                    <p:set>
                                      <p:cBhvr>
                                        <p:cTn id="145" dur="500" fill="hold"/>
                                        <p:tgtEl>
                                          <p:spTgt spid="35"/>
                                        </p:tgtEl>
                                        <p:attrNameLst>
                                          <p:attrName>fill.on</p:attrName>
                                        </p:attrNameLst>
                                      </p:cBhvr>
                                      <p:to>
                                        <p:strVal val="true"/>
                                      </p:to>
                                    </p:set>
                                  </p:childTnLst>
                                  <p:subTnLst>
                                    <p:audio>
                                      <p:cMediaNode>
                                        <p:cTn display="0" masterRel="sameClick">
                                          <p:stCondLst>
                                            <p:cond evt="begin" delay="0">
                                              <p:tn val="142"/>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34"/>
                  </p:tgtEl>
                </p:cond>
              </p:nextCondLst>
            </p:seq>
          </p:childTnLst>
        </p:cTn>
      </p:par>
    </p:tnLst>
    <p:bldLst>
      <p:bldP spid="8" grpId="0" animBg="1"/>
      <p:bldP spid="19" grpId="0" animBg="1"/>
      <p:bldP spid="21" grpId="0" animBg="1"/>
      <p:bldP spid="25" grpId="0" animBg="1"/>
      <p:bldP spid="12" grpId="0" animBg="1"/>
      <p:bldP spid="14" grpId="0" animBg="1"/>
      <p:bldP spid="27" grpId="0" animBg="1"/>
      <p:bldP spid="31" grpId="0" animBg="1"/>
      <p:bldP spid="3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1"/>
        <p:cNvGrpSpPr/>
        <p:nvPr/>
      </p:nvGrpSpPr>
      <p:grpSpPr>
        <a:xfrm>
          <a:off x="0" y="0"/>
          <a:ext cx="0" cy="0"/>
          <a:chOff x="0" y="0"/>
          <a:chExt cx="0" cy="0"/>
        </a:xfrm>
      </p:grpSpPr>
      <p:pic>
        <p:nvPicPr>
          <p:cNvPr id="4" name="Picture 7">
            <a:extLst>
              <a:ext uri="{FF2B5EF4-FFF2-40B4-BE49-F238E27FC236}">
                <a16:creationId xmlns:a16="http://schemas.microsoft.com/office/drawing/2014/main" id="{D315497C-4322-0336-4A01-9CB2ADCB44E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254959" y="4140200"/>
            <a:ext cx="828658" cy="990787"/>
          </a:xfrm>
          <a:prstGeom prst="rect">
            <a:avLst/>
          </a:prstGeom>
        </p:spPr>
      </p:pic>
      <p:pic>
        <p:nvPicPr>
          <p:cNvPr id="5" name="Picture 8">
            <a:extLst>
              <a:ext uri="{FF2B5EF4-FFF2-40B4-BE49-F238E27FC236}">
                <a16:creationId xmlns:a16="http://schemas.microsoft.com/office/drawing/2014/main" id="{92A83010-6108-5270-FD13-9D180F1AF85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873411" y="5781117"/>
            <a:ext cx="1374881" cy="892893"/>
          </a:xfrm>
          <a:prstGeom prst="rect">
            <a:avLst/>
          </a:prstGeom>
        </p:spPr>
      </p:pic>
      <p:sp>
        <p:nvSpPr>
          <p:cNvPr id="6" name="TextBox 5">
            <a:extLst>
              <a:ext uri="{FF2B5EF4-FFF2-40B4-BE49-F238E27FC236}">
                <a16:creationId xmlns:a16="http://schemas.microsoft.com/office/drawing/2014/main" id="{0740C0B4-FE66-506A-C327-7283EE824AF2}"/>
              </a:ext>
            </a:extLst>
          </p:cNvPr>
          <p:cNvSpPr txBox="1"/>
          <p:nvPr/>
        </p:nvSpPr>
        <p:spPr>
          <a:xfrm>
            <a:off x="777201" y="1370897"/>
            <a:ext cx="10783650" cy="1128386"/>
          </a:xfrm>
          <a:prstGeom prst="rect">
            <a:avLst/>
          </a:prstGeom>
          <a:noFill/>
        </p:spPr>
        <p:txBody>
          <a:bodyPr wrap="square" rtlCol="0">
            <a:spAutoFit/>
          </a:bodyPr>
          <a:lstStyle/>
          <a:p>
            <a:pPr algn="just">
              <a:lnSpc>
                <a:spcPct val="150000"/>
              </a:lnSpc>
            </a:pPr>
            <a:r>
              <a:rPr lang="en-US" sz="2400" b="1" i="1">
                <a:solidFill>
                  <a:srgbClr val="FF0000"/>
                </a:solidFill>
                <a:latin typeface="UTM Avo" panose="02040603050506020204" pitchFamily="18" charset="0"/>
                <a:cs typeface="Arial" panose="020B0604020202020204" pitchFamily="34" charset="0"/>
              </a:rPr>
              <a:t>HĐ 5: Q</a:t>
            </a:r>
            <a:r>
              <a:rPr lang="nl-NL" sz="2400" b="1" i="1">
                <a:solidFill>
                  <a:srgbClr val="FF0000"/>
                </a:solidFill>
                <a:latin typeface="UTM Avo" panose="02040603050506020204" pitchFamily="18" charset="0"/>
                <a:cs typeface="Arial" panose="020B0604020202020204" pitchFamily="34" charset="0"/>
              </a:rPr>
              <a:t>uan sát 4 hình trong mục 3 hình SGK (trang 23) và kể tên những chương trình phát thanh được gợi ý trong các hình.</a:t>
            </a:r>
            <a:endParaRPr lang="en-US" sz="2400" b="1" i="1">
              <a:solidFill>
                <a:srgbClr val="FF0000"/>
              </a:solidFill>
              <a:latin typeface="UTM Avo" panose="02040603050506020204" pitchFamily="18" charset="0"/>
              <a:cs typeface="Arial" panose="020B0604020202020204" pitchFamily="34" charset="0"/>
            </a:endParaRPr>
          </a:p>
        </p:txBody>
      </p:sp>
      <p:pic>
        <p:nvPicPr>
          <p:cNvPr id="7" name="Picture 6">
            <a:extLst>
              <a:ext uri="{FF2B5EF4-FFF2-40B4-BE49-F238E27FC236}">
                <a16:creationId xmlns:a16="http://schemas.microsoft.com/office/drawing/2014/main" id="{81C598AD-DB80-E713-A71C-A8566B11BA20}"/>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val="0"/>
              </a:ext>
            </a:extLst>
          </a:blip>
          <a:srcRect l="8282" t="16063" r="6192" b="3808"/>
          <a:stretch/>
        </p:blipFill>
        <p:spPr>
          <a:xfrm>
            <a:off x="0" y="2487815"/>
            <a:ext cx="6817489" cy="4370185"/>
          </a:xfrm>
          <a:prstGeom prst="rect">
            <a:avLst/>
          </a:prstGeom>
        </p:spPr>
      </p:pic>
      <p:sp>
        <p:nvSpPr>
          <p:cNvPr id="9" name="Cloud Callout 8">
            <a:extLst>
              <a:ext uri="{FF2B5EF4-FFF2-40B4-BE49-F238E27FC236}">
                <a16:creationId xmlns:a16="http://schemas.microsoft.com/office/drawing/2014/main" id="{1305FB7C-B1F9-3A41-49B1-8296AC970A45}"/>
              </a:ext>
            </a:extLst>
          </p:cNvPr>
          <p:cNvSpPr/>
          <p:nvPr/>
        </p:nvSpPr>
        <p:spPr>
          <a:xfrm>
            <a:off x="7436570" y="2646920"/>
            <a:ext cx="3505200" cy="2286000"/>
          </a:xfrm>
          <a:prstGeom prst="cloudCallout">
            <a:avLst>
              <a:gd name="adj1" fmla="val -49213"/>
              <a:gd name="adj2" fmla="val 62501"/>
            </a:avLst>
          </a:prstGeom>
          <a:solidFill>
            <a:srgbClr val="FFCC66"/>
          </a:solidFill>
          <a:ln>
            <a:solidFill>
              <a:srgbClr val="F370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667">
                <a:solidFill>
                  <a:schemeClr val="tx1"/>
                </a:solidFill>
                <a:latin typeface="UTM Avo" panose="02040603050506020204" pitchFamily="18" charset="0"/>
                <a:cs typeface="Arial" panose="020B0604020202020204" pitchFamily="34" charset="0"/>
              </a:rPr>
              <a:t>Em thích </a:t>
            </a:r>
          </a:p>
          <a:p>
            <a:pPr algn="ctr">
              <a:lnSpc>
                <a:spcPct val="150000"/>
              </a:lnSpc>
            </a:pPr>
            <a:r>
              <a:rPr lang="en-US" sz="2667">
                <a:solidFill>
                  <a:schemeClr val="tx1"/>
                </a:solidFill>
                <a:latin typeface="UTM Avo" panose="02040603050506020204" pitchFamily="18" charset="0"/>
                <a:cs typeface="Arial" panose="020B0604020202020204" pitchFamily="34" charset="0"/>
              </a:rPr>
              <a:t>chương trình</a:t>
            </a:r>
          </a:p>
          <a:p>
            <a:pPr algn="ctr">
              <a:lnSpc>
                <a:spcPct val="150000"/>
              </a:lnSpc>
            </a:pPr>
            <a:r>
              <a:rPr lang="en-US" sz="2667">
                <a:solidFill>
                  <a:schemeClr val="tx1"/>
                </a:solidFill>
                <a:latin typeface="UTM Avo" panose="02040603050506020204" pitchFamily="18" charset="0"/>
                <a:cs typeface="Arial" panose="020B0604020202020204" pitchFamily="34" charset="0"/>
              </a:rPr>
              <a:t> nào nhất?</a:t>
            </a:r>
          </a:p>
        </p:txBody>
      </p:sp>
    </p:spTree>
    <p:extLst>
      <p:ext uri="{BB962C8B-B14F-4D97-AF65-F5344CB8AC3E}">
        <p14:creationId xmlns:p14="http://schemas.microsoft.com/office/powerpoint/2010/main" val="371472372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1"/>
        <p:cNvGrpSpPr/>
        <p:nvPr/>
      </p:nvGrpSpPr>
      <p:grpSpPr>
        <a:xfrm>
          <a:off x="0" y="0"/>
          <a:ext cx="0" cy="0"/>
          <a:chOff x="0" y="0"/>
          <a:chExt cx="0" cy="0"/>
        </a:xfrm>
      </p:grpSpPr>
      <p:pic>
        <p:nvPicPr>
          <p:cNvPr id="4" name="Picture 7">
            <a:extLst>
              <a:ext uri="{FF2B5EF4-FFF2-40B4-BE49-F238E27FC236}">
                <a16:creationId xmlns:a16="http://schemas.microsoft.com/office/drawing/2014/main" id="{3DD53E12-FD4F-3D41-DBCF-E3FE1A73284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254959" y="4140200"/>
            <a:ext cx="828658" cy="990787"/>
          </a:xfrm>
          <a:prstGeom prst="rect">
            <a:avLst/>
          </a:prstGeom>
        </p:spPr>
      </p:pic>
      <p:pic>
        <p:nvPicPr>
          <p:cNvPr id="5" name="Picture 8">
            <a:extLst>
              <a:ext uri="{FF2B5EF4-FFF2-40B4-BE49-F238E27FC236}">
                <a16:creationId xmlns:a16="http://schemas.microsoft.com/office/drawing/2014/main" id="{B3DD6ACA-2D53-6E8B-DCAC-A42D0F00D20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873411" y="5781117"/>
            <a:ext cx="1374881" cy="892893"/>
          </a:xfrm>
          <a:prstGeom prst="rect">
            <a:avLst/>
          </a:prstGeom>
        </p:spPr>
      </p:pic>
      <p:pic>
        <p:nvPicPr>
          <p:cNvPr id="6" name="Picture 5">
            <a:extLst>
              <a:ext uri="{FF2B5EF4-FFF2-40B4-BE49-F238E27FC236}">
                <a16:creationId xmlns:a16="http://schemas.microsoft.com/office/drawing/2014/main" id="{5F3AA736-3CBF-717C-4A7E-F52256662875}"/>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val="0"/>
              </a:ext>
            </a:extLst>
          </a:blip>
          <a:srcRect l="13804" t="18205" r="48219" b="42941"/>
          <a:stretch/>
        </p:blipFill>
        <p:spPr>
          <a:xfrm>
            <a:off x="1544219" y="1564580"/>
            <a:ext cx="3845728" cy="2692011"/>
          </a:xfrm>
          <a:prstGeom prst="rect">
            <a:avLst/>
          </a:prstGeom>
          <a:ln w="38100">
            <a:solidFill>
              <a:srgbClr val="00B050"/>
            </a:solidFill>
          </a:ln>
        </p:spPr>
      </p:pic>
      <p:pic>
        <p:nvPicPr>
          <p:cNvPr id="8" name="Picture 7">
            <a:extLst>
              <a:ext uri="{FF2B5EF4-FFF2-40B4-BE49-F238E27FC236}">
                <a16:creationId xmlns:a16="http://schemas.microsoft.com/office/drawing/2014/main" id="{6730D2D0-01D2-9C4C-5DD7-ACCB1FC9EE97}"/>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val="0"/>
              </a:ext>
            </a:extLst>
          </a:blip>
          <a:srcRect l="54956" t="15958" r="7067" b="45188"/>
          <a:stretch/>
        </p:blipFill>
        <p:spPr>
          <a:xfrm>
            <a:off x="6699943" y="1562808"/>
            <a:ext cx="3845728" cy="2692011"/>
          </a:xfrm>
          <a:prstGeom prst="rect">
            <a:avLst/>
          </a:prstGeom>
          <a:ln w="38100">
            <a:solidFill>
              <a:srgbClr val="00B050"/>
            </a:solidFill>
          </a:ln>
        </p:spPr>
      </p:pic>
      <p:sp>
        <p:nvSpPr>
          <p:cNvPr id="9" name="Down Arrow 11">
            <a:extLst>
              <a:ext uri="{FF2B5EF4-FFF2-40B4-BE49-F238E27FC236}">
                <a16:creationId xmlns:a16="http://schemas.microsoft.com/office/drawing/2014/main" id="{7F6C8C50-D08F-14B6-ED0C-44786686E71F}"/>
              </a:ext>
            </a:extLst>
          </p:cNvPr>
          <p:cNvSpPr/>
          <p:nvPr/>
        </p:nvSpPr>
        <p:spPr>
          <a:xfrm>
            <a:off x="3150515" y="4333044"/>
            <a:ext cx="457200" cy="5588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33">
              <a:latin typeface="UTM Avo" panose="02040603050506020204" pitchFamily="18" charset="0"/>
            </a:endParaRPr>
          </a:p>
        </p:txBody>
      </p:sp>
      <p:sp>
        <p:nvSpPr>
          <p:cNvPr id="10" name="Down Arrow 12">
            <a:extLst>
              <a:ext uri="{FF2B5EF4-FFF2-40B4-BE49-F238E27FC236}">
                <a16:creationId xmlns:a16="http://schemas.microsoft.com/office/drawing/2014/main" id="{35D45B65-CE5D-CA22-4061-D633475D95F4}"/>
              </a:ext>
            </a:extLst>
          </p:cNvPr>
          <p:cNvSpPr/>
          <p:nvPr/>
        </p:nvSpPr>
        <p:spPr>
          <a:xfrm>
            <a:off x="8488782" y="4331006"/>
            <a:ext cx="457200" cy="5588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33">
              <a:latin typeface="UTM Avo" panose="02040603050506020204" pitchFamily="18" charset="0"/>
            </a:endParaRPr>
          </a:p>
        </p:txBody>
      </p:sp>
      <p:sp>
        <p:nvSpPr>
          <p:cNvPr id="11" name="Rounded Rectangle 13">
            <a:extLst>
              <a:ext uri="{FF2B5EF4-FFF2-40B4-BE49-F238E27FC236}">
                <a16:creationId xmlns:a16="http://schemas.microsoft.com/office/drawing/2014/main" id="{1AF457BC-B39F-2DDC-86EE-072368BF0518}"/>
              </a:ext>
            </a:extLst>
          </p:cNvPr>
          <p:cNvSpPr/>
          <p:nvPr/>
        </p:nvSpPr>
        <p:spPr>
          <a:xfrm>
            <a:off x="1478156" y="4965995"/>
            <a:ext cx="4079735" cy="1191085"/>
          </a:xfrm>
          <a:prstGeom prst="roundRect">
            <a:avLst/>
          </a:prstGeom>
          <a:solidFill>
            <a:srgbClr val="FFFF6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667">
                <a:solidFill>
                  <a:schemeClr val="tx1"/>
                </a:solidFill>
                <a:latin typeface="UTM Avo" panose="02040603050506020204" pitchFamily="18" charset="0"/>
                <a:cs typeface="Arial" panose="020B0604020202020204" pitchFamily="34" charset="0"/>
              </a:rPr>
              <a:t>Học tiếng Anh </a:t>
            </a:r>
          </a:p>
          <a:p>
            <a:pPr algn="ctr">
              <a:lnSpc>
                <a:spcPct val="150000"/>
              </a:lnSpc>
            </a:pPr>
            <a:r>
              <a:rPr lang="en-US" sz="2667">
                <a:solidFill>
                  <a:schemeClr val="tx1"/>
                </a:solidFill>
                <a:latin typeface="UTM Avo" panose="02040603050506020204" pitchFamily="18" charset="0"/>
                <a:cs typeface="Arial" panose="020B0604020202020204" pitchFamily="34" charset="0"/>
              </a:rPr>
              <a:t>trên sóng phát thanh</a:t>
            </a:r>
          </a:p>
        </p:txBody>
      </p:sp>
      <p:sp>
        <p:nvSpPr>
          <p:cNvPr id="12" name="Rounded Rectangle 14">
            <a:extLst>
              <a:ext uri="{FF2B5EF4-FFF2-40B4-BE49-F238E27FC236}">
                <a16:creationId xmlns:a16="http://schemas.microsoft.com/office/drawing/2014/main" id="{4B4B41A4-D438-7048-A3D9-107CE1C9526A}"/>
              </a:ext>
            </a:extLst>
          </p:cNvPr>
          <p:cNvSpPr/>
          <p:nvPr/>
        </p:nvSpPr>
        <p:spPr>
          <a:xfrm>
            <a:off x="6793676" y="4965994"/>
            <a:ext cx="4079735" cy="1191085"/>
          </a:xfrm>
          <a:prstGeom prst="roundRect">
            <a:avLst/>
          </a:prstGeom>
          <a:solidFill>
            <a:srgbClr val="FFFF6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667">
                <a:solidFill>
                  <a:schemeClr val="tx1"/>
                </a:solidFill>
                <a:latin typeface="UTM Avo" panose="02040603050506020204" pitchFamily="18" charset="0"/>
                <a:cs typeface="Arial" panose="020B0604020202020204" pitchFamily="34" charset="0"/>
              </a:rPr>
              <a:t>Kể chuyện cổ tích </a:t>
            </a:r>
          </a:p>
        </p:txBody>
      </p:sp>
    </p:spTree>
    <p:extLst>
      <p:ext uri="{BB962C8B-B14F-4D97-AF65-F5344CB8AC3E}">
        <p14:creationId xmlns:p14="http://schemas.microsoft.com/office/powerpoint/2010/main" val="218606504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ppt_x"/>
                                          </p:val>
                                        </p:tav>
                                        <p:tav tm="100000">
                                          <p:val>
                                            <p:strVal val="#ppt_x"/>
                                          </p:val>
                                        </p:tav>
                                      </p:tavLst>
                                    </p:anim>
                                    <p:anim calcmode="lin" valueType="num">
                                      <p:cBhvr additive="base">
                                        <p:cTn id="29"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1"/>
        <p:cNvGrpSpPr/>
        <p:nvPr/>
      </p:nvGrpSpPr>
      <p:grpSpPr>
        <a:xfrm>
          <a:off x="0" y="0"/>
          <a:ext cx="0" cy="0"/>
          <a:chOff x="0" y="0"/>
          <a:chExt cx="0" cy="0"/>
        </a:xfrm>
      </p:grpSpPr>
      <p:pic>
        <p:nvPicPr>
          <p:cNvPr id="6" name="Picture 5">
            <a:extLst>
              <a:ext uri="{FF2B5EF4-FFF2-40B4-BE49-F238E27FC236}">
                <a16:creationId xmlns:a16="http://schemas.microsoft.com/office/drawing/2014/main" id="{0FDB8A25-9160-005B-1400-4C9AA92C020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223" t="55661" r="56800" b="5485"/>
          <a:stretch/>
        </p:blipFill>
        <p:spPr>
          <a:xfrm>
            <a:off x="1315102" y="1602256"/>
            <a:ext cx="3883319" cy="2718324"/>
          </a:xfrm>
          <a:prstGeom prst="rect">
            <a:avLst/>
          </a:prstGeom>
          <a:ln w="38100">
            <a:solidFill>
              <a:srgbClr val="00B050"/>
            </a:solidFill>
          </a:ln>
        </p:spPr>
      </p:pic>
      <p:pic>
        <p:nvPicPr>
          <p:cNvPr id="8" name="Picture 7">
            <a:extLst>
              <a:ext uri="{FF2B5EF4-FFF2-40B4-BE49-F238E27FC236}">
                <a16:creationId xmlns:a16="http://schemas.microsoft.com/office/drawing/2014/main" id="{CBA00C09-8E6B-1F19-10B8-E6B274A0E7F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498" t="56299" r="10483" b="4847"/>
          <a:stretch/>
        </p:blipFill>
        <p:spPr>
          <a:xfrm>
            <a:off x="6324276" y="1602256"/>
            <a:ext cx="4807919" cy="2718324"/>
          </a:xfrm>
          <a:prstGeom prst="rect">
            <a:avLst/>
          </a:prstGeom>
          <a:ln w="38100">
            <a:solidFill>
              <a:srgbClr val="00B050"/>
            </a:solidFill>
          </a:ln>
        </p:spPr>
      </p:pic>
      <p:sp>
        <p:nvSpPr>
          <p:cNvPr id="9" name="Down Arrow 11">
            <a:extLst>
              <a:ext uri="{FF2B5EF4-FFF2-40B4-BE49-F238E27FC236}">
                <a16:creationId xmlns:a16="http://schemas.microsoft.com/office/drawing/2014/main" id="{F99D2A78-7860-621B-E748-6B39D7FA56C2}"/>
              </a:ext>
            </a:extLst>
          </p:cNvPr>
          <p:cNvSpPr/>
          <p:nvPr/>
        </p:nvSpPr>
        <p:spPr>
          <a:xfrm>
            <a:off x="2995637" y="4356193"/>
            <a:ext cx="457200" cy="5588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33">
              <a:latin typeface="UTM Avo" panose="02040603050506020204" pitchFamily="18" charset="0"/>
            </a:endParaRPr>
          </a:p>
        </p:txBody>
      </p:sp>
      <p:sp>
        <p:nvSpPr>
          <p:cNvPr id="10" name="Down Arrow 12">
            <a:extLst>
              <a:ext uri="{FF2B5EF4-FFF2-40B4-BE49-F238E27FC236}">
                <a16:creationId xmlns:a16="http://schemas.microsoft.com/office/drawing/2014/main" id="{0CDFE53F-1D68-0439-FDE0-EE0317E34E5B}"/>
              </a:ext>
            </a:extLst>
          </p:cNvPr>
          <p:cNvSpPr/>
          <p:nvPr/>
        </p:nvSpPr>
        <p:spPr>
          <a:xfrm>
            <a:off x="8499636" y="4380806"/>
            <a:ext cx="457200" cy="5588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33">
              <a:latin typeface="UTM Avo" panose="02040603050506020204" pitchFamily="18" charset="0"/>
            </a:endParaRPr>
          </a:p>
        </p:txBody>
      </p:sp>
      <p:sp>
        <p:nvSpPr>
          <p:cNvPr id="11" name="Rounded Rectangle 13">
            <a:extLst>
              <a:ext uri="{FF2B5EF4-FFF2-40B4-BE49-F238E27FC236}">
                <a16:creationId xmlns:a16="http://schemas.microsoft.com/office/drawing/2014/main" id="{D4229289-B1E4-D66C-E861-9598FE8061E3}"/>
              </a:ext>
            </a:extLst>
          </p:cNvPr>
          <p:cNvSpPr/>
          <p:nvPr/>
        </p:nvSpPr>
        <p:spPr>
          <a:xfrm>
            <a:off x="1344692" y="4939869"/>
            <a:ext cx="4079735" cy="1191085"/>
          </a:xfrm>
          <a:prstGeom prst="roundRect">
            <a:avLst/>
          </a:prstGeom>
          <a:solidFill>
            <a:srgbClr val="FFFF6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667">
                <a:solidFill>
                  <a:schemeClr val="tx1"/>
                </a:solidFill>
                <a:latin typeface="UTM Avo" panose="02040603050506020204" pitchFamily="18" charset="0"/>
                <a:cs typeface="Arial" panose="020B0604020202020204" pitchFamily="34" charset="0"/>
              </a:rPr>
              <a:t>Chương trình ca nhạc dành cho thiếu nhi</a:t>
            </a:r>
          </a:p>
        </p:txBody>
      </p:sp>
      <p:sp>
        <p:nvSpPr>
          <p:cNvPr id="12" name="Rounded Rectangle 14">
            <a:extLst>
              <a:ext uri="{FF2B5EF4-FFF2-40B4-BE49-F238E27FC236}">
                <a16:creationId xmlns:a16="http://schemas.microsoft.com/office/drawing/2014/main" id="{B4862F44-EAA5-6747-27E4-2FD005376319}"/>
              </a:ext>
            </a:extLst>
          </p:cNvPr>
          <p:cNvSpPr/>
          <p:nvPr/>
        </p:nvSpPr>
        <p:spPr>
          <a:xfrm>
            <a:off x="6705388" y="4939869"/>
            <a:ext cx="4079735" cy="1191085"/>
          </a:xfrm>
          <a:prstGeom prst="roundRect">
            <a:avLst/>
          </a:prstGeom>
          <a:solidFill>
            <a:srgbClr val="FFFF6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667">
                <a:solidFill>
                  <a:schemeClr val="tx1"/>
                </a:solidFill>
                <a:latin typeface="UTM Avo" panose="02040603050506020204" pitchFamily="18" charset="0"/>
                <a:cs typeface="Arial" panose="020B0604020202020204" pitchFamily="34" charset="0"/>
              </a:rPr>
              <a:t>Bản tin thời tiết</a:t>
            </a:r>
          </a:p>
        </p:txBody>
      </p:sp>
    </p:spTree>
    <p:extLst>
      <p:ext uri="{BB962C8B-B14F-4D97-AF65-F5344CB8AC3E}">
        <p14:creationId xmlns:p14="http://schemas.microsoft.com/office/powerpoint/2010/main" val="356833536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ppt_x"/>
                                          </p:val>
                                        </p:tav>
                                        <p:tav tm="100000">
                                          <p:val>
                                            <p:strVal val="#ppt_x"/>
                                          </p:val>
                                        </p:tav>
                                      </p:tavLst>
                                    </p:anim>
                                    <p:anim calcmode="lin" valueType="num">
                                      <p:cBhvr additive="base">
                                        <p:cTn id="29"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1"/>
        <p:cNvGrpSpPr/>
        <p:nvPr/>
      </p:nvGrpSpPr>
      <p:grpSpPr>
        <a:xfrm>
          <a:off x="0" y="0"/>
          <a:ext cx="0" cy="0"/>
          <a:chOff x="0" y="0"/>
          <a:chExt cx="0" cy="0"/>
        </a:xfrm>
      </p:grpSpPr>
      <p:sp>
        <p:nvSpPr>
          <p:cNvPr id="17" name="Rectangle 16">
            <a:extLst>
              <a:ext uri="{FF2B5EF4-FFF2-40B4-BE49-F238E27FC236}">
                <a16:creationId xmlns:a16="http://schemas.microsoft.com/office/drawing/2014/main" id="{7C3D0445-4F07-4D6F-1CAE-4EF84A7163D1}"/>
              </a:ext>
            </a:extLst>
          </p:cNvPr>
          <p:cNvSpPr/>
          <p:nvPr/>
        </p:nvSpPr>
        <p:spPr>
          <a:xfrm>
            <a:off x="7083706" y="3738623"/>
            <a:ext cx="5108294" cy="3119377"/>
          </a:xfrm>
          <a:prstGeom prst="rect">
            <a:avLst/>
          </a:prstGeom>
          <a:solidFill>
            <a:srgbClr val="FFFA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1934C0B-8457-A65F-9257-DA629D4B16B7}"/>
              </a:ext>
            </a:extLst>
          </p:cNvPr>
          <p:cNvSpPr txBox="1"/>
          <p:nvPr/>
        </p:nvSpPr>
        <p:spPr>
          <a:xfrm>
            <a:off x="974763" y="1393063"/>
            <a:ext cx="10881843" cy="574388"/>
          </a:xfrm>
          <a:prstGeom prst="rect">
            <a:avLst/>
          </a:prstGeom>
          <a:noFill/>
        </p:spPr>
        <p:txBody>
          <a:bodyPr wrap="square" rtlCol="0">
            <a:spAutoFit/>
          </a:bodyPr>
          <a:lstStyle/>
          <a:p>
            <a:pPr>
              <a:lnSpc>
                <a:spcPct val="150000"/>
              </a:lnSpc>
            </a:pPr>
            <a:r>
              <a:rPr lang="en-US" sz="2400" b="1">
                <a:solidFill>
                  <a:srgbClr val="FF0000"/>
                </a:solidFill>
                <a:latin typeface="UTM Avo" panose="02040603050506020204" pitchFamily="18" charset="0"/>
                <a:cs typeface="Arial" panose="020B0604020202020204" pitchFamily="34" charset="0"/>
              </a:rPr>
              <a:t>HĐ 6: Nhận biết các bộ phận của máy thu thanh</a:t>
            </a:r>
          </a:p>
        </p:txBody>
      </p:sp>
      <p:pic>
        <p:nvPicPr>
          <p:cNvPr id="8" name="Picture 7">
            <a:extLst>
              <a:ext uri="{FF2B5EF4-FFF2-40B4-BE49-F238E27FC236}">
                <a16:creationId xmlns:a16="http://schemas.microsoft.com/office/drawing/2014/main" id="{1773D181-4C98-B0CF-0619-18EE3CF1239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172" t="16382" r="15928" b="48850"/>
          <a:stretch/>
        </p:blipFill>
        <p:spPr>
          <a:xfrm>
            <a:off x="3343928" y="3429000"/>
            <a:ext cx="5171067" cy="2633414"/>
          </a:xfrm>
          <a:prstGeom prst="rect">
            <a:avLst/>
          </a:prstGeom>
        </p:spPr>
      </p:pic>
      <p:sp>
        <p:nvSpPr>
          <p:cNvPr id="9" name="TextBox 8">
            <a:extLst>
              <a:ext uri="{FF2B5EF4-FFF2-40B4-BE49-F238E27FC236}">
                <a16:creationId xmlns:a16="http://schemas.microsoft.com/office/drawing/2014/main" id="{4B809ADB-2E29-4446-AEF1-9B45D74CC2B2}"/>
              </a:ext>
            </a:extLst>
          </p:cNvPr>
          <p:cNvSpPr txBox="1"/>
          <p:nvPr/>
        </p:nvSpPr>
        <p:spPr>
          <a:xfrm>
            <a:off x="585481" y="1884121"/>
            <a:ext cx="10973910" cy="567848"/>
          </a:xfrm>
          <a:prstGeom prst="rect">
            <a:avLst/>
          </a:prstGeom>
          <a:noFill/>
        </p:spPr>
        <p:txBody>
          <a:bodyPr wrap="square" rtlCol="0">
            <a:spAutoFit/>
          </a:bodyPr>
          <a:lstStyle/>
          <a:p>
            <a:pPr marL="381019" indent="-381019">
              <a:lnSpc>
                <a:spcPct val="150000"/>
              </a:lnSpc>
              <a:buFont typeface="Wingdings" panose="05000000000000000000" pitchFamily="2" charset="2"/>
              <a:buChar char="Ø"/>
            </a:pPr>
            <a:r>
              <a:rPr lang="en-US" sz="2400">
                <a:latin typeface="UTM Avo" panose="02040603050506020204" pitchFamily="18" charset="0"/>
                <a:cs typeface="Arial" panose="020B0604020202020204" pitchFamily="34" charset="0"/>
              </a:rPr>
              <a:t>Quan sát các bộ phận chính của máy thu thanh và chỉ ra chức năng:</a:t>
            </a:r>
          </a:p>
        </p:txBody>
      </p:sp>
      <p:sp>
        <p:nvSpPr>
          <p:cNvPr id="10" name="Rounded Rectangle 9">
            <a:extLst>
              <a:ext uri="{FF2B5EF4-FFF2-40B4-BE49-F238E27FC236}">
                <a16:creationId xmlns:a16="http://schemas.microsoft.com/office/drawing/2014/main" id="{487B1787-CBF9-D6B3-6D51-822486A7E45F}"/>
              </a:ext>
            </a:extLst>
          </p:cNvPr>
          <p:cNvSpPr/>
          <p:nvPr/>
        </p:nvSpPr>
        <p:spPr>
          <a:xfrm>
            <a:off x="8450945" y="4205137"/>
            <a:ext cx="3108446" cy="495393"/>
          </a:xfrm>
          <a:prstGeom prst="roundRect">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UTM Avo" panose="02040603050506020204" pitchFamily="18" charset="0"/>
                <a:cs typeface="Arial" panose="020B0604020202020204" pitchFamily="34" charset="0"/>
              </a:rPr>
              <a:t>1. Công tắc nguồn</a:t>
            </a:r>
          </a:p>
        </p:txBody>
      </p:sp>
      <p:sp>
        <p:nvSpPr>
          <p:cNvPr id="11" name="Rounded Rectangle 16">
            <a:extLst>
              <a:ext uri="{FF2B5EF4-FFF2-40B4-BE49-F238E27FC236}">
                <a16:creationId xmlns:a16="http://schemas.microsoft.com/office/drawing/2014/main" id="{7FDB7D19-6D1A-42F2-FDE5-0E645149704C}"/>
              </a:ext>
            </a:extLst>
          </p:cNvPr>
          <p:cNvSpPr/>
          <p:nvPr/>
        </p:nvSpPr>
        <p:spPr>
          <a:xfrm>
            <a:off x="8474507" y="4971994"/>
            <a:ext cx="3108446" cy="495393"/>
          </a:xfrm>
          <a:prstGeom prst="roundRect">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UTM Avo" panose="02040603050506020204" pitchFamily="18" charset="0"/>
                <a:cs typeface="Arial" panose="020B0604020202020204" pitchFamily="34" charset="0"/>
              </a:rPr>
              <a:t>2. Chuyển chế độ</a:t>
            </a:r>
          </a:p>
        </p:txBody>
      </p:sp>
      <p:sp>
        <p:nvSpPr>
          <p:cNvPr id="12" name="Rounded Rectangle 17">
            <a:extLst>
              <a:ext uri="{FF2B5EF4-FFF2-40B4-BE49-F238E27FC236}">
                <a16:creationId xmlns:a16="http://schemas.microsoft.com/office/drawing/2014/main" id="{F56EFAB7-8633-322F-1BFF-A4AAC0CF83ED}"/>
              </a:ext>
            </a:extLst>
          </p:cNvPr>
          <p:cNvSpPr/>
          <p:nvPr/>
        </p:nvSpPr>
        <p:spPr>
          <a:xfrm>
            <a:off x="7859863" y="5744084"/>
            <a:ext cx="3108446" cy="495393"/>
          </a:xfrm>
          <a:prstGeom prst="roundRect">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UTM Avo" panose="02040603050506020204" pitchFamily="18" charset="0"/>
                <a:cs typeface="Arial" panose="020B0604020202020204" pitchFamily="34" charset="0"/>
              </a:rPr>
              <a:t>3. Núm chỉnh âm</a:t>
            </a:r>
          </a:p>
        </p:txBody>
      </p:sp>
      <p:sp>
        <p:nvSpPr>
          <p:cNvPr id="13" name="Rounded Rectangle 18">
            <a:extLst>
              <a:ext uri="{FF2B5EF4-FFF2-40B4-BE49-F238E27FC236}">
                <a16:creationId xmlns:a16="http://schemas.microsoft.com/office/drawing/2014/main" id="{B365DEB4-0333-0199-AC1F-39B68AE6EDBE}"/>
              </a:ext>
            </a:extLst>
          </p:cNvPr>
          <p:cNvSpPr/>
          <p:nvPr/>
        </p:nvSpPr>
        <p:spPr>
          <a:xfrm>
            <a:off x="1343617" y="5923748"/>
            <a:ext cx="2726813" cy="495393"/>
          </a:xfrm>
          <a:prstGeom prst="roundRect">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UTM Avo" panose="02040603050506020204" pitchFamily="18" charset="0"/>
                <a:cs typeface="Arial" panose="020B0604020202020204" pitchFamily="34" charset="0"/>
              </a:rPr>
              <a:t>4. Núm dò kênh</a:t>
            </a:r>
          </a:p>
        </p:txBody>
      </p:sp>
      <p:sp>
        <p:nvSpPr>
          <p:cNvPr id="14" name="Rounded Rectangle 19">
            <a:extLst>
              <a:ext uri="{FF2B5EF4-FFF2-40B4-BE49-F238E27FC236}">
                <a16:creationId xmlns:a16="http://schemas.microsoft.com/office/drawing/2014/main" id="{E41E2EF2-6C8B-E7E6-1B0B-3827DC9A8001}"/>
              </a:ext>
            </a:extLst>
          </p:cNvPr>
          <p:cNvSpPr/>
          <p:nvPr/>
        </p:nvSpPr>
        <p:spPr>
          <a:xfrm>
            <a:off x="681166" y="4313168"/>
            <a:ext cx="2726813" cy="495393"/>
          </a:xfrm>
          <a:prstGeom prst="roundRect">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UTM Avo" panose="02040603050506020204" pitchFamily="18" charset="0"/>
                <a:cs typeface="Arial" panose="020B0604020202020204" pitchFamily="34" charset="0"/>
              </a:rPr>
              <a:t>5. Loa </a:t>
            </a:r>
          </a:p>
        </p:txBody>
      </p:sp>
      <p:sp>
        <p:nvSpPr>
          <p:cNvPr id="15" name="Rounded Rectangle 20">
            <a:extLst>
              <a:ext uri="{FF2B5EF4-FFF2-40B4-BE49-F238E27FC236}">
                <a16:creationId xmlns:a16="http://schemas.microsoft.com/office/drawing/2014/main" id="{5C6D1DD5-2C2F-B8CB-21A7-18CE87C5BCC5}"/>
              </a:ext>
            </a:extLst>
          </p:cNvPr>
          <p:cNvSpPr/>
          <p:nvPr/>
        </p:nvSpPr>
        <p:spPr>
          <a:xfrm>
            <a:off x="2170263" y="2899086"/>
            <a:ext cx="2726813" cy="495393"/>
          </a:xfrm>
          <a:prstGeom prst="roundRect">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UTM Avo" panose="02040603050506020204" pitchFamily="18" charset="0"/>
                <a:cs typeface="Arial" panose="020B0604020202020204" pitchFamily="34" charset="0"/>
              </a:rPr>
              <a:t>6. Ăng – ten </a:t>
            </a:r>
          </a:p>
        </p:txBody>
      </p:sp>
      <p:sp>
        <p:nvSpPr>
          <p:cNvPr id="16" name="Rounded Rectangle 21">
            <a:extLst>
              <a:ext uri="{FF2B5EF4-FFF2-40B4-BE49-F238E27FC236}">
                <a16:creationId xmlns:a16="http://schemas.microsoft.com/office/drawing/2014/main" id="{B2B1567D-750C-F885-FC3C-175FFC86F85E}"/>
              </a:ext>
            </a:extLst>
          </p:cNvPr>
          <p:cNvSpPr/>
          <p:nvPr/>
        </p:nvSpPr>
        <p:spPr>
          <a:xfrm>
            <a:off x="7087538" y="2836473"/>
            <a:ext cx="2726813" cy="495393"/>
          </a:xfrm>
          <a:prstGeom prst="roundRect">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UTM Avo" panose="02040603050506020204" pitchFamily="18" charset="0"/>
                <a:cs typeface="Arial" panose="020B0604020202020204" pitchFamily="34" charset="0"/>
              </a:rPr>
              <a:t>7. Bảng hiển thị</a:t>
            </a:r>
          </a:p>
        </p:txBody>
      </p:sp>
    </p:spTree>
    <p:extLst>
      <p:ext uri="{BB962C8B-B14F-4D97-AF65-F5344CB8AC3E}">
        <p14:creationId xmlns:p14="http://schemas.microsoft.com/office/powerpoint/2010/main" val="412010919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ppt_x"/>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additive="base">
                                        <p:cTn id="53" dur="500" fill="hold"/>
                                        <p:tgtEl>
                                          <p:spTgt spid="15"/>
                                        </p:tgtEl>
                                        <p:attrNameLst>
                                          <p:attrName>ppt_x</p:attrName>
                                        </p:attrNameLst>
                                      </p:cBhvr>
                                      <p:tavLst>
                                        <p:tav tm="0">
                                          <p:val>
                                            <p:strVal val="#ppt_x"/>
                                          </p:val>
                                        </p:tav>
                                        <p:tav tm="100000">
                                          <p:val>
                                            <p:strVal val="#ppt_x"/>
                                          </p:val>
                                        </p:tav>
                                      </p:tavLst>
                                    </p:anim>
                                    <p:anim calcmode="lin" valueType="num">
                                      <p:cBhvr additive="base">
                                        <p:cTn id="5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500" fill="hold"/>
                                        <p:tgtEl>
                                          <p:spTgt spid="16"/>
                                        </p:tgtEl>
                                        <p:attrNameLst>
                                          <p:attrName>ppt_x</p:attrName>
                                        </p:attrNameLst>
                                      </p:cBhvr>
                                      <p:tavLst>
                                        <p:tav tm="0">
                                          <p:val>
                                            <p:strVal val="#ppt_x"/>
                                          </p:val>
                                        </p:tav>
                                        <p:tav tm="100000">
                                          <p:val>
                                            <p:strVal val="#ppt_x"/>
                                          </p:val>
                                        </p:tav>
                                      </p:tavLst>
                                    </p:anim>
                                    <p:anim calcmode="lin" valueType="num">
                                      <p:cBhvr additive="base">
                                        <p:cTn id="6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animBg="1"/>
      <p:bldP spid="11" grpId="0" animBg="1"/>
      <p:bldP spid="12" grpId="0" animBg="1"/>
      <p:bldP spid="13" grpId="0" animBg="1"/>
      <p:bldP spid="14" grpId="0" animBg="1"/>
      <p:bldP spid="15" grpId="0" animBg="1"/>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1"/>
        <p:cNvGrpSpPr/>
        <p:nvPr/>
      </p:nvGrpSpPr>
      <p:grpSpPr>
        <a:xfrm>
          <a:off x="0" y="0"/>
          <a:ext cx="0" cy="0"/>
          <a:chOff x="0" y="0"/>
          <a:chExt cx="0" cy="0"/>
        </a:xfrm>
      </p:grpSpPr>
      <p:sp>
        <p:nvSpPr>
          <p:cNvPr id="20" name="Rectangle 19">
            <a:extLst>
              <a:ext uri="{FF2B5EF4-FFF2-40B4-BE49-F238E27FC236}">
                <a16:creationId xmlns:a16="http://schemas.microsoft.com/office/drawing/2014/main" id="{7A92080F-4AD3-7EEE-41C4-4E4E0A4E7E33}"/>
              </a:ext>
            </a:extLst>
          </p:cNvPr>
          <p:cNvSpPr/>
          <p:nvPr/>
        </p:nvSpPr>
        <p:spPr>
          <a:xfrm>
            <a:off x="7083706" y="3738623"/>
            <a:ext cx="5108294" cy="3119377"/>
          </a:xfrm>
          <a:prstGeom prst="rect">
            <a:avLst/>
          </a:prstGeom>
          <a:solidFill>
            <a:srgbClr val="FFFA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9">
            <a:extLst>
              <a:ext uri="{FF2B5EF4-FFF2-40B4-BE49-F238E27FC236}">
                <a16:creationId xmlns:a16="http://schemas.microsoft.com/office/drawing/2014/main" id="{7D79DD44-2832-240F-78FF-1F84191B32D9}"/>
              </a:ext>
            </a:extLst>
          </p:cNvPr>
          <p:cNvSpPr/>
          <p:nvPr/>
        </p:nvSpPr>
        <p:spPr>
          <a:xfrm>
            <a:off x="1158357" y="2441206"/>
            <a:ext cx="3528747" cy="758237"/>
          </a:xfrm>
          <a:prstGeom prst="roundRect">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UTM Avo" panose="02040603050506020204" pitchFamily="18" charset="0"/>
                <a:cs typeface="Arial" panose="020B0604020202020204" pitchFamily="34" charset="0"/>
              </a:rPr>
              <a:t>1. Công tắc nguồn</a:t>
            </a:r>
          </a:p>
        </p:txBody>
      </p:sp>
      <p:sp>
        <p:nvSpPr>
          <p:cNvPr id="8" name="Rounded Rectangle 16">
            <a:extLst>
              <a:ext uri="{FF2B5EF4-FFF2-40B4-BE49-F238E27FC236}">
                <a16:creationId xmlns:a16="http://schemas.microsoft.com/office/drawing/2014/main" id="{D148D0C4-6372-BA4E-DF48-3042A5D41A3E}"/>
              </a:ext>
            </a:extLst>
          </p:cNvPr>
          <p:cNvSpPr/>
          <p:nvPr/>
        </p:nvSpPr>
        <p:spPr>
          <a:xfrm>
            <a:off x="1158357" y="3626144"/>
            <a:ext cx="3528747" cy="720636"/>
          </a:xfrm>
          <a:prstGeom prst="roundRect">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UTM Avo" panose="02040603050506020204" pitchFamily="18" charset="0"/>
                <a:cs typeface="Arial" panose="020B0604020202020204" pitchFamily="34" charset="0"/>
              </a:rPr>
              <a:t>2. Nút chuyển chế độ</a:t>
            </a:r>
          </a:p>
        </p:txBody>
      </p:sp>
      <p:sp>
        <p:nvSpPr>
          <p:cNvPr id="9" name="Rounded Rectangle 17">
            <a:extLst>
              <a:ext uri="{FF2B5EF4-FFF2-40B4-BE49-F238E27FC236}">
                <a16:creationId xmlns:a16="http://schemas.microsoft.com/office/drawing/2014/main" id="{50214895-473C-54B0-EA82-9D4883FC9774}"/>
              </a:ext>
            </a:extLst>
          </p:cNvPr>
          <p:cNvSpPr/>
          <p:nvPr/>
        </p:nvSpPr>
        <p:spPr>
          <a:xfrm>
            <a:off x="1158357" y="4729114"/>
            <a:ext cx="3528747" cy="829870"/>
          </a:xfrm>
          <a:prstGeom prst="roundRect">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UTM Avo" panose="02040603050506020204" pitchFamily="18" charset="0"/>
                <a:cs typeface="Arial" panose="020B0604020202020204" pitchFamily="34" charset="0"/>
              </a:rPr>
              <a:t>3. Núm chỉnh âm</a:t>
            </a:r>
          </a:p>
        </p:txBody>
      </p:sp>
      <p:sp>
        <p:nvSpPr>
          <p:cNvPr id="10" name="Rounded Rectangle 18">
            <a:extLst>
              <a:ext uri="{FF2B5EF4-FFF2-40B4-BE49-F238E27FC236}">
                <a16:creationId xmlns:a16="http://schemas.microsoft.com/office/drawing/2014/main" id="{10AE017E-A2E4-E984-BDE5-7E74EDE402CB}"/>
              </a:ext>
            </a:extLst>
          </p:cNvPr>
          <p:cNvSpPr/>
          <p:nvPr/>
        </p:nvSpPr>
        <p:spPr>
          <a:xfrm>
            <a:off x="1158357" y="5878334"/>
            <a:ext cx="3528747" cy="815519"/>
          </a:xfrm>
          <a:prstGeom prst="roundRect">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UTM Avo" panose="02040603050506020204" pitchFamily="18" charset="0"/>
                <a:cs typeface="Arial" panose="020B0604020202020204" pitchFamily="34" charset="0"/>
              </a:rPr>
              <a:t>4. Núm dò kênh</a:t>
            </a:r>
          </a:p>
        </p:txBody>
      </p:sp>
      <p:sp>
        <p:nvSpPr>
          <p:cNvPr id="11" name="TextBox 10">
            <a:extLst>
              <a:ext uri="{FF2B5EF4-FFF2-40B4-BE49-F238E27FC236}">
                <a16:creationId xmlns:a16="http://schemas.microsoft.com/office/drawing/2014/main" id="{A42F13DA-0DA3-8283-4EB7-FDB800CC3A57}"/>
              </a:ext>
            </a:extLst>
          </p:cNvPr>
          <p:cNvSpPr txBox="1"/>
          <p:nvPr/>
        </p:nvSpPr>
        <p:spPr>
          <a:xfrm>
            <a:off x="978704" y="1599478"/>
            <a:ext cx="6516247" cy="461665"/>
          </a:xfrm>
          <a:prstGeom prst="rect">
            <a:avLst/>
          </a:prstGeom>
          <a:noFill/>
        </p:spPr>
        <p:txBody>
          <a:bodyPr wrap="square" rtlCol="0">
            <a:spAutoFit/>
          </a:bodyPr>
          <a:lstStyle/>
          <a:p>
            <a:pPr marL="457223" indent="-457223">
              <a:buFont typeface="Wingdings" panose="05000000000000000000" pitchFamily="2" charset="2"/>
              <a:buChar char="Ø"/>
            </a:pPr>
            <a:r>
              <a:rPr lang="en-US" sz="2400">
                <a:latin typeface="UTM Avo" panose="02040603050506020204" pitchFamily="18" charset="0"/>
                <a:cs typeface="Arial" panose="020B0604020202020204" pitchFamily="34" charset="0"/>
              </a:rPr>
              <a:t>Chức năng của các bộ phận chính: </a:t>
            </a:r>
          </a:p>
        </p:txBody>
      </p:sp>
      <p:sp>
        <p:nvSpPr>
          <p:cNvPr id="12" name="TextBox 11">
            <a:extLst>
              <a:ext uri="{FF2B5EF4-FFF2-40B4-BE49-F238E27FC236}">
                <a16:creationId xmlns:a16="http://schemas.microsoft.com/office/drawing/2014/main" id="{ADE2DA5A-70EA-80D0-49F4-5549C63FD523}"/>
              </a:ext>
            </a:extLst>
          </p:cNvPr>
          <p:cNvSpPr txBox="1"/>
          <p:nvPr/>
        </p:nvSpPr>
        <p:spPr>
          <a:xfrm>
            <a:off x="6360779" y="2558714"/>
            <a:ext cx="4114800" cy="461665"/>
          </a:xfrm>
          <a:prstGeom prst="rect">
            <a:avLst/>
          </a:prstGeom>
          <a:noFill/>
        </p:spPr>
        <p:txBody>
          <a:bodyPr wrap="square" rtlCol="0">
            <a:spAutoFit/>
          </a:bodyPr>
          <a:lstStyle/>
          <a:p>
            <a:r>
              <a:rPr lang="en-US" sz="2400">
                <a:latin typeface="UTM Avo" panose="02040603050506020204" pitchFamily="18" charset="0"/>
                <a:cs typeface="Arial" panose="020B0604020202020204" pitchFamily="34" charset="0"/>
              </a:rPr>
              <a:t>Bật tắt máy thu thanh</a:t>
            </a:r>
          </a:p>
        </p:txBody>
      </p:sp>
      <p:sp>
        <p:nvSpPr>
          <p:cNvPr id="13" name="Right Arrow 13">
            <a:extLst>
              <a:ext uri="{FF2B5EF4-FFF2-40B4-BE49-F238E27FC236}">
                <a16:creationId xmlns:a16="http://schemas.microsoft.com/office/drawing/2014/main" id="{7E77397F-9E8F-631D-9E62-AEAD072F8877}"/>
              </a:ext>
            </a:extLst>
          </p:cNvPr>
          <p:cNvSpPr/>
          <p:nvPr/>
        </p:nvSpPr>
        <p:spPr>
          <a:xfrm>
            <a:off x="4965141" y="2703748"/>
            <a:ext cx="1117600" cy="26161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UTM Avo" panose="02040603050506020204" pitchFamily="18" charset="0"/>
            </a:endParaRPr>
          </a:p>
        </p:txBody>
      </p:sp>
      <p:sp>
        <p:nvSpPr>
          <p:cNvPr id="14" name="Right Arrow 22">
            <a:extLst>
              <a:ext uri="{FF2B5EF4-FFF2-40B4-BE49-F238E27FC236}">
                <a16:creationId xmlns:a16="http://schemas.microsoft.com/office/drawing/2014/main" id="{25007451-9E48-06FC-9247-8F10F2E90759}"/>
              </a:ext>
            </a:extLst>
          </p:cNvPr>
          <p:cNvSpPr/>
          <p:nvPr/>
        </p:nvSpPr>
        <p:spPr>
          <a:xfrm>
            <a:off x="4982862" y="3765590"/>
            <a:ext cx="1117600" cy="26161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UTM Avo" panose="02040603050506020204" pitchFamily="18" charset="0"/>
            </a:endParaRPr>
          </a:p>
        </p:txBody>
      </p:sp>
      <p:sp>
        <p:nvSpPr>
          <p:cNvPr id="15" name="TextBox 14">
            <a:extLst>
              <a:ext uri="{FF2B5EF4-FFF2-40B4-BE49-F238E27FC236}">
                <a16:creationId xmlns:a16="http://schemas.microsoft.com/office/drawing/2014/main" id="{C4547BA1-3D85-8837-1F56-22D2005F7396}"/>
              </a:ext>
            </a:extLst>
          </p:cNvPr>
          <p:cNvSpPr txBox="1"/>
          <p:nvPr/>
        </p:nvSpPr>
        <p:spPr>
          <a:xfrm>
            <a:off x="6360780" y="3634784"/>
            <a:ext cx="4625525" cy="461665"/>
          </a:xfrm>
          <a:prstGeom prst="rect">
            <a:avLst/>
          </a:prstGeom>
          <a:noFill/>
        </p:spPr>
        <p:txBody>
          <a:bodyPr wrap="square" rtlCol="0">
            <a:spAutoFit/>
          </a:bodyPr>
          <a:lstStyle/>
          <a:p>
            <a:r>
              <a:rPr lang="en-US" sz="2400">
                <a:latin typeface="UTM Avo" panose="02040603050506020204" pitchFamily="18" charset="0"/>
                <a:cs typeface="Arial" panose="020B0604020202020204" pitchFamily="34" charset="0"/>
              </a:rPr>
              <a:t>Chọn chế độ AM hoặc FM</a:t>
            </a:r>
          </a:p>
        </p:txBody>
      </p:sp>
      <p:sp>
        <p:nvSpPr>
          <p:cNvPr id="16" name="Right Arrow 24">
            <a:extLst>
              <a:ext uri="{FF2B5EF4-FFF2-40B4-BE49-F238E27FC236}">
                <a16:creationId xmlns:a16="http://schemas.microsoft.com/office/drawing/2014/main" id="{DCBD54D3-2AE7-2BCA-20C5-E9FA38DA9A54}"/>
              </a:ext>
            </a:extLst>
          </p:cNvPr>
          <p:cNvSpPr/>
          <p:nvPr/>
        </p:nvSpPr>
        <p:spPr>
          <a:xfrm>
            <a:off x="4965141" y="4997623"/>
            <a:ext cx="1117600" cy="26161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UTM Avo" panose="02040603050506020204" pitchFamily="18" charset="0"/>
            </a:endParaRPr>
          </a:p>
        </p:txBody>
      </p:sp>
      <p:sp>
        <p:nvSpPr>
          <p:cNvPr id="17" name="Right Arrow 25">
            <a:extLst>
              <a:ext uri="{FF2B5EF4-FFF2-40B4-BE49-F238E27FC236}">
                <a16:creationId xmlns:a16="http://schemas.microsoft.com/office/drawing/2014/main" id="{3DFDADE4-E0AA-7441-A56E-1025520EA7B7}"/>
              </a:ext>
            </a:extLst>
          </p:cNvPr>
          <p:cNvSpPr/>
          <p:nvPr/>
        </p:nvSpPr>
        <p:spPr>
          <a:xfrm>
            <a:off x="4982862" y="6098851"/>
            <a:ext cx="1117600" cy="26161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UTM Avo" panose="02040603050506020204" pitchFamily="18" charset="0"/>
            </a:endParaRPr>
          </a:p>
        </p:txBody>
      </p:sp>
      <p:sp>
        <p:nvSpPr>
          <p:cNvPr id="18" name="TextBox 17">
            <a:extLst>
              <a:ext uri="{FF2B5EF4-FFF2-40B4-BE49-F238E27FC236}">
                <a16:creationId xmlns:a16="http://schemas.microsoft.com/office/drawing/2014/main" id="{CDC49834-640B-DF79-F630-1F32B693A2F3}"/>
              </a:ext>
            </a:extLst>
          </p:cNvPr>
          <p:cNvSpPr txBox="1"/>
          <p:nvPr/>
        </p:nvSpPr>
        <p:spPr>
          <a:xfrm>
            <a:off x="6493804" y="4854433"/>
            <a:ext cx="4625525" cy="461665"/>
          </a:xfrm>
          <a:prstGeom prst="rect">
            <a:avLst/>
          </a:prstGeom>
          <a:noFill/>
        </p:spPr>
        <p:txBody>
          <a:bodyPr wrap="square" rtlCol="0">
            <a:spAutoFit/>
          </a:bodyPr>
          <a:lstStyle/>
          <a:p>
            <a:r>
              <a:rPr lang="en-US" sz="2400">
                <a:latin typeface="UTM Avo" panose="02040603050506020204" pitchFamily="18" charset="0"/>
                <a:cs typeface="Arial" panose="020B0604020202020204" pitchFamily="34" charset="0"/>
              </a:rPr>
              <a:t>Điều chỉnh âm lượng</a:t>
            </a:r>
          </a:p>
        </p:txBody>
      </p:sp>
      <p:sp>
        <p:nvSpPr>
          <p:cNvPr id="19" name="TextBox 18">
            <a:extLst>
              <a:ext uri="{FF2B5EF4-FFF2-40B4-BE49-F238E27FC236}">
                <a16:creationId xmlns:a16="http://schemas.microsoft.com/office/drawing/2014/main" id="{4803FB2D-C9CC-3F73-A836-FD1BB4F1870A}"/>
              </a:ext>
            </a:extLst>
          </p:cNvPr>
          <p:cNvSpPr txBox="1"/>
          <p:nvPr/>
        </p:nvSpPr>
        <p:spPr>
          <a:xfrm>
            <a:off x="6484353" y="5931672"/>
            <a:ext cx="4625525" cy="461665"/>
          </a:xfrm>
          <a:prstGeom prst="rect">
            <a:avLst/>
          </a:prstGeom>
          <a:noFill/>
        </p:spPr>
        <p:txBody>
          <a:bodyPr wrap="square" rtlCol="0">
            <a:spAutoFit/>
          </a:bodyPr>
          <a:lstStyle/>
          <a:p>
            <a:r>
              <a:rPr lang="en-US" sz="2400">
                <a:latin typeface="UTM Avo" panose="02040603050506020204" pitchFamily="18" charset="0"/>
                <a:cs typeface="Arial" panose="020B0604020202020204" pitchFamily="34" charset="0"/>
              </a:rPr>
              <a:t>Dò tìm kênh chương trình</a:t>
            </a:r>
          </a:p>
        </p:txBody>
      </p:sp>
    </p:spTree>
    <p:extLst>
      <p:ext uri="{BB962C8B-B14F-4D97-AF65-F5344CB8AC3E}">
        <p14:creationId xmlns:p14="http://schemas.microsoft.com/office/powerpoint/2010/main" val="150997187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0-#ppt_w/2"/>
                                          </p:val>
                                        </p:tav>
                                        <p:tav tm="100000">
                                          <p:val>
                                            <p:strVal val="#ppt_x"/>
                                          </p:val>
                                        </p:tav>
                                      </p:tavLst>
                                    </p:anim>
                                    <p:anim calcmode="lin" valueType="num">
                                      <p:cBhvr additive="base">
                                        <p:cTn id="19"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500" fill="hold"/>
                                        <p:tgtEl>
                                          <p:spTgt spid="14"/>
                                        </p:tgtEl>
                                        <p:attrNameLst>
                                          <p:attrName>ppt_x</p:attrName>
                                        </p:attrNameLst>
                                      </p:cBhvr>
                                      <p:tavLst>
                                        <p:tav tm="0">
                                          <p:val>
                                            <p:strVal val="0-#ppt_w/2"/>
                                          </p:val>
                                        </p:tav>
                                        <p:tav tm="100000">
                                          <p:val>
                                            <p:strVal val="#ppt_x"/>
                                          </p:val>
                                        </p:tav>
                                      </p:tavLst>
                                    </p:anim>
                                    <p:anim calcmode="lin" valueType="num">
                                      <p:cBhvr additive="base">
                                        <p:cTn id="35"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down)">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barn(inVertical)">
                                      <p:cBhvr>
                                        <p:cTn id="45" dur="500"/>
                                        <p:tgtEl>
                                          <p:spTgt spid="9"/>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8"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 calcmode="lin" valueType="num">
                                      <p:cBhvr additive="base">
                                        <p:cTn id="50" dur="500" fill="hold"/>
                                        <p:tgtEl>
                                          <p:spTgt spid="16"/>
                                        </p:tgtEl>
                                        <p:attrNameLst>
                                          <p:attrName>ppt_x</p:attrName>
                                        </p:attrNameLst>
                                      </p:cBhvr>
                                      <p:tavLst>
                                        <p:tav tm="0">
                                          <p:val>
                                            <p:strVal val="0-#ppt_w/2"/>
                                          </p:val>
                                        </p:tav>
                                        <p:tav tm="100000">
                                          <p:val>
                                            <p:strVal val="#ppt_x"/>
                                          </p:val>
                                        </p:tav>
                                      </p:tavLst>
                                    </p:anim>
                                    <p:anim calcmode="lin" valueType="num">
                                      <p:cBhvr additive="base">
                                        <p:cTn id="51"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wipe(down)">
                                      <p:cBhvr>
                                        <p:cTn id="56" dur="500"/>
                                        <p:tgtEl>
                                          <p:spTgt spid="18"/>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barn(inVertical)">
                                      <p:cBhvr>
                                        <p:cTn id="61" dur="500"/>
                                        <p:tgtEl>
                                          <p:spTgt spid="10"/>
                                        </p:tgtEl>
                                      </p:cBhvr>
                                    </p:animEffect>
                                  </p:childTnLst>
                                </p:cTn>
                              </p:par>
                            </p:childTnLst>
                          </p:cTn>
                        </p:par>
                      </p:childTnLst>
                    </p:cTn>
                  </p:par>
                  <p:par>
                    <p:cTn id="62" fill="hold">
                      <p:stCondLst>
                        <p:cond delay="indefinite"/>
                      </p:stCondLst>
                      <p:childTnLst>
                        <p:par>
                          <p:cTn id="63" fill="hold">
                            <p:stCondLst>
                              <p:cond delay="0"/>
                            </p:stCondLst>
                            <p:childTnLst>
                              <p:par>
                                <p:cTn id="64" presetID="2" presetClass="entr" presetSubtype="8" fill="hold" grpId="0" nodeType="clickEffect">
                                  <p:stCondLst>
                                    <p:cond delay="0"/>
                                  </p:stCondLst>
                                  <p:childTnLst>
                                    <p:set>
                                      <p:cBhvr>
                                        <p:cTn id="65" dur="1" fill="hold">
                                          <p:stCondLst>
                                            <p:cond delay="0"/>
                                          </p:stCondLst>
                                        </p:cTn>
                                        <p:tgtEl>
                                          <p:spTgt spid="17"/>
                                        </p:tgtEl>
                                        <p:attrNameLst>
                                          <p:attrName>style.visibility</p:attrName>
                                        </p:attrNameLst>
                                      </p:cBhvr>
                                      <p:to>
                                        <p:strVal val="visible"/>
                                      </p:to>
                                    </p:set>
                                    <p:anim calcmode="lin" valueType="num">
                                      <p:cBhvr additive="base">
                                        <p:cTn id="66" dur="500" fill="hold"/>
                                        <p:tgtEl>
                                          <p:spTgt spid="17"/>
                                        </p:tgtEl>
                                        <p:attrNameLst>
                                          <p:attrName>ppt_x</p:attrName>
                                        </p:attrNameLst>
                                      </p:cBhvr>
                                      <p:tavLst>
                                        <p:tav tm="0">
                                          <p:val>
                                            <p:strVal val="0-#ppt_w/2"/>
                                          </p:val>
                                        </p:tav>
                                        <p:tav tm="100000">
                                          <p:val>
                                            <p:strVal val="#ppt_x"/>
                                          </p:val>
                                        </p:tav>
                                      </p:tavLst>
                                    </p:anim>
                                    <p:anim calcmode="lin" valueType="num">
                                      <p:cBhvr additive="base">
                                        <p:cTn id="67"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wipe(down)">
                                      <p:cBhvr>
                                        <p:cTn id="7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p:bldP spid="12" grpId="0"/>
      <p:bldP spid="13" grpId="0" animBg="1"/>
      <p:bldP spid="14" grpId="0" animBg="1"/>
      <p:bldP spid="15" grpId="0"/>
      <p:bldP spid="16" grpId="0" animBg="1"/>
      <p:bldP spid="17" grpId="0" animBg="1"/>
      <p:bldP spid="18" grpId="0"/>
      <p:bldP spid="19"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1"/>
        <p:cNvGrpSpPr/>
        <p:nvPr/>
      </p:nvGrpSpPr>
      <p:grpSpPr>
        <a:xfrm>
          <a:off x="0" y="0"/>
          <a:ext cx="0" cy="0"/>
          <a:chOff x="0" y="0"/>
          <a:chExt cx="0" cy="0"/>
        </a:xfrm>
      </p:grpSpPr>
      <p:sp>
        <p:nvSpPr>
          <p:cNvPr id="17" name="Rectangle 16">
            <a:extLst>
              <a:ext uri="{FF2B5EF4-FFF2-40B4-BE49-F238E27FC236}">
                <a16:creationId xmlns:a16="http://schemas.microsoft.com/office/drawing/2014/main" id="{1E9E6263-8D64-BEF5-3742-F30D05A3E087}"/>
              </a:ext>
            </a:extLst>
          </p:cNvPr>
          <p:cNvSpPr/>
          <p:nvPr/>
        </p:nvSpPr>
        <p:spPr>
          <a:xfrm>
            <a:off x="7083706" y="3738623"/>
            <a:ext cx="5108294" cy="3119377"/>
          </a:xfrm>
          <a:prstGeom prst="rect">
            <a:avLst/>
          </a:prstGeom>
          <a:solidFill>
            <a:srgbClr val="FFFA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7">
            <a:extLst>
              <a:ext uri="{FF2B5EF4-FFF2-40B4-BE49-F238E27FC236}">
                <a16:creationId xmlns:a16="http://schemas.microsoft.com/office/drawing/2014/main" id="{D0E21731-0B0F-658E-BD52-1F48DE8EAFC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301916" y="189660"/>
            <a:ext cx="828658" cy="990787"/>
          </a:xfrm>
          <a:prstGeom prst="rect">
            <a:avLst/>
          </a:prstGeom>
        </p:spPr>
      </p:pic>
      <p:pic>
        <p:nvPicPr>
          <p:cNvPr id="5" name="Picture 8">
            <a:extLst>
              <a:ext uri="{FF2B5EF4-FFF2-40B4-BE49-F238E27FC236}">
                <a16:creationId xmlns:a16="http://schemas.microsoft.com/office/drawing/2014/main" id="{6C31C13D-8F2E-8479-4B75-473083C6BB5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614476" y="5752082"/>
            <a:ext cx="1374881" cy="892893"/>
          </a:xfrm>
          <a:prstGeom prst="rect">
            <a:avLst/>
          </a:prstGeom>
        </p:spPr>
      </p:pic>
      <p:pic>
        <p:nvPicPr>
          <p:cNvPr id="6" name="Picture 6">
            <a:extLst>
              <a:ext uri="{FF2B5EF4-FFF2-40B4-BE49-F238E27FC236}">
                <a16:creationId xmlns:a16="http://schemas.microsoft.com/office/drawing/2014/main" id="{076DA16A-65B8-775B-CF44-0858BA12E8C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1017" y="5098275"/>
            <a:ext cx="1698969" cy="1698969"/>
          </a:xfrm>
          <a:prstGeom prst="rect">
            <a:avLst/>
          </a:prstGeom>
        </p:spPr>
      </p:pic>
      <p:sp>
        <p:nvSpPr>
          <p:cNvPr id="7" name="Rounded Rectangle 9">
            <a:extLst>
              <a:ext uri="{FF2B5EF4-FFF2-40B4-BE49-F238E27FC236}">
                <a16:creationId xmlns:a16="http://schemas.microsoft.com/office/drawing/2014/main" id="{EE25E1BA-AB1B-550B-E70C-3871CEF5CBBC}"/>
              </a:ext>
            </a:extLst>
          </p:cNvPr>
          <p:cNvSpPr/>
          <p:nvPr/>
        </p:nvSpPr>
        <p:spPr>
          <a:xfrm>
            <a:off x="1817605" y="2510654"/>
            <a:ext cx="3528747" cy="758237"/>
          </a:xfrm>
          <a:prstGeom prst="roundRect">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UTM Avo" panose="02040603050506020204" pitchFamily="18" charset="0"/>
                <a:cs typeface="Arial" panose="020B0604020202020204" pitchFamily="34" charset="0"/>
              </a:rPr>
              <a:t>5. Loa</a:t>
            </a:r>
          </a:p>
        </p:txBody>
      </p:sp>
      <p:sp>
        <p:nvSpPr>
          <p:cNvPr id="8" name="Rounded Rectangle 16">
            <a:extLst>
              <a:ext uri="{FF2B5EF4-FFF2-40B4-BE49-F238E27FC236}">
                <a16:creationId xmlns:a16="http://schemas.microsoft.com/office/drawing/2014/main" id="{DCBB66BB-365C-DC94-5F1B-2F21C953FF5C}"/>
              </a:ext>
            </a:extLst>
          </p:cNvPr>
          <p:cNvSpPr/>
          <p:nvPr/>
        </p:nvSpPr>
        <p:spPr>
          <a:xfrm>
            <a:off x="1817605" y="4133558"/>
            <a:ext cx="3528747" cy="720636"/>
          </a:xfrm>
          <a:prstGeom prst="roundRect">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UTM Avo" panose="02040603050506020204" pitchFamily="18" charset="0"/>
                <a:cs typeface="Arial" panose="020B0604020202020204" pitchFamily="34" charset="0"/>
              </a:rPr>
              <a:t>6. Ăng – ten  </a:t>
            </a:r>
          </a:p>
        </p:txBody>
      </p:sp>
      <p:sp>
        <p:nvSpPr>
          <p:cNvPr id="9" name="Rounded Rectangle 17">
            <a:extLst>
              <a:ext uri="{FF2B5EF4-FFF2-40B4-BE49-F238E27FC236}">
                <a16:creationId xmlns:a16="http://schemas.microsoft.com/office/drawing/2014/main" id="{DB99AEE9-630D-4D24-C379-B45C2146A683}"/>
              </a:ext>
            </a:extLst>
          </p:cNvPr>
          <p:cNvSpPr/>
          <p:nvPr/>
        </p:nvSpPr>
        <p:spPr>
          <a:xfrm>
            <a:off x="1817605" y="5696929"/>
            <a:ext cx="3528747" cy="829870"/>
          </a:xfrm>
          <a:prstGeom prst="roundRect">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UTM Avo" panose="02040603050506020204" pitchFamily="18" charset="0"/>
                <a:cs typeface="Arial" panose="020B0604020202020204" pitchFamily="34" charset="0"/>
              </a:rPr>
              <a:t>7. Bảng hiển thị</a:t>
            </a:r>
          </a:p>
        </p:txBody>
      </p:sp>
      <p:sp>
        <p:nvSpPr>
          <p:cNvPr id="10" name="TextBox 9">
            <a:extLst>
              <a:ext uri="{FF2B5EF4-FFF2-40B4-BE49-F238E27FC236}">
                <a16:creationId xmlns:a16="http://schemas.microsoft.com/office/drawing/2014/main" id="{770AD471-69B0-55EF-ED8E-9DC224AC1D36}"/>
              </a:ext>
            </a:extLst>
          </p:cNvPr>
          <p:cNvSpPr txBox="1"/>
          <p:nvPr/>
        </p:nvSpPr>
        <p:spPr>
          <a:xfrm>
            <a:off x="1637952" y="1668926"/>
            <a:ext cx="6516247" cy="461665"/>
          </a:xfrm>
          <a:prstGeom prst="rect">
            <a:avLst/>
          </a:prstGeom>
          <a:noFill/>
        </p:spPr>
        <p:txBody>
          <a:bodyPr wrap="square" rtlCol="0">
            <a:spAutoFit/>
          </a:bodyPr>
          <a:lstStyle/>
          <a:p>
            <a:pPr marL="457223" indent="-457223">
              <a:buFont typeface="Wingdings" panose="05000000000000000000" pitchFamily="2" charset="2"/>
              <a:buChar char="Ø"/>
            </a:pPr>
            <a:r>
              <a:rPr lang="en-US" sz="2400">
                <a:latin typeface="UTM Avo" panose="02040603050506020204" pitchFamily="18" charset="0"/>
                <a:cs typeface="Arial" panose="020B0604020202020204" pitchFamily="34" charset="0"/>
              </a:rPr>
              <a:t>Chức năng của các bộ phận chính: </a:t>
            </a:r>
          </a:p>
        </p:txBody>
      </p:sp>
      <p:sp>
        <p:nvSpPr>
          <p:cNvPr id="11" name="TextBox 10">
            <a:extLst>
              <a:ext uri="{FF2B5EF4-FFF2-40B4-BE49-F238E27FC236}">
                <a16:creationId xmlns:a16="http://schemas.microsoft.com/office/drawing/2014/main" id="{B3823C56-DE95-27B6-0C47-F243E578CACE}"/>
              </a:ext>
            </a:extLst>
          </p:cNvPr>
          <p:cNvSpPr txBox="1"/>
          <p:nvPr/>
        </p:nvSpPr>
        <p:spPr>
          <a:xfrm>
            <a:off x="7020027" y="2628162"/>
            <a:ext cx="4114800" cy="461665"/>
          </a:xfrm>
          <a:prstGeom prst="rect">
            <a:avLst/>
          </a:prstGeom>
          <a:noFill/>
        </p:spPr>
        <p:txBody>
          <a:bodyPr wrap="square" rtlCol="0">
            <a:spAutoFit/>
          </a:bodyPr>
          <a:lstStyle/>
          <a:p>
            <a:r>
              <a:rPr lang="en-US" sz="2400">
                <a:latin typeface="UTM Avo" panose="02040603050506020204" pitchFamily="18" charset="0"/>
                <a:cs typeface="Arial" panose="020B0604020202020204" pitchFamily="34" charset="0"/>
              </a:rPr>
              <a:t>Phát ra âm thanh</a:t>
            </a:r>
          </a:p>
        </p:txBody>
      </p:sp>
      <p:sp>
        <p:nvSpPr>
          <p:cNvPr id="12" name="Right Arrow 13">
            <a:extLst>
              <a:ext uri="{FF2B5EF4-FFF2-40B4-BE49-F238E27FC236}">
                <a16:creationId xmlns:a16="http://schemas.microsoft.com/office/drawing/2014/main" id="{27B1A443-D7A8-17DB-4D8C-4DE5419D380A}"/>
              </a:ext>
            </a:extLst>
          </p:cNvPr>
          <p:cNvSpPr/>
          <p:nvPr/>
        </p:nvSpPr>
        <p:spPr>
          <a:xfrm>
            <a:off x="5624389" y="2773196"/>
            <a:ext cx="1117600" cy="26161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UTM Avo" panose="02040603050506020204" pitchFamily="18" charset="0"/>
            </a:endParaRPr>
          </a:p>
        </p:txBody>
      </p:sp>
      <p:sp>
        <p:nvSpPr>
          <p:cNvPr id="13" name="Right Arrow 22">
            <a:extLst>
              <a:ext uri="{FF2B5EF4-FFF2-40B4-BE49-F238E27FC236}">
                <a16:creationId xmlns:a16="http://schemas.microsoft.com/office/drawing/2014/main" id="{8D711412-4165-2016-4F38-262A8A50C459}"/>
              </a:ext>
            </a:extLst>
          </p:cNvPr>
          <p:cNvSpPr/>
          <p:nvPr/>
        </p:nvSpPr>
        <p:spPr>
          <a:xfrm>
            <a:off x="5624389" y="4363071"/>
            <a:ext cx="1117600" cy="26161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UTM Avo" panose="02040603050506020204" pitchFamily="18" charset="0"/>
            </a:endParaRPr>
          </a:p>
        </p:txBody>
      </p:sp>
      <p:sp>
        <p:nvSpPr>
          <p:cNvPr id="14" name="TextBox 13">
            <a:extLst>
              <a:ext uri="{FF2B5EF4-FFF2-40B4-BE49-F238E27FC236}">
                <a16:creationId xmlns:a16="http://schemas.microsoft.com/office/drawing/2014/main" id="{D2A77038-1A81-9CDC-2896-975A0EFCE3FD}"/>
              </a:ext>
            </a:extLst>
          </p:cNvPr>
          <p:cNvSpPr txBox="1"/>
          <p:nvPr/>
        </p:nvSpPr>
        <p:spPr>
          <a:xfrm>
            <a:off x="7020027" y="4144242"/>
            <a:ext cx="4625525" cy="461665"/>
          </a:xfrm>
          <a:prstGeom prst="rect">
            <a:avLst/>
          </a:prstGeom>
          <a:noFill/>
        </p:spPr>
        <p:txBody>
          <a:bodyPr wrap="square" rtlCol="0">
            <a:spAutoFit/>
          </a:bodyPr>
          <a:lstStyle/>
          <a:p>
            <a:r>
              <a:rPr lang="en-US" sz="2400">
                <a:latin typeface="UTM Avo" panose="02040603050506020204" pitchFamily="18" charset="0"/>
                <a:cs typeface="Arial" panose="020B0604020202020204" pitchFamily="34" charset="0"/>
              </a:rPr>
              <a:t>Thu tín hiệu truyền thanh</a:t>
            </a:r>
          </a:p>
        </p:txBody>
      </p:sp>
      <p:sp>
        <p:nvSpPr>
          <p:cNvPr id="15" name="Right Arrow 24">
            <a:extLst>
              <a:ext uri="{FF2B5EF4-FFF2-40B4-BE49-F238E27FC236}">
                <a16:creationId xmlns:a16="http://schemas.microsoft.com/office/drawing/2014/main" id="{F5020C0B-D57C-9814-3E9F-BD902806986B}"/>
              </a:ext>
            </a:extLst>
          </p:cNvPr>
          <p:cNvSpPr/>
          <p:nvPr/>
        </p:nvSpPr>
        <p:spPr>
          <a:xfrm>
            <a:off x="5642110" y="5981059"/>
            <a:ext cx="1117600" cy="26161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UTM Avo" panose="02040603050506020204" pitchFamily="18" charset="0"/>
            </a:endParaRPr>
          </a:p>
        </p:txBody>
      </p:sp>
      <p:sp>
        <p:nvSpPr>
          <p:cNvPr id="16" name="TextBox 15">
            <a:extLst>
              <a:ext uri="{FF2B5EF4-FFF2-40B4-BE49-F238E27FC236}">
                <a16:creationId xmlns:a16="http://schemas.microsoft.com/office/drawing/2014/main" id="{BA5FA436-93C8-A14D-8280-11D957E91A8F}"/>
              </a:ext>
            </a:extLst>
          </p:cNvPr>
          <p:cNvSpPr txBox="1"/>
          <p:nvPr/>
        </p:nvSpPr>
        <p:spPr>
          <a:xfrm>
            <a:off x="7156006" y="5787046"/>
            <a:ext cx="4625525" cy="461665"/>
          </a:xfrm>
          <a:prstGeom prst="rect">
            <a:avLst/>
          </a:prstGeom>
          <a:noFill/>
        </p:spPr>
        <p:txBody>
          <a:bodyPr wrap="square" rtlCol="0">
            <a:spAutoFit/>
          </a:bodyPr>
          <a:lstStyle/>
          <a:p>
            <a:r>
              <a:rPr lang="en-US" sz="2400">
                <a:latin typeface="UTM Avo" panose="02040603050506020204" pitchFamily="18" charset="0"/>
                <a:cs typeface="Arial" panose="020B0604020202020204" pitchFamily="34" charset="0"/>
              </a:rPr>
              <a:t>Hiển thị kênh thu, phát</a:t>
            </a:r>
          </a:p>
        </p:txBody>
      </p:sp>
    </p:spTree>
    <p:extLst>
      <p:ext uri="{BB962C8B-B14F-4D97-AF65-F5344CB8AC3E}">
        <p14:creationId xmlns:p14="http://schemas.microsoft.com/office/powerpoint/2010/main" val="271354105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0-#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0-#ppt_w/2"/>
                                          </p:val>
                                        </p:tav>
                                        <p:tav tm="100000">
                                          <p:val>
                                            <p:strVal val="#ppt_x"/>
                                          </p:val>
                                        </p:tav>
                                      </p:tavLst>
                                    </p:anim>
                                    <p:anim calcmode="lin" valueType="num">
                                      <p:cBhvr additive="base">
                                        <p:cTn id="29"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barn(inVertical)">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8"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additive="base">
                                        <p:cTn id="44" dur="500" fill="hold"/>
                                        <p:tgtEl>
                                          <p:spTgt spid="15"/>
                                        </p:tgtEl>
                                        <p:attrNameLst>
                                          <p:attrName>ppt_x</p:attrName>
                                        </p:attrNameLst>
                                      </p:cBhvr>
                                      <p:tavLst>
                                        <p:tav tm="0">
                                          <p:val>
                                            <p:strVal val="0-#ppt_w/2"/>
                                          </p:val>
                                        </p:tav>
                                        <p:tav tm="100000">
                                          <p:val>
                                            <p:strVal val="#ppt_x"/>
                                          </p:val>
                                        </p:tav>
                                      </p:tavLst>
                                    </p:anim>
                                    <p:anim calcmode="lin" valueType="num">
                                      <p:cBhvr additive="base">
                                        <p:cTn id="45"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wipe(down)">
                                      <p:cBhvr>
                                        <p:cTn id="5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p:bldP spid="12" grpId="0" animBg="1"/>
      <p:bldP spid="13" grpId="0" animBg="1"/>
      <p:bldP spid="14" grpId="0"/>
      <p:bldP spid="15" grpId="0" animBg="1"/>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93"/>
        <p:cNvGrpSpPr/>
        <p:nvPr/>
      </p:nvGrpSpPr>
      <p:grpSpPr>
        <a:xfrm>
          <a:off x="0" y="0"/>
          <a:ext cx="0" cy="0"/>
          <a:chOff x="0" y="0"/>
          <a:chExt cx="0" cy="0"/>
        </a:xfrm>
      </p:grpSpPr>
      <p:pic>
        <p:nvPicPr>
          <p:cNvPr id="5" name="Picture 6">
            <a:extLst>
              <a:ext uri="{FF2B5EF4-FFF2-40B4-BE49-F238E27FC236}">
                <a16:creationId xmlns:a16="http://schemas.microsoft.com/office/drawing/2014/main" id="{F171282E-0EB0-2A37-C59B-02971DE1223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5258411"/>
            <a:ext cx="1698969" cy="1698969"/>
          </a:xfrm>
          <a:prstGeom prst="rect">
            <a:avLst/>
          </a:prstGeom>
        </p:spPr>
      </p:pic>
      <p:pic>
        <p:nvPicPr>
          <p:cNvPr id="6" name="Picture 7">
            <a:extLst>
              <a:ext uri="{FF2B5EF4-FFF2-40B4-BE49-F238E27FC236}">
                <a16:creationId xmlns:a16="http://schemas.microsoft.com/office/drawing/2014/main" id="{4FDDE2C3-D975-AEEF-EA91-A2AFC65F7B7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219382" y="4624883"/>
            <a:ext cx="828658" cy="990787"/>
          </a:xfrm>
          <a:prstGeom prst="rect">
            <a:avLst/>
          </a:prstGeom>
        </p:spPr>
      </p:pic>
      <p:pic>
        <p:nvPicPr>
          <p:cNvPr id="7" name="Picture 8">
            <a:extLst>
              <a:ext uri="{FF2B5EF4-FFF2-40B4-BE49-F238E27FC236}">
                <a16:creationId xmlns:a16="http://schemas.microsoft.com/office/drawing/2014/main" id="{64A04DCD-9E42-9B8A-DC7B-91D14BC5C38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673160" y="5809238"/>
            <a:ext cx="1374881" cy="892893"/>
          </a:xfrm>
          <a:prstGeom prst="rect">
            <a:avLst/>
          </a:prstGeom>
        </p:spPr>
      </p:pic>
      <p:grpSp>
        <p:nvGrpSpPr>
          <p:cNvPr id="8" name="Group 7">
            <a:extLst>
              <a:ext uri="{FF2B5EF4-FFF2-40B4-BE49-F238E27FC236}">
                <a16:creationId xmlns:a16="http://schemas.microsoft.com/office/drawing/2014/main" id="{F2EB4994-7C05-34EE-B830-F3D49DCB0B08}"/>
              </a:ext>
            </a:extLst>
          </p:cNvPr>
          <p:cNvGrpSpPr/>
          <p:nvPr/>
        </p:nvGrpSpPr>
        <p:grpSpPr>
          <a:xfrm>
            <a:off x="708676" y="1624462"/>
            <a:ext cx="3868711" cy="3739542"/>
            <a:chOff x="2045534" y="2311323"/>
            <a:chExt cx="5803066" cy="5609313"/>
          </a:xfrm>
        </p:grpSpPr>
        <p:pic>
          <p:nvPicPr>
            <p:cNvPr id="9" name="Picture 8">
              <a:extLst>
                <a:ext uri="{FF2B5EF4-FFF2-40B4-BE49-F238E27FC236}">
                  <a16:creationId xmlns:a16="http://schemas.microsoft.com/office/drawing/2014/main" id="{A10D5F68-96D9-AF47-84FB-68853D03731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09882" y="2311323"/>
              <a:ext cx="5288125" cy="5288125"/>
            </a:xfrm>
            <a:prstGeom prst="rect">
              <a:avLst/>
            </a:prstGeom>
          </p:spPr>
        </p:pic>
        <p:sp>
          <p:nvSpPr>
            <p:cNvPr id="10" name="Oval 9">
              <a:extLst>
                <a:ext uri="{FF2B5EF4-FFF2-40B4-BE49-F238E27FC236}">
                  <a16:creationId xmlns:a16="http://schemas.microsoft.com/office/drawing/2014/main" id="{B5048A50-5755-080A-CD06-C9B0B2059833}"/>
                </a:ext>
              </a:extLst>
            </p:cNvPr>
            <p:cNvSpPr/>
            <p:nvPr/>
          </p:nvSpPr>
          <p:spPr>
            <a:xfrm>
              <a:off x="2045534" y="2440221"/>
              <a:ext cx="5803066" cy="5480415"/>
            </a:xfrm>
            <a:prstGeom prst="ellipse">
              <a:avLst/>
            </a:prstGeom>
            <a:noFill/>
            <a:ln w="57150">
              <a:solidFill>
                <a:srgbClr val="A733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33">
                <a:latin typeface="UTM Avo" panose="02040603050506020204" pitchFamily="18" charset="0"/>
              </a:endParaRPr>
            </a:p>
          </p:txBody>
        </p:sp>
      </p:grpSp>
      <p:sp>
        <p:nvSpPr>
          <p:cNvPr id="11" name="Cloud Callout 12">
            <a:extLst>
              <a:ext uri="{FF2B5EF4-FFF2-40B4-BE49-F238E27FC236}">
                <a16:creationId xmlns:a16="http://schemas.microsoft.com/office/drawing/2014/main" id="{EF21DBAD-5338-280B-21BB-B77897543DD9}"/>
              </a:ext>
            </a:extLst>
          </p:cNvPr>
          <p:cNvSpPr/>
          <p:nvPr/>
        </p:nvSpPr>
        <p:spPr>
          <a:xfrm>
            <a:off x="5100099" y="1297193"/>
            <a:ext cx="6345087" cy="3158915"/>
          </a:xfrm>
          <a:prstGeom prst="cloudCallout">
            <a:avLst>
              <a:gd name="adj1" fmla="val -42941"/>
              <a:gd name="adj2" fmla="val 44489"/>
            </a:avLst>
          </a:prstGeom>
          <a:solidFill>
            <a:schemeClr val="tx2">
              <a:lumMod val="20000"/>
              <a:lumOff val="8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667">
                <a:solidFill>
                  <a:schemeClr val="tx1"/>
                </a:solidFill>
                <a:latin typeface="UTM Avo" panose="02040603050506020204" pitchFamily="18" charset="0"/>
                <a:cs typeface="Arial" panose="020B0604020202020204" pitchFamily="34" charset="0"/>
              </a:rPr>
              <a:t>Quan sát hình ảnh </a:t>
            </a:r>
          </a:p>
          <a:p>
            <a:pPr algn="ctr">
              <a:lnSpc>
                <a:spcPct val="150000"/>
              </a:lnSpc>
            </a:pPr>
            <a:r>
              <a:rPr lang="en-US" sz="2667">
                <a:solidFill>
                  <a:schemeClr val="tx1"/>
                </a:solidFill>
                <a:latin typeface="UTM Avo" panose="02040603050506020204" pitchFamily="18" charset="0"/>
                <a:cs typeface="Arial" panose="020B0604020202020204" pitchFamily="34" charset="0"/>
              </a:rPr>
              <a:t>chiếc máy thu thanh sau và thực hiện các yêu cầu</a:t>
            </a:r>
          </a:p>
        </p:txBody>
      </p:sp>
      <p:pic>
        <p:nvPicPr>
          <p:cNvPr id="12" name="Picture 8">
            <a:extLst>
              <a:ext uri="{FF2B5EF4-FFF2-40B4-BE49-F238E27FC236}">
                <a16:creationId xmlns:a16="http://schemas.microsoft.com/office/drawing/2014/main" id="{431E7F8E-0677-3686-1529-7DBAD396F618}"/>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276992" y="3958930"/>
            <a:ext cx="2720911" cy="27432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1"/>
        <p:cNvGrpSpPr/>
        <p:nvPr/>
      </p:nvGrpSpPr>
      <p:grpSpPr>
        <a:xfrm>
          <a:off x="0" y="0"/>
          <a:ext cx="0" cy="0"/>
          <a:chOff x="0" y="0"/>
          <a:chExt cx="0" cy="0"/>
        </a:xfrm>
      </p:grpSpPr>
      <p:sp>
        <p:nvSpPr>
          <p:cNvPr id="11" name="Rectangle 10">
            <a:extLst>
              <a:ext uri="{FF2B5EF4-FFF2-40B4-BE49-F238E27FC236}">
                <a16:creationId xmlns:a16="http://schemas.microsoft.com/office/drawing/2014/main" id="{F5FE443D-D4D4-C2B5-A9DD-1108999BA7AD}"/>
              </a:ext>
            </a:extLst>
          </p:cNvPr>
          <p:cNvSpPr/>
          <p:nvPr/>
        </p:nvSpPr>
        <p:spPr>
          <a:xfrm>
            <a:off x="7083706" y="3738623"/>
            <a:ext cx="5108294" cy="3119377"/>
          </a:xfrm>
          <a:prstGeom prst="rect">
            <a:avLst/>
          </a:prstGeom>
          <a:solidFill>
            <a:srgbClr val="FFFA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7" name="Picture 6">
            <a:extLst>
              <a:ext uri="{FF2B5EF4-FFF2-40B4-BE49-F238E27FC236}">
                <a16:creationId xmlns:a16="http://schemas.microsoft.com/office/drawing/2014/main" id="{AED6881D-F794-E644-ABAC-7EBE4C8371B3}"/>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1185907" y="2620109"/>
            <a:ext cx="9325458" cy="3290703"/>
          </a:xfrm>
          <a:prstGeom prst="rect">
            <a:avLst/>
          </a:prstGeom>
        </p:spPr>
      </p:pic>
      <p:sp>
        <p:nvSpPr>
          <p:cNvPr id="8" name="Cloud Callout 8">
            <a:extLst>
              <a:ext uri="{FF2B5EF4-FFF2-40B4-BE49-F238E27FC236}">
                <a16:creationId xmlns:a16="http://schemas.microsoft.com/office/drawing/2014/main" id="{4D63D812-9358-C80C-FEAA-12B82B1A0C37}"/>
              </a:ext>
            </a:extLst>
          </p:cNvPr>
          <p:cNvSpPr/>
          <p:nvPr/>
        </p:nvSpPr>
        <p:spPr>
          <a:xfrm>
            <a:off x="4658360" y="548640"/>
            <a:ext cx="6832600" cy="2011892"/>
          </a:xfrm>
          <a:prstGeom prst="cloudCallout">
            <a:avLst>
              <a:gd name="adj1" fmla="val -53593"/>
              <a:gd name="adj2" fmla="val 56151"/>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a:solidFill>
                  <a:schemeClr val="tx1"/>
                </a:solidFill>
                <a:latin typeface="UTM Avo" panose="02040603050506020204" pitchFamily="18" charset="0"/>
                <a:cs typeface="Arial" panose="020B0604020202020204" pitchFamily="34" charset="0"/>
              </a:rPr>
              <a:t>Để điều chỉnh âm lượng theo ý muốn, em phải điều chỉnh bộ phận nào?</a:t>
            </a:r>
          </a:p>
        </p:txBody>
      </p:sp>
      <p:sp>
        <p:nvSpPr>
          <p:cNvPr id="9" name="Right Arrow 11">
            <a:extLst>
              <a:ext uri="{FF2B5EF4-FFF2-40B4-BE49-F238E27FC236}">
                <a16:creationId xmlns:a16="http://schemas.microsoft.com/office/drawing/2014/main" id="{7F9A0E96-6A05-9C5D-55A8-93C01FF4A208}"/>
              </a:ext>
            </a:extLst>
          </p:cNvPr>
          <p:cNvSpPr/>
          <p:nvPr/>
        </p:nvSpPr>
        <p:spPr>
          <a:xfrm>
            <a:off x="2662276" y="6112948"/>
            <a:ext cx="701608" cy="46166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UTM Avo" panose="02040603050506020204" pitchFamily="18" charset="0"/>
            </a:endParaRPr>
          </a:p>
        </p:txBody>
      </p:sp>
      <p:sp>
        <p:nvSpPr>
          <p:cNvPr id="10" name="TextBox 9">
            <a:extLst>
              <a:ext uri="{FF2B5EF4-FFF2-40B4-BE49-F238E27FC236}">
                <a16:creationId xmlns:a16="http://schemas.microsoft.com/office/drawing/2014/main" id="{695966EF-3C17-4934-050B-0F162DDBE7E4}"/>
              </a:ext>
            </a:extLst>
          </p:cNvPr>
          <p:cNvSpPr txBox="1"/>
          <p:nvPr/>
        </p:nvSpPr>
        <p:spPr>
          <a:xfrm>
            <a:off x="3363884" y="6112948"/>
            <a:ext cx="7938207" cy="461665"/>
          </a:xfrm>
          <a:prstGeom prst="rect">
            <a:avLst/>
          </a:prstGeom>
          <a:noFill/>
        </p:spPr>
        <p:txBody>
          <a:bodyPr wrap="square" rtlCol="0">
            <a:spAutoFit/>
          </a:bodyPr>
          <a:lstStyle/>
          <a:p>
            <a:r>
              <a:rPr lang="en-US" sz="2400">
                <a:solidFill>
                  <a:srgbClr val="FF0000"/>
                </a:solidFill>
                <a:latin typeface="UTM Avo" panose="02040603050506020204" pitchFamily="18" charset="0"/>
                <a:cs typeface="Arial" panose="020B0604020202020204" pitchFamily="34" charset="0"/>
              </a:rPr>
              <a:t>Cần chỉnh “</a:t>
            </a:r>
            <a:r>
              <a:rPr lang="en-US" sz="2400" b="1" i="1">
                <a:solidFill>
                  <a:srgbClr val="FF0000"/>
                </a:solidFill>
                <a:latin typeface="UTM Avo" panose="02040603050506020204" pitchFamily="18" charset="0"/>
                <a:cs typeface="Arial" panose="020B0604020202020204" pitchFamily="34" charset="0"/>
              </a:rPr>
              <a:t>Núm âm lượng/ VOLUME</a:t>
            </a:r>
            <a:r>
              <a:rPr lang="en-US" sz="2400">
                <a:solidFill>
                  <a:srgbClr val="FF0000"/>
                </a:solidFill>
                <a:latin typeface="UTM Avo" panose="02040603050506020204" pitchFamily="18" charset="0"/>
                <a:cs typeface="Arial" panose="020B0604020202020204" pitchFamily="34" charset="0"/>
              </a:rPr>
              <a:t>” </a:t>
            </a:r>
          </a:p>
        </p:txBody>
      </p:sp>
    </p:spTree>
    <p:extLst>
      <p:ext uri="{BB962C8B-B14F-4D97-AF65-F5344CB8AC3E}">
        <p14:creationId xmlns:p14="http://schemas.microsoft.com/office/powerpoint/2010/main" val="35624605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80">
                                          <p:stCondLst>
                                            <p:cond delay="0"/>
                                          </p:stCondLst>
                                        </p:cTn>
                                        <p:tgtEl>
                                          <p:spTgt spid="9"/>
                                        </p:tgtEl>
                                      </p:cBhvr>
                                    </p:animEffect>
                                    <p:anim calcmode="lin" valueType="num">
                                      <p:cBhvr>
                                        <p:cTn id="1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3" dur="26">
                                          <p:stCondLst>
                                            <p:cond delay="650"/>
                                          </p:stCondLst>
                                        </p:cTn>
                                        <p:tgtEl>
                                          <p:spTgt spid="9"/>
                                        </p:tgtEl>
                                      </p:cBhvr>
                                      <p:to x="100000" y="60000"/>
                                    </p:animScale>
                                    <p:animScale>
                                      <p:cBhvr>
                                        <p:cTn id="24" dur="166" decel="50000">
                                          <p:stCondLst>
                                            <p:cond delay="676"/>
                                          </p:stCondLst>
                                        </p:cTn>
                                        <p:tgtEl>
                                          <p:spTgt spid="9"/>
                                        </p:tgtEl>
                                      </p:cBhvr>
                                      <p:to x="100000" y="100000"/>
                                    </p:animScale>
                                    <p:animScale>
                                      <p:cBhvr>
                                        <p:cTn id="25" dur="26">
                                          <p:stCondLst>
                                            <p:cond delay="1312"/>
                                          </p:stCondLst>
                                        </p:cTn>
                                        <p:tgtEl>
                                          <p:spTgt spid="9"/>
                                        </p:tgtEl>
                                      </p:cBhvr>
                                      <p:to x="100000" y="80000"/>
                                    </p:animScale>
                                    <p:animScale>
                                      <p:cBhvr>
                                        <p:cTn id="26" dur="166" decel="50000">
                                          <p:stCondLst>
                                            <p:cond delay="1338"/>
                                          </p:stCondLst>
                                        </p:cTn>
                                        <p:tgtEl>
                                          <p:spTgt spid="9"/>
                                        </p:tgtEl>
                                      </p:cBhvr>
                                      <p:to x="100000" y="100000"/>
                                    </p:animScale>
                                    <p:animScale>
                                      <p:cBhvr>
                                        <p:cTn id="27" dur="26">
                                          <p:stCondLst>
                                            <p:cond delay="1642"/>
                                          </p:stCondLst>
                                        </p:cTn>
                                        <p:tgtEl>
                                          <p:spTgt spid="9"/>
                                        </p:tgtEl>
                                      </p:cBhvr>
                                      <p:to x="100000" y="90000"/>
                                    </p:animScale>
                                    <p:animScale>
                                      <p:cBhvr>
                                        <p:cTn id="28" dur="166" decel="50000">
                                          <p:stCondLst>
                                            <p:cond delay="1668"/>
                                          </p:stCondLst>
                                        </p:cTn>
                                        <p:tgtEl>
                                          <p:spTgt spid="9"/>
                                        </p:tgtEl>
                                      </p:cBhvr>
                                      <p:to x="100000" y="100000"/>
                                    </p:animScale>
                                    <p:animScale>
                                      <p:cBhvr>
                                        <p:cTn id="29" dur="26">
                                          <p:stCondLst>
                                            <p:cond delay="1808"/>
                                          </p:stCondLst>
                                        </p:cTn>
                                        <p:tgtEl>
                                          <p:spTgt spid="9"/>
                                        </p:tgtEl>
                                      </p:cBhvr>
                                      <p:to x="100000" y="95000"/>
                                    </p:animScale>
                                    <p:animScale>
                                      <p:cBhvr>
                                        <p:cTn id="30" dur="166" decel="50000">
                                          <p:stCondLst>
                                            <p:cond delay="1834"/>
                                          </p:stCondLst>
                                        </p:cTn>
                                        <p:tgtEl>
                                          <p:spTgt spid="9"/>
                                        </p:tgtEl>
                                      </p:cBhvr>
                                      <p:to x="100000" y="100000"/>
                                    </p:animScale>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1"/>
        <p:cNvGrpSpPr/>
        <p:nvPr/>
      </p:nvGrpSpPr>
      <p:grpSpPr>
        <a:xfrm>
          <a:off x="0" y="0"/>
          <a:ext cx="0" cy="0"/>
          <a:chOff x="0" y="0"/>
          <a:chExt cx="0" cy="0"/>
        </a:xfrm>
      </p:grpSpPr>
      <p:sp>
        <p:nvSpPr>
          <p:cNvPr id="6" name="Rectangle 5">
            <a:extLst>
              <a:ext uri="{FF2B5EF4-FFF2-40B4-BE49-F238E27FC236}">
                <a16:creationId xmlns:a16="http://schemas.microsoft.com/office/drawing/2014/main" id="{3A4E8935-1559-DE42-58ED-7E7346C7CE67}"/>
              </a:ext>
            </a:extLst>
          </p:cNvPr>
          <p:cNvSpPr/>
          <p:nvPr/>
        </p:nvSpPr>
        <p:spPr>
          <a:xfrm>
            <a:off x="7083706" y="3738623"/>
            <a:ext cx="5108294" cy="3119377"/>
          </a:xfrm>
          <a:prstGeom prst="rect">
            <a:avLst/>
          </a:prstGeom>
          <a:solidFill>
            <a:srgbClr val="FFFA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 name="Picture 1">
            <a:extLst>
              <a:ext uri="{FF2B5EF4-FFF2-40B4-BE49-F238E27FC236}">
                <a16:creationId xmlns:a16="http://schemas.microsoft.com/office/drawing/2014/main" id="{07750120-EF39-1DF0-5A13-BE2B71810D73}"/>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1185907" y="2843658"/>
            <a:ext cx="9325458" cy="3290703"/>
          </a:xfrm>
          <a:prstGeom prst="rect">
            <a:avLst/>
          </a:prstGeom>
        </p:spPr>
      </p:pic>
      <p:sp>
        <p:nvSpPr>
          <p:cNvPr id="3" name="Cloud Callout 8">
            <a:extLst>
              <a:ext uri="{FF2B5EF4-FFF2-40B4-BE49-F238E27FC236}">
                <a16:creationId xmlns:a16="http://schemas.microsoft.com/office/drawing/2014/main" id="{E90BAE19-9141-07B5-F30D-16E3D7F3FF12}"/>
              </a:ext>
            </a:extLst>
          </p:cNvPr>
          <p:cNvSpPr/>
          <p:nvPr/>
        </p:nvSpPr>
        <p:spPr>
          <a:xfrm>
            <a:off x="4521201" y="228600"/>
            <a:ext cx="5990164" cy="2255732"/>
          </a:xfrm>
          <a:prstGeom prst="cloudCallout">
            <a:avLst>
              <a:gd name="adj1" fmla="val -26072"/>
              <a:gd name="adj2" fmla="val 81149"/>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a:solidFill>
                  <a:schemeClr val="tx1"/>
                </a:solidFill>
                <a:latin typeface="UTM Avo" panose="02040603050506020204" pitchFamily="18" charset="0"/>
                <a:cs typeface="Arial" panose="020B0604020202020204" pitchFamily="34" charset="0"/>
              </a:rPr>
              <a:t>Để chọn kênh phát theo ý muốn, em cần điều chỉnh bộ phận nào?</a:t>
            </a:r>
          </a:p>
        </p:txBody>
      </p:sp>
      <p:sp>
        <p:nvSpPr>
          <p:cNvPr id="4" name="Right Arrow 11">
            <a:extLst>
              <a:ext uri="{FF2B5EF4-FFF2-40B4-BE49-F238E27FC236}">
                <a16:creationId xmlns:a16="http://schemas.microsoft.com/office/drawing/2014/main" id="{51F7E567-845F-7EBE-DD0E-CFFA2DCACBC2}"/>
              </a:ext>
            </a:extLst>
          </p:cNvPr>
          <p:cNvSpPr/>
          <p:nvPr/>
        </p:nvSpPr>
        <p:spPr>
          <a:xfrm>
            <a:off x="2545080" y="6265348"/>
            <a:ext cx="655888" cy="47516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UTM Avo" panose="02040603050506020204" pitchFamily="18" charset="0"/>
            </a:endParaRPr>
          </a:p>
        </p:txBody>
      </p:sp>
      <p:sp>
        <p:nvSpPr>
          <p:cNvPr id="5" name="TextBox 4">
            <a:extLst>
              <a:ext uri="{FF2B5EF4-FFF2-40B4-BE49-F238E27FC236}">
                <a16:creationId xmlns:a16="http://schemas.microsoft.com/office/drawing/2014/main" id="{65476913-235A-8885-4157-A5D80F002C22}"/>
              </a:ext>
            </a:extLst>
          </p:cNvPr>
          <p:cNvSpPr txBox="1"/>
          <p:nvPr/>
        </p:nvSpPr>
        <p:spPr>
          <a:xfrm>
            <a:off x="3379124" y="6265348"/>
            <a:ext cx="7938207" cy="461665"/>
          </a:xfrm>
          <a:prstGeom prst="rect">
            <a:avLst/>
          </a:prstGeom>
          <a:noFill/>
        </p:spPr>
        <p:txBody>
          <a:bodyPr wrap="square" rtlCol="0">
            <a:spAutoFit/>
          </a:bodyPr>
          <a:lstStyle/>
          <a:p>
            <a:r>
              <a:rPr lang="en-US" sz="2400">
                <a:solidFill>
                  <a:srgbClr val="FF0000"/>
                </a:solidFill>
                <a:latin typeface="UTM Avo" panose="02040603050506020204" pitchFamily="18" charset="0"/>
                <a:cs typeface="Arial" panose="020B0604020202020204" pitchFamily="34" charset="0"/>
              </a:rPr>
              <a:t>Cần chỉnh “</a:t>
            </a:r>
            <a:r>
              <a:rPr lang="en-US" sz="2400" b="1" i="1">
                <a:solidFill>
                  <a:srgbClr val="FF0000"/>
                </a:solidFill>
                <a:latin typeface="UTM Avo" panose="02040603050506020204" pitchFamily="18" charset="0"/>
                <a:cs typeface="Arial" panose="020B0604020202020204" pitchFamily="34" charset="0"/>
              </a:rPr>
              <a:t>Núm dò kênh/ TUNING</a:t>
            </a:r>
            <a:r>
              <a:rPr lang="en-US" sz="2400">
                <a:solidFill>
                  <a:srgbClr val="FF0000"/>
                </a:solidFill>
                <a:latin typeface="UTM Avo" panose="02040603050506020204" pitchFamily="18" charset="0"/>
                <a:cs typeface="Arial" panose="020B0604020202020204" pitchFamily="34" charset="0"/>
              </a:rPr>
              <a:t>” </a:t>
            </a:r>
          </a:p>
        </p:txBody>
      </p:sp>
    </p:spTree>
    <p:extLst>
      <p:ext uri="{BB962C8B-B14F-4D97-AF65-F5344CB8AC3E}">
        <p14:creationId xmlns:p14="http://schemas.microsoft.com/office/powerpoint/2010/main" val="166541171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80">
                                          <p:stCondLst>
                                            <p:cond delay="0"/>
                                          </p:stCondLst>
                                        </p:cTn>
                                        <p:tgtEl>
                                          <p:spTgt spid="4"/>
                                        </p:tgtEl>
                                      </p:cBhvr>
                                    </p:animEffect>
                                    <p:anim calcmode="lin" valueType="num">
                                      <p:cBhvr>
                                        <p:cTn id="1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3" dur="26">
                                          <p:stCondLst>
                                            <p:cond delay="650"/>
                                          </p:stCondLst>
                                        </p:cTn>
                                        <p:tgtEl>
                                          <p:spTgt spid="4"/>
                                        </p:tgtEl>
                                      </p:cBhvr>
                                      <p:to x="100000" y="60000"/>
                                    </p:animScale>
                                    <p:animScale>
                                      <p:cBhvr>
                                        <p:cTn id="24" dur="166" decel="50000">
                                          <p:stCondLst>
                                            <p:cond delay="676"/>
                                          </p:stCondLst>
                                        </p:cTn>
                                        <p:tgtEl>
                                          <p:spTgt spid="4"/>
                                        </p:tgtEl>
                                      </p:cBhvr>
                                      <p:to x="100000" y="100000"/>
                                    </p:animScale>
                                    <p:animScale>
                                      <p:cBhvr>
                                        <p:cTn id="25" dur="26">
                                          <p:stCondLst>
                                            <p:cond delay="1312"/>
                                          </p:stCondLst>
                                        </p:cTn>
                                        <p:tgtEl>
                                          <p:spTgt spid="4"/>
                                        </p:tgtEl>
                                      </p:cBhvr>
                                      <p:to x="100000" y="80000"/>
                                    </p:animScale>
                                    <p:animScale>
                                      <p:cBhvr>
                                        <p:cTn id="26" dur="166" decel="50000">
                                          <p:stCondLst>
                                            <p:cond delay="1338"/>
                                          </p:stCondLst>
                                        </p:cTn>
                                        <p:tgtEl>
                                          <p:spTgt spid="4"/>
                                        </p:tgtEl>
                                      </p:cBhvr>
                                      <p:to x="100000" y="100000"/>
                                    </p:animScale>
                                    <p:animScale>
                                      <p:cBhvr>
                                        <p:cTn id="27" dur="26">
                                          <p:stCondLst>
                                            <p:cond delay="1642"/>
                                          </p:stCondLst>
                                        </p:cTn>
                                        <p:tgtEl>
                                          <p:spTgt spid="4"/>
                                        </p:tgtEl>
                                      </p:cBhvr>
                                      <p:to x="100000" y="90000"/>
                                    </p:animScale>
                                    <p:animScale>
                                      <p:cBhvr>
                                        <p:cTn id="28" dur="166" decel="50000">
                                          <p:stCondLst>
                                            <p:cond delay="1668"/>
                                          </p:stCondLst>
                                        </p:cTn>
                                        <p:tgtEl>
                                          <p:spTgt spid="4"/>
                                        </p:tgtEl>
                                      </p:cBhvr>
                                      <p:to x="100000" y="100000"/>
                                    </p:animScale>
                                    <p:animScale>
                                      <p:cBhvr>
                                        <p:cTn id="29" dur="26">
                                          <p:stCondLst>
                                            <p:cond delay="1808"/>
                                          </p:stCondLst>
                                        </p:cTn>
                                        <p:tgtEl>
                                          <p:spTgt spid="4"/>
                                        </p:tgtEl>
                                      </p:cBhvr>
                                      <p:to x="100000" y="95000"/>
                                    </p:animScale>
                                    <p:animScale>
                                      <p:cBhvr>
                                        <p:cTn id="30" dur="166" decel="50000">
                                          <p:stCondLst>
                                            <p:cond delay="1834"/>
                                          </p:stCondLst>
                                        </p:cTn>
                                        <p:tgtEl>
                                          <p:spTgt spid="4"/>
                                        </p:tgtEl>
                                      </p:cBhvr>
                                      <p:to x="100000" y="100000"/>
                                    </p:animScale>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ppt_x"/>
                                          </p:val>
                                        </p:tav>
                                        <p:tav tm="100000">
                                          <p:val>
                                            <p:strVal val="#ppt_x"/>
                                          </p:val>
                                        </p:tav>
                                      </p:tavLst>
                                    </p:anim>
                                    <p:anim calcmode="lin" valueType="num">
                                      <p:cBhvr additive="base">
                                        <p:cTn id="3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1"/>
        <p:cNvGrpSpPr/>
        <p:nvPr/>
      </p:nvGrpSpPr>
      <p:grpSpPr>
        <a:xfrm>
          <a:off x="0" y="0"/>
          <a:ext cx="0" cy="0"/>
          <a:chOff x="0" y="0"/>
          <a:chExt cx="0" cy="0"/>
        </a:xfrm>
      </p:grpSpPr>
      <p:sp>
        <p:nvSpPr>
          <p:cNvPr id="9" name="Rectangle 8">
            <a:extLst>
              <a:ext uri="{FF2B5EF4-FFF2-40B4-BE49-F238E27FC236}">
                <a16:creationId xmlns:a16="http://schemas.microsoft.com/office/drawing/2014/main" id="{DF40860D-D540-E47B-C6FC-B809DE9D261A}"/>
              </a:ext>
            </a:extLst>
          </p:cNvPr>
          <p:cNvSpPr/>
          <p:nvPr/>
        </p:nvSpPr>
        <p:spPr>
          <a:xfrm>
            <a:off x="7083706" y="3738623"/>
            <a:ext cx="5108294" cy="3119377"/>
          </a:xfrm>
          <a:prstGeom prst="rect">
            <a:avLst/>
          </a:prstGeom>
          <a:solidFill>
            <a:srgbClr val="FFFA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 name="Picture 7">
            <a:extLst>
              <a:ext uri="{FF2B5EF4-FFF2-40B4-BE49-F238E27FC236}">
                <a16:creationId xmlns:a16="http://schemas.microsoft.com/office/drawing/2014/main" id="{B1D7799E-EA9B-ED8A-493C-B46A9D63BD7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852984" y="4038600"/>
            <a:ext cx="999613" cy="1195189"/>
          </a:xfrm>
          <a:prstGeom prst="rect">
            <a:avLst/>
          </a:prstGeom>
        </p:spPr>
      </p:pic>
      <p:pic>
        <p:nvPicPr>
          <p:cNvPr id="3" name="Picture 8">
            <a:extLst>
              <a:ext uri="{FF2B5EF4-FFF2-40B4-BE49-F238E27FC236}">
                <a16:creationId xmlns:a16="http://schemas.microsoft.com/office/drawing/2014/main" id="{2777B1F9-421C-6825-B240-8C285DAEB39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220553" y="5628379"/>
            <a:ext cx="1666647" cy="1082375"/>
          </a:xfrm>
          <a:prstGeom prst="rect">
            <a:avLst/>
          </a:prstGeom>
        </p:spPr>
      </p:pic>
      <p:sp>
        <p:nvSpPr>
          <p:cNvPr id="5" name="TextBox 4">
            <a:extLst>
              <a:ext uri="{FF2B5EF4-FFF2-40B4-BE49-F238E27FC236}">
                <a16:creationId xmlns:a16="http://schemas.microsoft.com/office/drawing/2014/main" id="{FB46AB34-4A4B-F077-02CA-923AC72732DE}"/>
              </a:ext>
            </a:extLst>
          </p:cNvPr>
          <p:cNvSpPr txBox="1"/>
          <p:nvPr/>
        </p:nvSpPr>
        <p:spPr>
          <a:xfrm>
            <a:off x="3545597" y="1298265"/>
            <a:ext cx="5232400" cy="553998"/>
          </a:xfrm>
          <a:prstGeom prst="rect">
            <a:avLst/>
          </a:prstGeom>
          <a:noFill/>
        </p:spPr>
        <p:txBody>
          <a:bodyPr wrap="square" rtlCol="0">
            <a:spAutoFit/>
          </a:bodyPr>
          <a:lstStyle/>
          <a:p>
            <a:pPr algn="ctr"/>
            <a:r>
              <a:rPr lang="en-US" sz="3000" b="1">
                <a:latin typeface="UTM Avo" panose="02040603050506020204" pitchFamily="18" charset="0"/>
                <a:cs typeface="Arial" panose="020B0604020202020204" pitchFamily="34" charset="0"/>
              </a:rPr>
              <a:t>ĐỌC MỤC “EM CÓ BIẾT?”</a:t>
            </a:r>
          </a:p>
        </p:txBody>
      </p:sp>
      <p:sp>
        <p:nvSpPr>
          <p:cNvPr id="6" name="Rounded Rectangle 10">
            <a:extLst>
              <a:ext uri="{FF2B5EF4-FFF2-40B4-BE49-F238E27FC236}">
                <a16:creationId xmlns:a16="http://schemas.microsoft.com/office/drawing/2014/main" id="{01408CAA-496D-2CD8-9BAB-9F556703827C}"/>
              </a:ext>
            </a:extLst>
          </p:cNvPr>
          <p:cNvSpPr/>
          <p:nvPr/>
        </p:nvSpPr>
        <p:spPr>
          <a:xfrm>
            <a:off x="1470611" y="2237932"/>
            <a:ext cx="9382373" cy="2457811"/>
          </a:xfrm>
          <a:prstGeom prst="roundRect">
            <a:avLst/>
          </a:prstGeom>
          <a:solidFill>
            <a:srgbClr val="D0E39B"/>
          </a:solidFill>
          <a:ln>
            <a:solidFill>
              <a:srgbClr val="D0E3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667">
                <a:solidFill>
                  <a:schemeClr val="tx1"/>
                </a:solidFill>
                <a:latin typeface="UTM Avo" panose="02040603050506020204" pitchFamily="18" charset="0"/>
                <a:cs typeface="Arial" panose="020B0604020202020204" pitchFamily="34" charset="0"/>
              </a:rPr>
              <a:t>Khi sử dụng máy thu thanh, em cần điều chỉnh âm lượng vừa đủ nghe. Nghe âm lượng quá to sẽ làm ảnh hưởng đến khả năng  nghe và gây ảnh hưởng đến người xung quanh</a:t>
            </a:r>
          </a:p>
        </p:txBody>
      </p:sp>
      <p:pic>
        <p:nvPicPr>
          <p:cNvPr id="7" name="Picture 7">
            <a:extLst>
              <a:ext uri="{FF2B5EF4-FFF2-40B4-BE49-F238E27FC236}">
                <a16:creationId xmlns:a16="http://schemas.microsoft.com/office/drawing/2014/main" id="{F7E01B18-C906-D7C2-ECC8-C1552A05C86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794935" y="3986518"/>
            <a:ext cx="2787697" cy="2946046"/>
          </a:xfrm>
          <a:prstGeom prst="rect">
            <a:avLst/>
          </a:prstGeom>
        </p:spPr>
      </p:pic>
      <p:pic>
        <p:nvPicPr>
          <p:cNvPr id="8" name="Picture 4">
            <a:extLst>
              <a:ext uri="{FF2B5EF4-FFF2-40B4-BE49-F238E27FC236}">
                <a16:creationId xmlns:a16="http://schemas.microsoft.com/office/drawing/2014/main" id="{50D5B2B9-D8FB-6DA0-7225-37A50F062A7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60400" y="4395937"/>
            <a:ext cx="1910279" cy="2361019"/>
          </a:xfrm>
          <a:prstGeom prst="rect">
            <a:avLst/>
          </a:prstGeom>
        </p:spPr>
      </p:pic>
    </p:spTree>
    <p:extLst>
      <p:ext uri="{BB962C8B-B14F-4D97-AF65-F5344CB8AC3E}">
        <p14:creationId xmlns:p14="http://schemas.microsoft.com/office/powerpoint/2010/main" val="314454581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1"/>
        <p:cNvGrpSpPr/>
        <p:nvPr/>
      </p:nvGrpSpPr>
      <p:grpSpPr>
        <a:xfrm>
          <a:off x="0" y="0"/>
          <a:ext cx="0" cy="0"/>
          <a:chOff x="0" y="0"/>
          <a:chExt cx="0" cy="0"/>
        </a:xfrm>
      </p:grpSpPr>
      <p:sp>
        <p:nvSpPr>
          <p:cNvPr id="5" name="TextBox 4">
            <a:extLst>
              <a:ext uri="{FF2B5EF4-FFF2-40B4-BE49-F238E27FC236}">
                <a16:creationId xmlns:a16="http://schemas.microsoft.com/office/drawing/2014/main" id="{17BB7F01-FE92-F712-BAD0-DB00A32A129D}"/>
              </a:ext>
            </a:extLst>
          </p:cNvPr>
          <p:cNvSpPr txBox="1"/>
          <p:nvPr/>
        </p:nvSpPr>
        <p:spPr>
          <a:xfrm>
            <a:off x="3586480" y="1029330"/>
            <a:ext cx="5232400" cy="553998"/>
          </a:xfrm>
          <a:prstGeom prst="rect">
            <a:avLst/>
          </a:prstGeom>
          <a:noFill/>
        </p:spPr>
        <p:txBody>
          <a:bodyPr wrap="square" rtlCol="0">
            <a:spAutoFit/>
          </a:bodyPr>
          <a:lstStyle/>
          <a:p>
            <a:pPr algn="ctr"/>
            <a:r>
              <a:rPr lang="en-US" sz="3000" b="1">
                <a:latin typeface="UTM Avo" panose="02040603050506020204" pitchFamily="18" charset="0"/>
                <a:cs typeface="Arial" panose="020B0604020202020204" pitchFamily="34" charset="0"/>
              </a:rPr>
              <a:t>KẾT LUẬN</a:t>
            </a:r>
          </a:p>
        </p:txBody>
      </p:sp>
      <p:sp>
        <p:nvSpPr>
          <p:cNvPr id="6" name="Rectangle: Rounded Corners 5">
            <a:extLst>
              <a:ext uri="{FF2B5EF4-FFF2-40B4-BE49-F238E27FC236}">
                <a16:creationId xmlns:a16="http://schemas.microsoft.com/office/drawing/2014/main" id="{EAD8C5A1-76D0-A16F-94B3-C43140A320A8}"/>
              </a:ext>
            </a:extLst>
          </p:cNvPr>
          <p:cNvSpPr/>
          <p:nvPr/>
        </p:nvSpPr>
        <p:spPr>
          <a:xfrm>
            <a:off x="1935239" y="1727316"/>
            <a:ext cx="8892197" cy="3809309"/>
          </a:xfrm>
          <a:prstGeom prst="roundRect">
            <a:avLst>
              <a:gd name="adj" fmla="val 50000"/>
            </a:avLst>
          </a:prstGeom>
          <a:solidFill>
            <a:srgbClr val="FFCC66"/>
          </a:solidFill>
          <a:ln w="38100">
            <a:solidFill>
              <a:srgbClr val="F370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81019" indent="-381019">
              <a:lnSpc>
                <a:spcPct val="150000"/>
              </a:lnSpc>
              <a:buFont typeface="Wingdings" panose="05000000000000000000" pitchFamily="2" charset="2"/>
              <a:buChar char="§"/>
            </a:pPr>
            <a:r>
              <a:rPr lang="en-US" sz="2667">
                <a:solidFill>
                  <a:schemeClr val="tx1"/>
                </a:solidFill>
                <a:latin typeface="UTM Avo" panose="02040603050506020204" pitchFamily="18" charset="0"/>
              </a:rPr>
              <a:t>Chọn kênh phát thanh bằng cách điều chỉnh núm dò kênh (TUNING).</a:t>
            </a:r>
          </a:p>
          <a:p>
            <a:pPr marL="381019" indent="-381019">
              <a:lnSpc>
                <a:spcPct val="150000"/>
              </a:lnSpc>
              <a:buFont typeface="Wingdings" panose="05000000000000000000" pitchFamily="2" charset="2"/>
              <a:buChar char="§"/>
            </a:pPr>
            <a:r>
              <a:rPr lang="en-US" sz="2667">
                <a:solidFill>
                  <a:schemeClr val="tx1"/>
                </a:solidFill>
                <a:latin typeface="UTM Avo" panose="02040603050506020204" pitchFamily="18" charset="0"/>
              </a:rPr>
              <a:t>Thay đổi âm lượng bằng núm chỉnh âm lượng (VOLUME)</a:t>
            </a:r>
          </a:p>
        </p:txBody>
      </p:sp>
      <p:pic>
        <p:nvPicPr>
          <p:cNvPr id="7" name="Picture 7">
            <a:extLst>
              <a:ext uri="{FF2B5EF4-FFF2-40B4-BE49-F238E27FC236}">
                <a16:creationId xmlns:a16="http://schemas.microsoft.com/office/drawing/2014/main" id="{1A9EE8FB-2404-A463-86BD-B7079E44FDF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08667" y="4886612"/>
            <a:ext cx="5577025" cy="2488747"/>
          </a:xfrm>
          <a:prstGeom prst="rect">
            <a:avLst/>
          </a:prstGeom>
        </p:spPr>
      </p:pic>
      <p:pic>
        <p:nvPicPr>
          <p:cNvPr id="8" name="Picture 16">
            <a:extLst>
              <a:ext uri="{FF2B5EF4-FFF2-40B4-BE49-F238E27FC236}">
                <a16:creationId xmlns:a16="http://schemas.microsoft.com/office/drawing/2014/main" id="{B5B2DBF3-EF25-1114-DF9B-AB1EDFFA6AD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148672" y="488255"/>
            <a:ext cx="1357529" cy="1406103"/>
          </a:xfrm>
          <a:prstGeom prst="rect">
            <a:avLst/>
          </a:prstGeom>
        </p:spPr>
      </p:pic>
    </p:spTree>
    <p:extLst>
      <p:ext uri="{BB962C8B-B14F-4D97-AF65-F5344CB8AC3E}">
        <p14:creationId xmlns:p14="http://schemas.microsoft.com/office/powerpoint/2010/main" val="349894844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5"/>
        <p:cNvGrpSpPr/>
        <p:nvPr/>
      </p:nvGrpSpPr>
      <p:grpSpPr>
        <a:xfrm>
          <a:off x="0" y="0"/>
          <a:ext cx="0" cy="0"/>
          <a:chOff x="0" y="0"/>
          <a:chExt cx="0" cy="0"/>
        </a:xfrm>
      </p:grpSpPr>
      <p:grpSp>
        <p:nvGrpSpPr>
          <p:cNvPr id="2" name="Group 1">
            <a:extLst>
              <a:ext uri="{FF2B5EF4-FFF2-40B4-BE49-F238E27FC236}">
                <a16:creationId xmlns:a16="http://schemas.microsoft.com/office/drawing/2014/main" id="{8C8B6D40-130D-79FD-DCC0-5B5AED9DAD1A}"/>
              </a:ext>
            </a:extLst>
          </p:cNvPr>
          <p:cNvGrpSpPr/>
          <p:nvPr/>
        </p:nvGrpSpPr>
        <p:grpSpPr>
          <a:xfrm>
            <a:off x="4885303" y="3032823"/>
            <a:ext cx="2736543" cy="1558939"/>
            <a:chOff x="309542" y="967667"/>
            <a:chExt cx="2878585" cy="1558939"/>
          </a:xfrm>
        </p:grpSpPr>
        <p:pic>
          <p:nvPicPr>
            <p:cNvPr id="3" name="Picture 2">
              <a:hlinkClick r:id="rId4"/>
              <a:extLst>
                <a:ext uri="{FF2B5EF4-FFF2-40B4-BE49-F238E27FC236}">
                  <a16:creationId xmlns:a16="http://schemas.microsoft.com/office/drawing/2014/main" id="{93CD0061-31A2-EEA7-6428-BFBDFFE3AC51}"/>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7499" t="15368" r="7236" b="7264"/>
            <a:stretch/>
          </p:blipFill>
          <p:spPr>
            <a:xfrm>
              <a:off x="905522" y="1221589"/>
              <a:ext cx="1438182" cy="1305017"/>
            </a:xfrm>
            <a:prstGeom prst="rect">
              <a:avLst/>
            </a:prstGeom>
          </p:spPr>
        </p:pic>
        <p:sp>
          <p:nvSpPr>
            <p:cNvPr id="4" name="TextBox 3">
              <a:extLst>
                <a:ext uri="{FF2B5EF4-FFF2-40B4-BE49-F238E27FC236}">
                  <a16:creationId xmlns:a16="http://schemas.microsoft.com/office/drawing/2014/main" id="{F638A488-CE53-240D-9353-CF54D7D97A4D}"/>
                </a:ext>
              </a:extLst>
            </p:cNvPr>
            <p:cNvSpPr txBox="1"/>
            <p:nvPr/>
          </p:nvSpPr>
          <p:spPr>
            <a:xfrm>
              <a:off x="309542" y="967667"/>
              <a:ext cx="2878585" cy="369332"/>
            </a:xfrm>
            <a:prstGeom prst="rect">
              <a:avLst/>
            </a:prstGeom>
            <a:noFill/>
          </p:spPr>
          <p:txBody>
            <a:bodyPr wrap="square" rtlCol="0">
              <a:spAutoFit/>
            </a:bodyPr>
            <a:lstStyle/>
            <a:p>
              <a:r>
                <a:rPr lang="en-US" sz="1800" b="1">
                  <a:solidFill>
                    <a:schemeClr val="accent2"/>
                  </a:solidFill>
                  <a:latin typeface="UTM Avo" panose="02040603050506020204" pitchFamily="18" charset="0"/>
                </a:rPr>
                <a:t>Ấn để đến trang sách</a:t>
              </a:r>
            </a:p>
          </p:txBody>
        </p:sp>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9"/>
        <p:cNvGrpSpPr/>
        <p:nvPr/>
      </p:nvGrpSpPr>
      <p:grpSpPr>
        <a:xfrm>
          <a:off x="0" y="0"/>
          <a:ext cx="0" cy="0"/>
          <a:chOff x="0" y="0"/>
          <a:chExt cx="0" cy="0"/>
        </a:xfrm>
      </p:grpSpPr>
      <p:sp>
        <p:nvSpPr>
          <p:cNvPr id="2" name="TextBox 1">
            <a:extLst>
              <a:ext uri="{FF2B5EF4-FFF2-40B4-BE49-F238E27FC236}">
                <a16:creationId xmlns:a16="http://schemas.microsoft.com/office/drawing/2014/main" id="{8A900EC3-6D33-B783-E87F-5351F5CF8F13}"/>
              </a:ext>
            </a:extLst>
          </p:cNvPr>
          <p:cNvSpPr txBox="1"/>
          <p:nvPr/>
        </p:nvSpPr>
        <p:spPr>
          <a:xfrm>
            <a:off x="1215235" y="1599443"/>
            <a:ext cx="5283200" cy="605422"/>
          </a:xfrm>
          <a:prstGeom prst="rect">
            <a:avLst/>
          </a:prstGeom>
          <a:noFill/>
        </p:spPr>
        <p:txBody>
          <a:bodyPr wrap="square" rtlCol="0">
            <a:spAutoFit/>
          </a:bodyPr>
          <a:lstStyle/>
          <a:p>
            <a:r>
              <a:rPr lang="en-US" sz="3200" b="1">
                <a:solidFill>
                  <a:srgbClr val="FF0000"/>
                </a:solidFill>
                <a:latin typeface="UTM Avo" panose="02040603050506020204" pitchFamily="18" charset="0"/>
                <a:cs typeface="Arial" panose="020B0604020202020204" pitchFamily="34" charset="0"/>
              </a:rPr>
              <a:t>HĐ 7: Luyện tập </a:t>
            </a:r>
          </a:p>
        </p:txBody>
      </p:sp>
      <p:sp>
        <p:nvSpPr>
          <p:cNvPr id="3" name="TextBox 2">
            <a:extLst>
              <a:ext uri="{FF2B5EF4-FFF2-40B4-BE49-F238E27FC236}">
                <a16:creationId xmlns:a16="http://schemas.microsoft.com/office/drawing/2014/main" id="{2BC0A415-5920-734D-1FC9-8667CE491654}"/>
              </a:ext>
            </a:extLst>
          </p:cNvPr>
          <p:cNvSpPr txBox="1"/>
          <p:nvPr/>
        </p:nvSpPr>
        <p:spPr>
          <a:xfrm>
            <a:off x="762000" y="2186520"/>
            <a:ext cx="10668000" cy="1241191"/>
          </a:xfrm>
          <a:prstGeom prst="roundRect">
            <a:avLst/>
          </a:prstGeom>
          <a:solidFill>
            <a:schemeClr val="tx2">
              <a:lumMod val="20000"/>
              <a:lumOff val="80000"/>
            </a:schemeClr>
          </a:solidFill>
        </p:spPr>
        <p:txBody>
          <a:bodyPr wrap="square" rtlCol="0">
            <a:spAutoFit/>
          </a:bodyPr>
          <a:lstStyle/>
          <a:p>
            <a:pPr marL="381019" indent="-381019">
              <a:lnSpc>
                <a:spcPct val="150000"/>
              </a:lnSpc>
              <a:buFont typeface="Wingdings" panose="05000000000000000000" pitchFamily="2" charset="2"/>
              <a:buChar char="Ø"/>
            </a:pPr>
            <a:r>
              <a:rPr lang="en-US" sz="2400">
                <a:latin typeface="UTM Avo" panose="02040603050506020204" pitchFamily="18" charset="0"/>
              </a:rPr>
              <a:t>Quan sát thao tác sử dụng (đánh số từ 1 đến 4), đọc đáp án trả lời của An và Bình, thảo luận tìm ra phương án trả lời đúng.</a:t>
            </a:r>
          </a:p>
        </p:txBody>
      </p:sp>
      <p:sp>
        <p:nvSpPr>
          <p:cNvPr id="4" name="Cloud Callout 7">
            <a:extLst>
              <a:ext uri="{FF2B5EF4-FFF2-40B4-BE49-F238E27FC236}">
                <a16:creationId xmlns:a16="http://schemas.microsoft.com/office/drawing/2014/main" id="{B82419C1-D11B-53E5-8284-4CA32BA712F0}"/>
              </a:ext>
            </a:extLst>
          </p:cNvPr>
          <p:cNvSpPr/>
          <p:nvPr/>
        </p:nvSpPr>
        <p:spPr>
          <a:xfrm>
            <a:off x="9141341" y="609600"/>
            <a:ext cx="3050659" cy="1595265"/>
          </a:xfrm>
          <a:prstGeom prst="cloudCallout">
            <a:avLst>
              <a:gd name="adj1" fmla="val -66943"/>
              <a:gd name="adj2" fmla="val 51359"/>
            </a:avLst>
          </a:prstGeom>
          <a:solidFill>
            <a:srgbClr val="FDCE9A"/>
          </a:solidFill>
          <a:ln>
            <a:solidFill>
              <a:srgbClr val="F370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UTM Avo" panose="02040603050506020204" pitchFamily="18" charset="0"/>
                <a:cs typeface="Arial" panose="020B0604020202020204" pitchFamily="34" charset="0"/>
              </a:rPr>
              <a:t>Làm việc nhóm</a:t>
            </a:r>
          </a:p>
        </p:txBody>
      </p:sp>
      <p:grpSp>
        <p:nvGrpSpPr>
          <p:cNvPr id="5" name="Group 4">
            <a:extLst>
              <a:ext uri="{FF2B5EF4-FFF2-40B4-BE49-F238E27FC236}">
                <a16:creationId xmlns:a16="http://schemas.microsoft.com/office/drawing/2014/main" id="{5CD2CC43-AFFE-E862-71B5-0DFB7FE80CD3}"/>
              </a:ext>
            </a:extLst>
          </p:cNvPr>
          <p:cNvGrpSpPr/>
          <p:nvPr/>
        </p:nvGrpSpPr>
        <p:grpSpPr>
          <a:xfrm>
            <a:off x="863600" y="3962845"/>
            <a:ext cx="4826000" cy="780295"/>
            <a:chOff x="1295400" y="5944268"/>
            <a:chExt cx="7239000" cy="1170442"/>
          </a:xfrm>
        </p:grpSpPr>
        <p:sp>
          <p:nvSpPr>
            <p:cNvPr id="6" name="Flowchart: Terminator 5">
              <a:extLst>
                <a:ext uri="{FF2B5EF4-FFF2-40B4-BE49-F238E27FC236}">
                  <a16:creationId xmlns:a16="http://schemas.microsoft.com/office/drawing/2014/main" id="{06D0E9C0-C030-FFD0-B303-D2CBDC934EC5}"/>
                </a:ext>
              </a:extLst>
            </p:cNvPr>
            <p:cNvSpPr/>
            <p:nvPr/>
          </p:nvSpPr>
          <p:spPr>
            <a:xfrm>
              <a:off x="1295400" y="5944268"/>
              <a:ext cx="6836813" cy="1170442"/>
            </a:xfrm>
            <a:prstGeom prst="flowChartTerminator">
              <a:avLst/>
            </a:prstGeom>
            <a:solidFill>
              <a:srgbClr val="FFCC66"/>
            </a:solidFill>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a:solidFill>
                    <a:schemeClr val="tx1"/>
                  </a:solidFill>
                  <a:latin typeface="UTM Avo" panose="02040603050506020204" pitchFamily="18" charset="0"/>
                  <a:cs typeface="Arial" panose="020B0604020202020204" pitchFamily="34" charset="0"/>
                </a:rPr>
                <a:t>Bật công tắc nguồn</a:t>
              </a:r>
            </a:p>
          </p:txBody>
        </p:sp>
        <p:sp>
          <p:nvSpPr>
            <p:cNvPr id="7" name="Oval 6">
              <a:extLst>
                <a:ext uri="{FF2B5EF4-FFF2-40B4-BE49-F238E27FC236}">
                  <a16:creationId xmlns:a16="http://schemas.microsoft.com/office/drawing/2014/main" id="{47B0A61B-F0CC-E070-14A2-FA11D635A119}"/>
                </a:ext>
              </a:extLst>
            </p:cNvPr>
            <p:cNvSpPr/>
            <p:nvPr/>
          </p:nvSpPr>
          <p:spPr>
            <a:xfrm>
              <a:off x="7391400" y="5994667"/>
              <a:ext cx="1143000" cy="1056810"/>
            </a:xfrm>
            <a:prstGeom prst="ellipse">
              <a:avLst/>
            </a:prstGeom>
            <a:solidFill>
              <a:srgbClr val="F37053"/>
            </a:solidFill>
            <a:ln>
              <a:solidFill>
                <a:srgbClr val="F370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34" b="1">
                  <a:latin typeface="UTM Avo" panose="02040603050506020204" pitchFamily="18" charset="0"/>
                  <a:cs typeface="Arial" panose="020B0604020202020204" pitchFamily="34" charset="0"/>
                </a:rPr>
                <a:t>1</a:t>
              </a:r>
            </a:p>
          </p:txBody>
        </p:sp>
      </p:grpSp>
      <p:grpSp>
        <p:nvGrpSpPr>
          <p:cNvPr id="8" name="Group 7">
            <a:extLst>
              <a:ext uri="{FF2B5EF4-FFF2-40B4-BE49-F238E27FC236}">
                <a16:creationId xmlns:a16="http://schemas.microsoft.com/office/drawing/2014/main" id="{52704B54-6219-7A83-DFB4-49C5FAF89358}"/>
              </a:ext>
            </a:extLst>
          </p:cNvPr>
          <p:cNvGrpSpPr/>
          <p:nvPr/>
        </p:nvGrpSpPr>
        <p:grpSpPr>
          <a:xfrm>
            <a:off x="863600" y="5394045"/>
            <a:ext cx="4826000" cy="780295"/>
            <a:chOff x="1295400" y="5944268"/>
            <a:chExt cx="7239000" cy="1170442"/>
          </a:xfrm>
        </p:grpSpPr>
        <p:sp>
          <p:nvSpPr>
            <p:cNvPr id="9" name="Flowchart: Terminator 8">
              <a:extLst>
                <a:ext uri="{FF2B5EF4-FFF2-40B4-BE49-F238E27FC236}">
                  <a16:creationId xmlns:a16="http://schemas.microsoft.com/office/drawing/2014/main" id="{7F45DE34-A183-FA1F-15FB-393C3B9FD67B}"/>
                </a:ext>
              </a:extLst>
            </p:cNvPr>
            <p:cNvSpPr/>
            <p:nvPr/>
          </p:nvSpPr>
          <p:spPr>
            <a:xfrm>
              <a:off x="1295400" y="5944268"/>
              <a:ext cx="6836813" cy="1170442"/>
            </a:xfrm>
            <a:prstGeom prst="flowChartTerminator">
              <a:avLst/>
            </a:prstGeom>
            <a:solidFill>
              <a:srgbClr val="FFCC66"/>
            </a:solidFill>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a:solidFill>
                    <a:schemeClr val="tx1"/>
                  </a:solidFill>
                  <a:latin typeface="UTM Avo" panose="02040603050506020204" pitchFamily="18" charset="0"/>
                  <a:cs typeface="Arial" panose="020B0604020202020204" pitchFamily="34" charset="0"/>
                </a:rPr>
                <a:t>Tắt khi không sử dụng </a:t>
              </a:r>
            </a:p>
          </p:txBody>
        </p:sp>
        <p:sp>
          <p:nvSpPr>
            <p:cNvPr id="10" name="Oval 9">
              <a:extLst>
                <a:ext uri="{FF2B5EF4-FFF2-40B4-BE49-F238E27FC236}">
                  <a16:creationId xmlns:a16="http://schemas.microsoft.com/office/drawing/2014/main" id="{540A53AE-A12B-BEBF-9379-4B7C37E2F150}"/>
                </a:ext>
              </a:extLst>
            </p:cNvPr>
            <p:cNvSpPr/>
            <p:nvPr/>
          </p:nvSpPr>
          <p:spPr>
            <a:xfrm>
              <a:off x="7391400" y="5994667"/>
              <a:ext cx="1143000" cy="1056810"/>
            </a:xfrm>
            <a:prstGeom prst="ellipse">
              <a:avLst/>
            </a:prstGeom>
            <a:solidFill>
              <a:srgbClr val="F37053"/>
            </a:solidFill>
            <a:ln>
              <a:solidFill>
                <a:srgbClr val="F370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34" b="1">
                  <a:latin typeface="UTM Avo" panose="02040603050506020204" pitchFamily="18" charset="0"/>
                  <a:cs typeface="Arial" panose="020B0604020202020204" pitchFamily="34" charset="0"/>
                </a:rPr>
                <a:t>2</a:t>
              </a:r>
            </a:p>
          </p:txBody>
        </p:sp>
      </p:grpSp>
      <p:grpSp>
        <p:nvGrpSpPr>
          <p:cNvPr id="11" name="Group 10">
            <a:extLst>
              <a:ext uri="{FF2B5EF4-FFF2-40B4-BE49-F238E27FC236}">
                <a16:creationId xmlns:a16="http://schemas.microsoft.com/office/drawing/2014/main" id="{23815A42-6A2C-395B-C89C-15BC25E708A5}"/>
              </a:ext>
            </a:extLst>
          </p:cNvPr>
          <p:cNvGrpSpPr/>
          <p:nvPr/>
        </p:nvGrpSpPr>
        <p:grpSpPr>
          <a:xfrm>
            <a:off x="6194592" y="3947193"/>
            <a:ext cx="4871618" cy="780295"/>
            <a:chOff x="1295400" y="5944268"/>
            <a:chExt cx="7307427" cy="1170442"/>
          </a:xfrm>
        </p:grpSpPr>
        <p:sp>
          <p:nvSpPr>
            <p:cNvPr id="12" name="Flowchart: Terminator 11">
              <a:extLst>
                <a:ext uri="{FF2B5EF4-FFF2-40B4-BE49-F238E27FC236}">
                  <a16:creationId xmlns:a16="http://schemas.microsoft.com/office/drawing/2014/main" id="{8E36A720-8B20-7C1B-34C8-E16D55A7442E}"/>
                </a:ext>
              </a:extLst>
            </p:cNvPr>
            <p:cNvSpPr/>
            <p:nvPr/>
          </p:nvSpPr>
          <p:spPr>
            <a:xfrm>
              <a:off x="1295400" y="5944268"/>
              <a:ext cx="6836813" cy="1170442"/>
            </a:xfrm>
            <a:prstGeom prst="flowChartTerminator">
              <a:avLst/>
            </a:prstGeom>
            <a:solidFill>
              <a:srgbClr val="FFCC66"/>
            </a:solidFill>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a:solidFill>
                    <a:schemeClr val="tx1"/>
                  </a:solidFill>
                  <a:latin typeface="UTM Avo" panose="02040603050506020204" pitchFamily="18" charset="0"/>
                  <a:cs typeface="Arial" panose="020B0604020202020204" pitchFamily="34" charset="0"/>
                </a:rPr>
                <a:t>Vặn núm điều chỉnh âm</a:t>
              </a:r>
            </a:p>
          </p:txBody>
        </p:sp>
        <p:sp>
          <p:nvSpPr>
            <p:cNvPr id="13" name="Oval 12">
              <a:extLst>
                <a:ext uri="{FF2B5EF4-FFF2-40B4-BE49-F238E27FC236}">
                  <a16:creationId xmlns:a16="http://schemas.microsoft.com/office/drawing/2014/main" id="{6CB7FEC2-0BAA-D291-55B7-9CF5B4CB28D6}"/>
                </a:ext>
              </a:extLst>
            </p:cNvPr>
            <p:cNvSpPr/>
            <p:nvPr/>
          </p:nvSpPr>
          <p:spPr>
            <a:xfrm>
              <a:off x="7459827" y="5945863"/>
              <a:ext cx="1143000" cy="1056810"/>
            </a:xfrm>
            <a:prstGeom prst="ellipse">
              <a:avLst/>
            </a:prstGeom>
            <a:solidFill>
              <a:srgbClr val="F37053"/>
            </a:solidFill>
            <a:ln>
              <a:solidFill>
                <a:srgbClr val="F370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34" b="1">
                  <a:latin typeface="UTM Avo" panose="02040603050506020204" pitchFamily="18" charset="0"/>
                  <a:cs typeface="Arial" panose="020B0604020202020204" pitchFamily="34" charset="0"/>
                </a:rPr>
                <a:t>3</a:t>
              </a:r>
            </a:p>
          </p:txBody>
        </p:sp>
      </p:grpSp>
      <p:grpSp>
        <p:nvGrpSpPr>
          <p:cNvPr id="14" name="Group 13">
            <a:extLst>
              <a:ext uri="{FF2B5EF4-FFF2-40B4-BE49-F238E27FC236}">
                <a16:creationId xmlns:a16="http://schemas.microsoft.com/office/drawing/2014/main" id="{A505C724-E0D7-D1D0-59C6-3B91EF7BEDEE}"/>
              </a:ext>
            </a:extLst>
          </p:cNvPr>
          <p:cNvGrpSpPr/>
          <p:nvPr/>
        </p:nvGrpSpPr>
        <p:grpSpPr>
          <a:xfrm>
            <a:off x="6302719" y="5251281"/>
            <a:ext cx="4826000" cy="780295"/>
            <a:chOff x="1295400" y="5944268"/>
            <a:chExt cx="7239000" cy="1170442"/>
          </a:xfrm>
        </p:grpSpPr>
        <p:sp>
          <p:nvSpPr>
            <p:cNvPr id="15" name="Flowchart: Terminator 14">
              <a:extLst>
                <a:ext uri="{FF2B5EF4-FFF2-40B4-BE49-F238E27FC236}">
                  <a16:creationId xmlns:a16="http://schemas.microsoft.com/office/drawing/2014/main" id="{30E6A303-9509-1A6F-0883-CE1DF9759A5A}"/>
                </a:ext>
              </a:extLst>
            </p:cNvPr>
            <p:cNvSpPr/>
            <p:nvPr/>
          </p:nvSpPr>
          <p:spPr>
            <a:xfrm>
              <a:off x="1295400" y="5944268"/>
              <a:ext cx="6836813" cy="1170442"/>
            </a:xfrm>
            <a:prstGeom prst="flowChartTerminator">
              <a:avLst/>
            </a:prstGeom>
            <a:solidFill>
              <a:srgbClr val="FFCC66"/>
            </a:solidFill>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a:solidFill>
                    <a:schemeClr val="tx1"/>
                  </a:solidFill>
                  <a:latin typeface="UTM Avo" panose="02040603050506020204" pitchFamily="18" charset="0"/>
                  <a:cs typeface="Arial" panose="020B0604020202020204" pitchFamily="34" charset="0"/>
                </a:rPr>
                <a:t>Chọn chế độ, dò kênh</a:t>
              </a:r>
            </a:p>
          </p:txBody>
        </p:sp>
        <p:sp>
          <p:nvSpPr>
            <p:cNvPr id="16" name="Oval 15">
              <a:extLst>
                <a:ext uri="{FF2B5EF4-FFF2-40B4-BE49-F238E27FC236}">
                  <a16:creationId xmlns:a16="http://schemas.microsoft.com/office/drawing/2014/main" id="{C16CD19B-75EC-8E18-0E6D-41EE455C1CFB}"/>
                </a:ext>
              </a:extLst>
            </p:cNvPr>
            <p:cNvSpPr/>
            <p:nvPr/>
          </p:nvSpPr>
          <p:spPr>
            <a:xfrm>
              <a:off x="7391400" y="5994667"/>
              <a:ext cx="1143000" cy="1056810"/>
            </a:xfrm>
            <a:prstGeom prst="ellipse">
              <a:avLst/>
            </a:prstGeom>
            <a:solidFill>
              <a:srgbClr val="F37053"/>
            </a:solidFill>
            <a:ln>
              <a:solidFill>
                <a:srgbClr val="F370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34" b="1">
                  <a:latin typeface="UTM Avo" panose="02040603050506020204" pitchFamily="18" charset="0"/>
                  <a:cs typeface="Arial" panose="020B0604020202020204" pitchFamily="34" charset="0"/>
                </a:rPr>
                <a:t>4</a:t>
              </a:r>
            </a:p>
          </p:txBody>
        </p:sp>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2" presetClass="entr" presetSubtype="3"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1+#ppt_w/2"/>
                                          </p:val>
                                        </p:tav>
                                        <p:tav tm="100000">
                                          <p:val>
                                            <p:strVal val="#ppt_x"/>
                                          </p:val>
                                        </p:tav>
                                      </p:tavLst>
                                    </p:anim>
                                    <p:anim calcmode="lin" valueType="num">
                                      <p:cBhvr additive="base">
                                        <p:cTn id="17"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par>
                                <p:cTn id="23" presetID="16" presetClass="entr" presetSubtype="21"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par>
                                <p:cTn id="26" presetID="16" presetClass="entr" presetSubtype="21"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par>
                                <p:cTn id="29" presetID="16" presetClass="entr" presetSubtype="21"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9"/>
        <p:cNvGrpSpPr/>
        <p:nvPr/>
      </p:nvGrpSpPr>
      <p:grpSpPr>
        <a:xfrm>
          <a:off x="0" y="0"/>
          <a:ext cx="0" cy="0"/>
          <a:chOff x="0" y="0"/>
          <a:chExt cx="0" cy="0"/>
        </a:xfrm>
      </p:grpSpPr>
      <p:pic>
        <p:nvPicPr>
          <p:cNvPr id="2" name="Picture 6">
            <a:extLst>
              <a:ext uri="{FF2B5EF4-FFF2-40B4-BE49-F238E27FC236}">
                <a16:creationId xmlns:a16="http://schemas.microsoft.com/office/drawing/2014/main" id="{3D40E562-3EFB-ACFE-2066-38AE56F9F8C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3675" y="4874613"/>
            <a:ext cx="1981200" cy="1981200"/>
          </a:xfrm>
          <a:prstGeom prst="rect">
            <a:avLst/>
          </a:prstGeom>
        </p:spPr>
      </p:pic>
      <p:sp>
        <p:nvSpPr>
          <p:cNvPr id="3" name="TextBox 2">
            <a:extLst>
              <a:ext uri="{FF2B5EF4-FFF2-40B4-BE49-F238E27FC236}">
                <a16:creationId xmlns:a16="http://schemas.microsoft.com/office/drawing/2014/main" id="{60F20895-6BC9-183B-DE82-94120D24E976}"/>
              </a:ext>
            </a:extLst>
          </p:cNvPr>
          <p:cNvSpPr txBox="1"/>
          <p:nvPr/>
        </p:nvSpPr>
        <p:spPr>
          <a:xfrm>
            <a:off x="977714" y="1894773"/>
            <a:ext cx="7719828" cy="553998"/>
          </a:xfrm>
          <a:prstGeom prst="rect">
            <a:avLst/>
          </a:prstGeom>
          <a:noFill/>
        </p:spPr>
        <p:txBody>
          <a:bodyPr wrap="square" rtlCol="0">
            <a:spAutoFit/>
          </a:bodyPr>
          <a:lstStyle/>
          <a:p>
            <a:pPr marL="457223" indent="-457223">
              <a:buFont typeface="Wingdings" panose="05000000000000000000" pitchFamily="2" charset="2"/>
              <a:buChar char="Ø"/>
            </a:pPr>
            <a:r>
              <a:rPr lang="en-US" sz="3000">
                <a:latin typeface="UTM Avo" panose="02040603050506020204" pitchFamily="18" charset="0"/>
                <a:cs typeface="Arial" panose="020B0604020202020204" pitchFamily="34" charset="0"/>
              </a:rPr>
              <a:t>Thứ tự mà bạn Bình và bạn An chọn: </a:t>
            </a:r>
          </a:p>
        </p:txBody>
      </p:sp>
      <p:pic>
        <p:nvPicPr>
          <p:cNvPr id="4" name="Picture 3">
            <a:extLst>
              <a:ext uri="{FF2B5EF4-FFF2-40B4-BE49-F238E27FC236}">
                <a16:creationId xmlns:a16="http://schemas.microsoft.com/office/drawing/2014/main" id="{5C286D77-7483-BF65-D310-F5A79CE36B19}"/>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l="10658" t="23248" r="11029" b="58391"/>
          <a:stretch/>
        </p:blipFill>
        <p:spPr>
          <a:xfrm>
            <a:off x="736600" y="2540211"/>
            <a:ext cx="10718800" cy="2242962"/>
          </a:xfrm>
          <a:prstGeom prst="rect">
            <a:avLst/>
          </a:prstGeom>
        </p:spPr>
      </p:pic>
      <p:sp>
        <p:nvSpPr>
          <p:cNvPr id="5" name="Cloud Callout 7">
            <a:extLst>
              <a:ext uri="{FF2B5EF4-FFF2-40B4-BE49-F238E27FC236}">
                <a16:creationId xmlns:a16="http://schemas.microsoft.com/office/drawing/2014/main" id="{18FCBEFB-3932-491F-24BB-0740286A7268}"/>
              </a:ext>
            </a:extLst>
          </p:cNvPr>
          <p:cNvSpPr/>
          <p:nvPr/>
        </p:nvSpPr>
        <p:spPr>
          <a:xfrm>
            <a:off x="3911600" y="4811466"/>
            <a:ext cx="4368800" cy="1823949"/>
          </a:xfrm>
          <a:prstGeom prst="cloudCallout">
            <a:avLst>
              <a:gd name="adj1" fmla="val -32"/>
              <a:gd name="adj2" fmla="val -90289"/>
            </a:avLst>
          </a:prstGeom>
          <a:solidFill>
            <a:schemeClr val="accent1">
              <a:lumMod val="40000"/>
              <a:lumOff val="6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chemeClr val="tx1"/>
                </a:solidFill>
                <a:latin typeface="UTM Avo" panose="02040603050506020204" pitchFamily="18" charset="0"/>
                <a:cs typeface="Arial" panose="020B0604020202020204" pitchFamily="34" charset="0"/>
              </a:rPr>
              <a:t>Bạn nào đúng?</a:t>
            </a:r>
          </a:p>
        </p:txBody>
      </p:sp>
    </p:spTree>
    <p:extLst>
      <p:ext uri="{BB962C8B-B14F-4D97-AF65-F5344CB8AC3E}">
        <p14:creationId xmlns:p14="http://schemas.microsoft.com/office/powerpoint/2010/main" val="396545556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9"/>
        <p:cNvGrpSpPr/>
        <p:nvPr/>
      </p:nvGrpSpPr>
      <p:grpSpPr>
        <a:xfrm>
          <a:off x="0" y="0"/>
          <a:ext cx="0" cy="0"/>
          <a:chOff x="0" y="0"/>
          <a:chExt cx="0" cy="0"/>
        </a:xfrm>
      </p:grpSpPr>
      <p:pic>
        <p:nvPicPr>
          <p:cNvPr id="7" name="Picture 6">
            <a:extLst>
              <a:ext uri="{FF2B5EF4-FFF2-40B4-BE49-F238E27FC236}">
                <a16:creationId xmlns:a16="http://schemas.microsoft.com/office/drawing/2014/main" id="{70B8066E-3CD4-D0FF-6509-BC1303484B0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3675" y="4874613"/>
            <a:ext cx="1981200" cy="1981200"/>
          </a:xfrm>
          <a:prstGeom prst="rect">
            <a:avLst/>
          </a:prstGeom>
        </p:spPr>
      </p:pic>
      <p:sp>
        <p:nvSpPr>
          <p:cNvPr id="8" name="TextBox 7">
            <a:extLst>
              <a:ext uri="{FF2B5EF4-FFF2-40B4-BE49-F238E27FC236}">
                <a16:creationId xmlns:a16="http://schemas.microsoft.com/office/drawing/2014/main" id="{5EBA09ED-DBAF-D87B-805F-AEC833027CF9}"/>
              </a:ext>
            </a:extLst>
          </p:cNvPr>
          <p:cNvSpPr txBox="1"/>
          <p:nvPr/>
        </p:nvSpPr>
        <p:spPr>
          <a:xfrm>
            <a:off x="1359725" y="1478072"/>
            <a:ext cx="9906000" cy="3381695"/>
          </a:xfrm>
          <a:prstGeom prst="rect">
            <a:avLst/>
          </a:prstGeom>
          <a:noFill/>
        </p:spPr>
        <p:txBody>
          <a:bodyPr wrap="square" rtlCol="0">
            <a:spAutoFit/>
          </a:bodyPr>
          <a:lstStyle/>
          <a:p>
            <a:pPr marL="381019" indent="-381019">
              <a:lnSpc>
                <a:spcPct val="150000"/>
              </a:lnSpc>
              <a:buFont typeface="Wingdings" panose="05000000000000000000" pitchFamily="2" charset="2"/>
              <a:buChar char="v"/>
            </a:pPr>
            <a:r>
              <a:rPr lang="en-US" sz="2933" b="1">
                <a:latin typeface="UTM Avo" panose="02040603050506020204" pitchFamily="18" charset="0"/>
              </a:rPr>
              <a:t>Thao tác khi sử dụng máy thu thanh:</a:t>
            </a:r>
            <a:r>
              <a:rPr lang="vi-VN" sz="2933" b="1"/>
              <a:t> </a:t>
            </a:r>
            <a:endParaRPr lang="en-US" sz="2933" b="1">
              <a:latin typeface="UTM Avo" panose="02040603050506020204" pitchFamily="18" charset="0"/>
            </a:endParaRPr>
          </a:p>
          <a:p>
            <a:pPr marL="381019" indent="-381019">
              <a:lnSpc>
                <a:spcPct val="150000"/>
              </a:lnSpc>
              <a:buFont typeface="Wingdings" panose="05000000000000000000" pitchFamily="2" charset="2"/>
              <a:buChar char="§"/>
            </a:pPr>
            <a:r>
              <a:rPr lang="en-US" sz="2933">
                <a:latin typeface="UTM Avo" panose="02040603050506020204" pitchFamily="18" charset="0"/>
              </a:rPr>
              <a:t>Bật máy thu thanh</a:t>
            </a:r>
          </a:p>
          <a:p>
            <a:pPr marL="381019" indent="-381019">
              <a:lnSpc>
                <a:spcPct val="150000"/>
              </a:lnSpc>
              <a:buFont typeface="Wingdings" panose="05000000000000000000" pitchFamily="2" charset="2"/>
              <a:buChar char="§"/>
            </a:pPr>
            <a:r>
              <a:rPr lang="en-US" sz="2933">
                <a:latin typeface="UTM Avo" panose="02040603050506020204" pitchFamily="18" charset="0"/>
              </a:rPr>
              <a:t>Chọn kênh phát thanh</a:t>
            </a:r>
          </a:p>
          <a:p>
            <a:pPr marL="381019" indent="-381019">
              <a:lnSpc>
                <a:spcPct val="150000"/>
              </a:lnSpc>
              <a:buFont typeface="Wingdings" panose="05000000000000000000" pitchFamily="2" charset="2"/>
              <a:buChar char="§"/>
            </a:pPr>
            <a:r>
              <a:rPr lang="en-US" sz="2933">
                <a:latin typeface="UTM Avo" panose="02040603050506020204" pitchFamily="18" charset="0"/>
              </a:rPr>
              <a:t>Điều chỉnh âm lượng</a:t>
            </a:r>
          </a:p>
          <a:p>
            <a:pPr marL="381019" indent="-381019">
              <a:lnSpc>
                <a:spcPct val="150000"/>
              </a:lnSpc>
              <a:buFont typeface="Wingdings" panose="05000000000000000000" pitchFamily="2" charset="2"/>
              <a:buChar char="§"/>
            </a:pPr>
            <a:r>
              <a:rPr lang="en-US" sz="2933">
                <a:latin typeface="UTM Avo" panose="02040603050506020204" pitchFamily="18" charset="0"/>
              </a:rPr>
              <a:t>Tắt máy thu thanh khi không sử dụng.</a:t>
            </a:r>
          </a:p>
        </p:txBody>
      </p:sp>
      <p:sp>
        <p:nvSpPr>
          <p:cNvPr id="10" name="Right Arrow 3">
            <a:extLst>
              <a:ext uri="{FF2B5EF4-FFF2-40B4-BE49-F238E27FC236}">
                <a16:creationId xmlns:a16="http://schemas.microsoft.com/office/drawing/2014/main" id="{08D767C6-40E5-3A3A-BA54-7C5CA30341A4}"/>
              </a:ext>
            </a:extLst>
          </p:cNvPr>
          <p:cNvSpPr/>
          <p:nvPr/>
        </p:nvSpPr>
        <p:spPr>
          <a:xfrm>
            <a:off x="2254377" y="5570265"/>
            <a:ext cx="1320800" cy="52977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33">
              <a:latin typeface="UTM Avo" panose="02040603050506020204" pitchFamily="18" charset="0"/>
            </a:endParaRPr>
          </a:p>
        </p:txBody>
      </p:sp>
      <p:sp>
        <p:nvSpPr>
          <p:cNvPr id="11" name="TextBox 10">
            <a:extLst>
              <a:ext uri="{FF2B5EF4-FFF2-40B4-BE49-F238E27FC236}">
                <a16:creationId xmlns:a16="http://schemas.microsoft.com/office/drawing/2014/main" id="{28A9B4C2-7982-6759-A458-1907824D4DA3}"/>
              </a:ext>
            </a:extLst>
          </p:cNvPr>
          <p:cNvSpPr txBox="1"/>
          <p:nvPr/>
        </p:nvSpPr>
        <p:spPr>
          <a:xfrm>
            <a:off x="4097889" y="5570264"/>
            <a:ext cx="4639711" cy="553998"/>
          </a:xfrm>
          <a:prstGeom prst="rect">
            <a:avLst/>
          </a:prstGeom>
          <a:noFill/>
        </p:spPr>
        <p:txBody>
          <a:bodyPr wrap="square" rtlCol="0">
            <a:spAutoFit/>
          </a:bodyPr>
          <a:lstStyle/>
          <a:p>
            <a:r>
              <a:rPr lang="en-US" sz="3000">
                <a:solidFill>
                  <a:srgbClr val="FF0000"/>
                </a:solidFill>
                <a:latin typeface="UTM Avo" panose="02040603050506020204" pitchFamily="18" charset="0"/>
                <a:cs typeface="Arial" panose="020B0604020202020204" pitchFamily="34" charset="0"/>
              </a:rPr>
              <a:t>Bạn Bình trả lời đúng</a:t>
            </a:r>
          </a:p>
        </p:txBody>
      </p:sp>
      <p:pic>
        <p:nvPicPr>
          <p:cNvPr id="2" name="Picture 1">
            <a:extLst>
              <a:ext uri="{FF2B5EF4-FFF2-40B4-BE49-F238E27FC236}">
                <a16:creationId xmlns:a16="http://schemas.microsoft.com/office/drawing/2014/main" id="{442A599C-D30E-802D-870C-FA22763B8A94}"/>
              </a:ext>
            </a:extLst>
          </p:cNvPr>
          <p:cNvPicPr>
            <a:picLocks noChangeAspect="1"/>
          </p:cNvPicPr>
          <p:nvPr/>
        </p:nvPicPr>
        <p:blipFill>
          <a:blip r:embed="rId6"/>
          <a:stretch>
            <a:fillRect/>
          </a:stretch>
        </p:blipFill>
        <p:spPr>
          <a:xfrm>
            <a:off x="8409289" y="2112000"/>
            <a:ext cx="2422986" cy="2422986"/>
          </a:xfrm>
          <a:prstGeom prst="rect">
            <a:avLst/>
          </a:prstGeom>
        </p:spPr>
      </p:pic>
    </p:spTree>
    <p:extLst>
      <p:ext uri="{BB962C8B-B14F-4D97-AF65-F5344CB8AC3E}">
        <p14:creationId xmlns:p14="http://schemas.microsoft.com/office/powerpoint/2010/main" val="56773482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 calcmode="lin" valueType="num">
                                      <p:cBhvr additive="base">
                                        <p:cTn id="12"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
                                            <p:txEl>
                                              <p:pRg st="1" end="1"/>
                                            </p:txEl>
                                          </p:spTgt>
                                        </p:tgtEl>
                                        <p:attrNameLst>
                                          <p:attrName>style.visibility</p:attrName>
                                        </p:attrNameLst>
                                      </p:cBhvr>
                                      <p:to>
                                        <p:strVal val="visible"/>
                                      </p:to>
                                    </p:set>
                                    <p:anim calcmode="lin" valueType="num">
                                      <p:cBhvr additive="base">
                                        <p:cTn id="18"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8">
                                            <p:txEl>
                                              <p:pRg st="2" end="2"/>
                                            </p:txEl>
                                          </p:spTgt>
                                        </p:tgtEl>
                                        <p:attrNameLst>
                                          <p:attrName>style.visibility</p:attrName>
                                        </p:attrNameLst>
                                      </p:cBhvr>
                                      <p:to>
                                        <p:strVal val="visible"/>
                                      </p:to>
                                    </p:set>
                                    <p:anim calcmode="lin" valueType="num">
                                      <p:cBhvr additive="base">
                                        <p:cTn id="24"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8">
                                            <p:txEl>
                                              <p:pRg st="3" end="3"/>
                                            </p:txEl>
                                          </p:spTgt>
                                        </p:tgtEl>
                                        <p:attrNameLst>
                                          <p:attrName>style.visibility</p:attrName>
                                        </p:attrNameLst>
                                      </p:cBhvr>
                                      <p:to>
                                        <p:strVal val="visible"/>
                                      </p:to>
                                    </p:set>
                                    <p:anim calcmode="lin" valueType="num">
                                      <p:cBhvr additive="base">
                                        <p:cTn id="30"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8">
                                            <p:txEl>
                                              <p:pRg st="4" end="4"/>
                                            </p:txEl>
                                          </p:spTgt>
                                        </p:tgtEl>
                                        <p:attrNameLst>
                                          <p:attrName>style.visibility</p:attrName>
                                        </p:attrNameLst>
                                      </p:cBhvr>
                                      <p:to>
                                        <p:strVal val="visible"/>
                                      </p:to>
                                    </p:set>
                                    <p:anim calcmode="lin" valueType="num">
                                      <p:cBhvr additive="base">
                                        <p:cTn id="36"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6"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down)">
                                      <p:cBhvr>
                                        <p:cTn id="42" dur="580">
                                          <p:stCondLst>
                                            <p:cond delay="0"/>
                                          </p:stCondLst>
                                        </p:cTn>
                                        <p:tgtEl>
                                          <p:spTgt spid="10"/>
                                        </p:tgtEl>
                                      </p:cBhvr>
                                    </p:animEffect>
                                    <p:anim calcmode="lin" valueType="num">
                                      <p:cBhvr>
                                        <p:cTn id="43"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8" dur="26">
                                          <p:stCondLst>
                                            <p:cond delay="650"/>
                                          </p:stCondLst>
                                        </p:cTn>
                                        <p:tgtEl>
                                          <p:spTgt spid="10"/>
                                        </p:tgtEl>
                                      </p:cBhvr>
                                      <p:to x="100000" y="60000"/>
                                    </p:animScale>
                                    <p:animScale>
                                      <p:cBhvr>
                                        <p:cTn id="49" dur="166" decel="50000">
                                          <p:stCondLst>
                                            <p:cond delay="676"/>
                                          </p:stCondLst>
                                        </p:cTn>
                                        <p:tgtEl>
                                          <p:spTgt spid="10"/>
                                        </p:tgtEl>
                                      </p:cBhvr>
                                      <p:to x="100000" y="100000"/>
                                    </p:animScale>
                                    <p:animScale>
                                      <p:cBhvr>
                                        <p:cTn id="50" dur="26">
                                          <p:stCondLst>
                                            <p:cond delay="1312"/>
                                          </p:stCondLst>
                                        </p:cTn>
                                        <p:tgtEl>
                                          <p:spTgt spid="10"/>
                                        </p:tgtEl>
                                      </p:cBhvr>
                                      <p:to x="100000" y="80000"/>
                                    </p:animScale>
                                    <p:animScale>
                                      <p:cBhvr>
                                        <p:cTn id="51" dur="166" decel="50000">
                                          <p:stCondLst>
                                            <p:cond delay="1338"/>
                                          </p:stCondLst>
                                        </p:cTn>
                                        <p:tgtEl>
                                          <p:spTgt spid="10"/>
                                        </p:tgtEl>
                                      </p:cBhvr>
                                      <p:to x="100000" y="100000"/>
                                    </p:animScale>
                                    <p:animScale>
                                      <p:cBhvr>
                                        <p:cTn id="52" dur="26">
                                          <p:stCondLst>
                                            <p:cond delay="1642"/>
                                          </p:stCondLst>
                                        </p:cTn>
                                        <p:tgtEl>
                                          <p:spTgt spid="10"/>
                                        </p:tgtEl>
                                      </p:cBhvr>
                                      <p:to x="100000" y="90000"/>
                                    </p:animScale>
                                    <p:animScale>
                                      <p:cBhvr>
                                        <p:cTn id="53" dur="166" decel="50000">
                                          <p:stCondLst>
                                            <p:cond delay="1668"/>
                                          </p:stCondLst>
                                        </p:cTn>
                                        <p:tgtEl>
                                          <p:spTgt spid="10"/>
                                        </p:tgtEl>
                                      </p:cBhvr>
                                      <p:to x="100000" y="100000"/>
                                    </p:animScale>
                                    <p:animScale>
                                      <p:cBhvr>
                                        <p:cTn id="54" dur="26">
                                          <p:stCondLst>
                                            <p:cond delay="1808"/>
                                          </p:stCondLst>
                                        </p:cTn>
                                        <p:tgtEl>
                                          <p:spTgt spid="10"/>
                                        </p:tgtEl>
                                      </p:cBhvr>
                                      <p:to x="100000" y="95000"/>
                                    </p:animScale>
                                    <p:animScale>
                                      <p:cBhvr>
                                        <p:cTn id="55" dur="166" decel="50000">
                                          <p:stCondLst>
                                            <p:cond delay="1834"/>
                                          </p:stCondLst>
                                        </p:cTn>
                                        <p:tgtEl>
                                          <p:spTgt spid="10"/>
                                        </p:tgtEl>
                                      </p:cBhvr>
                                      <p:to x="100000" y="100000"/>
                                    </p:animScale>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11"/>
                                        </p:tgtEl>
                                        <p:attrNameLst>
                                          <p:attrName>style.visibility</p:attrName>
                                        </p:attrNameLst>
                                      </p:cBhvr>
                                      <p:to>
                                        <p:strVal val="visible"/>
                                      </p:to>
                                    </p:set>
                                    <p:anim calcmode="lin" valueType="num">
                                      <p:cBhvr additive="base">
                                        <p:cTn id="60" dur="500" fill="hold"/>
                                        <p:tgtEl>
                                          <p:spTgt spid="11"/>
                                        </p:tgtEl>
                                        <p:attrNameLst>
                                          <p:attrName>ppt_x</p:attrName>
                                        </p:attrNameLst>
                                      </p:cBhvr>
                                      <p:tavLst>
                                        <p:tav tm="0">
                                          <p:val>
                                            <p:strVal val="#ppt_x"/>
                                          </p:val>
                                        </p:tav>
                                        <p:tav tm="100000">
                                          <p:val>
                                            <p:strVal val="#ppt_x"/>
                                          </p:val>
                                        </p:tav>
                                      </p:tavLst>
                                    </p:anim>
                                    <p:anim calcmode="lin" valueType="num">
                                      <p:cBhvr additive="base">
                                        <p:cTn id="6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9"/>
        <p:cNvGrpSpPr/>
        <p:nvPr/>
      </p:nvGrpSpPr>
      <p:grpSpPr>
        <a:xfrm>
          <a:off x="0" y="0"/>
          <a:ext cx="0" cy="0"/>
          <a:chOff x="0" y="0"/>
          <a:chExt cx="0" cy="0"/>
        </a:xfrm>
      </p:grpSpPr>
      <p:pic>
        <p:nvPicPr>
          <p:cNvPr id="2" name="Picture 6">
            <a:extLst>
              <a:ext uri="{FF2B5EF4-FFF2-40B4-BE49-F238E27FC236}">
                <a16:creationId xmlns:a16="http://schemas.microsoft.com/office/drawing/2014/main" id="{C7C5A8C9-B375-F56E-CDDA-C5B874D9F87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050766" y="902539"/>
            <a:ext cx="1981200" cy="1981200"/>
          </a:xfrm>
          <a:prstGeom prst="rect">
            <a:avLst/>
          </a:prstGeom>
        </p:spPr>
      </p:pic>
      <p:sp>
        <p:nvSpPr>
          <p:cNvPr id="4" name="Rounded Rectangular Callout 6">
            <a:extLst>
              <a:ext uri="{FF2B5EF4-FFF2-40B4-BE49-F238E27FC236}">
                <a16:creationId xmlns:a16="http://schemas.microsoft.com/office/drawing/2014/main" id="{5793246C-E6FA-D769-2905-6C02AA08DC9D}"/>
              </a:ext>
            </a:extLst>
          </p:cNvPr>
          <p:cNvSpPr/>
          <p:nvPr/>
        </p:nvSpPr>
        <p:spPr>
          <a:xfrm>
            <a:off x="6490257" y="1785300"/>
            <a:ext cx="3722525" cy="716898"/>
          </a:xfrm>
          <a:prstGeom prst="roundRect">
            <a:avLst>
              <a:gd name="adj" fmla="val 50000"/>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UTM Avo" panose="02040603050506020204" pitchFamily="18" charset="0"/>
                <a:cs typeface="Arial" panose="020B0604020202020204" pitchFamily="34" charset="0"/>
              </a:rPr>
              <a:t>Làm việc nhóm </a:t>
            </a:r>
          </a:p>
        </p:txBody>
      </p:sp>
      <p:sp>
        <p:nvSpPr>
          <p:cNvPr id="5" name="TextBox 4">
            <a:extLst>
              <a:ext uri="{FF2B5EF4-FFF2-40B4-BE49-F238E27FC236}">
                <a16:creationId xmlns:a16="http://schemas.microsoft.com/office/drawing/2014/main" id="{C57D08E3-619E-C585-F090-9531E60F6CFB}"/>
              </a:ext>
            </a:extLst>
          </p:cNvPr>
          <p:cNvSpPr txBox="1"/>
          <p:nvPr/>
        </p:nvSpPr>
        <p:spPr>
          <a:xfrm>
            <a:off x="795856" y="2675423"/>
            <a:ext cx="10966047" cy="3083601"/>
          </a:xfrm>
          <a:prstGeom prst="rect">
            <a:avLst/>
          </a:prstGeom>
          <a:noFill/>
        </p:spPr>
        <p:txBody>
          <a:bodyPr wrap="square" rtlCol="0">
            <a:spAutoFit/>
          </a:bodyPr>
          <a:lstStyle/>
          <a:p>
            <a:pPr marL="381019" indent="-381019">
              <a:lnSpc>
                <a:spcPct val="150000"/>
              </a:lnSpc>
              <a:buFont typeface="Wingdings" panose="05000000000000000000" pitchFamily="2" charset="2"/>
              <a:buChar char="v"/>
            </a:pPr>
            <a:r>
              <a:rPr lang="en-US" sz="2667" b="1" i="1">
                <a:latin typeface="UTM Avo" panose="02040603050506020204" pitchFamily="18" charset="0"/>
                <a:cs typeface="Arial" panose="020B0604020202020204" pitchFamily="34" charset="0"/>
              </a:rPr>
              <a:t>Các em hãy thực hiện các thao tác sau với máy thu thanh</a:t>
            </a:r>
          </a:p>
          <a:p>
            <a:pPr marL="381019" indent="-381019">
              <a:lnSpc>
                <a:spcPct val="150000"/>
              </a:lnSpc>
              <a:buFontTx/>
              <a:buChar char="-"/>
            </a:pPr>
            <a:r>
              <a:rPr lang="en-US" sz="2667">
                <a:latin typeface="UTM Avo" panose="02040603050506020204" pitchFamily="18" charset="0"/>
                <a:cs typeface="Arial" panose="020B0604020202020204" pitchFamily="34" charset="0"/>
              </a:rPr>
              <a:t>Kéo ăng – ten.</a:t>
            </a:r>
          </a:p>
          <a:p>
            <a:pPr marL="381019" indent="-381019">
              <a:lnSpc>
                <a:spcPct val="150000"/>
              </a:lnSpc>
              <a:buFontTx/>
              <a:buChar char="-"/>
            </a:pPr>
            <a:r>
              <a:rPr lang="en-US" sz="2667">
                <a:latin typeface="UTM Avo" panose="02040603050506020204" pitchFamily="18" charset="0"/>
                <a:cs typeface="Arial" panose="020B0604020202020204" pitchFamily="34" charset="0"/>
              </a:rPr>
              <a:t>Bật công tắc nguồn.</a:t>
            </a:r>
          </a:p>
          <a:p>
            <a:pPr marL="381019" indent="-381019">
              <a:lnSpc>
                <a:spcPct val="150000"/>
              </a:lnSpc>
              <a:buFontTx/>
              <a:buChar char="-"/>
            </a:pPr>
            <a:r>
              <a:rPr lang="en-US" sz="2667">
                <a:latin typeface="UTM Avo" panose="02040603050506020204" pitchFamily="18" charset="0"/>
                <a:cs typeface="Arial" panose="020B0604020202020204" pitchFamily="34" charset="0"/>
              </a:rPr>
              <a:t>Chọn chế độ FM.</a:t>
            </a:r>
          </a:p>
          <a:p>
            <a:pPr marL="381019" indent="-381019">
              <a:lnSpc>
                <a:spcPct val="150000"/>
              </a:lnSpc>
              <a:buFontTx/>
              <a:buChar char="-"/>
            </a:pPr>
            <a:r>
              <a:rPr lang="en-US" sz="2667">
                <a:latin typeface="UTM Avo" panose="02040603050506020204" pitchFamily="18" charset="0"/>
                <a:cs typeface="Arial" panose="020B0604020202020204" pitchFamily="34" charset="0"/>
              </a:rPr>
              <a:t>Vặn núm dò tìm kênh (gần tới số 100).</a:t>
            </a:r>
          </a:p>
        </p:txBody>
      </p:sp>
      <p:sp>
        <p:nvSpPr>
          <p:cNvPr id="7" name="Rounded Rectangular Callout 6">
            <a:extLst>
              <a:ext uri="{FF2B5EF4-FFF2-40B4-BE49-F238E27FC236}">
                <a16:creationId xmlns:a16="http://schemas.microsoft.com/office/drawing/2014/main" id="{A07C62E7-BBDB-4FF9-CEDE-8EB823289DC2}"/>
              </a:ext>
            </a:extLst>
          </p:cNvPr>
          <p:cNvSpPr/>
          <p:nvPr/>
        </p:nvSpPr>
        <p:spPr>
          <a:xfrm>
            <a:off x="1842057" y="1785300"/>
            <a:ext cx="3722525" cy="716898"/>
          </a:xfrm>
          <a:prstGeom prst="roundRect">
            <a:avLst>
              <a:gd name="adj" fmla="val 50000"/>
            </a:avLst>
          </a:prstGeom>
          <a:solidFill>
            <a:srgbClr val="FFCC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ct val="150000"/>
              </a:lnSpc>
            </a:pPr>
            <a:r>
              <a:rPr lang="en-US" sz="2800" b="1">
                <a:solidFill>
                  <a:srgbClr val="C00000"/>
                </a:solidFill>
                <a:latin typeface="UTM Avo" panose="02040603050506020204" pitchFamily="18" charset="0"/>
                <a:cs typeface="Arial" panose="020B0604020202020204" pitchFamily="34" charset="0"/>
              </a:rPr>
              <a:t>HĐ 8: Thực hành</a:t>
            </a:r>
          </a:p>
        </p:txBody>
      </p:sp>
    </p:spTree>
    <p:extLst>
      <p:ext uri="{BB962C8B-B14F-4D97-AF65-F5344CB8AC3E}">
        <p14:creationId xmlns:p14="http://schemas.microsoft.com/office/powerpoint/2010/main" val="396352300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additive="base">
                                        <p:cTn id="1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 calcmode="lin" valueType="num">
                                      <p:cBhvr additive="base">
                                        <p:cTn id="2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 calcmode="lin" valueType="num">
                                      <p:cBhvr additive="base">
                                        <p:cTn id="2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 calcmode="lin" valueType="num">
                                      <p:cBhvr additive="base">
                                        <p:cTn id="3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5">
                                            <p:txEl>
                                              <p:pRg st="4" end="4"/>
                                            </p:txEl>
                                          </p:spTgt>
                                        </p:tgtEl>
                                        <p:attrNameLst>
                                          <p:attrName>style.visibility</p:attrName>
                                        </p:attrNameLst>
                                      </p:cBhvr>
                                      <p:to>
                                        <p:strVal val="visible"/>
                                      </p:to>
                                    </p:set>
                                    <p:anim calcmode="lin" valueType="num">
                                      <p:cBhvr additive="base">
                                        <p:cTn id="4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9"/>
        <p:cNvGrpSpPr/>
        <p:nvPr/>
      </p:nvGrpSpPr>
      <p:grpSpPr>
        <a:xfrm>
          <a:off x="0" y="0"/>
          <a:ext cx="0" cy="0"/>
          <a:chOff x="0" y="0"/>
          <a:chExt cx="0" cy="0"/>
        </a:xfrm>
      </p:grpSpPr>
      <p:sp>
        <p:nvSpPr>
          <p:cNvPr id="2" name="TextBox 1">
            <a:extLst>
              <a:ext uri="{FF2B5EF4-FFF2-40B4-BE49-F238E27FC236}">
                <a16:creationId xmlns:a16="http://schemas.microsoft.com/office/drawing/2014/main" id="{CB896FEF-019C-A979-6343-B641C3B047F5}"/>
              </a:ext>
            </a:extLst>
          </p:cNvPr>
          <p:cNvSpPr txBox="1"/>
          <p:nvPr/>
        </p:nvSpPr>
        <p:spPr>
          <a:xfrm>
            <a:off x="1215235" y="1497864"/>
            <a:ext cx="9906000" cy="699230"/>
          </a:xfrm>
          <a:prstGeom prst="rect">
            <a:avLst/>
          </a:prstGeom>
          <a:noFill/>
        </p:spPr>
        <p:txBody>
          <a:bodyPr wrap="square" rtlCol="0">
            <a:spAutoFit/>
          </a:bodyPr>
          <a:lstStyle/>
          <a:p>
            <a:pPr algn="ctr">
              <a:lnSpc>
                <a:spcPct val="150000"/>
              </a:lnSpc>
            </a:pPr>
            <a:r>
              <a:rPr lang="en-US" sz="3000" b="1">
                <a:solidFill>
                  <a:srgbClr val="FF0000"/>
                </a:solidFill>
                <a:latin typeface="UTM Avo" panose="02040603050506020204" pitchFamily="18" charset="0"/>
                <a:cs typeface="Arial" panose="020B0604020202020204" pitchFamily="34" charset="0"/>
              </a:rPr>
              <a:t>ĐỌC MỤC “EM CÓ BIẾT?”</a:t>
            </a:r>
          </a:p>
        </p:txBody>
      </p:sp>
      <p:sp>
        <p:nvSpPr>
          <p:cNvPr id="3" name="TextBox 2">
            <a:extLst>
              <a:ext uri="{FF2B5EF4-FFF2-40B4-BE49-F238E27FC236}">
                <a16:creationId xmlns:a16="http://schemas.microsoft.com/office/drawing/2014/main" id="{2CB6F9A3-BD56-5D8C-9491-6D5A46FC04E2}"/>
              </a:ext>
            </a:extLst>
          </p:cNvPr>
          <p:cNvSpPr txBox="1"/>
          <p:nvPr/>
        </p:nvSpPr>
        <p:spPr>
          <a:xfrm>
            <a:off x="1026160" y="3429000"/>
            <a:ext cx="6465725" cy="3005929"/>
          </a:xfrm>
          <a:prstGeom prst="roundRect">
            <a:avLst/>
          </a:prstGeom>
          <a:solidFill>
            <a:schemeClr val="accent1">
              <a:lumMod val="40000"/>
              <a:lumOff val="60000"/>
            </a:schemeClr>
          </a:solidFill>
        </p:spPr>
        <p:txBody>
          <a:bodyPr wrap="square" rtlCol="0">
            <a:spAutoFit/>
          </a:bodyPr>
          <a:lstStyle/>
          <a:p>
            <a:pPr algn="just">
              <a:lnSpc>
                <a:spcPct val="150000"/>
              </a:lnSpc>
            </a:pPr>
            <a:r>
              <a:rPr lang="en-US" sz="2933">
                <a:latin typeface="UTM Avo" panose="02040603050506020204" pitchFamily="18" charset="0"/>
                <a:cs typeface="Arial" panose="020B0604020202020204" pitchFamily="34" charset="0"/>
              </a:rPr>
              <a:t>Khi máy thu thanh thu tín hiệu yếu, có thể kéo dài ăng – ten và điều chỉnh hướng ăng – ten để thu được tín hiệu tốt hơn.</a:t>
            </a:r>
          </a:p>
        </p:txBody>
      </p:sp>
      <p:sp>
        <p:nvSpPr>
          <p:cNvPr id="4" name="Double Wave 3">
            <a:extLst>
              <a:ext uri="{FF2B5EF4-FFF2-40B4-BE49-F238E27FC236}">
                <a16:creationId xmlns:a16="http://schemas.microsoft.com/office/drawing/2014/main" id="{7AEC9F42-BA71-8C93-DDE0-BDAA62F923B8}"/>
              </a:ext>
            </a:extLst>
          </p:cNvPr>
          <p:cNvSpPr/>
          <p:nvPr/>
        </p:nvSpPr>
        <p:spPr>
          <a:xfrm>
            <a:off x="1026160" y="2757573"/>
            <a:ext cx="2604925" cy="857672"/>
          </a:xfrm>
          <a:prstGeom prst="doubleWav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67" b="1">
                <a:solidFill>
                  <a:schemeClr val="tx1"/>
                </a:solidFill>
                <a:latin typeface="UTM Avo" panose="02040603050506020204" pitchFamily="18" charset="0"/>
                <a:cs typeface="Arial" panose="020B0604020202020204" pitchFamily="34" charset="0"/>
              </a:rPr>
              <a:t>Em có biết?</a:t>
            </a:r>
          </a:p>
        </p:txBody>
      </p:sp>
      <p:pic>
        <p:nvPicPr>
          <p:cNvPr id="5" name="Picture 4">
            <a:extLst>
              <a:ext uri="{FF2B5EF4-FFF2-40B4-BE49-F238E27FC236}">
                <a16:creationId xmlns:a16="http://schemas.microsoft.com/office/drawing/2014/main" id="{58238233-AF8F-5D2E-B44C-38B6CE47A4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91885" y="1706014"/>
            <a:ext cx="4105481" cy="4105481"/>
          </a:xfrm>
          <a:prstGeom prst="rect">
            <a:avLst/>
          </a:prstGeom>
        </p:spPr>
      </p:pic>
    </p:spTree>
    <p:extLst>
      <p:ext uri="{BB962C8B-B14F-4D97-AF65-F5344CB8AC3E}">
        <p14:creationId xmlns:p14="http://schemas.microsoft.com/office/powerpoint/2010/main" val="225022022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par>
                                <p:cTn id="17" presetID="16" presetClass="entr" presetSubtype="21"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93"/>
        <p:cNvGrpSpPr/>
        <p:nvPr/>
      </p:nvGrpSpPr>
      <p:grpSpPr>
        <a:xfrm>
          <a:off x="0" y="0"/>
          <a:ext cx="0" cy="0"/>
          <a:chOff x="0" y="0"/>
          <a:chExt cx="0" cy="0"/>
        </a:xfrm>
      </p:grpSpPr>
      <p:pic>
        <p:nvPicPr>
          <p:cNvPr id="5" name="Picture 7">
            <a:extLst>
              <a:ext uri="{FF2B5EF4-FFF2-40B4-BE49-F238E27FC236}">
                <a16:creationId xmlns:a16="http://schemas.microsoft.com/office/drawing/2014/main" id="{E7B15191-6959-1D57-9D54-6BE2DD1415F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219382" y="4624883"/>
            <a:ext cx="828658" cy="990787"/>
          </a:xfrm>
          <a:prstGeom prst="rect">
            <a:avLst/>
          </a:prstGeom>
        </p:spPr>
      </p:pic>
      <p:graphicFrame>
        <p:nvGraphicFramePr>
          <p:cNvPr id="6" name="Table 5">
            <a:extLst>
              <a:ext uri="{FF2B5EF4-FFF2-40B4-BE49-F238E27FC236}">
                <a16:creationId xmlns:a16="http://schemas.microsoft.com/office/drawing/2014/main" id="{1670A947-1AFC-6D1B-BCB6-B3AE28FE002E}"/>
              </a:ext>
            </a:extLst>
          </p:cNvPr>
          <p:cNvGraphicFramePr>
            <a:graphicFrameLocks noGrp="1"/>
          </p:cNvGraphicFramePr>
          <p:nvPr>
            <p:extLst>
              <p:ext uri="{D42A27DB-BD31-4B8C-83A1-F6EECF244321}">
                <p14:modId xmlns:p14="http://schemas.microsoft.com/office/powerpoint/2010/main" val="1939920380"/>
              </p:ext>
            </p:extLst>
          </p:nvPr>
        </p:nvGraphicFramePr>
        <p:xfrm>
          <a:off x="568681" y="1803400"/>
          <a:ext cx="11080287" cy="4594725"/>
        </p:xfrm>
        <a:graphic>
          <a:graphicData uri="http://schemas.openxmlformats.org/drawingml/2006/table">
            <a:tbl>
              <a:tblPr firstRow="1" bandRow="1">
                <a:tableStyleId>{5C22544A-7EE6-4342-B048-85BDC9FD1C3A}</a:tableStyleId>
              </a:tblPr>
              <a:tblGrid>
                <a:gridCol w="3061659">
                  <a:extLst>
                    <a:ext uri="{9D8B030D-6E8A-4147-A177-3AD203B41FA5}">
                      <a16:colId xmlns:a16="http://schemas.microsoft.com/office/drawing/2014/main" val="2190066681"/>
                    </a:ext>
                  </a:extLst>
                </a:gridCol>
                <a:gridCol w="4020141">
                  <a:extLst>
                    <a:ext uri="{9D8B030D-6E8A-4147-A177-3AD203B41FA5}">
                      <a16:colId xmlns:a16="http://schemas.microsoft.com/office/drawing/2014/main" val="176707932"/>
                    </a:ext>
                  </a:extLst>
                </a:gridCol>
                <a:gridCol w="3998487">
                  <a:extLst>
                    <a:ext uri="{9D8B030D-6E8A-4147-A177-3AD203B41FA5}">
                      <a16:colId xmlns:a16="http://schemas.microsoft.com/office/drawing/2014/main" val="2715614176"/>
                    </a:ext>
                  </a:extLst>
                </a:gridCol>
              </a:tblGrid>
              <a:tr h="798545">
                <a:tc>
                  <a:txBody>
                    <a:bodyPr/>
                    <a:lstStyle/>
                    <a:p>
                      <a:pPr algn="ctr">
                        <a:lnSpc>
                          <a:spcPct val="150000"/>
                        </a:lnSpc>
                      </a:pPr>
                      <a:r>
                        <a:rPr lang="en-US" sz="2700">
                          <a:solidFill>
                            <a:schemeClr val="tx1"/>
                          </a:solidFill>
                          <a:latin typeface="UTM Avo" panose="02040603050506020204" pitchFamily="18" charset="0"/>
                          <a:cs typeface="Arial" panose="020B0604020202020204" pitchFamily="34" charset="0"/>
                        </a:rPr>
                        <a:t>Điều em đã</a:t>
                      </a:r>
                      <a:r>
                        <a:rPr lang="en-US" sz="2700" baseline="0">
                          <a:solidFill>
                            <a:schemeClr val="tx1"/>
                          </a:solidFill>
                          <a:latin typeface="UTM Avo" panose="02040603050506020204" pitchFamily="18" charset="0"/>
                          <a:cs typeface="Arial" panose="020B0604020202020204" pitchFamily="34" charset="0"/>
                        </a:rPr>
                        <a:t> biết</a:t>
                      </a:r>
                      <a:endParaRPr lang="en-US" sz="2700">
                        <a:solidFill>
                          <a:schemeClr val="tx1"/>
                        </a:solidFill>
                        <a:latin typeface="UTM Avo" panose="02040603050506020204" pitchFamily="18" charset="0"/>
                        <a:cs typeface="Arial" panose="020B0604020202020204" pitchFamily="34"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66"/>
                    </a:solidFill>
                  </a:tcPr>
                </a:tc>
                <a:tc>
                  <a:txBody>
                    <a:bodyPr/>
                    <a:lstStyle/>
                    <a:p>
                      <a:pPr algn="ctr">
                        <a:lnSpc>
                          <a:spcPct val="150000"/>
                        </a:lnSpc>
                      </a:pPr>
                      <a:r>
                        <a:rPr lang="en-US" sz="2700">
                          <a:solidFill>
                            <a:schemeClr val="tx1"/>
                          </a:solidFill>
                          <a:latin typeface="UTM Avo" panose="02040603050506020204" pitchFamily="18" charset="0"/>
                          <a:cs typeface="Arial" panose="020B0604020202020204" pitchFamily="34" charset="0"/>
                        </a:rPr>
                        <a:t>Điều em muốn</a:t>
                      </a:r>
                      <a:r>
                        <a:rPr lang="en-US" sz="2700" baseline="0">
                          <a:solidFill>
                            <a:schemeClr val="tx1"/>
                          </a:solidFill>
                          <a:latin typeface="UTM Avo" panose="02040603050506020204" pitchFamily="18" charset="0"/>
                          <a:cs typeface="Arial" panose="020B0604020202020204" pitchFamily="34" charset="0"/>
                        </a:rPr>
                        <a:t> tìm hiểu  </a:t>
                      </a:r>
                      <a:endParaRPr lang="en-US" sz="2700">
                        <a:solidFill>
                          <a:schemeClr val="tx1"/>
                        </a:solidFill>
                        <a:latin typeface="UTM Avo" panose="02040603050506020204" pitchFamily="18" charset="0"/>
                        <a:cs typeface="Arial" panose="020B0604020202020204" pitchFamily="34"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66"/>
                    </a:solidFill>
                  </a:tcPr>
                </a:tc>
                <a:tc>
                  <a:txBody>
                    <a:bodyPr/>
                    <a:lstStyle/>
                    <a:p>
                      <a:pPr algn="ctr">
                        <a:lnSpc>
                          <a:spcPct val="150000"/>
                        </a:lnSpc>
                      </a:pPr>
                      <a:r>
                        <a:rPr lang="en-US" sz="2700">
                          <a:solidFill>
                            <a:schemeClr val="tx1"/>
                          </a:solidFill>
                          <a:latin typeface="UTM Avo" panose="02040603050506020204" pitchFamily="18" charset="0"/>
                          <a:cs typeface="Arial" panose="020B0604020202020204" pitchFamily="34" charset="0"/>
                        </a:rPr>
                        <a:t>Điều em đã</a:t>
                      </a:r>
                      <a:r>
                        <a:rPr lang="en-US" sz="2700" baseline="0">
                          <a:solidFill>
                            <a:schemeClr val="tx1"/>
                          </a:solidFill>
                          <a:latin typeface="UTM Avo" panose="02040603050506020204" pitchFamily="18" charset="0"/>
                          <a:cs typeface="Arial" panose="020B0604020202020204" pitchFamily="34" charset="0"/>
                        </a:rPr>
                        <a:t> được học</a:t>
                      </a:r>
                      <a:endParaRPr lang="en-US" sz="2700">
                        <a:solidFill>
                          <a:schemeClr val="tx1"/>
                        </a:solidFill>
                        <a:latin typeface="UTM Avo" panose="02040603050506020204" pitchFamily="18" charset="0"/>
                        <a:cs typeface="Arial" panose="020B0604020202020204" pitchFamily="34"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66"/>
                    </a:solidFill>
                  </a:tcPr>
                </a:tc>
                <a:extLst>
                  <a:ext uri="{0D108BD9-81ED-4DB2-BD59-A6C34878D82A}">
                    <a16:rowId xmlns:a16="http://schemas.microsoft.com/office/drawing/2014/main" val="4231942859"/>
                  </a:ext>
                </a:extLst>
              </a:tr>
              <a:tr h="3796180">
                <a:tc>
                  <a:txBody>
                    <a:bodyPr/>
                    <a:lstStyle/>
                    <a:p>
                      <a:pPr>
                        <a:lnSpc>
                          <a:spcPct val="150000"/>
                        </a:lnSpc>
                      </a:pPr>
                      <a:endParaRPr lang="en-US" sz="2700">
                        <a:latin typeface="UTM Avo" panose="02040603050506020204" pitchFamily="18" charset="0"/>
                        <a:cs typeface="Arial" panose="020B0604020202020204" pitchFamily="34"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nSpc>
                          <a:spcPct val="150000"/>
                        </a:lnSpc>
                      </a:pPr>
                      <a:endParaRPr lang="en-US" sz="2700">
                        <a:latin typeface="UTM Avo" panose="02040603050506020204" pitchFamily="18" charset="0"/>
                        <a:cs typeface="Arial" panose="020B0604020202020204" pitchFamily="34" charset="0"/>
                      </a:endParaRPr>
                    </a:p>
                    <a:p>
                      <a:pPr>
                        <a:lnSpc>
                          <a:spcPct val="150000"/>
                        </a:lnSpc>
                      </a:pPr>
                      <a:endParaRPr lang="en-US" sz="2700">
                        <a:latin typeface="UTM Avo" panose="02040603050506020204" pitchFamily="18" charset="0"/>
                        <a:cs typeface="Arial" panose="020B0604020202020204" pitchFamily="34" charset="0"/>
                      </a:endParaRPr>
                    </a:p>
                    <a:p>
                      <a:pPr>
                        <a:lnSpc>
                          <a:spcPct val="150000"/>
                        </a:lnSpc>
                      </a:pPr>
                      <a:endParaRPr lang="en-US" sz="2700">
                        <a:latin typeface="UTM Avo" panose="02040603050506020204" pitchFamily="18" charset="0"/>
                        <a:cs typeface="Arial" panose="020B0604020202020204" pitchFamily="34" charset="0"/>
                      </a:endParaRPr>
                    </a:p>
                    <a:p>
                      <a:pPr>
                        <a:lnSpc>
                          <a:spcPct val="150000"/>
                        </a:lnSpc>
                      </a:pPr>
                      <a:endParaRPr lang="en-US" sz="2700">
                        <a:latin typeface="UTM Avo" panose="02040603050506020204" pitchFamily="18" charset="0"/>
                        <a:cs typeface="Arial" panose="020B0604020202020204" pitchFamily="34" charset="0"/>
                      </a:endParaRPr>
                    </a:p>
                    <a:p>
                      <a:pPr>
                        <a:lnSpc>
                          <a:spcPct val="150000"/>
                        </a:lnSpc>
                      </a:pPr>
                      <a:endParaRPr lang="en-US" sz="2700">
                        <a:latin typeface="UTM Avo" panose="02040603050506020204" pitchFamily="18" charset="0"/>
                        <a:cs typeface="Arial" panose="020B0604020202020204" pitchFamily="34" charset="0"/>
                      </a:endParaRPr>
                    </a:p>
                    <a:p>
                      <a:pPr>
                        <a:lnSpc>
                          <a:spcPct val="150000"/>
                        </a:lnSpc>
                      </a:pPr>
                      <a:endParaRPr lang="en-US" sz="2700">
                        <a:latin typeface="UTM Avo" panose="02040603050506020204" pitchFamily="18" charset="0"/>
                        <a:cs typeface="Arial" panose="020B0604020202020204" pitchFamily="34"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nSpc>
                          <a:spcPct val="150000"/>
                        </a:lnSpc>
                      </a:pPr>
                      <a:endParaRPr lang="en-US" sz="2700">
                        <a:latin typeface="UTM Avo" panose="02040603050506020204" pitchFamily="18" charset="0"/>
                        <a:cs typeface="Arial" panose="020B0604020202020204" pitchFamily="34"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961567569"/>
                  </a:ext>
                </a:extLst>
              </a:tr>
            </a:tbl>
          </a:graphicData>
        </a:graphic>
      </p:graphicFrame>
      <p:pic>
        <p:nvPicPr>
          <p:cNvPr id="7" name="Picture 6">
            <a:extLst>
              <a:ext uri="{FF2B5EF4-FFF2-40B4-BE49-F238E27FC236}">
                <a16:creationId xmlns:a16="http://schemas.microsoft.com/office/drawing/2014/main" id="{AE37951D-6581-B132-310B-255C246AD66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6918" y="5723921"/>
            <a:ext cx="1063525" cy="1063525"/>
          </a:xfrm>
          <a:prstGeom prst="rect">
            <a:avLst/>
          </a:prstGeom>
        </p:spPr>
      </p:pic>
      <p:pic>
        <p:nvPicPr>
          <p:cNvPr id="8" name="Picture 8">
            <a:extLst>
              <a:ext uri="{FF2B5EF4-FFF2-40B4-BE49-F238E27FC236}">
                <a16:creationId xmlns:a16="http://schemas.microsoft.com/office/drawing/2014/main" id="{3944FC7B-69D4-2FA8-01A6-0CB037AECAA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673160" y="5809238"/>
            <a:ext cx="1374881" cy="892893"/>
          </a:xfrm>
          <a:prstGeom prst="rect">
            <a:avLst/>
          </a:prstGeom>
        </p:spPr>
      </p:pic>
      <p:sp>
        <p:nvSpPr>
          <p:cNvPr id="9" name="TextBox 8">
            <a:extLst>
              <a:ext uri="{FF2B5EF4-FFF2-40B4-BE49-F238E27FC236}">
                <a16:creationId xmlns:a16="http://schemas.microsoft.com/office/drawing/2014/main" id="{6F95D7AD-4D74-C641-BFBA-93FF0A3D6F18}"/>
              </a:ext>
            </a:extLst>
          </p:cNvPr>
          <p:cNvSpPr txBox="1"/>
          <p:nvPr/>
        </p:nvSpPr>
        <p:spPr>
          <a:xfrm>
            <a:off x="679381" y="3185843"/>
            <a:ext cx="2816631" cy="2229841"/>
          </a:xfrm>
          <a:prstGeom prst="rect">
            <a:avLst/>
          </a:prstGeom>
          <a:noFill/>
        </p:spPr>
        <p:txBody>
          <a:bodyPr wrap="square" rtlCol="0">
            <a:spAutoFit/>
          </a:bodyPr>
          <a:lstStyle/>
          <a:p>
            <a:pPr algn="just">
              <a:lnSpc>
                <a:spcPct val="150000"/>
              </a:lnSpc>
            </a:pPr>
            <a:r>
              <a:rPr lang="en-US" sz="2400">
                <a:latin typeface="UTM Avo" panose="02040603050506020204" pitchFamily="18" charset="0"/>
                <a:cs typeface="Arial" panose="020B0604020202020204" pitchFamily="34" charset="0"/>
              </a:rPr>
              <a:t>- Máy thu thanh còn được gọi với tên gọi khác nào?</a:t>
            </a:r>
          </a:p>
        </p:txBody>
      </p:sp>
      <p:sp>
        <p:nvSpPr>
          <p:cNvPr id="10" name="TextBox 9">
            <a:extLst>
              <a:ext uri="{FF2B5EF4-FFF2-40B4-BE49-F238E27FC236}">
                <a16:creationId xmlns:a16="http://schemas.microsoft.com/office/drawing/2014/main" id="{E9BB2438-7269-D9C8-AA65-BA2C062EBE72}"/>
              </a:ext>
            </a:extLst>
          </p:cNvPr>
          <p:cNvSpPr txBox="1"/>
          <p:nvPr/>
        </p:nvSpPr>
        <p:spPr>
          <a:xfrm>
            <a:off x="3832940" y="3160667"/>
            <a:ext cx="3434171" cy="1121846"/>
          </a:xfrm>
          <a:prstGeom prst="rect">
            <a:avLst/>
          </a:prstGeom>
          <a:noFill/>
        </p:spPr>
        <p:txBody>
          <a:bodyPr wrap="square" rtlCol="0">
            <a:spAutoFit/>
          </a:bodyPr>
          <a:lstStyle/>
          <a:p>
            <a:pPr algn="just">
              <a:lnSpc>
                <a:spcPct val="150000"/>
              </a:lnSpc>
            </a:pPr>
            <a:r>
              <a:rPr lang="en-US" sz="2400">
                <a:latin typeface="UTM Avo" panose="02040603050506020204" pitchFamily="18" charset="0"/>
                <a:cs typeface="Arial" panose="020B0604020202020204" pitchFamily="34" charset="0"/>
              </a:rPr>
              <a:t>- Máy thu thanh có tác dụng gì?</a:t>
            </a:r>
          </a:p>
        </p:txBody>
      </p:sp>
      <p:sp>
        <p:nvSpPr>
          <p:cNvPr id="11" name="TextBox 10">
            <a:extLst>
              <a:ext uri="{FF2B5EF4-FFF2-40B4-BE49-F238E27FC236}">
                <a16:creationId xmlns:a16="http://schemas.microsoft.com/office/drawing/2014/main" id="{3C3599F1-9599-48C4-5C95-2175D97E1FA7}"/>
              </a:ext>
            </a:extLst>
          </p:cNvPr>
          <p:cNvSpPr txBox="1"/>
          <p:nvPr/>
        </p:nvSpPr>
        <p:spPr>
          <a:xfrm>
            <a:off x="3832940" y="4506585"/>
            <a:ext cx="3694944" cy="1121846"/>
          </a:xfrm>
          <a:prstGeom prst="rect">
            <a:avLst/>
          </a:prstGeom>
          <a:noFill/>
        </p:spPr>
        <p:txBody>
          <a:bodyPr wrap="square" rtlCol="0">
            <a:spAutoFit/>
          </a:bodyPr>
          <a:lstStyle/>
          <a:p>
            <a:pPr algn="just">
              <a:lnSpc>
                <a:spcPct val="150000"/>
              </a:lnSpc>
            </a:pPr>
            <a:r>
              <a:rPr lang="en-US" sz="2400">
                <a:latin typeface="UTM Avo" panose="02040603050506020204" pitchFamily="18" charset="0"/>
                <a:cs typeface="Arial" panose="020B0604020202020204" pitchFamily="34" charset="0"/>
              </a:rPr>
              <a:t>- Máy thu thanh được sử dụng như thế nào?</a:t>
            </a:r>
          </a:p>
        </p:txBody>
      </p:sp>
      <p:sp>
        <p:nvSpPr>
          <p:cNvPr id="12" name="TextBox 11">
            <a:extLst>
              <a:ext uri="{FF2B5EF4-FFF2-40B4-BE49-F238E27FC236}">
                <a16:creationId xmlns:a16="http://schemas.microsoft.com/office/drawing/2014/main" id="{EA7C69EE-597D-BF6F-1673-40EAB1AD0226}"/>
              </a:ext>
            </a:extLst>
          </p:cNvPr>
          <p:cNvSpPr txBox="1"/>
          <p:nvPr/>
        </p:nvSpPr>
        <p:spPr>
          <a:xfrm>
            <a:off x="1076284" y="5553102"/>
            <a:ext cx="2082800" cy="523220"/>
          </a:xfrm>
          <a:prstGeom prst="rect">
            <a:avLst/>
          </a:prstGeom>
          <a:noFill/>
        </p:spPr>
        <p:txBody>
          <a:bodyPr wrap="square" rtlCol="0">
            <a:spAutoFit/>
          </a:bodyPr>
          <a:lstStyle/>
          <a:p>
            <a:r>
              <a:rPr lang="en-US" sz="2800">
                <a:solidFill>
                  <a:srgbClr val="FF0000"/>
                </a:solidFill>
                <a:latin typeface="UTM Avo" panose="02040603050506020204" pitchFamily="18" charset="0"/>
                <a:cs typeface="Arial" panose="020B0604020202020204" pitchFamily="34" charset="0"/>
                <a:sym typeface="Wingdings" panose="05000000000000000000" pitchFamily="2" charset="2"/>
              </a:rPr>
              <a:t> </a:t>
            </a:r>
            <a:r>
              <a:rPr lang="en-US" sz="2800">
                <a:solidFill>
                  <a:srgbClr val="FF0000"/>
                </a:solidFill>
                <a:latin typeface="UTM Avo" panose="02040603050506020204" pitchFamily="18" charset="0"/>
                <a:cs typeface="Arial" panose="020B0604020202020204" pitchFamily="34" charset="0"/>
              </a:rPr>
              <a:t>Radio</a:t>
            </a:r>
          </a:p>
        </p:txBody>
      </p:sp>
      <p:sp>
        <p:nvSpPr>
          <p:cNvPr id="13" name="TextBox 12">
            <a:extLst>
              <a:ext uri="{FF2B5EF4-FFF2-40B4-BE49-F238E27FC236}">
                <a16:creationId xmlns:a16="http://schemas.microsoft.com/office/drawing/2014/main" id="{ED407C68-5B80-1C91-D481-82F375D133BA}"/>
              </a:ext>
            </a:extLst>
          </p:cNvPr>
          <p:cNvSpPr txBox="1"/>
          <p:nvPr/>
        </p:nvSpPr>
        <p:spPr>
          <a:xfrm>
            <a:off x="7707716" y="3232963"/>
            <a:ext cx="3985033" cy="2783839"/>
          </a:xfrm>
          <a:prstGeom prst="rect">
            <a:avLst/>
          </a:prstGeom>
          <a:noFill/>
        </p:spPr>
        <p:txBody>
          <a:bodyPr wrap="square" rtlCol="0">
            <a:spAutoFit/>
          </a:bodyPr>
          <a:lstStyle/>
          <a:p>
            <a:pPr algn="just">
              <a:lnSpc>
                <a:spcPct val="150000"/>
              </a:lnSpc>
            </a:pPr>
            <a:r>
              <a:rPr lang="en-US" sz="2400" b="1">
                <a:latin typeface="UTM Avo" panose="02040603050506020204" pitchFamily="18" charset="0"/>
                <a:cs typeface="Arial" panose="020B0604020202020204" pitchFamily="34" charset="0"/>
              </a:rPr>
              <a:t>Gợi ý:</a:t>
            </a:r>
          </a:p>
          <a:p>
            <a:pPr marL="381019" indent="-381019" algn="just">
              <a:lnSpc>
                <a:spcPct val="150000"/>
              </a:lnSpc>
              <a:buFontTx/>
              <a:buChar char="-"/>
            </a:pPr>
            <a:r>
              <a:rPr lang="en-US" sz="2400">
                <a:latin typeface="UTM Avo" panose="02040603050506020204" pitchFamily="18" charset="0"/>
                <a:cs typeface="Arial" panose="020B0604020202020204" pitchFamily="34" charset="0"/>
              </a:rPr>
              <a:t>Em thường theo dõi tin tức bằng cách nào?</a:t>
            </a:r>
          </a:p>
          <a:p>
            <a:pPr marL="381019" indent="-381019" algn="just">
              <a:lnSpc>
                <a:spcPct val="150000"/>
              </a:lnSpc>
              <a:buFontTx/>
              <a:buChar char="-"/>
            </a:pPr>
            <a:r>
              <a:rPr lang="en-US" sz="2400">
                <a:latin typeface="UTM Avo" panose="02040603050506020204" pitchFamily="18" charset="0"/>
                <a:cs typeface="Arial" panose="020B0604020202020204" pitchFamily="34" charset="0"/>
              </a:rPr>
              <a:t>Em thường bật tắt các thiết bị điện thế nào?</a:t>
            </a:r>
          </a:p>
        </p:txBody>
      </p:sp>
    </p:spTree>
    <p:extLst>
      <p:ext uri="{BB962C8B-B14F-4D97-AF65-F5344CB8AC3E}">
        <p14:creationId xmlns:p14="http://schemas.microsoft.com/office/powerpoint/2010/main" val="19176563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80">
                                          <p:stCondLst>
                                            <p:cond delay="0"/>
                                          </p:stCondLst>
                                        </p:cTn>
                                        <p:tgtEl>
                                          <p:spTgt spid="12"/>
                                        </p:tgtEl>
                                      </p:cBhvr>
                                    </p:animEffect>
                                    <p:anim calcmode="lin" valueType="num">
                                      <p:cBhvr>
                                        <p:cTn id="20"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5" dur="26">
                                          <p:stCondLst>
                                            <p:cond delay="650"/>
                                          </p:stCondLst>
                                        </p:cTn>
                                        <p:tgtEl>
                                          <p:spTgt spid="12"/>
                                        </p:tgtEl>
                                      </p:cBhvr>
                                      <p:to x="100000" y="60000"/>
                                    </p:animScale>
                                    <p:animScale>
                                      <p:cBhvr>
                                        <p:cTn id="26" dur="166" decel="50000">
                                          <p:stCondLst>
                                            <p:cond delay="676"/>
                                          </p:stCondLst>
                                        </p:cTn>
                                        <p:tgtEl>
                                          <p:spTgt spid="12"/>
                                        </p:tgtEl>
                                      </p:cBhvr>
                                      <p:to x="100000" y="100000"/>
                                    </p:animScale>
                                    <p:animScale>
                                      <p:cBhvr>
                                        <p:cTn id="27" dur="26">
                                          <p:stCondLst>
                                            <p:cond delay="1312"/>
                                          </p:stCondLst>
                                        </p:cTn>
                                        <p:tgtEl>
                                          <p:spTgt spid="12"/>
                                        </p:tgtEl>
                                      </p:cBhvr>
                                      <p:to x="100000" y="80000"/>
                                    </p:animScale>
                                    <p:animScale>
                                      <p:cBhvr>
                                        <p:cTn id="28" dur="166" decel="50000">
                                          <p:stCondLst>
                                            <p:cond delay="1338"/>
                                          </p:stCondLst>
                                        </p:cTn>
                                        <p:tgtEl>
                                          <p:spTgt spid="12"/>
                                        </p:tgtEl>
                                      </p:cBhvr>
                                      <p:to x="100000" y="100000"/>
                                    </p:animScale>
                                    <p:animScale>
                                      <p:cBhvr>
                                        <p:cTn id="29" dur="26">
                                          <p:stCondLst>
                                            <p:cond delay="1642"/>
                                          </p:stCondLst>
                                        </p:cTn>
                                        <p:tgtEl>
                                          <p:spTgt spid="12"/>
                                        </p:tgtEl>
                                      </p:cBhvr>
                                      <p:to x="100000" y="90000"/>
                                    </p:animScale>
                                    <p:animScale>
                                      <p:cBhvr>
                                        <p:cTn id="30" dur="166" decel="50000">
                                          <p:stCondLst>
                                            <p:cond delay="1668"/>
                                          </p:stCondLst>
                                        </p:cTn>
                                        <p:tgtEl>
                                          <p:spTgt spid="12"/>
                                        </p:tgtEl>
                                      </p:cBhvr>
                                      <p:to x="100000" y="100000"/>
                                    </p:animScale>
                                    <p:animScale>
                                      <p:cBhvr>
                                        <p:cTn id="31" dur="26">
                                          <p:stCondLst>
                                            <p:cond delay="1808"/>
                                          </p:stCondLst>
                                        </p:cTn>
                                        <p:tgtEl>
                                          <p:spTgt spid="12"/>
                                        </p:tgtEl>
                                      </p:cBhvr>
                                      <p:to x="100000" y="95000"/>
                                    </p:animScale>
                                    <p:animScale>
                                      <p:cBhvr>
                                        <p:cTn id="32" dur="166" decel="50000">
                                          <p:stCondLst>
                                            <p:cond delay="1834"/>
                                          </p:stCondLst>
                                        </p:cTn>
                                        <p:tgtEl>
                                          <p:spTgt spid="12"/>
                                        </p:tgtEl>
                                      </p:cBhvr>
                                      <p:to x="100000" y="100000"/>
                                    </p:animScale>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p:cTn id="44" dur="500" fill="hold"/>
                                        <p:tgtEl>
                                          <p:spTgt spid="11"/>
                                        </p:tgtEl>
                                        <p:attrNameLst>
                                          <p:attrName>ppt_w</p:attrName>
                                        </p:attrNameLst>
                                      </p:cBhvr>
                                      <p:tavLst>
                                        <p:tav tm="0">
                                          <p:val>
                                            <p:fltVal val="0"/>
                                          </p:val>
                                        </p:tav>
                                        <p:tav tm="100000">
                                          <p:val>
                                            <p:strVal val="#ppt_w"/>
                                          </p:val>
                                        </p:tav>
                                      </p:tavLst>
                                    </p:anim>
                                    <p:anim calcmode="lin" valueType="num">
                                      <p:cBhvr>
                                        <p:cTn id="45" dur="500" fill="hold"/>
                                        <p:tgtEl>
                                          <p:spTgt spid="11"/>
                                        </p:tgtEl>
                                        <p:attrNameLst>
                                          <p:attrName>ppt_h</p:attrName>
                                        </p:attrNameLst>
                                      </p:cBhvr>
                                      <p:tavLst>
                                        <p:tav tm="0">
                                          <p:val>
                                            <p:fltVal val="0"/>
                                          </p:val>
                                        </p:tav>
                                        <p:tav tm="100000">
                                          <p:val>
                                            <p:strVal val="#ppt_h"/>
                                          </p:val>
                                        </p:tav>
                                      </p:tavLst>
                                    </p:anim>
                                    <p:animEffect transition="in" filter="fade">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p:cTn id="51" dur="500" fill="hold"/>
                                        <p:tgtEl>
                                          <p:spTgt spid="13"/>
                                        </p:tgtEl>
                                        <p:attrNameLst>
                                          <p:attrName>ppt_w</p:attrName>
                                        </p:attrNameLst>
                                      </p:cBhvr>
                                      <p:tavLst>
                                        <p:tav tm="0">
                                          <p:val>
                                            <p:fltVal val="0"/>
                                          </p:val>
                                        </p:tav>
                                        <p:tav tm="100000">
                                          <p:val>
                                            <p:strVal val="#ppt_w"/>
                                          </p:val>
                                        </p:tav>
                                      </p:tavLst>
                                    </p:anim>
                                    <p:anim calcmode="lin" valueType="num">
                                      <p:cBhvr>
                                        <p:cTn id="52" dur="500" fill="hold"/>
                                        <p:tgtEl>
                                          <p:spTgt spid="13"/>
                                        </p:tgtEl>
                                        <p:attrNameLst>
                                          <p:attrName>ppt_h</p:attrName>
                                        </p:attrNameLst>
                                      </p:cBhvr>
                                      <p:tavLst>
                                        <p:tav tm="0">
                                          <p:val>
                                            <p:fltVal val="0"/>
                                          </p:val>
                                        </p:tav>
                                        <p:tav tm="100000">
                                          <p:val>
                                            <p:strVal val="#ppt_h"/>
                                          </p:val>
                                        </p:tav>
                                      </p:tavLst>
                                    </p:anim>
                                    <p:animEffect transition="in" filter="fade">
                                      <p:cBhvr>
                                        <p:cTn id="5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9"/>
        <p:cNvGrpSpPr/>
        <p:nvPr/>
      </p:nvGrpSpPr>
      <p:grpSpPr>
        <a:xfrm>
          <a:off x="0" y="0"/>
          <a:ext cx="0" cy="0"/>
          <a:chOff x="0" y="0"/>
          <a:chExt cx="0" cy="0"/>
        </a:xfrm>
      </p:grpSpPr>
      <p:sp>
        <p:nvSpPr>
          <p:cNvPr id="3" name="TextBox 2">
            <a:extLst>
              <a:ext uri="{FF2B5EF4-FFF2-40B4-BE49-F238E27FC236}">
                <a16:creationId xmlns:a16="http://schemas.microsoft.com/office/drawing/2014/main" id="{67CA993E-9143-A81C-95A2-5B430C7FC10C}"/>
              </a:ext>
            </a:extLst>
          </p:cNvPr>
          <p:cNvSpPr txBox="1"/>
          <p:nvPr/>
        </p:nvSpPr>
        <p:spPr>
          <a:xfrm>
            <a:off x="1142999" y="1552888"/>
            <a:ext cx="9906000" cy="699230"/>
          </a:xfrm>
          <a:prstGeom prst="rect">
            <a:avLst/>
          </a:prstGeom>
          <a:noFill/>
        </p:spPr>
        <p:txBody>
          <a:bodyPr wrap="square" rtlCol="0">
            <a:spAutoFit/>
          </a:bodyPr>
          <a:lstStyle/>
          <a:p>
            <a:pPr algn="ctr">
              <a:lnSpc>
                <a:spcPct val="150000"/>
              </a:lnSpc>
            </a:pPr>
            <a:r>
              <a:rPr lang="en-US" sz="3000" b="1">
                <a:solidFill>
                  <a:srgbClr val="FF0000"/>
                </a:solidFill>
                <a:latin typeface="UTM Avo" panose="02040603050506020204" pitchFamily="18" charset="0"/>
                <a:cs typeface="Arial" panose="020B0604020202020204" pitchFamily="34" charset="0"/>
              </a:rPr>
              <a:t>ĐỌC MỤC “KIẾN THỨC CỐT LÕI”</a:t>
            </a:r>
          </a:p>
        </p:txBody>
      </p:sp>
      <p:sp>
        <p:nvSpPr>
          <p:cNvPr id="4" name="Horizontal Scroll 3">
            <a:extLst>
              <a:ext uri="{FF2B5EF4-FFF2-40B4-BE49-F238E27FC236}">
                <a16:creationId xmlns:a16="http://schemas.microsoft.com/office/drawing/2014/main" id="{85C4EDE9-CB2A-2013-5FBA-0D9BCEF78856}"/>
              </a:ext>
            </a:extLst>
          </p:cNvPr>
          <p:cNvSpPr/>
          <p:nvPr/>
        </p:nvSpPr>
        <p:spPr>
          <a:xfrm>
            <a:off x="797616" y="1902503"/>
            <a:ext cx="10596767" cy="4955497"/>
          </a:xfrm>
          <a:prstGeom prst="horizontalScroll">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95325" indent="-495325">
              <a:lnSpc>
                <a:spcPct val="150000"/>
              </a:lnSpc>
              <a:buFont typeface="+mj-lt"/>
              <a:buAutoNum type="arabicPeriod"/>
            </a:pPr>
            <a:r>
              <a:rPr lang="en-US" sz="2667">
                <a:solidFill>
                  <a:schemeClr val="tx1"/>
                </a:solidFill>
                <a:latin typeface="UTM Avo" panose="02040603050506020204" pitchFamily="18" charset="0"/>
                <a:cs typeface="Arial" panose="020B0604020202020204" pitchFamily="34" charset="0"/>
              </a:rPr>
              <a:t>Máy thu thanh có tác dụng cung cấp thông tin (tin tức thời sự, dư báo thời tiết,…), giải trí, phổ biến kiến thức,…</a:t>
            </a:r>
          </a:p>
          <a:p>
            <a:pPr marL="495325" indent="-495325">
              <a:lnSpc>
                <a:spcPct val="150000"/>
              </a:lnSpc>
              <a:buFont typeface="+mj-lt"/>
              <a:buAutoNum type="arabicPeriod"/>
            </a:pPr>
            <a:r>
              <a:rPr lang="en-US" sz="2667">
                <a:solidFill>
                  <a:schemeClr val="tx1"/>
                </a:solidFill>
                <a:latin typeface="UTM Avo" panose="02040603050506020204" pitchFamily="18" charset="0"/>
                <a:cs typeface="Arial" panose="020B0604020202020204" pitchFamily="34" charset="0"/>
              </a:rPr>
              <a:t>Đài phát thanh là nơi sản xuất chương trình và phát tín hiệu truyền thanh. Máy thu thanh thu tín hiệu truyền thanh và phát âm thanh ra loa.</a:t>
            </a:r>
          </a:p>
        </p:txBody>
      </p:sp>
    </p:spTree>
    <p:extLst>
      <p:ext uri="{BB962C8B-B14F-4D97-AF65-F5344CB8AC3E}">
        <p14:creationId xmlns:p14="http://schemas.microsoft.com/office/powerpoint/2010/main" val="401688849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9"/>
        <p:cNvGrpSpPr/>
        <p:nvPr/>
      </p:nvGrpSpPr>
      <p:grpSpPr>
        <a:xfrm>
          <a:off x="0" y="0"/>
          <a:ext cx="0" cy="0"/>
          <a:chOff x="0" y="0"/>
          <a:chExt cx="0" cy="0"/>
        </a:xfrm>
      </p:grpSpPr>
      <p:sp>
        <p:nvSpPr>
          <p:cNvPr id="2" name="TextBox 1">
            <a:extLst>
              <a:ext uri="{FF2B5EF4-FFF2-40B4-BE49-F238E27FC236}">
                <a16:creationId xmlns:a16="http://schemas.microsoft.com/office/drawing/2014/main" id="{893C6886-C0AD-3F0A-5AF3-4C0F273B0C43}"/>
              </a:ext>
            </a:extLst>
          </p:cNvPr>
          <p:cNvSpPr txBox="1"/>
          <p:nvPr/>
        </p:nvSpPr>
        <p:spPr>
          <a:xfrm>
            <a:off x="1143000" y="1330224"/>
            <a:ext cx="9906000" cy="699230"/>
          </a:xfrm>
          <a:prstGeom prst="rect">
            <a:avLst/>
          </a:prstGeom>
          <a:noFill/>
        </p:spPr>
        <p:txBody>
          <a:bodyPr wrap="square" rtlCol="0">
            <a:spAutoFit/>
          </a:bodyPr>
          <a:lstStyle/>
          <a:p>
            <a:pPr algn="ctr">
              <a:lnSpc>
                <a:spcPct val="150000"/>
              </a:lnSpc>
            </a:pPr>
            <a:r>
              <a:rPr lang="en-US" sz="3000" b="1">
                <a:solidFill>
                  <a:srgbClr val="FF0000"/>
                </a:solidFill>
                <a:latin typeface="UTM Avo" panose="02040603050506020204" pitchFamily="18" charset="0"/>
                <a:cs typeface="Arial" panose="020B0604020202020204" pitchFamily="34" charset="0"/>
              </a:rPr>
              <a:t>ĐỌC MỤC “KIẾN THỨC CỐT LÕI”</a:t>
            </a:r>
          </a:p>
        </p:txBody>
      </p:sp>
      <p:sp>
        <p:nvSpPr>
          <p:cNvPr id="3" name="Horizontal Scroll 3">
            <a:extLst>
              <a:ext uri="{FF2B5EF4-FFF2-40B4-BE49-F238E27FC236}">
                <a16:creationId xmlns:a16="http://schemas.microsoft.com/office/drawing/2014/main" id="{F2506828-B71A-6C17-ABC2-6B0780E611D7}"/>
              </a:ext>
            </a:extLst>
          </p:cNvPr>
          <p:cNvSpPr/>
          <p:nvPr/>
        </p:nvSpPr>
        <p:spPr>
          <a:xfrm>
            <a:off x="797616" y="1774718"/>
            <a:ext cx="10596768" cy="4955497"/>
          </a:xfrm>
          <a:prstGeom prst="horizontalScroll">
            <a:avLst/>
          </a:prstGeom>
          <a:solidFill>
            <a:srgbClr val="FFCC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95325" indent="-495325">
              <a:lnSpc>
                <a:spcPct val="150000"/>
              </a:lnSpc>
              <a:buFont typeface="+mj-lt"/>
              <a:buAutoNum type="arabicPeriod" startAt="3"/>
            </a:pPr>
            <a:r>
              <a:rPr lang="en-US" sz="2400">
                <a:solidFill>
                  <a:schemeClr val="tx1"/>
                </a:solidFill>
                <a:latin typeface="UTM Avo" panose="02040603050506020204" pitchFamily="18" charset="0"/>
                <a:cs typeface="Arial" panose="020B0604020202020204" pitchFamily="34" charset="0"/>
              </a:rPr>
              <a:t>Có thể chọn được kênh phát ngẫu nhiên bằng cách điều chỉnh núm dò kênh (TUNING), thay đổi âm lượng bằng cách điều chỉnh núm điều chỉnh âm lượng (VOLUME).</a:t>
            </a:r>
          </a:p>
          <a:p>
            <a:pPr marL="495325" indent="-495325">
              <a:lnSpc>
                <a:spcPct val="150000"/>
              </a:lnSpc>
              <a:buFont typeface="+mj-lt"/>
              <a:buAutoNum type="arabicPeriod" startAt="3"/>
            </a:pPr>
            <a:r>
              <a:rPr lang="en-US" sz="2400">
                <a:solidFill>
                  <a:schemeClr val="tx1"/>
                </a:solidFill>
                <a:latin typeface="UTM Avo" panose="02040603050506020204" pitchFamily="18" charset="0"/>
                <a:cs typeface="Arial" panose="020B0604020202020204" pitchFamily="34" charset="0"/>
              </a:rPr>
              <a:t>Thao tác khi sử dụng máy thu thanh: bất máy thu thanh, chọn kênh phát thanh, điều chỉnh âm lượng, tắt máy thu thanh khi không sử dụng.</a:t>
            </a:r>
          </a:p>
        </p:txBody>
      </p:sp>
    </p:spTree>
    <p:extLst>
      <p:ext uri="{BB962C8B-B14F-4D97-AF65-F5344CB8AC3E}">
        <p14:creationId xmlns:p14="http://schemas.microsoft.com/office/powerpoint/2010/main" val="92856950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9"/>
        <p:cNvGrpSpPr/>
        <p:nvPr/>
      </p:nvGrpSpPr>
      <p:grpSpPr>
        <a:xfrm>
          <a:off x="0" y="0"/>
          <a:ext cx="0" cy="0"/>
          <a:chOff x="0" y="0"/>
          <a:chExt cx="0" cy="0"/>
        </a:xfrm>
      </p:grpSpPr>
      <p:sp>
        <p:nvSpPr>
          <p:cNvPr id="5" name="Rectangle 4">
            <a:extLst>
              <a:ext uri="{FF2B5EF4-FFF2-40B4-BE49-F238E27FC236}">
                <a16:creationId xmlns:a16="http://schemas.microsoft.com/office/drawing/2014/main" id="{C544C13C-3FE0-6E7E-D42E-F6771C8971FA}"/>
              </a:ext>
            </a:extLst>
          </p:cNvPr>
          <p:cNvSpPr/>
          <p:nvPr/>
        </p:nvSpPr>
        <p:spPr>
          <a:xfrm>
            <a:off x="7083706" y="3738623"/>
            <a:ext cx="5108294" cy="3119377"/>
          </a:xfrm>
          <a:prstGeom prst="rect">
            <a:avLst/>
          </a:prstGeom>
          <a:solidFill>
            <a:srgbClr val="FFFA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extBox 1">
            <a:extLst>
              <a:ext uri="{FF2B5EF4-FFF2-40B4-BE49-F238E27FC236}">
                <a16:creationId xmlns:a16="http://schemas.microsoft.com/office/drawing/2014/main" id="{F9039C07-6ED2-799D-80B4-6EB83DC250D3}"/>
              </a:ext>
            </a:extLst>
          </p:cNvPr>
          <p:cNvSpPr txBox="1"/>
          <p:nvPr/>
        </p:nvSpPr>
        <p:spPr>
          <a:xfrm>
            <a:off x="1399199" y="1126723"/>
            <a:ext cx="9906000" cy="834267"/>
          </a:xfrm>
          <a:prstGeom prst="rect">
            <a:avLst/>
          </a:prstGeom>
          <a:noFill/>
        </p:spPr>
        <p:txBody>
          <a:bodyPr wrap="square" rtlCol="0">
            <a:spAutoFit/>
          </a:bodyPr>
          <a:lstStyle/>
          <a:p>
            <a:pPr algn="ctr">
              <a:lnSpc>
                <a:spcPct val="150000"/>
              </a:lnSpc>
            </a:pPr>
            <a:r>
              <a:rPr lang="en-US" sz="3667" b="1">
                <a:solidFill>
                  <a:srgbClr val="FF0000"/>
                </a:solidFill>
                <a:latin typeface="UTM Avo" panose="02040603050506020204" pitchFamily="18" charset="0"/>
                <a:cs typeface="Arial" panose="020B0604020202020204" pitchFamily="34" charset="0"/>
              </a:rPr>
              <a:t>VẬN DỤNG</a:t>
            </a:r>
          </a:p>
        </p:txBody>
      </p:sp>
      <p:pic>
        <p:nvPicPr>
          <p:cNvPr id="3" name="Picture 2">
            <a:extLst>
              <a:ext uri="{FF2B5EF4-FFF2-40B4-BE49-F238E27FC236}">
                <a16:creationId xmlns:a16="http://schemas.microsoft.com/office/drawing/2014/main" id="{FF271616-F494-1FAD-1D5C-CEDA3ADE406E}"/>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15351" t="23677" r="13378" b="3900"/>
          <a:stretch/>
        </p:blipFill>
        <p:spPr>
          <a:xfrm>
            <a:off x="566156" y="1960990"/>
            <a:ext cx="5786043" cy="4628834"/>
          </a:xfrm>
          <a:prstGeom prst="rect">
            <a:avLst/>
          </a:prstGeom>
        </p:spPr>
      </p:pic>
      <p:sp>
        <p:nvSpPr>
          <p:cNvPr id="4" name="TextBox 3">
            <a:extLst>
              <a:ext uri="{FF2B5EF4-FFF2-40B4-BE49-F238E27FC236}">
                <a16:creationId xmlns:a16="http://schemas.microsoft.com/office/drawing/2014/main" id="{43CE3F07-854C-F1D9-906E-C6A1DEDE45F2}"/>
              </a:ext>
            </a:extLst>
          </p:cNvPr>
          <p:cNvSpPr txBox="1"/>
          <p:nvPr/>
        </p:nvSpPr>
        <p:spPr>
          <a:xfrm>
            <a:off x="6107275" y="2077901"/>
            <a:ext cx="5523967" cy="3891835"/>
          </a:xfrm>
          <a:prstGeom prst="rect">
            <a:avLst/>
          </a:prstGeom>
          <a:noFill/>
        </p:spPr>
        <p:txBody>
          <a:bodyPr wrap="square" rtlCol="0">
            <a:spAutoFit/>
          </a:bodyPr>
          <a:lstStyle/>
          <a:p>
            <a:pPr marL="381019" indent="-381019" algn="just">
              <a:lnSpc>
                <a:spcPct val="150000"/>
              </a:lnSpc>
              <a:buFont typeface="Wingdings" panose="05000000000000000000" pitchFamily="2" charset="2"/>
              <a:buChar char="v"/>
            </a:pPr>
            <a:r>
              <a:rPr lang="en-US" sz="2400" b="1">
                <a:latin typeface="UTM Avo" panose="02040603050506020204" pitchFamily="18" charset="0"/>
                <a:cs typeface="Arial" panose="020B0604020202020204" pitchFamily="34" charset="0"/>
              </a:rPr>
              <a:t>Hướng dẫn: </a:t>
            </a:r>
          </a:p>
          <a:p>
            <a:pPr marL="381019" indent="-381019" algn="just">
              <a:lnSpc>
                <a:spcPct val="150000"/>
              </a:lnSpc>
              <a:buFont typeface="Wingdings" panose="05000000000000000000" pitchFamily="2" charset="2"/>
              <a:buChar char="§"/>
            </a:pPr>
            <a:r>
              <a:rPr lang="en-US" sz="2400">
                <a:latin typeface="UTM Avo" panose="02040603050506020204" pitchFamily="18" charset="0"/>
                <a:cs typeface="Arial" panose="020B0604020202020204" pitchFamily="34" charset="0"/>
              </a:rPr>
              <a:t>Các em hãy kể tên một số chương trình yêu thích của mình</a:t>
            </a:r>
          </a:p>
          <a:p>
            <a:pPr marL="381019" indent="-381019" algn="just">
              <a:lnSpc>
                <a:spcPct val="150000"/>
              </a:lnSpc>
              <a:buFont typeface="Wingdings" panose="05000000000000000000" pitchFamily="2" charset="2"/>
              <a:buChar char="§"/>
            </a:pPr>
            <a:r>
              <a:rPr lang="en-US" sz="2400">
                <a:latin typeface="UTM Avo" panose="02040603050506020204" pitchFamily="18" charset="0"/>
                <a:cs typeface="Arial" panose="020B0604020202020204" pitchFamily="34" charset="0"/>
              </a:rPr>
              <a:t>Dành thời gian tìm hiểu về chương trình đó dựa vào bảng.</a:t>
            </a:r>
          </a:p>
          <a:p>
            <a:pPr marL="381019" indent="-381019" algn="just">
              <a:lnSpc>
                <a:spcPct val="150000"/>
              </a:lnSpc>
              <a:buFont typeface="Wingdings" panose="05000000000000000000" pitchFamily="2" charset="2"/>
              <a:buChar char="§"/>
            </a:pPr>
            <a:r>
              <a:rPr lang="en-US" sz="2400">
                <a:latin typeface="UTM Avo" panose="02040603050506020204" pitchFamily="18" charset="0"/>
                <a:cs typeface="Arial" panose="020B0604020202020204" pitchFamily="34" charset="0"/>
              </a:rPr>
              <a:t> Trình bày những gì em tìm hiểu được vào tiết học sau.</a:t>
            </a:r>
          </a:p>
        </p:txBody>
      </p:sp>
    </p:spTree>
    <p:extLst>
      <p:ext uri="{BB962C8B-B14F-4D97-AF65-F5344CB8AC3E}">
        <p14:creationId xmlns:p14="http://schemas.microsoft.com/office/powerpoint/2010/main" val="261448835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ABDDB8CC-4F75-AA15-AB3E-C0580A224DE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39357"/>
          <a:stretch>
            <a:fillRect/>
          </a:stretch>
        </p:blipFill>
        <p:spPr>
          <a:xfrm flipH="1">
            <a:off x="1186119" y="2439350"/>
            <a:ext cx="4574600" cy="2779840"/>
          </a:xfrm>
          <a:prstGeom prst="rect">
            <a:avLst/>
          </a:prstGeom>
        </p:spPr>
      </p:pic>
      <p:pic>
        <p:nvPicPr>
          <p:cNvPr id="4" name="Picture 4">
            <a:extLst>
              <a:ext uri="{FF2B5EF4-FFF2-40B4-BE49-F238E27FC236}">
                <a16:creationId xmlns:a16="http://schemas.microsoft.com/office/drawing/2014/main" id="{4A80F50D-C065-7F27-AD9A-11ECC850A1A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39357"/>
          <a:stretch>
            <a:fillRect/>
          </a:stretch>
        </p:blipFill>
        <p:spPr>
          <a:xfrm flipH="1">
            <a:off x="6649088" y="2474203"/>
            <a:ext cx="4442289" cy="2779840"/>
          </a:xfrm>
          <a:prstGeom prst="rect">
            <a:avLst/>
          </a:prstGeom>
        </p:spPr>
      </p:pic>
      <p:pic>
        <p:nvPicPr>
          <p:cNvPr id="6" name="Picture 7">
            <a:extLst>
              <a:ext uri="{FF2B5EF4-FFF2-40B4-BE49-F238E27FC236}">
                <a16:creationId xmlns:a16="http://schemas.microsoft.com/office/drawing/2014/main" id="{BD631107-1F01-24BA-FD5F-DECF2A970FA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36579" y="572273"/>
            <a:ext cx="2221182" cy="1591174"/>
          </a:xfrm>
          <a:prstGeom prst="rect">
            <a:avLst/>
          </a:prstGeom>
        </p:spPr>
      </p:pic>
      <p:sp>
        <p:nvSpPr>
          <p:cNvPr id="7" name="TextBox 9">
            <a:extLst>
              <a:ext uri="{FF2B5EF4-FFF2-40B4-BE49-F238E27FC236}">
                <a16:creationId xmlns:a16="http://schemas.microsoft.com/office/drawing/2014/main" id="{4658718B-9CE5-7A91-EFF4-094CFF447A1B}"/>
              </a:ext>
            </a:extLst>
          </p:cNvPr>
          <p:cNvSpPr txBox="1"/>
          <p:nvPr/>
        </p:nvSpPr>
        <p:spPr>
          <a:xfrm>
            <a:off x="1458266" y="2738202"/>
            <a:ext cx="3860493" cy="1583510"/>
          </a:xfrm>
          <a:prstGeom prst="rect">
            <a:avLst/>
          </a:prstGeom>
        </p:spPr>
        <p:txBody>
          <a:bodyPr wrap="square" lIns="0" tIns="0" rIns="0" bIns="0" rtlCol="0" anchor="t">
            <a:spAutoFit/>
          </a:bodyPr>
          <a:lstStyle/>
          <a:p>
            <a:pPr algn="ctr">
              <a:lnSpc>
                <a:spcPct val="150000"/>
              </a:lnSpc>
            </a:pPr>
            <a:r>
              <a:rPr lang="en-US" sz="2400">
                <a:latin typeface="UTM Avo" panose="02040603050506020204" pitchFamily="18" charset="0"/>
                <a:cs typeface="Arial" panose="020B0604020202020204" pitchFamily="34" charset="0"/>
              </a:rPr>
              <a:t>Ôn tập lại nội dung của bài học ngày hôm nay, hoàn thành các nhiệm vụ</a:t>
            </a:r>
          </a:p>
        </p:txBody>
      </p:sp>
      <p:pic>
        <p:nvPicPr>
          <p:cNvPr id="8" name="Picture 12">
            <a:extLst>
              <a:ext uri="{FF2B5EF4-FFF2-40B4-BE49-F238E27FC236}">
                <a16:creationId xmlns:a16="http://schemas.microsoft.com/office/drawing/2014/main" id="{1E95EA00-4184-10B4-49C9-23316DF258D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95127" y="2056789"/>
            <a:ext cx="996570" cy="1032229"/>
          </a:xfrm>
          <a:prstGeom prst="rect">
            <a:avLst/>
          </a:prstGeom>
        </p:spPr>
      </p:pic>
      <p:pic>
        <p:nvPicPr>
          <p:cNvPr id="11" name="Picture 15">
            <a:extLst>
              <a:ext uri="{FF2B5EF4-FFF2-40B4-BE49-F238E27FC236}">
                <a16:creationId xmlns:a16="http://schemas.microsoft.com/office/drawing/2014/main" id="{20D5F50F-B171-7365-2295-E15D1CEDB05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741498" y="799396"/>
            <a:ext cx="1587081" cy="1136927"/>
          </a:xfrm>
          <a:prstGeom prst="rect">
            <a:avLst/>
          </a:prstGeom>
        </p:spPr>
      </p:pic>
      <p:pic>
        <p:nvPicPr>
          <p:cNvPr id="12" name="Picture 16">
            <a:extLst>
              <a:ext uri="{FF2B5EF4-FFF2-40B4-BE49-F238E27FC236}">
                <a16:creationId xmlns:a16="http://schemas.microsoft.com/office/drawing/2014/main" id="{78E44008-5231-0E9F-615B-9C30881A8AC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226528" y="1905954"/>
            <a:ext cx="1029939" cy="1066791"/>
          </a:xfrm>
          <a:prstGeom prst="rect">
            <a:avLst/>
          </a:prstGeom>
        </p:spPr>
      </p:pic>
      <p:sp>
        <p:nvSpPr>
          <p:cNvPr id="13" name="TextBox 12">
            <a:extLst>
              <a:ext uri="{FF2B5EF4-FFF2-40B4-BE49-F238E27FC236}">
                <a16:creationId xmlns:a16="http://schemas.microsoft.com/office/drawing/2014/main" id="{2A3F7B94-EBB9-1541-1D6A-94BB15ABF7E8}"/>
              </a:ext>
            </a:extLst>
          </p:cNvPr>
          <p:cNvSpPr txBox="1"/>
          <p:nvPr/>
        </p:nvSpPr>
        <p:spPr>
          <a:xfrm>
            <a:off x="1143000" y="1045628"/>
            <a:ext cx="9906000" cy="834267"/>
          </a:xfrm>
          <a:prstGeom prst="rect">
            <a:avLst/>
          </a:prstGeom>
          <a:noFill/>
        </p:spPr>
        <p:txBody>
          <a:bodyPr wrap="square" rtlCol="0">
            <a:spAutoFit/>
          </a:bodyPr>
          <a:lstStyle/>
          <a:p>
            <a:pPr algn="ctr">
              <a:lnSpc>
                <a:spcPct val="150000"/>
              </a:lnSpc>
            </a:pPr>
            <a:r>
              <a:rPr lang="en-US" sz="3667" b="1">
                <a:latin typeface="UTM Avo" panose="02040603050506020204" pitchFamily="18" charset="0"/>
                <a:cs typeface="Arial" panose="020B0604020202020204" pitchFamily="34" charset="0"/>
              </a:rPr>
              <a:t>HƯỚNG DẪN VỀ NHÀ</a:t>
            </a:r>
          </a:p>
        </p:txBody>
      </p:sp>
      <p:sp>
        <p:nvSpPr>
          <p:cNvPr id="14" name="TextBox 9">
            <a:extLst>
              <a:ext uri="{FF2B5EF4-FFF2-40B4-BE49-F238E27FC236}">
                <a16:creationId xmlns:a16="http://schemas.microsoft.com/office/drawing/2014/main" id="{C1AA79EC-9605-879C-9F0C-B666527C2903}"/>
              </a:ext>
            </a:extLst>
          </p:cNvPr>
          <p:cNvSpPr txBox="1"/>
          <p:nvPr/>
        </p:nvSpPr>
        <p:spPr>
          <a:xfrm>
            <a:off x="7003217" y="2773866"/>
            <a:ext cx="3477403" cy="1590051"/>
          </a:xfrm>
          <a:prstGeom prst="rect">
            <a:avLst/>
          </a:prstGeom>
        </p:spPr>
        <p:txBody>
          <a:bodyPr wrap="square" lIns="0" tIns="0" rIns="0" bIns="0" rtlCol="0" anchor="t">
            <a:spAutoFit/>
          </a:bodyPr>
          <a:lstStyle/>
          <a:p>
            <a:pPr algn="ctr">
              <a:lnSpc>
                <a:spcPct val="150000"/>
              </a:lnSpc>
            </a:pPr>
            <a:r>
              <a:rPr lang="en-US" sz="2400">
                <a:latin typeface="UTM Avo" panose="02040603050506020204" pitchFamily="18" charset="0"/>
                <a:cs typeface="Arial" panose="020B0604020202020204" pitchFamily="34" charset="0"/>
              </a:rPr>
              <a:t>Đọc trước, chuẩn bị cho bài mới: </a:t>
            </a:r>
            <a:r>
              <a:rPr lang="en-US" sz="2400" b="1" i="1">
                <a:latin typeface="UTM Avo" panose="02040603050506020204" pitchFamily="18" charset="0"/>
                <a:cs typeface="Arial" panose="020B0604020202020204" pitchFamily="34" charset="0"/>
              </a:rPr>
              <a:t>Bài 5: Sử dụng máy thu hình</a:t>
            </a:r>
          </a:p>
        </p:txBody>
      </p:sp>
    </p:spTree>
    <p:extLst>
      <p:ext uri="{BB962C8B-B14F-4D97-AF65-F5344CB8AC3E}">
        <p14:creationId xmlns:p14="http://schemas.microsoft.com/office/powerpoint/2010/main" val="70263748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fltVal val="0"/>
                                          </p:val>
                                        </p:tav>
                                        <p:tav tm="100000">
                                          <p:val>
                                            <p:strVal val="#ppt_h"/>
                                          </p:val>
                                        </p:tav>
                                      </p:tavLst>
                                    </p:anim>
                                    <p:animEffect transition="in" filter="fade">
                                      <p:cBhvr>
                                        <p:cTn id="26" dur="500"/>
                                        <p:tgtEl>
                                          <p:spTgt spid="4"/>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4"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9"/>
        <p:cNvGrpSpPr/>
        <p:nvPr/>
      </p:nvGrpSpPr>
      <p:grpSpPr>
        <a:xfrm>
          <a:off x="0" y="0"/>
          <a:ext cx="0" cy="0"/>
          <a:chOff x="0" y="0"/>
          <a:chExt cx="0" cy="0"/>
        </a:xfrm>
      </p:grpSpPr>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3"/>
        <p:cNvGrpSpPr/>
        <p:nvPr/>
      </p:nvGrpSpPr>
      <p:grpSpPr>
        <a:xfrm>
          <a:off x="0" y="0"/>
          <a:ext cx="0" cy="0"/>
          <a:chOff x="0" y="0"/>
          <a:chExt cx="0" cy="0"/>
        </a:xfrm>
      </p:grpSpPr>
      <p:sp>
        <p:nvSpPr>
          <p:cNvPr id="84" name="Google Shape;84;p1"/>
          <p:cNvSpPr/>
          <p:nvPr/>
        </p:nvSpPr>
        <p:spPr>
          <a:xfrm>
            <a:off x="4540957" y="3585180"/>
            <a:ext cx="2944537" cy="2958470"/>
          </a:xfrm>
          <a:prstGeom prst="roundRect">
            <a:avLst>
              <a:gd name="adj" fmla="val 16667"/>
            </a:avLst>
          </a:prstGeom>
          <a:solidFill>
            <a:schemeClr val="accent2"/>
          </a:solidFill>
          <a:ln>
            <a:noFill/>
          </a:ln>
          <a:effectLst>
            <a:outerShdw blurRad="44450" dist="27940" dir="5400000" algn="ctr">
              <a:srgbClr val="000000">
                <a:alpha val="31764"/>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UTM Avo" panose="02040603050506020204" pitchFamily="18" charset="0"/>
              <a:ea typeface="Calibri"/>
              <a:cs typeface="Calibri"/>
              <a:sym typeface="Calibri"/>
            </a:endParaRPr>
          </a:p>
        </p:txBody>
      </p:sp>
      <p:pic>
        <p:nvPicPr>
          <p:cNvPr id="85" name="Google Shape;85;p1"/>
          <p:cNvPicPr preferRelativeResize="0"/>
          <p:nvPr/>
        </p:nvPicPr>
        <p:blipFill rotWithShape="1">
          <a:blip r:embed="rId4">
            <a:alphaModFix/>
          </a:blip>
          <a:srcRect/>
          <a:stretch/>
        </p:blipFill>
        <p:spPr>
          <a:xfrm>
            <a:off x="4701956" y="3753145"/>
            <a:ext cx="2622541" cy="2622541"/>
          </a:xfrm>
          <a:prstGeom prst="roundRect">
            <a:avLst>
              <a:gd name="adj" fmla="val 16667"/>
            </a:avLst>
          </a:prstGeom>
          <a:noFill/>
          <a:ln>
            <a:noFill/>
          </a:ln>
          <a:effectLst>
            <a:outerShdw blurRad="76200" dist="38100" dir="7800000" algn="tl" rotWithShape="0">
              <a:srgbClr val="000000">
                <a:alpha val="40000"/>
              </a:srgbClr>
            </a:outerShdw>
          </a:effectLst>
        </p:spPr>
      </p:pic>
      <p:sp>
        <p:nvSpPr>
          <p:cNvPr id="86" name="Google Shape;86;p1"/>
          <p:cNvSpPr txBox="1"/>
          <p:nvPr/>
        </p:nvSpPr>
        <p:spPr>
          <a:xfrm>
            <a:off x="454403" y="574846"/>
            <a:ext cx="11367083" cy="147728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833C0B"/>
                </a:solidFill>
                <a:effectLst/>
                <a:uLnTx/>
                <a:uFillTx/>
                <a:latin typeface="UTM Avo" panose="02040603050506020204" pitchFamily="18" charset="0"/>
                <a:cs typeface="Arial"/>
                <a:sym typeface="Arial"/>
              </a:rPr>
              <a:t>Để kết nối cộng đồng giáo viên và nhận thêm nhiều tài liệu giảng dạy, </a:t>
            </a:r>
            <a:endParaRPr kumimoji="0" sz="1400" b="0" i="0" u="none" strike="noStrike" kern="0" cap="none" spc="0" normalizeH="0" baseline="0" noProof="0">
              <a:ln>
                <a:noFill/>
              </a:ln>
              <a:solidFill>
                <a:srgbClr val="000000"/>
              </a:solidFill>
              <a:effectLst/>
              <a:uLnTx/>
              <a:uFillTx/>
              <a:latin typeface="UTM Avo" panose="02040603050506020204" pitchFamily="18" charset="0"/>
              <a:cs typeface="Arial"/>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833C0B"/>
                </a:solidFill>
                <a:effectLst/>
                <a:uLnTx/>
                <a:uFillTx/>
                <a:latin typeface="UTM Avo" panose="02040603050506020204" pitchFamily="18" charset="0"/>
                <a:cs typeface="Arial"/>
                <a:sym typeface="Arial"/>
              </a:rPr>
              <a:t>mời quý thầy cô tham gia Group Facebook</a:t>
            </a:r>
            <a:endParaRPr kumimoji="0" sz="1400" b="0" i="0" u="none" strike="noStrike" kern="0" cap="none" spc="0" normalizeH="0" baseline="0" noProof="0">
              <a:ln>
                <a:noFill/>
              </a:ln>
              <a:solidFill>
                <a:srgbClr val="000000"/>
              </a:solidFill>
              <a:effectLst/>
              <a:uLnTx/>
              <a:uFillTx/>
              <a:latin typeface="UTM Avo" panose="02040603050506020204" pitchFamily="18" charset="0"/>
              <a:cs typeface="Arial"/>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833C0B"/>
                </a:solidFill>
                <a:effectLst/>
                <a:uLnTx/>
                <a:uFillTx/>
                <a:latin typeface="UTM Avo" panose="02040603050506020204" pitchFamily="18" charset="0"/>
                <a:cs typeface="Arial"/>
                <a:sym typeface="Arial"/>
              </a:rPr>
              <a:t>theo đường link:  </a:t>
            </a:r>
            <a:endParaRPr kumimoji="0" sz="1400" b="0" i="0" u="none" strike="noStrike" kern="0" cap="none" spc="0" normalizeH="0" baseline="0" noProof="0">
              <a:ln>
                <a:noFill/>
              </a:ln>
              <a:solidFill>
                <a:srgbClr val="000000"/>
              </a:solidFill>
              <a:effectLst/>
              <a:uLnTx/>
              <a:uFillTx/>
              <a:latin typeface="UTM Avo" panose="02040603050506020204" pitchFamily="18" charset="0"/>
              <a:cs typeface="Arial"/>
              <a:sym typeface="Arial"/>
            </a:endParaRPr>
          </a:p>
        </p:txBody>
      </p:sp>
      <p:sp>
        <p:nvSpPr>
          <p:cNvPr id="87" name="Google Shape;87;p1"/>
          <p:cNvSpPr/>
          <p:nvPr/>
        </p:nvSpPr>
        <p:spPr>
          <a:xfrm>
            <a:off x="2441908" y="2000034"/>
            <a:ext cx="7407478" cy="461665"/>
          </a:xfrm>
          <a:prstGeom prst="roundRect">
            <a:avLst>
              <a:gd name="adj" fmla="val 16667"/>
            </a:avLst>
          </a:prstGeom>
          <a:solidFill>
            <a:srgbClr val="FBE4D4"/>
          </a:solidFill>
          <a:ln w="12700" cap="flat" cmpd="sng">
            <a:solidFill>
              <a:srgbClr val="C55A1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UTM Avo" panose="02040603050506020204" pitchFamily="18" charset="0"/>
              <a:ea typeface="Calibri"/>
              <a:cs typeface="Calibri"/>
              <a:sym typeface="Calibri"/>
            </a:endParaRPr>
          </a:p>
        </p:txBody>
      </p:sp>
      <p:sp>
        <p:nvSpPr>
          <p:cNvPr id="88" name="Google Shape;88;p1">
            <a:hlinkClick r:id="rId5"/>
          </p:cNvPr>
          <p:cNvSpPr txBox="1"/>
          <p:nvPr/>
        </p:nvSpPr>
        <p:spPr>
          <a:xfrm>
            <a:off x="2644617" y="2000034"/>
            <a:ext cx="7122253"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sng" strike="noStrike" kern="0" cap="none" spc="0" normalizeH="0" baseline="0" noProof="0">
                <a:ln>
                  <a:noFill/>
                </a:ln>
                <a:solidFill>
                  <a:srgbClr val="833C0B"/>
                </a:solidFill>
                <a:effectLst/>
                <a:uLnTx/>
                <a:uFillTx/>
                <a:latin typeface="UTM Avo" panose="02040603050506020204" pitchFamily="18" charset="0"/>
                <a:cs typeface="Arial"/>
                <a:sym typeface="Arial"/>
              </a:rPr>
              <a:t>Hoc10 – Đồng hành cùng giáo viên tiểu học</a:t>
            </a:r>
            <a:endParaRPr kumimoji="0" sz="1400" b="0" i="0" u="none" strike="noStrike" kern="0" cap="none" spc="0" normalizeH="0" baseline="0" noProof="0">
              <a:ln>
                <a:noFill/>
              </a:ln>
              <a:solidFill>
                <a:srgbClr val="000000"/>
              </a:solidFill>
              <a:effectLst/>
              <a:uLnTx/>
              <a:uFillTx/>
              <a:latin typeface="UTM Avo" panose="02040603050506020204" pitchFamily="18" charset="0"/>
              <a:cs typeface="Arial"/>
              <a:sym typeface="Arial"/>
            </a:endParaRPr>
          </a:p>
        </p:txBody>
      </p:sp>
      <p:sp>
        <p:nvSpPr>
          <p:cNvPr id="89" name="Google Shape;89;p1"/>
          <p:cNvSpPr txBox="1"/>
          <p:nvPr/>
        </p:nvSpPr>
        <p:spPr>
          <a:xfrm>
            <a:off x="4011326" y="2381351"/>
            <a:ext cx="4321723" cy="55395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833C0B"/>
                </a:solidFill>
                <a:effectLst/>
                <a:uLnTx/>
                <a:uFillTx/>
                <a:latin typeface="UTM Avo" panose="02040603050506020204" pitchFamily="18" charset="0"/>
                <a:cs typeface="Arial"/>
                <a:sym typeface="Arial"/>
              </a:rPr>
              <a:t>Hoặc truy cập qua QR code</a:t>
            </a:r>
            <a:endParaRPr kumimoji="0" sz="1400" b="0" i="0" u="none" strike="noStrike" kern="0" cap="none" spc="0" normalizeH="0" baseline="0" noProof="0">
              <a:ln>
                <a:noFill/>
              </a:ln>
              <a:solidFill>
                <a:srgbClr val="000000"/>
              </a:solidFill>
              <a:effectLst/>
              <a:uLnTx/>
              <a:uFillTx/>
              <a:latin typeface="UTM Avo" panose="02040603050506020204" pitchFamily="18" charset="0"/>
              <a:cs typeface="Arial"/>
              <a:sym typeface="Arial"/>
            </a:endParaRPr>
          </a:p>
        </p:txBody>
      </p:sp>
      <p:pic>
        <p:nvPicPr>
          <p:cNvPr id="90" name="Google Shape;90;p1" descr="Ngón Trỏ, ngón tay, Máy tính Biểu tượng Tay - tay png tải về - Miễn phí  trong suốt Tay png Tải về."/>
          <p:cNvPicPr preferRelativeResize="0"/>
          <p:nvPr/>
        </p:nvPicPr>
        <p:blipFill rotWithShape="1">
          <a:blip r:embed="rId6">
            <a:alphaModFix/>
          </a:blip>
          <a:srcRect/>
          <a:stretch/>
        </p:blipFill>
        <p:spPr>
          <a:xfrm rot="-5400000">
            <a:off x="5444625" y="2851979"/>
            <a:ext cx="1053311" cy="74902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93"/>
        <p:cNvGrpSpPr/>
        <p:nvPr/>
      </p:nvGrpSpPr>
      <p:grpSpPr>
        <a:xfrm>
          <a:off x="0" y="0"/>
          <a:ext cx="0" cy="0"/>
          <a:chOff x="0" y="0"/>
          <a:chExt cx="0" cy="0"/>
        </a:xfrm>
      </p:grpSpPr>
      <p:pic>
        <p:nvPicPr>
          <p:cNvPr id="5" name="Picture 7">
            <a:extLst>
              <a:ext uri="{FF2B5EF4-FFF2-40B4-BE49-F238E27FC236}">
                <a16:creationId xmlns:a16="http://schemas.microsoft.com/office/drawing/2014/main" id="{43ECD338-55B7-27D1-99BA-800555FAEB8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232662" y="4267624"/>
            <a:ext cx="828658" cy="990787"/>
          </a:xfrm>
          <a:prstGeom prst="rect">
            <a:avLst/>
          </a:prstGeom>
        </p:spPr>
      </p:pic>
      <p:pic>
        <p:nvPicPr>
          <p:cNvPr id="6" name="Picture 8">
            <a:extLst>
              <a:ext uri="{FF2B5EF4-FFF2-40B4-BE49-F238E27FC236}">
                <a16:creationId xmlns:a16="http://schemas.microsoft.com/office/drawing/2014/main" id="{FB99B77E-C756-4767-744C-6CFB1714294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673160" y="5809238"/>
            <a:ext cx="1374881" cy="892893"/>
          </a:xfrm>
          <a:prstGeom prst="rect">
            <a:avLst/>
          </a:prstGeom>
        </p:spPr>
      </p:pic>
      <p:pic>
        <p:nvPicPr>
          <p:cNvPr id="7" name="Picture 6">
            <a:extLst>
              <a:ext uri="{FF2B5EF4-FFF2-40B4-BE49-F238E27FC236}">
                <a16:creationId xmlns:a16="http://schemas.microsoft.com/office/drawing/2014/main" id="{8DE19698-DFBF-0C2C-0D3E-8DEAA3AA2D84}"/>
              </a:ext>
            </a:extLst>
          </p:cNvPr>
          <p:cNvPicPr>
            <a:picLocks noChangeAspect="1"/>
          </p:cNvPicPr>
          <p:nvPr/>
        </p:nvPicPr>
        <p:blipFill rotWithShape="1">
          <a:blip r:embed="rId8">
            <a:extLst>
              <a:ext uri="{28A0092B-C50C-407E-A947-70E740481C1C}">
                <a14:useLocalDpi xmlns:a14="http://schemas.microsoft.com/office/drawing/2010/main" val="0"/>
              </a:ext>
            </a:extLst>
          </a:blip>
          <a:srcRect b="15456"/>
          <a:stretch/>
        </p:blipFill>
        <p:spPr>
          <a:xfrm>
            <a:off x="4730540" y="986799"/>
            <a:ext cx="3499060" cy="2958256"/>
          </a:xfrm>
          <a:prstGeom prst="rect">
            <a:avLst/>
          </a:prstGeom>
        </p:spPr>
      </p:pic>
      <p:sp>
        <p:nvSpPr>
          <p:cNvPr id="8" name="TextBox 7">
            <a:extLst>
              <a:ext uri="{FF2B5EF4-FFF2-40B4-BE49-F238E27FC236}">
                <a16:creationId xmlns:a16="http://schemas.microsoft.com/office/drawing/2014/main" id="{3CEFEF7E-42FE-E475-2BFA-4B950573D239}"/>
              </a:ext>
            </a:extLst>
          </p:cNvPr>
          <p:cNvSpPr txBox="1"/>
          <p:nvPr/>
        </p:nvSpPr>
        <p:spPr>
          <a:xfrm>
            <a:off x="5620234" y="4103759"/>
            <a:ext cx="2731617" cy="502766"/>
          </a:xfrm>
          <a:prstGeom prst="rect">
            <a:avLst/>
          </a:prstGeom>
          <a:noFill/>
        </p:spPr>
        <p:txBody>
          <a:bodyPr wrap="square" rtlCol="0">
            <a:spAutoFit/>
          </a:bodyPr>
          <a:lstStyle/>
          <a:p>
            <a:pPr algn="ctr"/>
            <a:r>
              <a:rPr lang="en-US" sz="2667" b="1">
                <a:solidFill>
                  <a:srgbClr val="002060"/>
                </a:solidFill>
                <a:latin typeface="UTM Avo" panose="02040603050506020204" pitchFamily="18" charset="0"/>
                <a:cs typeface="Arial" panose="020B0604020202020204" pitchFamily="34" charset="0"/>
              </a:rPr>
              <a:t>Máy thu thanh</a:t>
            </a:r>
          </a:p>
        </p:txBody>
      </p:sp>
      <p:pic>
        <p:nvPicPr>
          <p:cNvPr id="9" name="Picture 5">
            <a:extLst>
              <a:ext uri="{FF2B5EF4-FFF2-40B4-BE49-F238E27FC236}">
                <a16:creationId xmlns:a16="http://schemas.microsoft.com/office/drawing/2014/main" id="{F9224E91-66A6-9E6D-213B-603DC34EEAC0}"/>
              </a:ext>
            </a:extLst>
          </p:cNvPr>
          <p:cNvPicPr>
            <a:picLocks noChangeAspect="1"/>
          </p:cNvPicPr>
          <p:nvPr/>
        </p:nvPicPr>
        <p:blipFill rotWithShape="1">
          <a:blip r:embed="rId9"/>
          <a:srcRect l="30712" r="29280" b="20247"/>
          <a:stretch/>
        </p:blipFill>
        <p:spPr>
          <a:xfrm>
            <a:off x="1188505" y="2037782"/>
            <a:ext cx="3633235" cy="4686558"/>
          </a:xfrm>
          <a:prstGeom prst="rect">
            <a:avLst/>
          </a:prstGeom>
        </p:spPr>
      </p:pic>
      <p:pic>
        <p:nvPicPr>
          <p:cNvPr id="10" name="Picture 6">
            <a:extLst>
              <a:ext uri="{FF2B5EF4-FFF2-40B4-BE49-F238E27FC236}">
                <a16:creationId xmlns:a16="http://schemas.microsoft.com/office/drawing/2014/main" id="{01B8A33C-4BFB-833C-8027-7B7AC3C8D3F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0" y="5258411"/>
            <a:ext cx="1698969" cy="1698969"/>
          </a:xfrm>
          <a:prstGeom prst="rect">
            <a:avLst/>
          </a:prstGeom>
        </p:spPr>
      </p:pic>
      <p:sp>
        <p:nvSpPr>
          <p:cNvPr id="11" name="Curved Right Arrow 9">
            <a:extLst>
              <a:ext uri="{FF2B5EF4-FFF2-40B4-BE49-F238E27FC236}">
                <a16:creationId xmlns:a16="http://schemas.microsoft.com/office/drawing/2014/main" id="{91F62C7A-916A-B495-5B38-3E529D8ED183}"/>
              </a:ext>
            </a:extLst>
          </p:cNvPr>
          <p:cNvSpPr/>
          <p:nvPr/>
        </p:nvSpPr>
        <p:spPr>
          <a:xfrm>
            <a:off x="5007800" y="4447065"/>
            <a:ext cx="428412" cy="731257"/>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33">
              <a:solidFill>
                <a:schemeClr val="tx1"/>
              </a:solidFill>
              <a:latin typeface="UTM Avo" panose="02040603050506020204" pitchFamily="18" charset="0"/>
            </a:endParaRPr>
          </a:p>
        </p:txBody>
      </p:sp>
      <p:sp>
        <p:nvSpPr>
          <p:cNvPr id="12" name="TextBox 11">
            <a:extLst>
              <a:ext uri="{FF2B5EF4-FFF2-40B4-BE49-F238E27FC236}">
                <a16:creationId xmlns:a16="http://schemas.microsoft.com/office/drawing/2014/main" id="{C06EDE34-565E-B9FC-0A49-450F7F2883F5}"/>
              </a:ext>
            </a:extLst>
          </p:cNvPr>
          <p:cNvSpPr txBox="1"/>
          <p:nvPr/>
        </p:nvSpPr>
        <p:spPr>
          <a:xfrm>
            <a:off x="5414221" y="5057623"/>
            <a:ext cx="3369814" cy="913199"/>
          </a:xfrm>
          <a:prstGeom prst="rect">
            <a:avLst/>
          </a:prstGeom>
          <a:noFill/>
        </p:spPr>
        <p:txBody>
          <a:bodyPr wrap="square" rtlCol="0">
            <a:spAutoFit/>
          </a:bodyPr>
          <a:lstStyle/>
          <a:p>
            <a:pPr algn="ctr"/>
            <a:r>
              <a:rPr lang="en-US" sz="2667" b="1">
                <a:solidFill>
                  <a:srgbClr val="FF0000"/>
                </a:solidFill>
                <a:latin typeface="UTM Avo" panose="02040603050506020204" pitchFamily="18" charset="0"/>
                <a:cs typeface="Arial" panose="020B0604020202020204" pitchFamily="34" charset="0"/>
              </a:rPr>
              <a:t>Tên gọi khác: Radio</a:t>
            </a:r>
          </a:p>
        </p:txBody>
      </p:sp>
    </p:spTree>
    <p:extLst>
      <p:ext uri="{BB962C8B-B14F-4D97-AF65-F5344CB8AC3E}">
        <p14:creationId xmlns:p14="http://schemas.microsoft.com/office/powerpoint/2010/main" val="350076281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par>
                                <p:cTn id="15" presetID="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ppt_x"/>
                                          </p:val>
                                        </p:tav>
                                        <p:tav tm="100000">
                                          <p:val>
                                            <p:strVal val="#ppt_x"/>
                                          </p:val>
                                        </p:tav>
                                      </p:tavLst>
                                    </p:anim>
                                    <p:anim calcmode="lin" valueType="num">
                                      <p:cBhvr additive="base">
                                        <p:cTn id="2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97"/>
        <p:cNvGrpSpPr/>
        <p:nvPr/>
      </p:nvGrpSpPr>
      <p:grpSpPr>
        <a:xfrm>
          <a:off x="0" y="0"/>
          <a:ext cx="0" cy="0"/>
          <a:chOff x="0" y="0"/>
          <a:chExt cx="0" cy="0"/>
        </a:xfrm>
      </p:grpSpPr>
      <p:grpSp>
        <p:nvGrpSpPr>
          <p:cNvPr id="2" name="Group 1">
            <a:extLst>
              <a:ext uri="{FF2B5EF4-FFF2-40B4-BE49-F238E27FC236}">
                <a16:creationId xmlns:a16="http://schemas.microsoft.com/office/drawing/2014/main" id="{953BD75E-C8E2-D31C-F803-C824478B5023}"/>
              </a:ext>
            </a:extLst>
          </p:cNvPr>
          <p:cNvGrpSpPr/>
          <p:nvPr/>
        </p:nvGrpSpPr>
        <p:grpSpPr>
          <a:xfrm>
            <a:off x="4885303" y="3032823"/>
            <a:ext cx="2736543" cy="1558939"/>
            <a:chOff x="309542" y="967667"/>
            <a:chExt cx="2878585" cy="1558939"/>
          </a:xfrm>
        </p:grpSpPr>
        <p:pic>
          <p:nvPicPr>
            <p:cNvPr id="3" name="Picture 2">
              <a:hlinkClick r:id="rId4"/>
              <a:extLst>
                <a:ext uri="{FF2B5EF4-FFF2-40B4-BE49-F238E27FC236}">
                  <a16:creationId xmlns:a16="http://schemas.microsoft.com/office/drawing/2014/main" id="{9C4FB545-80BE-72D8-95BA-1E1BC3C2E31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7499" t="15368" r="7236" b="7264"/>
            <a:stretch/>
          </p:blipFill>
          <p:spPr>
            <a:xfrm>
              <a:off x="905522" y="1221589"/>
              <a:ext cx="1438182" cy="1305017"/>
            </a:xfrm>
            <a:prstGeom prst="rect">
              <a:avLst/>
            </a:prstGeom>
          </p:spPr>
        </p:pic>
        <p:sp>
          <p:nvSpPr>
            <p:cNvPr id="4" name="TextBox 3">
              <a:extLst>
                <a:ext uri="{FF2B5EF4-FFF2-40B4-BE49-F238E27FC236}">
                  <a16:creationId xmlns:a16="http://schemas.microsoft.com/office/drawing/2014/main" id="{31C30E14-8453-B512-71C8-04929F26612C}"/>
                </a:ext>
              </a:extLst>
            </p:cNvPr>
            <p:cNvSpPr txBox="1"/>
            <p:nvPr/>
          </p:nvSpPr>
          <p:spPr>
            <a:xfrm>
              <a:off x="309542" y="967667"/>
              <a:ext cx="2878585" cy="369332"/>
            </a:xfrm>
            <a:prstGeom prst="rect">
              <a:avLst/>
            </a:prstGeom>
            <a:noFill/>
          </p:spPr>
          <p:txBody>
            <a:bodyPr wrap="square" rtlCol="0">
              <a:spAutoFit/>
            </a:bodyPr>
            <a:lstStyle/>
            <a:p>
              <a:r>
                <a:rPr lang="en-US" sz="1800" b="1">
                  <a:solidFill>
                    <a:schemeClr val="accent2"/>
                  </a:solidFill>
                  <a:latin typeface="UTM Avo" panose="02040603050506020204" pitchFamily="18" charset="0"/>
                </a:rPr>
                <a:t>Ấn để đến trang sách</a:t>
              </a:r>
            </a:p>
          </p:txBody>
        </p:sp>
      </p:gr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1"/>
        <p:cNvGrpSpPr/>
        <p:nvPr/>
      </p:nvGrpSpPr>
      <p:grpSpPr>
        <a:xfrm>
          <a:off x="0" y="0"/>
          <a:ext cx="0" cy="0"/>
          <a:chOff x="0" y="0"/>
          <a:chExt cx="0" cy="0"/>
        </a:xfrm>
      </p:grpSpPr>
      <p:pic>
        <p:nvPicPr>
          <p:cNvPr id="5" name="Picture 6">
            <a:extLst>
              <a:ext uri="{FF2B5EF4-FFF2-40B4-BE49-F238E27FC236}">
                <a16:creationId xmlns:a16="http://schemas.microsoft.com/office/drawing/2014/main" id="{39D797F9-7369-38CA-3F32-1BD6FBA6B39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6869" y="5760011"/>
            <a:ext cx="1020412" cy="1020412"/>
          </a:xfrm>
          <a:prstGeom prst="rect">
            <a:avLst/>
          </a:prstGeom>
        </p:spPr>
      </p:pic>
      <p:sp>
        <p:nvSpPr>
          <p:cNvPr id="6" name="TextBox 5">
            <a:extLst>
              <a:ext uri="{FF2B5EF4-FFF2-40B4-BE49-F238E27FC236}">
                <a16:creationId xmlns:a16="http://schemas.microsoft.com/office/drawing/2014/main" id="{23DC3B81-6A03-52C4-B73C-D698B716DE82}"/>
              </a:ext>
            </a:extLst>
          </p:cNvPr>
          <p:cNvSpPr txBox="1"/>
          <p:nvPr/>
        </p:nvSpPr>
        <p:spPr>
          <a:xfrm>
            <a:off x="711199" y="1509990"/>
            <a:ext cx="8178157" cy="523220"/>
          </a:xfrm>
          <a:prstGeom prst="rect">
            <a:avLst/>
          </a:prstGeom>
          <a:noFill/>
        </p:spPr>
        <p:txBody>
          <a:bodyPr wrap="square" rtlCol="0">
            <a:spAutoFit/>
          </a:bodyPr>
          <a:lstStyle/>
          <a:p>
            <a:r>
              <a:rPr lang="en-US" sz="2800" b="1">
                <a:solidFill>
                  <a:srgbClr val="FF0000"/>
                </a:solidFill>
                <a:latin typeface="UTM Avo" panose="02040603050506020204" pitchFamily="18" charset="0"/>
                <a:cs typeface="Arial" panose="020B0604020202020204" pitchFamily="34" charset="0"/>
              </a:rPr>
              <a:t>HĐ 1: Tác dụng của máy thu thanh </a:t>
            </a:r>
          </a:p>
        </p:txBody>
      </p:sp>
      <p:sp>
        <p:nvSpPr>
          <p:cNvPr id="7" name="Line Callout 1 (Border and Accent Bar) 12">
            <a:extLst>
              <a:ext uri="{FF2B5EF4-FFF2-40B4-BE49-F238E27FC236}">
                <a16:creationId xmlns:a16="http://schemas.microsoft.com/office/drawing/2014/main" id="{0199997F-1567-96E7-DF65-0A6412FD37A1}"/>
              </a:ext>
            </a:extLst>
          </p:cNvPr>
          <p:cNvSpPr/>
          <p:nvPr/>
        </p:nvSpPr>
        <p:spPr>
          <a:xfrm>
            <a:off x="1016000" y="2390592"/>
            <a:ext cx="3439688" cy="637186"/>
          </a:xfrm>
          <a:prstGeom prst="accentBorderCallout1">
            <a:avLst>
              <a:gd name="adj1" fmla="val 18750"/>
              <a:gd name="adj2" fmla="val -8333"/>
              <a:gd name="adj3" fmla="val 89114"/>
              <a:gd name="adj4" fmla="val -29669"/>
            </a:avLst>
          </a:prstGeom>
          <a:solidFill>
            <a:schemeClr val="accent6">
              <a:lumMod val="60000"/>
              <a:lumOff val="4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UTM Avo" panose="02040603050506020204" pitchFamily="18" charset="0"/>
                <a:cs typeface="Arial" panose="020B0604020202020204" pitchFamily="34" charset="0"/>
              </a:rPr>
              <a:t>Thảo luận cặp đôi</a:t>
            </a:r>
          </a:p>
        </p:txBody>
      </p:sp>
      <p:pic>
        <p:nvPicPr>
          <p:cNvPr id="8" name="Picture 7">
            <a:extLst>
              <a:ext uri="{FF2B5EF4-FFF2-40B4-BE49-F238E27FC236}">
                <a16:creationId xmlns:a16="http://schemas.microsoft.com/office/drawing/2014/main" id="{7A70F8EC-1257-31CB-05E0-F82E5A82776D}"/>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l="13037" t="27901" r="6919" b="4129"/>
          <a:stretch/>
        </p:blipFill>
        <p:spPr>
          <a:xfrm>
            <a:off x="5206701" y="2584037"/>
            <a:ext cx="6985299" cy="4273963"/>
          </a:xfrm>
          <a:prstGeom prst="rect">
            <a:avLst/>
          </a:prstGeom>
        </p:spPr>
      </p:pic>
      <p:pic>
        <p:nvPicPr>
          <p:cNvPr id="9" name="Picture 7">
            <a:extLst>
              <a:ext uri="{FF2B5EF4-FFF2-40B4-BE49-F238E27FC236}">
                <a16:creationId xmlns:a16="http://schemas.microsoft.com/office/drawing/2014/main" id="{72404155-E518-4B1B-189B-0BAF49E412F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245941" y="749873"/>
            <a:ext cx="828658" cy="990787"/>
          </a:xfrm>
          <a:prstGeom prst="rect">
            <a:avLst/>
          </a:prstGeom>
        </p:spPr>
      </p:pic>
      <p:sp>
        <p:nvSpPr>
          <p:cNvPr id="10" name="TextBox 9">
            <a:extLst>
              <a:ext uri="{FF2B5EF4-FFF2-40B4-BE49-F238E27FC236}">
                <a16:creationId xmlns:a16="http://schemas.microsoft.com/office/drawing/2014/main" id="{AD5CD67E-0E66-491F-DFBF-FF5885FA5F12}"/>
              </a:ext>
            </a:extLst>
          </p:cNvPr>
          <p:cNvSpPr txBox="1"/>
          <p:nvPr/>
        </p:nvSpPr>
        <p:spPr>
          <a:xfrm>
            <a:off x="711201" y="3446054"/>
            <a:ext cx="4699895" cy="2236381"/>
          </a:xfrm>
          <a:prstGeom prst="rect">
            <a:avLst/>
          </a:prstGeom>
          <a:noFill/>
        </p:spPr>
        <p:txBody>
          <a:bodyPr wrap="square" rtlCol="0">
            <a:spAutoFit/>
          </a:bodyPr>
          <a:lstStyle/>
          <a:p>
            <a:pPr>
              <a:lnSpc>
                <a:spcPct val="150000"/>
              </a:lnSpc>
            </a:pPr>
            <a:r>
              <a:rPr lang="en-US" sz="2400">
                <a:latin typeface="UTM Avo" panose="02040603050506020204" pitchFamily="18" charset="0"/>
                <a:cs typeface="Arial" panose="020B0604020202020204" pitchFamily="34" charset="0"/>
              </a:rPr>
              <a:t>Quan sát các hình ảnh trong mục 1 SGK trang 21 và trả lời câu hỏi: </a:t>
            </a:r>
            <a:r>
              <a:rPr lang="en-US" sz="2400" b="1" i="1">
                <a:latin typeface="UTM Avo" panose="02040603050506020204" pitchFamily="18" charset="0"/>
                <a:cs typeface="Arial" panose="020B0604020202020204" pitchFamily="34" charset="0"/>
              </a:rPr>
              <a:t>Hãy nêu tác dụng của máy thu thanh.</a:t>
            </a:r>
          </a:p>
        </p:txBody>
      </p:sp>
      <p:pic>
        <p:nvPicPr>
          <p:cNvPr id="11" name="Picture 8">
            <a:extLst>
              <a:ext uri="{FF2B5EF4-FFF2-40B4-BE49-F238E27FC236}">
                <a16:creationId xmlns:a16="http://schemas.microsoft.com/office/drawing/2014/main" id="{9455A0DA-9831-8C19-A799-1E874FF21F04}"/>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817119" y="2033210"/>
            <a:ext cx="1374881" cy="89289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0-#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par>
                                <p:cTn id="19" presetID="16" presetClass="entr" presetSubtype="21"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Nong trai\old-mcdonalds-farm-plai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834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DMIN\Desktop\Tai nguyen thiet ke tro choi\Bảng gỗ\canstock6432558.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47333" y1="88732" x2="44667" y2="93662"/>
                        <a14:backgroundMark x1="37333" y1="90141" x2="38667" y2="91549"/>
                      </a14:backgroundRemoval>
                    </a14:imgEffect>
                    <a14:imgEffect>
                      <a14:sharpenSoften amount="50000"/>
                    </a14:imgEffect>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5080000" y="4749800"/>
            <a:ext cx="2743200" cy="260032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317715" y="5431553"/>
            <a:ext cx="2154757" cy="913199"/>
          </a:xfrm>
          <a:prstGeom prst="rect">
            <a:avLst/>
          </a:prstGeom>
          <a:noFill/>
        </p:spPr>
        <p:txBody>
          <a:bodyPr wrap="none" rtlCol="0">
            <a:spAutoFit/>
          </a:bodyPr>
          <a:lstStyle/>
          <a:p>
            <a:pPr algn="ctr"/>
            <a:r>
              <a:rPr lang="en-US" sz="2667" b="1" dirty="0">
                <a:solidFill>
                  <a:srgbClr val="009900"/>
                </a:solidFill>
                <a:latin typeface="UTM Avo" panose="02040603050506020204" pitchFamily="18" charset="0"/>
              </a:rPr>
              <a:t>XÂY DỰNG</a:t>
            </a:r>
          </a:p>
          <a:p>
            <a:pPr algn="ctr"/>
            <a:r>
              <a:rPr lang="en-US" sz="2667" b="1" dirty="0">
                <a:solidFill>
                  <a:srgbClr val="009900"/>
                </a:solidFill>
                <a:latin typeface="UTM Avo" panose="02040603050506020204" pitchFamily="18" charset="0"/>
              </a:rPr>
              <a:t>NÔNG TRẠI</a:t>
            </a:r>
          </a:p>
        </p:txBody>
      </p:sp>
      <p:pic>
        <p:nvPicPr>
          <p:cNvPr id="3076" name="Picture 4" descr="C:\Users\ADMIN\Desktop\Tai nguyen thiet ke tro choi\Bảng gỗ\bat dau.png">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753601" y="21661"/>
            <a:ext cx="2279649" cy="96893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Logo, company name&#10;&#10;Description automatically generated">
            <a:extLst>
              <a:ext uri="{FF2B5EF4-FFF2-40B4-BE49-F238E27FC236}">
                <a16:creationId xmlns:a16="http://schemas.microsoft.com/office/drawing/2014/main" id="{10453EB8-CF55-CE49-15F0-56803432398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21661"/>
            <a:ext cx="614541" cy="685800"/>
          </a:xfrm>
          <a:prstGeom prst="rect">
            <a:avLst/>
          </a:prstGeom>
        </p:spPr>
      </p:pic>
    </p:spTree>
    <p:extLst>
      <p:ext uri="{BB962C8B-B14F-4D97-AF65-F5344CB8AC3E}">
        <p14:creationId xmlns:p14="http://schemas.microsoft.com/office/powerpoint/2010/main" val="141428304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75"/>
                                        </p:tgtEl>
                                        <p:attrNameLst>
                                          <p:attrName>style.visibility</p:attrName>
                                        </p:attrNameLst>
                                      </p:cBhvr>
                                      <p:to>
                                        <p:strVal val="visible"/>
                                      </p:to>
                                    </p:set>
                                    <p:anim calcmode="lin" valueType="num">
                                      <p:cBhvr additive="base">
                                        <p:cTn id="11" dur="500" fill="hold"/>
                                        <p:tgtEl>
                                          <p:spTgt spid="3075"/>
                                        </p:tgtEl>
                                        <p:attrNameLst>
                                          <p:attrName>ppt_x</p:attrName>
                                        </p:attrNameLst>
                                      </p:cBhvr>
                                      <p:tavLst>
                                        <p:tav tm="0">
                                          <p:val>
                                            <p:strVal val="#ppt_x"/>
                                          </p:val>
                                        </p:tav>
                                        <p:tav tm="100000">
                                          <p:val>
                                            <p:strVal val="#ppt_x"/>
                                          </p:val>
                                        </p:tav>
                                      </p:tavLst>
                                    </p:anim>
                                    <p:anim calcmode="lin" valueType="num">
                                      <p:cBhvr additive="base">
                                        <p:cTn id="12" dur="500" fill="hold"/>
                                        <p:tgtEl>
                                          <p:spTgt spid="30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Nong trai\transcoder.png"/>
          <p:cNvPicPr>
            <a:picLocks noChangeAspect="1" noChangeArrowheads="1"/>
          </p:cNvPicPr>
          <p:nvPr/>
        </p:nvPicPr>
        <p:blipFill>
          <a:blip r:embed="rId15">
            <a:extLst>
              <a:ext uri="{BEBA8EAE-BF5A-486C-A8C5-ECC9F3942E4B}">
                <a14:imgProps xmlns:a14="http://schemas.microsoft.com/office/drawing/2010/main">
                  <a14:imgLayer r:embed="rId16">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48344" y="0"/>
            <a:ext cx="12540344" cy="705394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2" descr="C:\Users\ADMIN\Desktop\Nong trai\dep-of-vector-farm-animals (5).jpg"/>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0" b="100000" l="0" r="100000">
                        <a14:foregroundMark x1="36290" y1="85824" x2="63306" y2="94253"/>
                      </a14:backgroundRemoval>
                    </a14:imgEffect>
                  </a14:imgLayer>
                </a14:imgProps>
              </a:ext>
              <a:ext uri="{28A0092B-C50C-407E-A947-70E740481C1C}">
                <a14:useLocalDpi xmlns:a14="http://schemas.microsoft.com/office/drawing/2010/main" val="0"/>
              </a:ext>
            </a:extLst>
          </a:blip>
          <a:srcRect/>
          <a:stretch>
            <a:fillRect/>
          </a:stretch>
        </p:blipFill>
        <p:spPr bwMode="auto">
          <a:xfrm>
            <a:off x="6366799" y="1215185"/>
            <a:ext cx="1075099" cy="113145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5" descr="C:\Users\ADMIN\Desktop\Nong trai\bauernhof-gegenstände-43016029 (2).jpg"/>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591020" y="3789701"/>
            <a:ext cx="2332553" cy="69938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5" descr="C:\Users\ADMIN\Desktop\Nong trai\bauernhof-gegenstände-43016029 (2).jpg"/>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5120" y="4045380"/>
            <a:ext cx="3410857" cy="102269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Kết quả hình ảnh cho tree apple cartoon"/>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100000" l="0" r="100000">
                        <a14:foregroundMark x1="25240" y1="8836" x2="7348" y2="27209"/>
                        <a14:foregroundMark x1="15176" y1="15708" x2="5112" y2="26087"/>
                        <a14:foregroundMark x1="6869" y1="31136" x2="1597" y2="39972"/>
                        <a14:foregroundMark x1="7348" y1="43338" x2="7348" y2="49930"/>
                        <a14:foregroundMark x1="33067" y1="7714" x2="70128" y2="5470"/>
                        <a14:foregroundMark x1="40415" y1="4628" x2="53994" y2="3506"/>
                        <a14:foregroundMark x1="79393" y1="10379" x2="90256" y2="25386"/>
                        <a14:foregroundMark x1="91054" y1="20757" x2="96326" y2="45722"/>
                      </a14:backgroundRemoval>
                    </a14:imgEffect>
                  </a14:imgLayer>
                </a14:imgProps>
              </a:ext>
              <a:ext uri="{28A0092B-C50C-407E-A947-70E740481C1C}">
                <a14:useLocalDpi xmlns:a14="http://schemas.microsoft.com/office/drawing/2010/main" val="0"/>
              </a:ext>
            </a:extLst>
          </a:blip>
          <a:srcRect/>
          <a:stretch>
            <a:fillRect/>
          </a:stretch>
        </p:blipFill>
        <p:spPr bwMode="auto">
          <a:xfrm>
            <a:off x="7321041" y="525941"/>
            <a:ext cx="1380312" cy="157214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Kết quả hình ảnh cho tree apple cartoon"/>
          <p:cNvPicPr>
            <a:picLocks noChangeAspect="1" noChangeArrowheads="1"/>
          </p:cNvPicPr>
          <p:nvPr/>
        </p:nvPicPr>
        <p:blipFill>
          <a:blip r:embed="rId23" cstate="print">
            <a:extLst>
              <a:ext uri="{BEBA8EAE-BF5A-486C-A8C5-ECC9F3942E4B}">
                <a14:imgProps xmlns:a14="http://schemas.microsoft.com/office/drawing/2010/main">
                  <a14:imgLayer r:embed="rId24">
                    <a14:imgEffect>
                      <a14:backgroundRemoval t="0" b="100000" l="0" r="100000">
                        <a14:foregroundMark x1="25240" y1="8836" x2="7348" y2="27209"/>
                        <a14:foregroundMark x1="15176" y1="15708" x2="5112" y2="26087"/>
                        <a14:foregroundMark x1="6869" y1="31136" x2="1597" y2="39972"/>
                        <a14:foregroundMark x1="7348" y1="43338" x2="7348" y2="49930"/>
                        <a14:foregroundMark x1="33067" y1="7714" x2="70128" y2="5470"/>
                        <a14:foregroundMark x1="40415" y1="4628" x2="53994" y2="3506"/>
                        <a14:foregroundMark x1="79393" y1="10379" x2="90256" y2="25386"/>
                        <a14:foregroundMark x1="91054" y1="20757" x2="96326" y2="4572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881923" y="-431800"/>
            <a:ext cx="2106877" cy="2479173"/>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1" descr="C:\Users\ADMIN\Desktop\Nong trai\dep-of-vector-farm-animals (4).jpg"/>
          <p:cNvPicPr>
            <a:picLocks noChangeAspect="1" noChangeArrowheads="1"/>
          </p:cNvPicPr>
          <p:nvPr/>
        </p:nvPicPr>
        <p:blipFill>
          <a:blip r:embed="rId25" cstate="print">
            <a:extLst>
              <a:ext uri="{BEBA8EAE-BF5A-486C-A8C5-ECC9F3942E4B}">
                <a14:imgProps xmlns:a14="http://schemas.microsoft.com/office/drawing/2010/main">
                  <a14:imgLayer r:embed="rId26">
                    <a14:imgEffect>
                      <a14:backgroundRemoval t="0" b="100000" l="3030" r="100000">
                        <a14:foregroundMark x1="81818" y1="48630" x2="82727" y2="51712"/>
                        <a14:foregroundMark x1="89394" y1="48630" x2="87879" y2="51370"/>
                        <a14:foregroundMark x1="70000" y1="25342" x2="60909" y2="39726"/>
                        <a14:foregroundMark x1="70000" y1="63699" x2="77273" y2="58219"/>
                        <a14:foregroundMark x1="82424" y1="52740" x2="77273" y2="57534"/>
                        <a14:backgroundMark x1="10909" y1="52055" x2="13939" y2="52397"/>
                        <a14:backgroundMark x1="19091" y1="59932" x2="18182" y2="61986"/>
                        <a14:backgroundMark x1="15152" y1="67123" x2="15455" y2="68493"/>
                        <a14:backgroundMark x1="34545" y1="48288" x2="30606" y2="48288"/>
                        <a14:backgroundMark x1="33636" y1="43836" x2="31818" y2="43493"/>
                        <a14:backgroundMark x1="37576" y1="39726" x2="33939" y2="38356"/>
                        <a14:backgroundMark x1="34848" y1="32534" x2="32121" y2="32534"/>
                        <a14:backgroundMark x1="40000" y1="30137" x2="36667" y2="29110"/>
                        <a14:backgroundMark x1="36364" y1="52740" x2="34848" y2="53082"/>
                        <a14:backgroundMark x1="43030" y1="19521" x2="39394" y2="19178"/>
                        <a14:backgroundMark x1="77576" y1="16438" x2="80303" y2="17123"/>
                        <a14:backgroundMark x1="76364" y1="10616" x2="80606" y2="10616"/>
                        <a14:backgroundMark x1="83939" y1="46233" x2="83333" y2="46918"/>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179987" y="1559359"/>
            <a:ext cx="1822172" cy="1612348"/>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2" descr="C:\Users\ADMIN\Desktop\Nong trai\2.jpg"/>
          <p:cNvPicPr>
            <a:picLocks noChangeAspect="1" noChangeArrowheads="1"/>
          </p:cNvPicPr>
          <p:nvPr/>
        </p:nvPicPr>
        <p:blipFill>
          <a:blip r:embed="rId27">
            <a:extLst>
              <a:ext uri="{BEBA8EAE-BF5A-486C-A8C5-ECC9F3942E4B}">
                <a14:imgProps xmlns:a14="http://schemas.microsoft.com/office/drawing/2010/main">
                  <a14:imgLayer r:embed="rId28">
                    <a14:imgEffect>
                      <a14:backgroundRemoval t="0" b="100000" l="0" r="100000">
                        <a14:foregroundMark x1="9220" y1="40559" x2="10638" y2="62937"/>
                        <a14:foregroundMark x1="12766" y1="67133" x2="26241" y2="82517"/>
                        <a14:foregroundMark x1="28369" y1="85315" x2="34752" y2="88112"/>
                        <a14:foregroundMark x1="76596" y1="83916" x2="71631" y2="85315"/>
                        <a14:foregroundMark x1="92908" y1="37063" x2="92908" y2="49650"/>
                        <a14:foregroundMark x1="90780" y1="60839" x2="85816" y2="74126"/>
                        <a14:foregroundMark x1="68085" y1="9790" x2="73050" y2="13287"/>
                        <a14:foregroundMark x1="24113" y1="15385" x2="19858" y2="20979"/>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410736" y="107295"/>
            <a:ext cx="795828" cy="807116"/>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5" descr="C:\Users\ADMIN\Desktop\Nong trai\bauernhof-gegenstände-43016029 (2).jpg"/>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61257" y="2714271"/>
            <a:ext cx="2332553" cy="699381"/>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14" descr="C:\Users\ADMIN\Desktop\Nong trai\58fefc29c5857 (3).png"/>
          <p:cNvPicPr>
            <a:picLocks noChangeAspect="1" noChangeArrowheads="1"/>
          </p:cNvPicPr>
          <p:nvPr/>
        </p:nvPicPr>
        <p:blipFill>
          <a:blip r:embed="rId29" cstate="print">
            <a:extLst>
              <a:ext uri="{BEBA8EAE-BF5A-486C-A8C5-ECC9F3942E4B}">
                <a14:imgProps xmlns:a14="http://schemas.microsoft.com/office/drawing/2010/main">
                  <a14:imgLayer r:embed="rId30">
                    <a14:imgEffect>
                      <a14:backgroundRemoval t="8271" b="96241" l="0" r="97867">
                        <a14:foregroundMark x1="73600" y1="72932" x2="85333" y2="74436"/>
                        <a14:foregroundMark x1="40267" y1="27444" x2="44267" y2="37970"/>
                        <a14:foregroundMark x1="65867" y1="25188" x2="64800" y2="40226"/>
                      </a14:backgroundRemoval>
                    </a14:imgEffect>
                  </a14:imgLayer>
                </a14:imgProps>
              </a:ext>
              <a:ext uri="{28A0092B-C50C-407E-A947-70E740481C1C}">
                <a14:useLocalDpi xmlns:a14="http://schemas.microsoft.com/office/drawing/2010/main" val="0"/>
              </a:ext>
            </a:extLst>
          </a:blip>
          <a:srcRect/>
          <a:stretch>
            <a:fillRect/>
          </a:stretch>
        </p:blipFill>
        <p:spPr bwMode="auto">
          <a:xfrm>
            <a:off x="-36683" y="2795738"/>
            <a:ext cx="2130546" cy="1511108"/>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14" descr="C:\Users\ADMIN\Desktop\Nong trai\58fefc29c5857 (3).png"/>
          <p:cNvPicPr>
            <a:picLocks noChangeAspect="1" noChangeArrowheads="1"/>
          </p:cNvPicPr>
          <p:nvPr/>
        </p:nvPicPr>
        <p:blipFill>
          <a:blip r:embed="rId31" cstate="print">
            <a:extLst>
              <a:ext uri="{BEBA8EAE-BF5A-486C-A8C5-ECC9F3942E4B}">
                <a14:imgProps xmlns:a14="http://schemas.microsoft.com/office/drawing/2010/main">
                  <a14:imgLayer r:embed="rId32">
                    <a14:imgEffect>
                      <a14:backgroundRemoval t="8271" b="96241" l="0" r="97867">
                        <a14:foregroundMark x1="73600" y1="72932" x2="85333" y2="74436"/>
                        <a14:foregroundMark x1="40267" y1="27444" x2="44267" y2="37970"/>
                        <a14:foregroundMark x1="65867" y1="25188" x2="64800" y2="4022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31255" y="2465834"/>
            <a:ext cx="2000073" cy="1372817"/>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0" descr="C:\Users\ADMIN\Desktop\Nong trai\472224296 (4).jpg"/>
          <p:cNvPicPr>
            <a:picLocks noChangeAspect="1" noChangeArrowheads="1"/>
          </p:cNvPicPr>
          <p:nvPr/>
        </p:nvPicPr>
        <p:blipFill>
          <a:blip r:embed="rId33">
            <a:extLst>
              <a:ext uri="{BEBA8EAE-BF5A-486C-A8C5-ECC9F3942E4B}">
                <a14:imgProps xmlns:a14="http://schemas.microsoft.com/office/drawing/2010/main">
                  <a14:imgLayer r:embed="rId34">
                    <a14:imgEffect>
                      <a14:backgroundRemoval t="0" b="100000" l="0" r="100000">
                        <a14:foregroundMark x1="26950" y1="13986" x2="9929" y2="34266"/>
                        <a14:foregroundMark x1="31915" y1="10490" x2="46099" y2="6993"/>
                        <a14:foregroundMark x1="59574" y1="8392" x2="81560" y2="18881"/>
                        <a14:foregroundMark x1="68794" y1="9790" x2="73759" y2="13287"/>
                        <a14:foregroundMark x1="86525" y1="27972" x2="92908" y2="37063"/>
                        <a14:foregroundMark x1="93617" y1="44755" x2="90780" y2="63636"/>
                        <a14:foregroundMark x1="87943" y1="71329" x2="70213" y2="88112"/>
                        <a14:foregroundMark x1="70213" y1="88112" x2="41135" y2="90909"/>
                        <a14:foregroundMark x1="14894" y1="67133" x2="32624" y2="86713"/>
                        <a14:foregroundMark x1="9220" y1="39161" x2="10638" y2="61538"/>
                        <a14:foregroundMark x1="15603" y1="72028" x2="19149" y2="75524"/>
                      </a14:backgroundRemoval>
                    </a14:imgEffect>
                  </a14:imgLayer>
                </a14:imgProps>
              </a:ext>
              <a:ext uri="{28A0092B-C50C-407E-A947-70E740481C1C}">
                <a14:useLocalDpi xmlns:a14="http://schemas.microsoft.com/office/drawing/2010/main" val="0"/>
              </a:ext>
            </a:extLst>
          </a:blip>
          <a:srcRect/>
          <a:stretch>
            <a:fillRect/>
          </a:stretch>
        </p:blipFill>
        <p:spPr bwMode="auto">
          <a:xfrm>
            <a:off x="2444641" y="107295"/>
            <a:ext cx="795828" cy="807116"/>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5" descr="C:\Users\ADMIN\Desktop\Nong trai\barn-clipart-old-macdonald-2a.jpg"/>
          <p:cNvPicPr>
            <a:picLocks noChangeAspect="1" noChangeArrowheads="1"/>
          </p:cNvPicPr>
          <p:nvPr/>
        </p:nvPicPr>
        <p:blipFill>
          <a:blip r:embed="rId35" cstate="print">
            <a:extLst>
              <a:ext uri="{BEBA8EAE-BF5A-486C-A8C5-ECC9F3942E4B}">
                <a14:imgProps xmlns:a14="http://schemas.microsoft.com/office/drawing/2010/main">
                  <a14:imgLayer r:embed="rId36">
                    <a14:imgEffect>
                      <a14:backgroundRemoval t="0" b="100000" l="0" r="100000">
                        <a14:foregroundMark x1="33832" y1="71453" x2="7065" y2="88205"/>
                        <a14:foregroundMark x1="92527" y1="76581" x2="32745" y2="93333"/>
                        <a14:foregroundMark x1="11957" y1="84444" x2="41304" y2="95385"/>
                        <a14:foregroundMark x1="11277" y1="94530" x2="38587" y2="95043"/>
                        <a14:foregroundMark x1="90761" y1="78632" x2="49049" y2="95897"/>
                        <a14:foregroundMark x1="28397" y1="47009" x2="28940" y2="73162"/>
                        <a14:foregroundMark x1="30842" y1="57094" x2="49321" y2="57436"/>
                        <a14:foregroundMark x1="49457" y1="58462" x2="45652" y2="84103"/>
                        <a14:foregroundMark x1="79891" y1="61026" x2="52310" y2="80342"/>
                        <a14:foregroundMark x1="58832" y1="57436" x2="77174" y2="75214"/>
                        <a14:foregroundMark x1="69158" y1="57436" x2="59375" y2="64444"/>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325121" y="314204"/>
            <a:ext cx="4095939" cy="3255604"/>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13" descr="C:\Users\ADMIN\Desktop\Nong trai\58fefc29c5857 (2).png"/>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6750178" y="2730008"/>
            <a:ext cx="3254780" cy="1109209"/>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1" descr="C:\Users\ADMIN\Desktop\Nong trai\472224296 (5).jpg"/>
          <p:cNvPicPr>
            <a:picLocks noChangeAspect="1" noChangeArrowheads="1"/>
          </p:cNvPicPr>
          <p:nvPr/>
        </p:nvPicPr>
        <p:blipFill>
          <a:blip r:embed="rId38">
            <a:extLst>
              <a:ext uri="{BEBA8EAE-BF5A-486C-A8C5-ECC9F3942E4B}">
                <a14:imgProps xmlns:a14="http://schemas.microsoft.com/office/drawing/2010/main">
                  <a14:imgLayer r:embed="rId3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411116" y="107295"/>
            <a:ext cx="789064" cy="766356"/>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9" descr="C:\Users\ADMIN\Desktop\Nong trai\dep-of-vector-farm-animals (2).jpg"/>
          <p:cNvPicPr>
            <a:picLocks noChangeAspect="1" noChangeArrowheads="1"/>
          </p:cNvPicPr>
          <p:nvPr/>
        </p:nvPicPr>
        <p:blipFill>
          <a:blip r:embed="rId40" cstate="print">
            <a:extLst>
              <a:ext uri="{BEBA8EAE-BF5A-486C-A8C5-ECC9F3942E4B}">
                <a14:imgProps xmlns:a14="http://schemas.microsoft.com/office/drawing/2010/main">
                  <a14:imgLayer r:embed="rId41">
                    <a14:imgEffect>
                      <a14:backgroundRemoval t="2058" b="97942" l="0" r="100000">
                        <a14:foregroundMark x1="68731" y1="22222" x2="59752" y2="32510"/>
                        <a14:backgroundMark x1="11146" y1="52675" x2="9907" y2="53498"/>
                        <a14:backgroundMark x1="8669" y1="46502" x2="5263" y2="46502"/>
                        <a14:backgroundMark x1="5882" y1="41564" x2="7740" y2="41152"/>
                        <a14:backgroundMark x1="9907" y1="28395" x2="11146" y2="29630"/>
                        <a14:backgroundMark x1="7121" y1="32922" x2="8669" y2="33745"/>
                        <a14:backgroundMark x1="17957" y1="23045" x2="17337" y2="25514"/>
                        <a14:backgroundMark x1="22910" y1="22222" x2="21672" y2="24691"/>
                        <a14:backgroundMark x1="30031" y1="28807" x2="27864" y2="3086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747882" y="2692926"/>
            <a:ext cx="1020367" cy="892821"/>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10" descr="C:\Users\ADMIN\Desktop\Nong trai\dep-of-vector-farm-animals (3).jpg"/>
          <p:cNvPicPr>
            <a:picLocks noChangeAspect="1" noChangeArrowheads="1"/>
          </p:cNvPicPr>
          <p:nvPr/>
        </p:nvPicPr>
        <p:blipFill>
          <a:blip r:embed="rId42">
            <a:extLst>
              <a:ext uri="{BEBA8EAE-BF5A-486C-A8C5-ECC9F3942E4B}">
                <a14:imgProps xmlns:a14="http://schemas.microsoft.com/office/drawing/2010/main">
                  <a14:imgLayer r:embed="rId43">
                    <a14:imgEffect>
                      <a14:backgroundRemoval t="1992" b="100000" l="3283" r="97475">
                        <a14:foregroundMark x1="40657" y1="28685" x2="39394" y2="48207"/>
                        <a14:foregroundMark x1="37374" y1="30279" x2="33586" y2="45020"/>
                        <a14:foregroundMark x1="30303" y1="8765" x2="31818" y2="19522"/>
                        <a14:foregroundMark x1="51010" y1="9960" x2="42172" y2="29482"/>
                        <a14:foregroundMark x1="90152" y1="66932" x2="92677" y2="67729"/>
                        <a14:foregroundMark x1="86616" y1="60956" x2="88131" y2="68127"/>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21422606">
            <a:off x="11320918" y="3139403"/>
            <a:ext cx="2618844" cy="1747221"/>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19" descr="C:\Users\ADMIN\Desktop\Nong trai\472224296 (3).jpg"/>
          <p:cNvPicPr>
            <a:picLocks noChangeAspect="1" noChangeArrowheads="1"/>
          </p:cNvPicPr>
          <p:nvPr/>
        </p:nvPicPr>
        <p:blipFill>
          <a:blip r:embed="rId44">
            <a:extLst>
              <a:ext uri="{BEBA8EAE-BF5A-486C-A8C5-ECC9F3942E4B}">
                <a14:imgProps xmlns:a14="http://schemas.microsoft.com/office/drawing/2010/main">
                  <a14:imgLayer r:embed="rId45">
                    <a14:imgEffect>
                      <a14:backgroundRemoval t="2143" b="100000" l="0" r="100000"/>
                    </a14:imgEffect>
                  </a14:imgLayer>
                </a14:imgProps>
              </a:ext>
              <a:ext uri="{28A0092B-C50C-407E-A947-70E740481C1C}">
                <a14:useLocalDpi xmlns:a14="http://schemas.microsoft.com/office/drawing/2010/main" val="0"/>
              </a:ext>
            </a:extLst>
          </a:blip>
          <a:srcRect/>
          <a:stretch>
            <a:fillRect/>
          </a:stretch>
        </p:blipFill>
        <p:spPr bwMode="auto">
          <a:xfrm>
            <a:off x="3403561" y="107294"/>
            <a:ext cx="804095" cy="776368"/>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10" descr="C:\Users\ADMIN\Desktop\Nong trai\dep-of-vector-farm-animals (3).jpg"/>
          <p:cNvPicPr>
            <a:picLocks noChangeAspect="1" noChangeArrowheads="1"/>
          </p:cNvPicPr>
          <p:nvPr/>
        </p:nvPicPr>
        <p:blipFill>
          <a:blip r:embed="rId46">
            <a:extLst>
              <a:ext uri="{BEBA8EAE-BF5A-486C-A8C5-ECC9F3942E4B}">
                <a14:imgProps xmlns:a14="http://schemas.microsoft.com/office/drawing/2010/main">
                  <a14:imgLayer r:embed="rId43">
                    <a14:imgEffect>
                      <a14:backgroundRemoval t="1992" b="100000" l="3283" r="97475">
                        <a14:foregroundMark x1="40657" y1="28685" x2="39394" y2="48207"/>
                        <a14:foregroundMark x1="37374" y1="30279" x2="33586" y2="45020"/>
                        <a14:foregroundMark x1="30303" y1="8765" x2="31818" y2="19522"/>
                        <a14:foregroundMark x1="51010" y1="9960" x2="42172" y2="29482"/>
                        <a14:foregroundMark x1="90152" y1="66932" x2="92677" y2="67729"/>
                        <a14:foregroundMark x1="86616" y1="60956" x2="88131" y2="68127"/>
                      </a14:backgroundRemoval>
                    </a14:imgEffect>
                    <a14:imgEffect>
                      <a14:sharpenSoften amount="25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21422606" flipH="1">
            <a:off x="-2400392" y="4291733"/>
            <a:ext cx="1975529" cy="1524752"/>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6" descr="C:\Users\ADMIN\Desktop\Nong trai\700_FO32939240_64b4071403327ba8edebdced5b1262a0.jpg">
            <a:hlinkClick r:id="rId47" action="ppaction://hlinksldjump"/>
          </p:cNvPr>
          <p:cNvPicPr>
            <a:picLocks noChangeAspect="1" noChangeArrowheads="1"/>
          </p:cNvPicPr>
          <p:nvPr/>
        </p:nvPicPr>
        <p:blipFill>
          <a:blip r:embed="rId48" cstate="print">
            <a:extLst>
              <a:ext uri="{BEBA8EAE-BF5A-486C-A8C5-ECC9F3942E4B}">
                <a14:imgProps xmlns:a14="http://schemas.microsoft.com/office/drawing/2010/main">
                  <a14:imgLayer r:embed="rId49">
                    <a14:imgEffect>
                      <a14:backgroundRemoval t="178" b="94484" l="0" r="96751">
                        <a14:foregroundMark x1="63478" y1="22714" x2="71594" y2="24000"/>
                        <a14:backgroundMark x1="43333" y1="13143" x2="32174" y2="35571"/>
                        <a14:backgroundMark x1="43188" y1="10571" x2="14058" y2="34714"/>
                        <a14:backgroundMark x1="36087" y1="32143" x2="32754" y2="44714"/>
                        <a14:backgroundMark x1="49710" y1="4714" x2="47101" y2="19000"/>
                        <a14:backgroundMark x1="39420" y1="33429" x2="46087" y2="45143"/>
                        <a14:backgroundMark x1="52609" y1="23857" x2="52464" y2="31000"/>
                        <a14:backgroundMark x1="85507" y1="26286" x2="91304" y2="35429"/>
                        <a14:backgroundMark x1="52029" y1="56000" x2="52464" y2="60143"/>
                        <a14:backgroundMark x1="49565" y1="58857" x2="47391" y2="61000"/>
                        <a14:backgroundMark x1="46957" y1="62000" x2="44928" y2="64857"/>
                        <a14:backgroundMark x1="55217" y1="71286" x2="55797" y2="74714"/>
                        <a14:backgroundMark x1="44928" y1="71714" x2="44928" y2="72429"/>
                        <a14:backgroundMark x1="76232" y1="23714" x2="77246" y2="23714"/>
                      </a14:backgroundRemoval>
                    </a14:imgEffect>
                  </a14:imgLayer>
                </a14:imgProps>
              </a:ext>
              <a:ext uri="{28A0092B-C50C-407E-A947-70E740481C1C}">
                <a14:useLocalDpi xmlns:a14="http://schemas.microsoft.com/office/drawing/2010/main" val="0"/>
              </a:ext>
            </a:extLst>
          </a:blip>
          <a:srcRect/>
          <a:stretch>
            <a:fillRect/>
          </a:stretch>
        </p:blipFill>
        <p:spPr bwMode="auto">
          <a:xfrm>
            <a:off x="9118600" y="4013013"/>
            <a:ext cx="3073400" cy="3117943"/>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Tai nguyen thiet ke tro choi\Bảng gỗ\1.jpg">
            <a:hlinkClick r:id="rId50" action="ppaction://hlinksldjump"/>
          </p:cNvPr>
          <p:cNvPicPr>
            <a:picLocks noChangeAspect="1" noChangeArrowheads="1"/>
          </p:cNvPicPr>
          <p:nvPr/>
        </p:nvPicPr>
        <p:blipFill>
          <a:blip r:embed="rId51">
            <a:extLst>
              <a:ext uri="{BEBA8EAE-BF5A-486C-A8C5-ECC9F3942E4B}">
                <a14:imgProps xmlns:a14="http://schemas.microsoft.com/office/drawing/2010/main">
                  <a14:imgLayer r:embed="rId52">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357796" y="818494"/>
            <a:ext cx="1101655" cy="11258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DMIN\Desktop\Tai nguyen thiet ke tro choi\Bảng gỗ\2.jpg">
            <a:hlinkClick r:id="rId53" action="ppaction://hlinksldjump"/>
          </p:cNvPr>
          <p:cNvPicPr>
            <a:picLocks noChangeAspect="1" noChangeArrowheads="1"/>
          </p:cNvPicPr>
          <p:nvPr/>
        </p:nvPicPr>
        <p:blipFill>
          <a:blip r:embed="rId54">
            <a:extLst>
              <a:ext uri="{BEBA8EAE-BF5A-486C-A8C5-ECC9F3942E4B}">
                <a14:imgProps xmlns:a14="http://schemas.microsoft.com/office/drawing/2010/main">
                  <a14:imgLayer r:embed="rId55">
                    <a14:imgEffect>
                      <a14:backgroundRemoval t="0" b="100000" l="0" r="99115"/>
                    </a14:imgEffect>
                  </a14:imgLayer>
                </a14:imgProps>
              </a:ext>
              <a:ext uri="{28A0092B-C50C-407E-A947-70E740481C1C}">
                <a14:useLocalDpi xmlns:a14="http://schemas.microsoft.com/office/drawing/2010/main" val="0"/>
              </a:ext>
            </a:extLst>
          </a:blip>
          <a:srcRect/>
          <a:stretch>
            <a:fillRect/>
          </a:stretch>
        </p:blipFill>
        <p:spPr bwMode="auto">
          <a:xfrm>
            <a:off x="2325516" y="852720"/>
            <a:ext cx="1041923" cy="1115687"/>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ADMIN\Desktop\Tai nguyen thiet ke tro choi\Bảng gỗ\3.jpg">
            <a:hlinkClick r:id="rId56" action="ppaction://hlinksldjump"/>
          </p:cNvPr>
          <p:cNvPicPr>
            <a:picLocks noChangeAspect="1" noChangeArrowheads="1"/>
          </p:cNvPicPr>
          <p:nvPr/>
        </p:nvPicPr>
        <p:blipFill>
          <a:blip r:embed="rId57">
            <a:extLst>
              <a:ext uri="{BEBA8EAE-BF5A-486C-A8C5-ECC9F3942E4B}">
                <a14:imgProps xmlns:a14="http://schemas.microsoft.com/office/drawing/2010/main">
                  <a14:imgLayer r:embed="rId5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302513" y="783033"/>
            <a:ext cx="1055004" cy="112969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ADMIN\Desktop\Tai nguyen thiet ke tro choi\Bảng gỗ\4.jpg">
            <a:hlinkClick r:id="rId59" action="ppaction://hlinksldjump"/>
          </p:cNvPr>
          <p:cNvPicPr>
            <a:picLocks noChangeAspect="1" noChangeArrowheads="1"/>
          </p:cNvPicPr>
          <p:nvPr/>
        </p:nvPicPr>
        <p:blipFill>
          <a:blip r:embed="rId60">
            <a:extLst>
              <a:ext uri="{BEBA8EAE-BF5A-486C-A8C5-ECC9F3942E4B}">
                <a14:imgProps xmlns:a14="http://schemas.microsoft.com/office/drawing/2010/main">
                  <a14:imgLayer r:embed="rId61">
                    <a14:imgEffect>
                      <a14:backgroundRemoval t="0" b="97521" l="0" r="100000"/>
                    </a14:imgEffect>
                  </a14:imgLayer>
                </a14:imgProps>
              </a:ext>
              <a:ext uri="{28A0092B-C50C-407E-A947-70E740481C1C}">
                <a14:useLocalDpi xmlns:a14="http://schemas.microsoft.com/office/drawing/2010/main" val="0"/>
              </a:ext>
            </a:extLst>
          </a:blip>
          <a:srcRect/>
          <a:stretch>
            <a:fillRect/>
          </a:stretch>
        </p:blipFill>
        <p:spPr bwMode="auto">
          <a:xfrm>
            <a:off x="4368402" y="836455"/>
            <a:ext cx="1005115" cy="107627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Logo, company name&#10;&#10;Description automatically generated">
            <a:extLst>
              <a:ext uri="{FF2B5EF4-FFF2-40B4-BE49-F238E27FC236}">
                <a16:creationId xmlns:a16="http://schemas.microsoft.com/office/drawing/2014/main" id="{26CE7D35-5095-4F53-7E56-B0DD48AA3ED3}"/>
              </a:ext>
            </a:extLst>
          </p:cNvPr>
          <p:cNvPicPr>
            <a:picLocks noChangeAspect="1"/>
          </p:cNvPicPr>
          <p:nvPr/>
        </p:nvPicPr>
        <p:blipFill>
          <a:blip r:embed="rId62" cstate="print">
            <a:extLst>
              <a:ext uri="{28A0092B-C50C-407E-A947-70E740481C1C}">
                <a14:useLocalDpi xmlns:a14="http://schemas.microsoft.com/office/drawing/2010/main" val="0"/>
              </a:ext>
            </a:extLst>
          </a:blip>
          <a:stretch>
            <a:fillRect/>
          </a:stretch>
        </p:blipFill>
        <p:spPr>
          <a:xfrm>
            <a:off x="0" y="0"/>
            <a:ext cx="614541" cy="685800"/>
          </a:xfrm>
          <a:prstGeom prst="rect">
            <a:avLst/>
          </a:prstGeom>
        </p:spPr>
      </p:pic>
      <p:pic>
        <p:nvPicPr>
          <p:cNvPr id="9" name="Tieng-cho-sua-www_tiengdong_com (mp3cut.net)">
            <a:hlinkClick r:id="" action="ppaction://media"/>
            <a:extLst>
              <a:ext uri="{FF2B5EF4-FFF2-40B4-BE49-F238E27FC236}">
                <a16:creationId xmlns:a16="http://schemas.microsoft.com/office/drawing/2014/main" id="{84469CA7-2A07-9EAA-336B-14BDE3EDC461}"/>
              </a:ext>
            </a:extLst>
          </p:cNvPr>
          <p:cNvPicPr>
            <a:picLocks noChangeAspect="1"/>
          </p:cNvPicPr>
          <p:nvPr>
            <a:audioFile r:link="rId2"/>
            <p:extLst>
              <p:ext uri="{DAA4B4D4-6D71-4841-9C94-3DE7FCFB9230}">
                <p14:media xmlns:p14="http://schemas.microsoft.com/office/powerpoint/2010/main" r:embed="rId1"/>
              </p:ext>
            </p:extLst>
          </p:nvPr>
        </p:nvPicPr>
        <p:blipFill>
          <a:blip r:embed="rId63"/>
          <a:stretch>
            <a:fillRect/>
          </a:stretch>
        </p:blipFill>
        <p:spPr>
          <a:xfrm>
            <a:off x="-2288117" y="6847417"/>
            <a:ext cx="812800" cy="812800"/>
          </a:xfrm>
          <a:prstGeom prst="rect">
            <a:avLst/>
          </a:prstGeom>
        </p:spPr>
      </p:pic>
      <p:pic>
        <p:nvPicPr>
          <p:cNvPr id="10" name="Tieng-ga-gay-www_tiengdong_com">
            <a:hlinkClick r:id="" action="ppaction://media"/>
            <a:extLst>
              <a:ext uri="{FF2B5EF4-FFF2-40B4-BE49-F238E27FC236}">
                <a16:creationId xmlns:a16="http://schemas.microsoft.com/office/drawing/2014/main" id="{0753AA6B-23D3-24A1-7D1B-3705FBCFDEDD}"/>
              </a:ext>
            </a:extLst>
          </p:cNvPr>
          <p:cNvPicPr>
            <a:picLocks noChangeAspect="1"/>
          </p:cNvPicPr>
          <p:nvPr>
            <a:audioFile r:link="rId4"/>
            <p:extLst>
              <p:ext uri="{DAA4B4D4-6D71-4841-9C94-3DE7FCFB9230}">
                <p14:media xmlns:p14="http://schemas.microsoft.com/office/powerpoint/2010/main" r:embed="rId3"/>
              </p:ext>
            </p:extLst>
          </p:nvPr>
        </p:nvPicPr>
        <p:blipFill>
          <a:blip r:embed="rId63"/>
          <a:stretch>
            <a:fillRect/>
          </a:stretch>
        </p:blipFill>
        <p:spPr>
          <a:xfrm>
            <a:off x="-4075328" y="7253817"/>
            <a:ext cx="812800" cy="812800"/>
          </a:xfrm>
          <a:prstGeom prst="rect">
            <a:avLst/>
          </a:prstGeom>
        </p:spPr>
      </p:pic>
      <p:pic>
        <p:nvPicPr>
          <p:cNvPr id="11" name="Tieng-heo-keu-www_tiengdong_com (mp3cut.net)">
            <a:hlinkClick r:id="" action="ppaction://media"/>
            <a:extLst>
              <a:ext uri="{FF2B5EF4-FFF2-40B4-BE49-F238E27FC236}">
                <a16:creationId xmlns:a16="http://schemas.microsoft.com/office/drawing/2014/main" id="{4A3F77D2-D524-E547-4A5E-85948EA07CF6}"/>
              </a:ext>
            </a:extLst>
          </p:cNvPr>
          <p:cNvPicPr>
            <a:picLocks noChangeAspect="1"/>
          </p:cNvPicPr>
          <p:nvPr>
            <a:audioFile r:link="rId6"/>
            <p:extLst>
              <p:ext uri="{DAA4B4D4-6D71-4841-9C94-3DE7FCFB9230}">
                <p14:media xmlns:p14="http://schemas.microsoft.com/office/powerpoint/2010/main" r:embed="rId5"/>
              </p:ext>
            </p:extLst>
          </p:nvPr>
        </p:nvPicPr>
        <p:blipFill>
          <a:blip r:embed="rId63"/>
          <a:stretch>
            <a:fillRect/>
          </a:stretch>
        </p:blipFill>
        <p:spPr>
          <a:xfrm>
            <a:off x="-994995" y="7581781"/>
            <a:ext cx="812800" cy="812800"/>
          </a:xfrm>
          <a:prstGeom prst="rect">
            <a:avLst/>
          </a:prstGeom>
        </p:spPr>
      </p:pic>
      <p:pic>
        <p:nvPicPr>
          <p:cNvPr id="12" name="Tieng-ngua-hi-www_tiengdong_com">
            <a:hlinkClick r:id="" action="ppaction://media"/>
            <a:extLst>
              <a:ext uri="{FF2B5EF4-FFF2-40B4-BE49-F238E27FC236}">
                <a16:creationId xmlns:a16="http://schemas.microsoft.com/office/drawing/2014/main" id="{D9893149-1FE3-8870-5262-86BFF631FF51}"/>
              </a:ext>
            </a:extLst>
          </p:cNvPr>
          <p:cNvPicPr>
            <a:picLocks noChangeAspect="1"/>
          </p:cNvPicPr>
          <p:nvPr>
            <a:audioFile r:link="rId8"/>
            <p:extLst>
              <p:ext uri="{DAA4B4D4-6D71-4841-9C94-3DE7FCFB9230}">
                <p14:media xmlns:p14="http://schemas.microsoft.com/office/powerpoint/2010/main" r:embed="rId7"/>
              </p:ext>
            </p:extLst>
          </p:nvPr>
        </p:nvPicPr>
        <p:blipFill>
          <a:blip r:embed="rId63"/>
          <a:stretch>
            <a:fillRect/>
          </a:stretch>
        </p:blipFill>
        <p:spPr>
          <a:xfrm>
            <a:off x="385816" y="7728933"/>
            <a:ext cx="812800" cy="812800"/>
          </a:xfrm>
          <a:prstGeom prst="rect">
            <a:avLst/>
          </a:prstGeom>
        </p:spPr>
      </p:pic>
      <p:pic>
        <p:nvPicPr>
          <p:cNvPr id="13" name="Tieng-bo-keu-www_tiengdong_com">
            <a:hlinkClick r:id="" action="ppaction://media"/>
            <a:extLst>
              <a:ext uri="{FF2B5EF4-FFF2-40B4-BE49-F238E27FC236}">
                <a16:creationId xmlns:a16="http://schemas.microsoft.com/office/drawing/2014/main" id="{E3834EED-44F6-7EFC-E371-B09CAD13AA10}"/>
              </a:ext>
            </a:extLst>
          </p:cNvPr>
          <p:cNvPicPr>
            <a:picLocks noChangeAspect="1"/>
          </p:cNvPicPr>
          <p:nvPr>
            <a:audioFile r:link="rId10"/>
            <p:extLst>
              <p:ext uri="{DAA4B4D4-6D71-4841-9C94-3DE7FCFB9230}">
                <p14:media xmlns:p14="http://schemas.microsoft.com/office/powerpoint/2010/main" r:embed="rId9"/>
              </p:ext>
            </p:extLst>
          </p:nvPr>
        </p:nvPicPr>
        <p:blipFill>
          <a:blip r:embed="rId63"/>
          <a:stretch>
            <a:fillRect/>
          </a:stretch>
        </p:blipFill>
        <p:spPr>
          <a:xfrm>
            <a:off x="2491739" y="7485744"/>
            <a:ext cx="812800" cy="812800"/>
          </a:xfrm>
          <a:prstGeom prst="rect">
            <a:avLst/>
          </a:prstGeom>
        </p:spPr>
      </p:pic>
      <p:pic>
        <p:nvPicPr>
          <p:cNvPr id="14" name="Tieng-may-cay-www_tiengdong_com (mp3cut.net)">
            <a:hlinkClick r:id="" action="ppaction://media"/>
            <a:extLst>
              <a:ext uri="{FF2B5EF4-FFF2-40B4-BE49-F238E27FC236}">
                <a16:creationId xmlns:a16="http://schemas.microsoft.com/office/drawing/2014/main" id="{1832DD66-6872-E538-815B-8B9DD7A8A7A0}"/>
              </a:ext>
            </a:extLst>
          </p:cNvPr>
          <p:cNvPicPr>
            <a:picLocks noChangeAspect="1"/>
          </p:cNvPicPr>
          <p:nvPr>
            <a:audioFile r:link="rId12"/>
            <p:extLst>
              <p:ext uri="{DAA4B4D4-6D71-4841-9C94-3DE7FCFB9230}">
                <p14:media xmlns:p14="http://schemas.microsoft.com/office/powerpoint/2010/main" r:embed="rId11"/>
              </p:ext>
            </p:extLst>
          </p:nvPr>
        </p:nvPicPr>
        <p:blipFill>
          <a:blip r:embed="rId63"/>
          <a:stretch>
            <a:fillRect/>
          </a:stretch>
        </p:blipFill>
        <p:spPr>
          <a:xfrm>
            <a:off x="5826627" y="7728933"/>
            <a:ext cx="812800" cy="812800"/>
          </a:xfrm>
          <a:prstGeom prst="rect">
            <a:avLst/>
          </a:prstGeom>
        </p:spPr>
      </p:pic>
    </p:spTree>
    <p:extLst>
      <p:ext uri="{BB962C8B-B14F-4D97-AF65-F5344CB8AC3E}">
        <p14:creationId xmlns:p14="http://schemas.microsoft.com/office/powerpoint/2010/main" val="319835262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7704" fill="hold"/>
                                        <p:tgtEl>
                                          <p:spTgt spid="9"/>
                                        </p:tgtEl>
                                      </p:cBhvr>
                                    </p:cmd>
                                  </p:childTnLst>
                                </p:cTn>
                              </p:par>
                              <p:par>
                                <p:cTn id="9" presetID="32" presetClass="emph" presetSubtype="0" repeatCount="indefinite" fill="hold" nodeType="withEffect">
                                  <p:stCondLst>
                                    <p:cond delay="0"/>
                                  </p:stCondLst>
                                  <p:childTnLst>
                                    <p:animRot by="120000">
                                      <p:cBhvr>
                                        <p:cTn id="10" dur="200" fill="hold">
                                          <p:stCondLst>
                                            <p:cond delay="0"/>
                                          </p:stCondLst>
                                        </p:cTn>
                                        <p:tgtEl>
                                          <p:spTgt spid="72"/>
                                        </p:tgtEl>
                                        <p:attrNameLst>
                                          <p:attrName>r</p:attrName>
                                        </p:attrNameLst>
                                      </p:cBhvr>
                                    </p:animRot>
                                    <p:animRot by="-240000">
                                      <p:cBhvr>
                                        <p:cTn id="11" dur="400" fill="hold">
                                          <p:stCondLst>
                                            <p:cond delay="400"/>
                                          </p:stCondLst>
                                        </p:cTn>
                                        <p:tgtEl>
                                          <p:spTgt spid="72"/>
                                        </p:tgtEl>
                                        <p:attrNameLst>
                                          <p:attrName>r</p:attrName>
                                        </p:attrNameLst>
                                      </p:cBhvr>
                                    </p:animRot>
                                    <p:animRot by="240000">
                                      <p:cBhvr>
                                        <p:cTn id="12" dur="400" fill="hold">
                                          <p:stCondLst>
                                            <p:cond delay="800"/>
                                          </p:stCondLst>
                                        </p:cTn>
                                        <p:tgtEl>
                                          <p:spTgt spid="72"/>
                                        </p:tgtEl>
                                        <p:attrNameLst>
                                          <p:attrName>r</p:attrName>
                                        </p:attrNameLst>
                                      </p:cBhvr>
                                    </p:animRot>
                                    <p:animRot by="-240000">
                                      <p:cBhvr>
                                        <p:cTn id="13" dur="400" fill="hold">
                                          <p:stCondLst>
                                            <p:cond delay="1200"/>
                                          </p:stCondLst>
                                        </p:cTn>
                                        <p:tgtEl>
                                          <p:spTgt spid="72"/>
                                        </p:tgtEl>
                                        <p:attrNameLst>
                                          <p:attrName>r</p:attrName>
                                        </p:attrNameLst>
                                      </p:cBhvr>
                                    </p:animRot>
                                    <p:animRot by="120000">
                                      <p:cBhvr>
                                        <p:cTn id="14" dur="400" fill="hold">
                                          <p:stCondLst>
                                            <p:cond delay="1600"/>
                                          </p:stCondLst>
                                        </p:cTn>
                                        <p:tgtEl>
                                          <p:spTgt spid="7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62"/>
                    </p:tgtEl>
                  </p:cond>
                </p:stCondLst>
                <p:endSync evt="end" delay="0">
                  <p:rtn val="all"/>
                </p:endSync>
                <p:childTnLst>
                  <p:par>
                    <p:cTn id="16" fill="hold">
                      <p:stCondLst>
                        <p:cond delay="0"/>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61"/>
                                        </p:tgtEl>
                                        <p:attrNameLst>
                                          <p:attrName>style.visibility</p:attrName>
                                        </p:attrNameLst>
                                      </p:cBhvr>
                                      <p:to>
                                        <p:strVal val="visible"/>
                                      </p:to>
                                    </p:set>
                                  </p:childTnLst>
                                </p:cTn>
                              </p:par>
                              <p:par>
                                <p:cTn id="20" presetID="1" presetClass="mediacall" presetSubtype="0" fill="hold" nodeType="withEffect">
                                  <p:stCondLst>
                                    <p:cond delay="0"/>
                                  </p:stCondLst>
                                  <p:childTnLst>
                                    <p:cmd type="call" cmd="playFrom(0.0)">
                                      <p:cBhvr>
                                        <p:cTn id="21" dur="1306" fill="hold"/>
                                        <p:tgtEl>
                                          <p:spTgt spid="12"/>
                                        </p:tgtEl>
                                      </p:cBhvr>
                                    </p:cmd>
                                  </p:childTnLst>
                                </p:cTn>
                              </p:par>
                              <p:par>
                                <p:cTn id="22" presetID="32" presetClass="emph" presetSubtype="0" repeatCount="indefinite" fill="hold" nodeType="withEffect">
                                  <p:stCondLst>
                                    <p:cond delay="0"/>
                                  </p:stCondLst>
                                  <p:childTnLst>
                                    <p:animRot by="120000">
                                      <p:cBhvr>
                                        <p:cTn id="23" dur="100" fill="hold">
                                          <p:stCondLst>
                                            <p:cond delay="0"/>
                                          </p:stCondLst>
                                        </p:cTn>
                                        <p:tgtEl>
                                          <p:spTgt spid="61"/>
                                        </p:tgtEl>
                                        <p:attrNameLst>
                                          <p:attrName>r</p:attrName>
                                        </p:attrNameLst>
                                      </p:cBhvr>
                                    </p:animRot>
                                    <p:animRot by="-240000">
                                      <p:cBhvr>
                                        <p:cTn id="24" dur="200" fill="hold">
                                          <p:stCondLst>
                                            <p:cond delay="200"/>
                                          </p:stCondLst>
                                        </p:cTn>
                                        <p:tgtEl>
                                          <p:spTgt spid="61"/>
                                        </p:tgtEl>
                                        <p:attrNameLst>
                                          <p:attrName>r</p:attrName>
                                        </p:attrNameLst>
                                      </p:cBhvr>
                                    </p:animRot>
                                    <p:animRot by="240000">
                                      <p:cBhvr>
                                        <p:cTn id="25" dur="200" fill="hold">
                                          <p:stCondLst>
                                            <p:cond delay="400"/>
                                          </p:stCondLst>
                                        </p:cTn>
                                        <p:tgtEl>
                                          <p:spTgt spid="61"/>
                                        </p:tgtEl>
                                        <p:attrNameLst>
                                          <p:attrName>r</p:attrName>
                                        </p:attrNameLst>
                                      </p:cBhvr>
                                    </p:animRot>
                                    <p:animRot by="-240000">
                                      <p:cBhvr>
                                        <p:cTn id="26" dur="200" fill="hold">
                                          <p:stCondLst>
                                            <p:cond delay="600"/>
                                          </p:stCondLst>
                                        </p:cTn>
                                        <p:tgtEl>
                                          <p:spTgt spid="61"/>
                                        </p:tgtEl>
                                        <p:attrNameLst>
                                          <p:attrName>r</p:attrName>
                                        </p:attrNameLst>
                                      </p:cBhvr>
                                    </p:animRot>
                                    <p:animRot by="120000">
                                      <p:cBhvr>
                                        <p:cTn id="27" dur="200" fill="hold">
                                          <p:stCondLst>
                                            <p:cond delay="800"/>
                                          </p:stCondLst>
                                        </p:cTn>
                                        <p:tgtEl>
                                          <p:spTgt spid="61"/>
                                        </p:tgtEl>
                                        <p:attrNameLst>
                                          <p:attrName>r</p:attrName>
                                        </p:attrNameLst>
                                      </p:cBhvr>
                                    </p:animRot>
                                  </p:childTnLst>
                                </p:cTn>
                              </p:par>
                              <p:par>
                                <p:cTn id="28" presetID="63" presetClass="path" presetSubtype="0" repeatCount="indefinite" accel="50000" decel="50000" fill="hold" nodeType="withEffect">
                                  <p:stCondLst>
                                    <p:cond delay="0"/>
                                  </p:stCondLst>
                                  <p:childTnLst>
                                    <p:animMotion origin="layout" path="M -3.54167E-6 2.59259E-6 L 1.15352 -0.0169 " pathEditMode="relative" rAng="0" ptsTypes="AA">
                                      <p:cBhvr>
                                        <p:cTn id="29" dur="15500" fill="hold"/>
                                        <p:tgtEl>
                                          <p:spTgt spid="61"/>
                                        </p:tgtEl>
                                        <p:attrNameLst>
                                          <p:attrName>ppt_x</p:attrName>
                                          <p:attrName>ppt_y</p:attrName>
                                        </p:attrNameLst>
                                      </p:cBhvr>
                                      <p:rCtr x="57669" y="-856"/>
                                    </p:animMotion>
                                  </p:childTnLst>
                                </p:cTn>
                              </p:par>
                              <p:par>
                                <p:cTn id="30" presetID="1" presetClass="exit" presetSubtype="0" fill="hold" nodeType="withEffect">
                                  <p:stCondLst>
                                    <p:cond delay="0"/>
                                  </p:stCondLst>
                                  <p:childTnLst>
                                    <p:set>
                                      <p:cBhvr>
                                        <p:cTn id="31" dur="1" fill="hold">
                                          <p:stCondLst>
                                            <p:cond delay="0"/>
                                          </p:stCondLst>
                                        </p:cTn>
                                        <p:tgtEl>
                                          <p:spTgt spid="62"/>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2054"/>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34" restart="whenNotActive" fill="hold" evtFilter="cancelBubble" nodeType="interactiveSeq">
                <p:stCondLst>
                  <p:cond evt="onClick" delay="0">
                    <p:tgtEl>
                      <p:spTgt spid="68"/>
                    </p:tgtEl>
                  </p:cond>
                </p:stCondLst>
                <p:endSync evt="end" delay="0">
                  <p:rtn val="all"/>
                </p:endSync>
                <p:childTnLst>
                  <p:par>
                    <p:cTn id="35" fill="hold">
                      <p:stCondLst>
                        <p:cond delay="0"/>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7"/>
                                        </p:tgtEl>
                                        <p:attrNameLst>
                                          <p:attrName>style.visibility</p:attrName>
                                        </p:attrNameLst>
                                      </p:cBhvr>
                                      <p:to>
                                        <p:strVal val="visible"/>
                                      </p:to>
                                    </p:set>
                                  </p:childTnLst>
                                </p:cTn>
                              </p:par>
                              <p:par>
                                <p:cTn id="39" presetID="1" presetClass="mediacall" presetSubtype="0" fill="hold" nodeType="withEffect">
                                  <p:stCondLst>
                                    <p:cond delay="0"/>
                                  </p:stCondLst>
                                  <p:childTnLst>
                                    <p:cmd type="call" cmd="playFrom(0.0)">
                                      <p:cBhvr>
                                        <p:cTn id="40" dur="3480" fill="hold"/>
                                        <p:tgtEl>
                                          <p:spTgt spid="11"/>
                                        </p:tgtEl>
                                      </p:cBhvr>
                                    </p:cmd>
                                  </p:childTnLst>
                                </p:cTn>
                              </p:par>
                              <p:par>
                                <p:cTn id="41" presetID="1" presetClass="entr" presetSubtype="0" fill="hold" nodeType="withEffect">
                                  <p:stCondLst>
                                    <p:cond delay="0"/>
                                  </p:stCondLst>
                                  <p:childTnLst>
                                    <p:set>
                                      <p:cBhvr>
                                        <p:cTn id="42" dur="1" fill="hold">
                                          <p:stCondLst>
                                            <p:cond delay="0"/>
                                          </p:stCondLst>
                                        </p:cTn>
                                        <p:tgtEl>
                                          <p:spTgt spid="66"/>
                                        </p:tgtEl>
                                        <p:attrNameLst>
                                          <p:attrName>style.visibility</p:attrName>
                                        </p:attrNameLst>
                                      </p:cBhvr>
                                      <p:to>
                                        <p:strVal val="visible"/>
                                      </p:to>
                                    </p:set>
                                  </p:childTnLst>
                                </p:cTn>
                              </p:par>
                              <p:par>
                                <p:cTn id="43" presetID="32" presetClass="emph" presetSubtype="0" repeatCount="indefinite" fill="hold" nodeType="withEffect">
                                  <p:stCondLst>
                                    <p:cond delay="0"/>
                                  </p:stCondLst>
                                  <p:childTnLst>
                                    <p:animRot by="120000">
                                      <p:cBhvr>
                                        <p:cTn id="44" dur="400" fill="hold">
                                          <p:stCondLst>
                                            <p:cond delay="0"/>
                                          </p:stCondLst>
                                        </p:cTn>
                                        <p:tgtEl>
                                          <p:spTgt spid="67"/>
                                        </p:tgtEl>
                                        <p:attrNameLst>
                                          <p:attrName>r</p:attrName>
                                        </p:attrNameLst>
                                      </p:cBhvr>
                                    </p:animRot>
                                    <p:animRot by="-240000">
                                      <p:cBhvr>
                                        <p:cTn id="45" dur="800" fill="hold">
                                          <p:stCondLst>
                                            <p:cond delay="800"/>
                                          </p:stCondLst>
                                        </p:cTn>
                                        <p:tgtEl>
                                          <p:spTgt spid="67"/>
                                        </p:tgtEl>
                                        <p:attrNameLst>
                                          <p:attrName>r</p:attrName>
                                        </p:attrNameLst>
                                      </p:cBhvr>
                                    </p:animRot>
                                    <p:animRot by="240000">
                                      <p:cBhvr>
                                        <p:cTn id="46" dur="800" fill="hold">
                                          <p:stCondLst>
                                            <p:cond delay="1600"/>
                                          </p:stCondLst>
                                        </p:cTn>
                                        <p:tgtEl>
                                          <p:spTgt spid="67"/>
                                        </p:tgtEl>
                                        <p:attrNameLst>
                                          <p:attrName>r</p:attrName>
                                        </p:attrNameLst>
                                      </p:cBhvr>
                                    </p:animRot>
                                    <p:animRot by="-240000">
                                      <p:cBhvr>
                                        <p:cTn id="47" dur="800" fill="hold">
                                          <p:stCondLst>
                                            <p:cond delay="2400"/>
                                          </p:stCondLst>
                                        </p:cTn>
                                        <p:tgtEl>
                                          <p:spTgt spid="67"/>
                                        </p:tgtEl>
                                        <p:attrNameLst>
                                          <p:attrName>r</p:attrName>
                                        </p:attrNameLst>
                                      </p:cBhvr>
                                    </p:animRot>
                                    <p:animRot by="120000">
                                      <p:cBhvr>
                                        <p:cTn id="48" dur="800" fill="hold">
                                          <p:stCondLst>
                                            <p:cond delay="3200"/>
                                          </p:stCondLst>
                                        </p:cTn>
                                        <p:tgtEl>
                                          <p:spTgt spid="67"/>
                                        </p:tgtEl>
                                        <p:attrNameLst>
                                          <p:attrName>r</p:attrName>
                                        </p:attrNameLst>
                                      </p:cBhvr>
                                    </p:animRot>
                                  </p:childTnLst>
                                </p:cTn>
                              </p:par>
                              <p:par>
                                <p:cTn id="49" presetID="32" presetClass="emph" presetSubtype="0" repeatCount="indefinite" fill="hold" nodeType="withEffect">
                                  <p:stCondLst>
                                    <p:cond delay="0"/>
                                  </p:stCondLst>
                                  <p:childTnLst>
                                    <p:animRot by="120000">
                                      <p:cBhvr>
                                        <p:cTn id="50" dur="300" fill="hold">
                                          <p:stCondLst>
                                            <p:cond delay="0"/>
                                          </p:stCondLst>
                                        </p:cTn>
                                        <p:tgtEl>
                                          <p:spTgt spid="66"/>
                                        </p:tgtEl>
                                        <p:attrNameLst>
                                          <p:attrName>r</p:attrName>
                                        </p:attrNameLst>
                                      </p:cBhvr>
                                    </p:animRot>
                                    <p:animRot by="-240000">
                                      <p:cBhvr>
                                        <p:cTn id="51" dur="600" fill="hold">
                                          <p:stCondLst>
                                            <p:cond delay="600"/>
                                          </p:stCondLst>
                                        </p:cTn>
                                        <p:tgtEl>
                                          <p:spTgt spid="66"/>
                                        </p:tgtEl>
                                        <p:attrNameLst>
                                          <p:attrName>r</p:attrName>
                                        </p:attrNameLst>
                                      </p:cBhvr>
                                    </p:animRot>
                                    <p:animRot by="240000">
                                      <p:cBhvr>
                                        <p:cTn id="52" dur="600" fill="hold">
                                          <p:stCondLst>
                                            <p:cond delay="1200"/>
                                          </p:stCondLst>
                                        </p:cTn>
                                        <p:tgtEl>
                                          <p:spTgt spid="66"/>
                                        </p:tgtEl>
                                        <p:attrNameLst>
                                          <p:attrName>r</p:attrName>
                                        </p:attrNameLst>
                                      </p:cBhvr>
                                    </p:animRot>
                                    <p:animRot by="-240000">
                                      <p:cBhvr>
                                        <p:cTn id="53" dur="600" fill="hold">
                                          <p:stCondLst>
                                            <p:cond delay="1800"/>
                                          </p:stCondLst>
                                        </p:cTn>
                                        <p:tgtEl>
                                          <p:spTgt spid="66"/>
                                        </p:tgtEl>
                                        <p:attrNameLst>
                                          <p:attrName>r</p:attrName>
                                        </p:attrNameLst>
                                      </p:cBhvr>
                                    </p:animRot>
                                    <p:animRot by="120000">
                                      <p:cBhvr>
                                        <p:cTn id="54" dur="600" fill="hold">
                                          <p:stCondLst>
                                            <p:cond delay="2400"/>
                                          </p:stCondLst>
                                        </p:cTn>
                                        <p:tgtEl>
                                          <p:spTgt spid="66"/>
                                        </p:tgtEl>
                                        <p:attrNameLst>
                                          <p:attrName>r</p:attrName>
                                        </p:attrNameLst>
                                      </p:cBhvr>
                                    </p:animRot>
                                  </p:childTnLst>
                                </p:cTn>
                              </p:par>
                              <p:par>
                                <p:cTn id="55" presetID="1" presetClass="exit" presetSubtype="0" fill="hold" nodeType="withEffect">
                                  <p:stCondLst>
                                    <p:cond delay="0"/>
                                  </p:stCondLst>
                                  <p:childTnLst>
                                    <p:set>
                                      <p:cBhvr>
                                        <p:cTn id="56" dur="1" fill="hold">
                                          <p:stCondLst>
                                            <p:cond delay="0"/>
                                          </p:stCondLst>
                                        </p:cTn>
                                        <p:tgtEl>
                                          <p:spTgt spid="68"/>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2052"/>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59" restart="whenNotActive" fill="hold" evtFilter="cancelBubble" nodeType="interactiveSeq">
                <p:stCondLst>
                  <p:cond evt="onClick" delay="0">
                    <p:tgtEl>
                      <p:spTgt spid="71"/>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70"/>
                                        </p:tgtEl>
                                        <p:attrNameLst>
                                          <p:attrName>style.visibility</p:attrName>
                                        </p:attrNameLst>
                                      </p:cBhvr>
                                      <p:to>
                                        <p:strVal val="visible"/>
                                      </p:to>
                                    </p:set>
                                  </p:childTnLst>
                                </p:cTn>
                              </p:par>
                              <p:par>
                                <p:cTn id="64" presetID="1" presetClass="mediacall" presetSubtype="0" fill="hold" nodeType="withEffect">
                                  <p:stCondLst>
                                    <p:cond delay="0"/>
                                  </p:stCondLst>
                                  <p:childTnLst>
                                    <p:cmd type="call" cmd="playFrom(0.0)">
                                      <p:cBhvr>
                                        <p:cTn id="65" dur="2455" fill="hold"/>
                                        <p:tgtEl>
                                          <p:spTgt spid="10"/>
                                        </p:tgtEl>
                                      </p:cBhvr>
                                    </p:cmd>
                                  </p:childTnLst>
                                </p:cTn>
                              </p:par>
                              <p:par>
                                <p:cTn id="66" presetID="32" presetClass="emph" presetSubtype="0" repeatCount="indefinite" fill="hold" nodeType="withEffect">
                                  <p:stCondLst>
                                    <p:cond delay="0"/>
                                  </p:stCondLst>
                                  <p:childTnLst>
                                    <p:animRot by="120000">
                                      <p:cBhvr>
                                        <p:cTn id="67" dur="500" fill="hold">
                                          <p:stCondLst>
                                            <p:cond delay="0"/>
                                          </p:stCondLst>
                                        </p:cTn>
                                        <p:tgtEl>
                                          <p:spTgt spid="70"/>
                                        </p:tgtEl>
                                        <p:attrNameLst>
                                          <p:attrName>r</p:attrName>
                                        </p:attrNameLst>
                                      </p:cBhvr>
                                    </p:animRot>
                                    <p:animRot by="-240000">
                                      <p:cBhvr>
                                        <p:cTn id="68" dur="1000" fill="hold">
                                          <p:stCondLst>
                                            <p:cond delay="1000"/>
                                          </p:stCondLst>
                                        </p:cTn>
                                        <p:tgtEl>
                                          <p:spTgt spid="70"/>
                                        </p:tgtEl>
                                        <p:attrNameLst>
                                          <p:attrName>r</p:attrName>
                                        </p:attrNameLst>
                                      </p:cBhvr>
                                    </p:animRot>
                                    <p:animRot by="240000">
                                      <p:cBhvr>
                                        <p:cTn id="69" dur="1000" fill="hold">
                                          <p:stCondLst>
                                            <p:cond delay="2000"/>
                                          </p:stCondLst>
                                        </p:cTn>
                                        <p:tgtEl>
                                          <p:spTgt spid="70"/>
                                        </p:tgtEl>
                                        <p:attrNameLst>
                                          <p:attrName>r</p:attrName>
                                        </p:attrNameLst>
                                      </p:cBhvr>
                                    </p:animRot>
                                    <p:animRot by="-240000">
                                      <p:cBhvr>
                                        <p:cTn id="70" dur="1000" fill="hold">
                                          <p:stCondLst>
                                            <p:cond delay="3000"/>
                                          </p:stCondLst>
                                        </p:cTn>
                                        <p:tgtEl>
                                          <p:spTgt spid="70"/>
                                        </p:tgtEl>
                                        <p:attrNameLst>
                                          <p:attrName>r</p:attrName>
                                        </p:attrNameLst>
                                      </p:cBhvr>
                                    </p:animRot>
                                    <p:animRot by="120000">
                                      <p:cBhvr>
                                        <p:cTn id="71" dur="1000" fill="hold">
                                          <p:stCondLst>
                                            <p:cond delay="4000"/>
                                          </p:stCondLst>
                                        </p:cTn>
                                        <p:tgtEl>
                                          <p:spTgt spid="70"/>
                                        </p:tgtEl>
                                        <p:attrNameLst>
                                          <p:attrName>r</p:attrName>
                                        </p:attrNameLst>
                                      </p:cBhvr>
                                    </p:animRot>
                                  </p:childTnLst>
                                </p:cTn>
                              </p:par>
                              <p:par>
                                <p:cTn id="72" presetID="1" presetClass="exit" presetSubtype="0" fill="hold" nodeType="withEffect">
                                  <p:stCondLst>
                                    <p:cond delay="0"/>
                                  </p:stCondLst>
                                  <p:childTnLst>
                                    <p:set>
                                      <p:cBhvr>
                                        <p:cTn id="73" dur="1" fill="hold">
                                          <p:stCondLst>
                                            <p:cond delay="0"/>
                                          </p:stCondLst>
                                        </p:cTn>
                                        <p:tgtEl>
                                          <p:spTgt spid="71"/>
                                        </p:tgtEl>
                                        <p:attrNameLst>
                                          <p:attrName>style.visibility</p:attrName>
                                        </p:attrNameLst>
                                      </p:cBhvr>
                                      <p:to>
                                        <p:strVal val="hidden"/>
                                      </p:to>
                                    </p:set>
                                  </p:childTnLst>
                                </p:cTn>
                              </p:par>
                              <p:par>
                                <p:cTn id="74" presetID="1" presetClass="exit" presetSubtype="0" fill="hold" nodeType="withEffect">
                                  <p:stCondLst>
                                    <p:cond delay="0"/>
                                  </p:stCondLst>
                                  <p:childTnLst>
                                    <p:set>
                                      <p:cBhvr>
                                        <p:cTn id="75" dur="1" fill="hold">
                                          <p:stCondLst>
                                            <p:cond delay="0"/>
                                          </p:stCondLst>
                                        </p:cTn>
                                        <p:tgtEl>
                                          <p:spTgt spid="205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76" restart="whenNotActive" fill="hold" evtFilter="cancelBubble" nodeType="interactiveSeq">
                <p:stCondLst>
                  <p:cond evt="onClick" delay="0">
                    <p:tgtEl>
                      <p:spTgt spid="75"/>
                    </p:tgtEl>
                  </p:cond>
                </p:stCondLst>
                <p:endSync evt="end" delay="0">
                  <p:rtn val="all"/>
                </p:endSync>
                <p:childTnLst>
                  <p:par>
                    <p:cTn id="77" fill="hold">
                      <p:stCondLst>
                        <p:cond delay="0"/>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74"/>
                                        </p:tgtEl>
                                        <p:attrNameLst>
                                          <p:attrName>style.visibility</p:attrName>
                                        </p:attrNameLst>
                                      </p:cBhvr>
                                      <p:to>
                                        <p:strVal val="visible"/>
                                      </p:to>
                                    </p:set>
                                  </p:childTnLst>
                                </p:cTn>
                              </p:par>
                              <p:par>
                                <p:cTn id="81" presetID="1" presetClass="mediacall" presetSubtype="0" fill="hold" nodeType="withEffect">
                                  <p:stCondLst>
                                    <p:cond delay="0"/>
                                  </p:stCondLst>
                                  <p:childTnLst>
                                    <p:cmd type="call" cmd="playFrom(0.0)">
                                      <p:cBhvr>
                                        <p:cTn id="82" dur="14393" fill="hold"/>
                                        <p:tgtEl>
                                          <p:spTgt spid="13"/>
                                        </p:tgtEl>
                                      </p:cBhvr>
                                    </p:cmd>
                                  </p:childTnLst>
                                </p:cTn>
                              </p:par>
                              <p:par>
                                <p:cTn id="83" presetID="32" presetClass="emph" presetSubtype="0" repeatCount="indefinite" fill="hold" nodeType="withEffect">
                                  <p:stCondLst>
                                    <p:cond delay="0"/>
                                  </p:stCondLst>
                                  <p:childTnLst>
                                    <p:animRot by="120000">
                                      <p:cBhvr>
                                        <p:cTn id="84" dur="200" fill="hold">
                                          <p:stCondLst>
                                            <p:cond delay="0"/>
                                          </p:stCondLst>
                                        </p:cTn>
                                        <p:tgtEl>
                                          <p:spTgt spid="74"/>
                                        </p:tgtEl>
                                        <p:attrNameLst>
                                          <p:attrName>r</p:attrName>
                                        </p:attrNameLst>
                                      </p:cBhvr>
                                    </p:animRot>
                                    <p:animRot by="-240000">
                                      <p:cBhvr>
                                        <p:cTn id="85" dur="400" fill="hold">
                                          <p:stCondLst>
                                            <p:cond delay="400"/>
                                          </p:stCondLst>
                                        </p:cTn>
                                        <p:tgtEl>
                                          <p:spTgt spid="74"/>
                                        </p:tgtEl>
                                        <p:attrNameLst>
                                          <p:attrName>r</p:attrName>
                                        </p:attrNameLst>
                                      </p:cBhvr>
                                    </p:animRot>
                                    <p:animRot by="240000">
                                      <p:cBhvr>
                                        <p:cTn id="86" dur="400" fill="hold">
                                          <p:stCondLst>
                                            <p:cond delay="800"/>
                                          </p:stCondLst>
                                        </p:cTn>
                                        <p:tgtEl>
                                          <p:spTgt spid="74"/>
                                        </p:tgtEl>
                                        <p:attrNameLst>
                                          <p:attrName>r</p:attrName>
                                        </p:attrNameLst>
                                      </p:cBhvr>
                                    </p:animRot>
                                    <p:animRot by="-240000">
                                      <p:cBhvr>
                                        <p:cTn id="87" dur="400" fill="hold">
                                          <p:stCondLst>
                                            <p:cond delay="1200"/>
                                          </p:stCondLst>
                                        </p:cTn>
                                        <p:tgtEl>
                                          <p:spTgt spid="74"/>
                                        </p:tgtEl>
                                        <p:attrNameLst>
                                          <p:attrName>r</p:attrName>
                                        </p:attrNameLst>
                                      </p:cBhvr>
                                    </p:animRot>
                                    <p:animRot by="120000">
                                      <p:cBhvr>
                                        <p:cTn id="88" dur="400" fill="hold">
                                          <p:stCondLst>
                                            <p:cond delay="1600"/>
                                          </p:stCondLst>
                                        </p:cTn>
                                        <p:tgtEl>
                                          <p:spTgt spid="74"/>
                                        </p:tgtEl>
                                        <p:attrNameLst>
                                          <p:attrName>r</p:attrName>
                                        </p:attrNameLst>
                                      </p:cBhvr>
                                    </p:animRot>
                                  </p:childTnLst>
                                </p:cTn>
                              </p:par>
                              <p:par>
                                <p:cTn id="89" presetID="35" presetClass="path" presetSubtype="0" repeatCount="indefinite" accel="50000" decel="50000" fill="hold" nodeType="withEffect">
                                  <p:stCondLst>
                                    <p:cond delay="0"/>
                                  </p:stCondLst>
                                  <p:childTnLst>
                                    <p:animMotion origin="layout" path="M -4.16667E-6 4.81481E-6 L -1.21093 0.04814 " pathEditMode="relative" rAng="0" ptsTypes="AA">
                                      <p:cBhvr>
                                        <p:cTn id="90" dur="28000" fill="hold"/>
                                        <p:tgtEl>
                                          <p:spTgt spid="74"/>
                                        </p:tgtEl>
                                        <p:attrNameLst>
                                          <p:attrName>ppt_x</p:attrName>
                                          <p:attrName>ppt_y</p:attrName>
                                        </p:attrNameLst>
                                      </p:cBhvr>
                                      <p:rCtr x="-60556" y="2407"/>
                                    </p:animMotion>
                                  </p:childTnLst>
                                </p:cTn>
                              </p:par>
                              <p:par>
                                <p:cTn id="91" presetID="1" presetClass="entr" presetSubtype="0" fill="hold" nodeType="withEffect">
                                  <p:stCondLst>
                                    <p:cond delay="0"/>
                                  </p:stCondLst>
                                  <p:childTnLst>
                                    <p:set>
                                      <p:cBhvr>
                                        <p:cTn id="92" dur="1" fill="hold">
                                          <p:stCondLst>
                                            <p:cond delay="0"/>
                                          </p:stCondLst>
                                        </p:cTn>
                                        <p:tgtEl>
                                          <p:spTgt spid="76"/>
                                        </p:tgtEl>
                                        <p:attrNameLst>
                                          <p:attrName>style.visibility</p:attrName>
                                        </p:attrNameLst>
                                      </p:cBhvr>
                                      <p:to>
                                        <p:strVal val="visible"/>
                                      </p:to>
                                    </p:set>
                                  </p:childTnLst>
                                </p:cTn>
                              </p:par>
                              <p:par>
                                <p:cTn id="93" presetID="32" presetClass="emph" presetSubtype="0" repeatCount="indefinite" fill="hold" nodeType="withEffect">
                                  <p:stCondLst>
                                    <p:cond delay="0"/>
                                  </p:stCondLst>
                                  <p:childTnLst>
                                    <p:animRot by="120000">
                                      <p:cBhvr>
                                        <p:cTn id="94" dur="200" fill="hold">
                                          <p:stCondLst>
                                            <p:cond delay="0"/>
                                          </p:stCondLst>
                                        </p:cTn>
                                        <p:tgtEl>
                                          <p:spTgt spid="76"/>
                                        </p:tgtEl>
                                        <p:attrNameLst>
                                          <p:attrName>r</p:attrName>
                                        </p:attrNameLst>
                                      </p:cBhvr>
                                    </p:animRot>
                                    <p:animRot by="-240000">
                                      <p:cBhvr>
                                        <p:cTn id="95" dur="400" fill="hold">
                                          <p:stCondLst>
                                            <p:cond delay="400"/>
                                          </p:stCondLst>
                                        </p:cTn>
                                        <p:tgtEl>
                                          <p:spTgt spid="76"/>
                                        </p:tgtEl>
                                        <p:attrNameLst>
                                          <p:attrName>r</p:attrName>
                                        </p:attrNameLst>
                                      </p:cBhvr>
                                    </p:animRot>
                                    <p:animRot by="240000">
                                      <p:cBhvr>
                                        <p:cTn id="96" dur="400" fill="hold">
                                          <p:stCondLst>
                                            <p:cond delay="800"/>
                                          </p:stCondLst>
                                        </p:cTn>
                                        <p:tgtEl>
                                          <p:spTgt spid="76"/>
                                        </p:tgtEl>
                                        <p:attrNameLst>
                                          <p:attrName>r</p:attrName>
                                        </p:attrNameLst>
                                      </p:cBhvr>
                                    </p:animRot>
                                    <p:animRot by="-240000">
                                      <p:cBhvr>
                                        <p:cTn id="97" dur="400" fill="hold">
                                          <p:stCondLst>
                                            <p:cond delay="1200"/>
                                          </p:stCondLst>
                                        </p:cTn>
                                        <p:tgtEl>
                                          <p:spTgt spid="76"/>
                                        </p:tgtEl>
                                        <p:attrNameLst>
                                          <p:attrName>r</p:attrName>
                                        </p:attrNameLst>
                                      </p:cBhvr>
                                    </p:animRot>
                                    <p:animRot by="120000">
                                      <p:cBhvr>
                                        <p:cTn id="98" dur="400" fill="hold">
                                          <p:stCondLst>
                                            <p:cond delay="1600"/>
                                          </p:stCondLst>
                                        </p:cTn>
                                        <p:tgtEl>
                                          <p:spTgt spid="76"/>
                                        </p:tgtEl>
                                        <p:attrNameLst>
                                          <p:attrName>r</p:attrName>
                                        </p:attrNameLst>
                                      </p:cBhvr>
                                    </p:animRot>
                                  </p:childTnLst>
                                </p:cTn>
                              </p:par>
                              <p:par>
                                <p:cTn id="99" presetID="35" presetClass="path" presetSubtype="0" repeatCount="indefinite" accel="50000" decel="50000" fill="hold" nodeType="withEffect">
                                  <p:stCondLst>
                                    <p:cond delay="0"/>
                                  </p:stCondLst>
                                  <p:childTnLst>
                                    <p:animMotion origin="layout" path="M -1.38889E-6 -1.11214E-7 L 1.1908 -0.01483 " pathEditMode="relative" rAng="0" ptsTypes="AA">
                                      <p:cBhvr>
                                        <p:cTn id="100" dur="28000" fill="hold"/>
                                        <p:tgtEl>
                                          <p:spTgt spid="76"/>
                                        </p:tgtEl>
                                        <p:attrNameLst>
                                          <p:attrName>ppt_x</p:attrName>
                                          <p:attrName>ppt_y</p:attrName>
                                        </p:attrNameLst>
                                      </p:cBhvr>
                                      <p:rCtr x="59531" y="-741"/>
                                    </p:animMotion>
                                  </p:childTnLst>
                                </p:cTn>
                              </p:par>
                              <p:par>
                                <p:cTn id="101" presetID="1" presetClass="exit" presetSubtype="0" fill="hold" nodeType="withEffect">
                                  <p:stCondLst>
                                    <p:cond delay="0"/>
                                  </p:stCondLst>
                                  <p:childTnLst>
                                    <p:set>
                                      <p:cBhvr>
                                        <p:cTn id="102" dur="1" fill="hold">
                                          <p:stCondLst>
                                            <p:cond delay="0"/>
                                          </p:stCondLst>
                                        </p:cTn>
                                        <p:tgtEl>
                                          <p:spTgt spid="75"/>
                                        </p:tgtEl>
                                        <p:attrNameLst>
                                          <p:attrName>style.visibility</p:attrName>
                                        </p:attrNameLst>
                                      </p:cBhvr>
                                      <p:to>
                                        <p:strVal val="hidden"/>
                                      </p:to>
                                    </p:set>
                                  </p:childTnLst>
                                </p:cTn>
                              </p:par>
                              <p:par>
                                <p:cTn id="103" presetID="1" presetClass="exit" presetSubtype="0" fill="hold" nodeType="withEffect">
                                  <p:stCondLst>
                                    <p:cond delay="0"/>
                                  </p:stCondLst>
                                  <p:childTnLst>
                                    <p:set>
                                      <p:cBhvr>
                                        <p:cTn id="104" dur="1" fill="hold">
                                          <p:stCondLst>
                                            <p:cond delay="0"/>
                                          </p:stCondLst>
                                        </p:cTn>
                                        <p:tgtEl>
                                          <p:spTgt spid="2053"/>
                                        </p:tgtEl>
                                        <p:attrNameLst>
                                          <p:attrName>style.visibility</p:attrName>
                                        </p:attrNameLst>
                                      </p:cBhvr>
                                      <p:to>
                                        <p:strVal val="hidden"/>
                                      </p:to>
                                    </p:set>
                                  </p:childTnLst>
                                </p:cTn>
                              </p:par>
                            </p:childTnLst>
                          </p:cTn>
                        </p:par>
                      </p:childTnLst>
                    </p:cTn>
                  </p:par>
                </p:childTnLst>
              </p:cTn>
              <p:nextCondLst>
                <p:cond evt="onClick" delay="0">
                  <p:tgtEl>
                    <p:spTgt spid="75"/>
                  </p:tgtEl>
                </p:cond>
              </p:nextCondLst>
            </p:seq>
            <p:audio>
              <p:cMediaNode vol="80000">
                <p:cTn id="105" fill="hold" display="0">
                  <p:stCondLst>
                    <p:cond delay="indefinite"/>
                  </p:stCondLst>
                  <p:endCondLst>
                    <p:cond evt="onStopAudio" delay="0">
                      <p:tgtEl>
                        <p:sldTgt/>
                      </p:tgtEl>
                    </p:cond>
                  </p:endCondLst>
                </p:cTn>
                <p:tgtEl>
                  <p:spTgt spid="9"/>
                </p:tgtEl>
              </p:cMediaNode>
            </p:audio>
            <p:audio>
              <p:cMediaNode vol="80000">
                <p:cTn id="106" fill="hold" display="0">
                  <p:stCondLst>
                    <p:cond delay="indefinite"/>
                  </p:stCondLst>
                  <p:endCondLst>
                    <p:cond evt="onStopAudio" delay="0">
                      <p:tgtEl>
                        <p:sldTgt/>
                      </p:tgtEl>
                    </p:cond>
                  </p:endCondLst>
                </p:cTn>
                <p:tgtEl>
                  <p:spTgt spid="10"/>
                </p:tgtEl>
              </p:cMediaNode>
            </p:audio>
            <p:audio>
              <p:cMediaNode vol="80000">
                <p:cTn id="107" fill="hold" display="0">
                  <p:stCondLst>
                    <p:cond delay="indefinite"/>
                  </p:stCondLst>
                  <p:endCondLst>
                    <p:cond evt="onStopAudio" delay="0">
                      <p:tgtEl>
                        <p:sldTgt/>
                      </p:tgtEl>
                    </p:cond>
                  </p:endCondLst>
                </p:cTn>
                <p:tgtEl>
                  <p:spTgt spid="11"/>
                </p:tgtEl>
              </p:cMediaNode>
            </p:audio>
            <p:audio>
              <p:cMediaNode vol="80000">
                <p:cTn id="108" fill="hold" display="0">
                  <p:stCondLst>
                    <p:cond delay="indefinite"/>
                  </p:stCondLst>
                  <p:endCondLst>
                    <p:cond evt="onStopAudio" delay="0">
                      <p:tgtEl>
                        <p:sldTgt/>
                      </p:tgtEl>
                    </p:cond>
                  </p:endCondLst>
                </p:cTn>
                <p:tgtEl>
                  <p:spTgt spid="12"/>
                </p:tgtEl>
              </p:cMediaNode>
            </p:audio>
            <p:audio>
              <p:cMediaNode vol="80000">
                <p:cTn id="109" fill="hold" display="0">
                  <p:stCondLst>
                    <p:cond delay="indefinite"/>
                  </p:stCondLst>
                  <p:endCondLst>
                    <p:cond evt="onStopAudio" delay="0">
                      <p:tgtEl>
                        <p:sldTgt/>
                      </p:tgtEl>
                    </p:cond>
                  </p:endCondLst>
                </p:cTn>
                <p:tgtEl>
                  <p:spTgt spid="13"/>
                </p:tgtEl>
              </p:cMediaNode>
            </p:audio>
            <p:audio>
              <p:cMediaNode vol="80000">
                <p:cTn id="110" fill="hold" display="0">
                  <p:stCondLst>
                    <p:cond delay="indefinite"/>
                  </p:stCondLst>
                  <p:endCondLst>
                    <p:cond evt="onStopAudio" delay="0">
                      <p:tgtEl>
                        <p:sldTgt/>
                      </p:tgtEl>
                    </p:cond>
                  </p:endCondLst>
                </p:cTn>
                <p:tgtEl>
                  <p:spTgt spid="14"/>
                </p:tgtEl>
              </p:cMediaNode>
            </p:audio>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200</TotalTime>
  <Words>1659</Words>
  <Application>Microsoft Office PowerPoint</Application>
  <PresentationFormat>Widescreen</PresentationFormat>
  <Paragraphs>201</Paragraphs>
  <Slides>45</Slides>
  <Notes>42</Notes>
  <HiddenSlides>0</HiddenSlides>
  <MMClips>6</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45</vt:i4>
      </vt:variant>
    </vt:vector>
  </HeadingPairs>
  <TitlesOfParts>
    <vt:vector size="51" baseType="lpstr">
      <vt:lpstr>Arial</vt:lpstr>
      <vt:lpstr>Calibri</vt:lpstr>
      <vt:lpstr>UTM Avo</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Chủ đề: Quý trọng thời gian</dc:title>
  <dc:subject>9Slide.vn</dc:subject>
  <dc:creator>lamqu</dc:creator>
  <dc:description>9Slide.vn</dc:description>
  <cp:lastModifiedBy>Administrator</cp:lastModifiedBy>
  <cp:revision>17</cp:revision>
  <dcterms:modified xsi:type="dcterms:W3CDTF">2023-08-18T04:13:50Z</dcterms:modified>
  <cp:category>9Slide.vn</cp:category>
</cp:coreProperties>
</file>