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media/image38.jpg" ContentType="image/png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325" r:id="rId2"/>
    <p:sldId id="257" r:id="rId3"/>
    <p:sldId id="406" r:id="rId4"/>
    <p:sldId id="409" r:id="rId5"/>
    <p:sldId id="399" r:id="rId6"/>
    <p:sldId id="410" r:id="rId7"/>
    <p:sldId id="413" r:id="rId8"/>
    <p:sldId id="414" r:id="rId9"/>
    <p:sldId id="404" r:id="rId10"/>
    <p:sldId id="402" r:id="rId11"/>
    <p:sldId id="309" r:id="rId12"/>
    <p:sldId id="311" r:id="rId13"/>
    <p:sldId id="312" r:id="rId14"/>
    <p:sldId id="313" r:id="rId15"/>
    <p:sldId id="263" r:id="rId16"/>
    <p:sldId id="319" r:id="rId17"/>
    <p:sldId id="415" r:id="rId18"/>
    <p:sldId id="385" r:id="rId19"/>
    <p:sldId id="416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66"/>
    <a:srgbClr val="0000FF"/>
    <a:srgbClr val="2DD73B"/>
    <a:srgbClr val="FFFF00"/>
    <a:srgbClr val="FF66CC"/>
    <a:srgbClr val="006600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1099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04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12/2/2021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6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82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6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8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7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473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12/2/2021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12/2/2021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2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649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652" r:id="rId18"/>
    <p:sldLayoutId id="2147483653" r:id="rId19"/>
    <p:sldLayoutId id="2147483654" r:id="rId20"/>
    <p:sldLayoutId id="2147483655" r:id="rId21"/>
    <p:sldLayoutId id="2147483754" r:id="rId22"/>
    <p:sldLayoutId id="2147483737" r:id="rId23"/>
    <p:sldLayoutId id="2147483733" r:id="rId24"/>
    <p:sldLayoutId id="2147483657" r:id="rId25"/>
    <p:sldLayoutId id="2147483658" r:id="rId26"/>
    <p:sldLayoutId id="2147483659" r:id="rId27"/>
    <p:sldLayoutId id="2147483660" r:id="rId28"/>
    <p:sldLayoutId id="214748366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ontrol" Target="../activeX/activeX2.xml"/><Relationship Id="rId7" Type="http://schemas.microsoft.com/office/2007/relationships/hdphoto" Target="../media/hdphoto4.wdp"/><Relationship Id="rId12" Type="http://schemas.openxmlformats.org/officeDocument/2006/relationships/image" Target="../media/image3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29.wmf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microsoft.com/office/2007/relationships/hdphoto" Target="../media/hdphoto6.wdp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10" Type="http://schemas.openxmlformats.org/officeDocument/2006/relationships/image" Target="../media/image38.jpg"/><Relationship Id="rId4" Type="http://schemas.openxmlformats.org/officeDocument/2006/relationships/audio" Target="../media/audio1.wav"/><Relationship Id="rId9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9.jpg"/><Relationship Id="rId5" Type="http://schemas.openxmlformats.org/officeDocument/2006/relationships/audio" Target="../media/audio2.wav"/><Relationship Id="rId10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10" Type="http://schemas.openxmlformats.org/officeDocument/2006/relationships/image" Target="../media/image34.gif"/><Relationship Id="rId4" Type="http://schemas.openxmlformats.org/officeDocument/2006/relationships/audio" Target="../media/audio3.wav"/><Relationship Id="rId9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gif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22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7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2191879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38: Ki –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lô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gram (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10387" y="181195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375258" y="628964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4753085" y="560681"/>
            <a:ext cx="2181115" cy="706942"/>
            <a:chOff x="-3369817" y="382608"/>
            <a:chExt cx="214250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14250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931602D-8D15-4F48-8D49-A681F0274788}"/>
              </a:ext>
            </a:extLst>
          </p:cNvPr>
          <p:cNvGrpSpPr/>
          <p:nvPr/>
        </p:nvGrpSpPr>
        <p:grpSpPr>
          <a:xfrm>
            <a:off x="1157794" y="3095548"/>
            <a:ext cx="4938206" cy="1910515"/>
            <a:chOff x="2756658" y="2800217"/>
            <a:chExt cx="5434842" cy="19991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E3B82DE6-724D-4A68-A296-80F1D71C5B04}"/>
                </a:ext>
              </a:extLst>
            </p:cNvPr>
            <p:cNvGrpSpPr/>
            <p:nvPr/>
          </p:nvGrpSpPr>
          <p:grpSpPr>
            <a:xfrm>
              <a:off x="5075901" y="3379180"/>
              <a:ext cx="801601" cy="691209"/>
              <a:chOff x="5534000" y="3454843"/>
              <a:chExt cx="1025008" cy="92863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26DFD8EA-8BAF-4F1B-B866-D0C07349A2DF}"/>
                  </a:ext>
                </a:extLst>
              </p:cNvPr>
              <p:cNvGrpSpPr/>
              <p:nvPr/>
            </p:nvGrpSpPr>
            <p:grpSpPr>
              <a:xfrm>
                <a:off x="5534000" y="3454843"/>
                <a:ext cx="1025008" cy="928631"/>
                <a:chOff x="5378323" y="3491595"/>
                <a:chExt cx="1025008" cy="928631"/>
              </a:xfrm>
            </p:grpSpPr>
            <p:sp>
              <p:nvSpPr>
                <p:cNvPr id="50" name="Flowchart: Delay 11">
                  <a:extLst>
                    <a:ext uri="{FF2B5EF4-FFF2-40B4-BE49-F238E27FC236}">
                      <a16:creationId xmlns:a16="http://schemas.microsoft.com/office/drawing/2014/main" xmlns="" id="{85640B39-7616-43C3-AEA4-5965D517C36A}"/>
                    </a:ext>
                  </a:extLst>
                </p:cNvPr>
                <p:cNvSpPr/>
                <p:nvPr/>
              </p:nvSpPr>
              <p:spPr>
                <a:xfrm rot="16200000">
                  <a:off x="5426511" y="3443407"/>
                  <a:ext cx="928631" cy="1025008"/>
                </a:xfrm>
                <a:custGeom>
                  <a:avLst/>
                  <a:gdLst>
                    <a:gd name="connsiteX0" fmla="*/ 0 w 550558"/>
                    <a:gd name="connsiteY0" fmla="*/ 0 h 637553"/>
                    <a:gd name="connsiteX1" fmla="*/ 275279 w 550558"/>
                    <a:gd name="connsiteY1" fmla="*/ 0 h 637553"/>
                    <a:gd name="connsiteX2" fmla="*/ 550558 w 550558"/>
                    <a:gd name="connsiteY2" fmla="*/ 318777 h 637553"/>
                    <a:gd name="connsiteX3" fmla="*/ 275279 w 550558"/>
                    <a:gd name="connsiteY3" fmla="*/ 637554 h 637553"/>
                    <a:gd name="connsiteX4" fmla="*/ 0 w 550558"/>
                    <a:gd name="connsiteY4" fmla="*/ 637553 h 637553"/>
                    <a:gd name="connsiteX5" fmla="*/ 0 w 550558"/>
                    <a:gd name="connsiteY5" fmla="*/ 0 h 637553"/>
                    <a:gd name="connsiteX0" fmla="*/ 0 w 566245"/>
                    <a:gd name="connsiteY0" fmla="*/ 44386 h 681940"/>
                    <a:gd name="connsiteX1" fmla="*/ 435077 w 566245"/>
                    <a:gd name="connsiteY1" fmla="*/ 0 h 681940"/>
                    <a:gd name="connsiteX2" fmla="*/ 550558 w 566245"/>
                    <a:gd name="connsiteY2" fmla="*/ 363163 h 681940"/>
                    <a:gd name="connsiteX3" fmla="*/ 275279 w 566245"/>
                    <a:gd name="connsiteY3" fmla="*/ 681940 h 681940"/>
                    <a:gd name="connsiteX4" fmla="*/ 0 w 566245"/>
                    <a:gd name="connsiteY4" fmla="*/ 681939 h 681940"/>
                    <a:gd name="connsiteX5" fmla="*/ 0 w 566245"/>
                    <a:gd name="connsiteY5" fmla="*/ 44386 h 681940"/>
                    <a:gd name="connsiteX0" fmla="*/ 0 w 558355"/>
                    <a:gd name="connsiteY0" fmla="*/ 44386 h 752965"/>
                    <a:gd name="connsiteX1" fmla="*/ 435077 w 558355"/>
                    <a:gd name="connsiteY1" fmla="*/ 0 h 752965"/>
                    <a:gd name="connsiteX2" fmla="*/ 550558 w 558355"/>
                    <a:gd name="connsiteY2" fmla="*/ 363163 h 752965"/>
                    <a:gd name="connsiteX3" fmla="*/ 381811 w 558355"/>
                    <a:gd name="connsiteY3" fmla="*/ 752965 h 752965"/>
                    <a:gd name="connsiteX4" fmla="*/ 0 w 558355"/>
                    <a:gd name="connsiteY4" fmla="*/ 681939 h 752965"/>
                    <a:gd name="connsiteX5" fmla="*/ 0 w 558355"/>
                    <a:gd name="connsiteY5" fmla="*/ 44386 h 752965"/>
                    <a:gd name="connsiteX0" fmla="*/ 0 w 557565"/>
                    <a:gd name="connsiteY0" fmla="*/ 44386 h 761843"/>
                    <a:gd name="connsiteX1" fmla="*/ 435077 w 557565"/>
                    <a:gd name="connsiteY1" fmla="*/ 0 h 761843"/>
                    <a:gd name="connsiteX2" fmla="*/ 550558 w 557565"/>
                    <a:gd name="connsiteY2" fmla="*/ 363163 h 761843"/>
                    <a:gd name="connsiteX3" fmla="*/ 443955 w 557565"/>
                    <a:gd name="connsiteY3" fmla="*/ 761843 h 761843"/>
                    <a:gd name="connsiteX4" fmla="*/ 0 w 557565"/>
                    <a:gd name="connsiteY4" fmla="*/ 681939 h 761843"/>
                    <a:gd name="connsiteX5" fmla="*/ 0 w 557565"/>
                    <a:gd name="connsiteY5" fmla="*/ 44386 h 761843"/>
                    <a:gd name="connsiteX0" fmla="*/ 0 w 595190"/>
                    <a:gd name="connsiteY0" fmla="*/ 44386 h 761843"/>
                    <a:gd name="connsiteX1" fmla="*/ 435077 w 595190"/>
                    <a:gd name="connsiteY1" fmla="*/ 0 h 761843"/>
                    <a:gd name="connsiteX2" fmla="*/ 594946 w 595190"/>
                    <a:gd name="connsiteY2" fmla="*/ 372041 h 761843"/>
                    <a:gd name="connsiteX3" fmla="*/ 443955 w 595190"/>
                    <a:gd name="connsiteY3" fmla="*/ 761843 h 761843"/>
                    <a:gd name="connsiteX4" fmla="*/ 0 w 595190"/>
                    <a:gd name="connsiteY4" fmla="*/ 681939 h 761843"/>
                    <a:gd name="connsiteX5" fmla="*/ 0 w 595190"/>
                    <a:gd name="connsiteY5" fmla="*/ 44386 h 761843"/>
                    <a:gd name="connsiteX0" fmla="*/ 0 w 665989"/>
                    <a:gd name="connsiteY0" fmla="*/ 44386 h 761843"/>
                    <a:gd name="connsiteX1" fmla="*/ 435077 w 665989"/>
                    <a:gd name="connsiteY1" fmla="*/ 0 h 761843"/>
                    <a:gd name="connsiteX2" fmla="*/ 665967 w 665989"/>
                    <a:gd name="connsiteY2" fmla="*/ 372044 h 761843"/>
                    <a:gd name="connsiteX3" fmla="*/ 443955 w 665989"/>
                    <a:gd name="connsiteY3" fmla="*/ 761843 h 761843"/>
                    <a:gd name="connsiteX4" fmla="*/ 0 w 665989"/>
                    <a:gd name="connsiteY4" fmla="*/ 681939 h 761843"/>
                    <a:gd name="connsiteX5" fmla="*/ 0 w 665989"/>
                    <a:gd name="connsiteY5" fmla="*/ 44386 h 761843"/>
                    <a:gd name="connsiteX0" fmla="*/ 0 w 666462"/>
                    <a:gd name="connsiteY0" fmla="*/ 121748 h 839205"/>
                    <a:gd name="connsiteX1" fmla="*/ 399064 w 666462"/>
                    <a:gd name="connsiteY1" fmla="*/ 0 h 839205"/>
                    <a:gd name="connsiteX2" fmla="*/ 665967 w 666462"/>
                    <a:gd name="connsiteY2" fmla="*/ 449406 h 839205"/>
                    <a:gd name="connsiteX3" fmla="*/ 443955 w 666462"/>
                    <a:gd name="connsiteY3" fmla="*/ 839205 h 839205"/>
                    <a:gd name="connsiteX4" fmla="*/ 0 w 666462"/>
                    <a:gd name="connsiteY4" fmla="*/ 759301 h 839205"/>
                    <a:gd name="connsiteX5" fmla="*/ 0 w 666462"/>
                    <a:gd name="connsiteY5" fmla="*/ 121748 h 839205"/>
                    <a:gd name="connsiteX0" fmla="*/ 0 w 665972"/>
                    <a:gd name="connsiteY0" fmla="*/ 121748 h 925165"/>
                    <a:gd name="connsiteX1" fmla="*/ 399064 w 665972"/>
                    <a:gd name="connsiteY1" fmla="*/ 0 h 925165"/>
                    <a:gd name="connsiteX2" fmla="*/ 665967 w 665972"/>
                    <a:gd name="connsiteY2" fmla="*/ 449406 h 925165"/>
                    <a:gd name="connsiteX3" fmla="*/ 393538 w 665972"/>
                    <a:gd name="connsiteY3" fmla="*/ 925165 h 925165"/>
                    <a:gd name="connsiteX4" fmla="*/ 0 w 665972"/>
                    <a:gd name="connsiteY4" fmla="*/ 759301 h 925165"/>
                    <a:gd name="connsiteX5" fmla="*/ 0 w 665972"/>
                    <a:gd name="connsiteY5" fmla="*/ 121748 h 925165"/>
                    <a:gd name="connsiteX0" fmla="*/ 0 w 680376"/>
                    <a:gd name="connsiteY0" fmla="*/ 171647 h 932082"/>
                    <a:gd name="connsiteX1" fmla="*/ 413469 w 680376"/>
                    <a:gd name="connsiteY1" fmla="*/ 6917 h 932082"/>
                    <a:gd name="connsiteX2" fmla="*/ 680372 w 680376"/>
                    <a:gd name="connsiteY2" fmla="*/ 456323 h 932082"/>
                    <a:gd name="connsiteX3" fmla="*/ 407943 w 680376"/>
                    <a:gd name="connsiteY3" fmla="*/ 932082 h 932082"/>
                    <a:gd name="connsiteX4" fmla="*/ 14405 w 680376"/>
                    <a:gd name="connsiteY4" fmla="*/ 766218 h 932082"/>
                    <a:gd name="connsiteX5" fmla="*/ 0 w 680376"/>
                    <a:gd name="connsiteY5" fmla="*/ 171647 h 932082"/>
                    <a:gd name="connsiteX0" fmla="*/ 21608 w 701984"/>
                    <a:gd name="connsiteY0" fmla="*/ 171647 h 932082"/>
                    <a:gd name="connsiteX1" fmla="*/ 435077 w 701984"/>
                    <a:gd name="connsiteY1" fmla="*/ 6917 h 932082"/>
                    <a:gd name="connsiteX2" fmla="*/ 701980 w 701984"/>
                    <a:gd name="connsiteY2" fmla="*/ 456323 h 932082"/>
                    <a:gd name="connsiteX3" fmla="*/ 429551 w 701984"/>
                    <a:gd name="connsiteY3" fmla="*/ 932082 h 932082"/>
                    <a:gd name="connsiteX4" fmla="*/ 0 w 701984"/>
                    <a:gd name="connsiteY4" fmla="*/ 697454 h 932082"/>
                    <a:gd name="connsiteX5" fmla="*/ 21608 w 701984"/>
                    <a:gd name="connsiteY5" fmla="*/ 171647 h 932082"/>
                    <a:gd name="connsiteX0" fmla="*/ 21608 w 702021"/>
                    <a:gd name="connsiteY0" fmla="*/ 178331 h 938766"/>
                    <a:gd name="connsiteX1" fmla="*/ 446601 w 702021"/>
                    <a:gd name="connsiteY1" fmla="*/ 6727 h 938766"/>
                    <a:gd name="connsiteX2" fmla="*/ 701980 w 702021"/>
                    <a:gd name="connsiteY2" fmla="*/ 463007 h 938766"/>
                    <a:gd name="connsiteX3" fmla="*/ 429551 w 702021"/>
                    <a:gd name="connsiteY3" fmla="*/ 938766 h 938766"/>
                    <a:gd name="connsiteX4" fmla="*/ 0 w 702021"/>
                    <a:gd name="connsiteY4" fmla="*/ 704138 h 938766"/>
                    <a:gd name="connsiteX5" fmla="*/ 21608 w 702021"/>
                    <a:gd name="connsiteY5" fmla="*/ 178331 h 938766"/>
                    <a:gd name="connsiteX0" fmla="*/ 21608 w 702197"/>
                    <a:gd name="connsiteY0" fmla="*/ 178331 h 925015"/>
                    <a:gd name="connsiteX1" fmla="*/ 446601 w 702197"/>
                    <a:gd name="connsiteY1" fmla="*/ 6727 h 925015"/>
                    <a:gd name="connsiteX2" fmla="*/ 701980 w 702197"/>
                    <a:gd name="connsiteY2" fmla="*/ 463007 h 925015"/>
                    <a:gd name="connsiteX3" fmla="*/ 406503 w 702197"/>
                    <a:gd name="connsiteY3" fmla="*/ 925015 h 925015"/>
                    <a:gd name="connsiteX4" fmla="*/ 0 w 702197"/>
                    <a:gd name="connsiteY4" fmla="*/ 704138 h 925015"/>
                    <a:gd name="connsiteX5" fmla="*/ 21608 w 702197"/>
                    <a:gd name="connsiteY5" fmla="*/ 178331 h 92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2197" h="925015">
                      <a:moveTo>
                        <a:pt x="21608" y="178331"/>
                      </a:moveTo>
                      <a:cubicBezTo>
                        <a:pt x="113368" y="178331"/>
                        <a:pt x="333206" y="-40719"/>
                        <a:pt x="446601" y="6727"/>
                      </a:cubicBezTo>
                      <a:cubicBezTo>
                        <a:pt x="559996" y="54173"/>
                        <a:pt x="708663" y="309959"/>
                        <a:pt x="701980" y="463007"/>
                      </a:cubicBezTo>
                      <a:cubicBezTo>
                        <a:pt x="695297" y="616055"/>
                        <a:pt x="558535" y="925015"/>
                        <a:pt x="406503" y="925015"/>
                      </a:cubicBezTo>
                      <a:lnTo>
                        <a:pt x="0" y="704138"/>
                      </a:lnTo>
                      <a:lnTo>
                        <a:pt x="21608" y="17833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92FEF19E-83DB-49A4-9651-8655527067B0}"/>
                    </a:ext>
                  </a:extLst>
                </p:cNvPr>
                <p:cNvCxnSpPr>
                  <a:cxnSpLocks/>
                  <a:stCxn id="50" idx="2"/>
                </p:cNvCxnSpPr>
                <p:nvPr/>
              </p:nvCxnSpPr>
              <p:spPr>
                <a:xfrm>
                  <a:off x="5891380" y="3491883"/>
                  <a:ext cx="4" cy="3053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4408E134-3F0B-4580-B96C-47DC16F96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7005" y="3501930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xmlns="" id="{9CA73D14-3BDE-49FF-BB63-5B42ACD2B3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81459" y="3551398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xmlns="" id="{228FE833-4BD4-4A87-9207-98BAF98DDB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82365" y="3625562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xmlns="" id="{0BBF6434-46C5-4A4B-90F5-A75D37BF3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03326" y="3517170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xmlns="" id="{1870C7D2-A731-462B-A3FB-99020E16D4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12981" y="3551398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xmlns="" id="{DCF51821-469F-4377-BA1E-4D8EA960E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15635" y="3608781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849C7EC1-E5E1-48FF-9AAE-F90115E38F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0372" y="3648229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BAAA6515-152F-4C44-90FC-83EAB617E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9792" y="367434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0982C2E1-802E-4A71-8643-7EEA6A7B2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6701" y="3628911"/>
              <a:ext cx="0" cy="461938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9A7E0D8-A745-46BA-BC7C-EC03F55C6989}"/>
                </a:ext>
              </a:extLst>
            </p:cNvPr>
            <p:cNvGrpSpPr/>
            <p:nvPr/>
          </p:nvGrpSpPr>
          <p:grpSpPr>
            <a:xfrm>
              <a:off x="2761903" y="3048000"/>
              <a:ext cx="5429597" cy="1751414"/>
              <a:chOff x="2787587" y="4095958"/>
              <a:chExt cx="6107031" cy="17792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FEFF9F83-82E4-4490-8CCE-7D4291DBE073}"/>
                  </a:ext>
                </a:extLst>
              </p:cNvPr>
              <p:cNvGrpSpPr/>
              <p:nvPr/>
            </p:nvGrpSpPr>
            <p:grpSpPr>
              <a:xfrm>
                <a:off x="2787587" y="5098952"/>
                <a:ext cx="6107031" cy="776266"/>
                <a:chOff x="2787588" y="5098951"/>
                <a:chExt cx="5507353" cy="776266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xmlns="" id="{BFCC0D24-AC79-4F64-AB6E-BFB85BF402DA}"/>
                    </a:ext>
                  </a:extLst>
                </p:cNvPr>
                <p:cNvGrpSpPr/>
                <p:nvPr/>
              </p:nvGrpSpPr>
              <p:grpSpPr>
                <a:xfrm>
                  <a:off x="3080552" y="5472301"/>
                  <a:ext cx="4811697" cy="402916"/>
                  <a:chOff x="3080552" y="5472301"/>
                  <a:chExt cx="4811697" cy="402916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xmlns="" id="{D4E91EAD-CD89-4350-9EFA-E635E413E481}"/>
                      </a:ext>
                    </a:extLst>
                  </p:cNvPr>
                  <p:cNvSpPr/>
                  <p:nvPr/>
                </p:nvSpPr>
                <p:spPr>
                  <a:xfrm>
                    <a:off x="3080552" y="5472301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xmlns="" id="{24E18946-13D4-427C-B35C-B26B7278BFAC}"/>
                      </a:ext>
                    </a:extLst>
                  </p:cNvPr>
                  <p:cNvSpPr/>
                  <p:nvPr/>
                </p:nvSpPr>
                <p:spPr>
                  <a:xfrm>
                    <a:off x="7485356" y="5511233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xmlns="" id="{34EF47E3-BC53-44CA-BDED-E9A1EA857A32}"/>
                    </a:ext>
                  </a:extLst>
                </p:cNvPr>
                <p:cNvGrpSpPr/>
                <p:nvPr/>
              </p:nvGrpSpPr>
              <p:grpSpPr>
                <a:xfrm>
                  <a:off x="2787588" y="5098951"/>
                  <a:ext cx="5507353" cy="581976"/>
                  <a:chOff x="2787588" y="5098951"/>
                  <a:chExt cx="5507353" cy="581976"/>
                </a:xfrm>
              </p:grpSpPr>
              <p:sp>
                <p:nvSpPr>
                  <p:cNvPr id="43" name="Trapezoid 42">
                    <a:extLst>
                      <a:ext uri="{FF2B5EF4-FFF2-40B4-BE49-F238E27FC236}">
                        <a16:creationId xmlns:a16="http://schemas.microsoft.com/office/drawing/2014/main" xmlns="" id="{11431547-AEE4-4676-BB6D-47C6D043B082}"/>
                      </a:ext>
                    </a:extLst>
                  </p:cNvPr>
                  <p:cNvSpPr/>
                  <p:nvPr/>
                </p:nvSpPr>
                <p:spPr>
                  <a:xfrm>
                    <a:off x="2787588" y="5316942"/>
                    <a:ext cx="5507353" cy="363985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4" name="Trapezoid 43">
                    <a:extLst>
                      <a:ext uri="{FF2B5EF4-FFF2-40B4-BE49-F238E27FC236}">
                        <a16:creationId xmlns:a16="http://schemas.microsoft.com/office/drawing/2014/main" xmlns="" id="{581EE7C9-EE87-45B3-A275-EA28C247EBFB}"/>
                      </a:ext>
                    </a:extLst>
                  </p:cNvPr>
                  <p:cNvSpPr/>
                  <p:nvPr/>
                </p:nvSpPr>
                <p:spPr>
                  <a:xfrm>
                    <a:off x="2866255" y="5098951"/>
                    <a:ext cx="5354466" cy="226474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22F75691-68CE-4B0C-AFBF-7F2BE2048104}"/>
                  </a:ext>
                </a:extLst>
              </p:cNvPr>
              <p:cNvGrpSpPr/>
              <p:nvPr/>
            </p:nvGrpSpPr>
            <p:grpSpPr>
              <a:xfrm>
                <a:off x="3275703" y="4095958"/>
                <a:ext cx="952937" cy="982212"/>
                <a:chOff x="3275704" y="4095958"/>
                <a:chExt cx="952937" cy="982212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xmlns="" id="{54547F22-8F74-416F-A316-4DDA35AE39B3}"/>
                    </a:ext>
                  </a:extLst>
                </p:cNvPr>
                <p:cNvGrpSpPr/>
                <p:nvPr/>
              </p:nvGrpSpPr>
              <p:grpSpPr>
                <a:xfrm>
                  <a:off x="3275704" y="4851362"/>
                  <a:ext cx="952937" cy="226808"/>
                  <a:chOff x="3283998" y="4922583"/>
                  <a:chExt cx="952937" cy="155587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xmlns="" id="{37861EB5-9E6E-4332-B12C-65ACDFC0E3EF}"/>
                      </a:ext>
                    </a:extLst>
                  </p:cNvPr>
                  <p:cNvSpPr/>
                  <p:nvPr/>
                </p:nvSpPr>
                <p:spPr>
                  <a:xfrm>
                    <a:off x="3283998" y="4984440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xmlns="" id="{6BC2976C-4756-48ED-BE7E-2A9ED0E0C12F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22583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25A9DCB8-4D50-43DB-83D0-AA749ED7D8D5}"/>
                    </a:ext>
                  </a:extLst>
                </p:cNvPr>
                <p:cNvSpPr/>
                <p:nvPr/>
              </p:nvSpPr>
              <p:spPr>
                <a:xfrm flipH="1">
                  <a:off x="3729313" y="4095958"/>
                  <a:ext cx="45719" cy="76595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84D7073F-4182-4672-8149-4C7743BE06BE}"/>
                  </a:ext>
                </a:extLst>
              </p:cNvPr>
              <p:cNvGrpSpPr/>
              <p:nvPr/>
            </p:nvGrpSpPr>
            <p:grpSpPr>
              <a:xfrm>
                <a:off x="7356851" y="4211365"/>
                <a:ext cx="952937" cy="882247"/>
                <a:chOff x="3275704" y="4218785"/>
                <a:chExt cx="952937" cy="88224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xmlns="" id="{0D821D27-0D1D-49BA-8E5F-9337473759EE}"/>
                    </a:ext>
                  </a:extLst>
                </p:cNvPr>
                <p:cNvGrpSpPr/>
                <p:nvPr/>
              </p:nvGrpSpPr>
              <p:grpSpPr>
                <a:xfrm>
                  <a:off x="3275704" y="4874190"/>
                  <a:ext cx="952937" cy="226842"/>
                  <a:chOff x="3283998" y="4938264"/>
                  <a:chExt cx="952937" cy="155611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xmlns="" id="{19ECE395-8F5A-4782-A02C-833B1300B39A}"/>
                      </a:ext>
                    </a:extLst>
                  </p:cNvPr>
                  <p:cNvSpPr/>
                  <p:nvPr/>
                </p:nvSpPr>
                <p:spPr>
                  <a:xfrm>
                    <a:off x="3283998" y="5000145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xmlns="" id="{B175E9DD-D79C-46A2-B150-660B5B057BA4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38264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10640930-82FF-4B63-9006-8FD01BFDD051}"/>
                    </a:ext>
                  </a:extLst>
                </p:cNvPr>
                <p:cNvSpPr/>
                <p:nvPr/>
              </p:nvSpPr>
              <p:spPr>
                <a:xfrm>
                  <a:off x="3729312" y="4218785"/>
                  <a:ext cx="45719" cy="66599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27E865AF-C34B-4DAC-9CAE-28FFBC6DFA4C}"/>
                </a:ext>
              </a:extLst>
            </p:cNvPr>
            <p:cNvSpPr/>
            <p:nvPr/>
          </p:nvSpPr>
          <p:spPr>
            <a:xfrm>
              <a:off x="2756658" y="2800217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F47355B9-5950-4BFA-B49A-0D7DDBCA930D}"/>
                </a:ext>
              </a:extLst>
            </p:cNvPr>
            <p:cNvSpPr/>
            <p:nvPr/>
          </p:nvSpPr>
          <p:spPr>
            <a:xfrm>
              <a:off x="6425744" y="2876240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7B68CC-0133-4155-8B05-C5CCA75C6B6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5637" y="2369203"/>
            <a:ext cx="745144" cy="11803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5D6FFA45-0C83-4B70-94DF-404B934A116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405" y="2391316"/>
            <a:ext cx="745144" cy="118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DCF84F-D5C9-4724-97F3-767B96FD6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7" b="89646" l="4235" r="96254">
                        <a14:foregroundMark x1="7003" y1="63488" x2="7003" y2="63488"/>
                        <a14:foregroundMark x1="6189" y1="73569" x2="6189" y2="73569"/>
                        <a14:foregroundMark x1="5375" y1="62125" x2="5375" y2="62125"/>
                        <a14:foregroundMark x1="5049" y1="74932" x2="10098" y2="72207"/>
                        <a14:foregroundMark x1="4397" y1="63488" x2="4397" y2="63488"/>
                        <a14:foregroundMark x1="50163" y1="24251" x2="54397" y2="17439"/>
                        <a14:foregroundMark x1="39414" y1="36512" x2="48046" y2="28883"/>
                        <a14:foregroundMark x1="38436" y1="31063" x2="51466" y2="24523"/>
                        <a14:foregroundMark x1="51466" y1="24523" x2="51466" y2="24523"/>
                        <a14:foregroundMark x1="42834" y1="30245" x2="32736" y2="40054"/>
                        <a14:foregroundMark x1="90879" y1="72752" x2="90879" y2="72752"/>
                        <a14:foregroundMark x1="88599" y1="56131" x2="94951" y2="79019"/>
                        <a14:foregroundMark x1="96254" y1="81744" x2="96254" y2="81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90" y="2181006"/>
            <a:ext cx="2555572" cy="152751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CCEEC05-CB5C-4FAF-8E3A-1F67E41B582B}"/>
              </a:ext>
            </a:extLst>
          </p:cNvPr>
          <p:cNvSpPr txBox="1"/>
          <p:nvPr/>
        </p:nvSpPr>
        <p:spPr>
          <a:xfrm>
            <a:off x="1424995" y="5320106"/>
            <a:ext cx="453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7FA4F1-283D-44BC-B62D-85EC457C16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4203" y="1805641"/>
            <a:ext cx="2461298" cy="350085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07DBE32-E420-4FEB-930F-B21D8CFDDC61}"/>
              </a:ext>
            </a:extLst>
          </p:cNvPr>
          <p:cNvSpPr txBox="1"/>
          <p:nvPr/>
        </p:nvSpPr>
        <p:spPr>
          <a:xfrm>
            <a:off x="6706413" y="5343664"/>
            <a:ext cx="524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238" name="TextBox1" r:id="rId2" imgW="584280" imgH="527040"/>
        </mc:Choice>
        <mc:Fallback>
          <p:control name="TextBox1" r:id="rId2" imgW="584280" imgH="5270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7225" y="5341938"/>
                  <a:ext cx="585788" cy="525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39" name="TextBox2" r:id="rId3" imgW="584280" imgH="527040"/>
        </mc:Choice>
        <mc:Fallback>
          <p:control name="TextBox2" r:id="rId3" imgW="584280" imgH="5270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99750" y="5343525"/>
                  <a:ext cx="585788" cy="525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2B0D14-F0F7-4D6D-AD26-063F3319B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3319B9E-E4D3-4626-AF7D-B9B6D6B75E15}"/>
              </a:ext>
            </a:extLst>
          </p:cNvPr>
          <p:cNvGrpSpPr/>
          <p:nvPr/>
        </p:nvGrpSpPr>
        <p:grpSpPr>
          <a:xfrm>
            <a:off x="2306503" y="1161607"/>
            <a:ext cx="9015129" cy="5119264"/>
            <a:chOff x="1874972" y="1721536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78B2BC3-1070-46B4-9971-83C2DDEE39CA}"/>
                </a:ext>
              </a:extLst>
            </p:cNvPr>
            <p:cNvSpPr txBox="1"/>
            <p:nvPr/>
          </p:nvSpPr>
          <p:spPr>
            <a:xfrm>
              <a:off x="2756688" y="3116146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</a:t>
              </a:r>
              <a:r>
                <a:rPr lang="en-US" sz="2400" dirty="0" err="1"/>
                <a:t>qnhữngua</a:t>
              </a:r>
              <a:r>
                <a:rPr lang="en-US" sz="2400" dirty="0"/>
                <a:t>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r>
                <a:rPr lang="en-US" sz="2400" dirty="0"/>
                <a:t>!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4323B72-A79B-48BE-8570-4D0502BA6F52}"/>
              </a:ext>
            </a:extLst>
          </p:cNvPr>
          <p:cNvSpPr/>
          <p:nvPr/>
        </p:nvSpPr>
        <p:spPr>
          <a:xfrm>
            <a:off x="2150201" y="4438843"/>
            <a:ext cx="9115095" cy="22424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861" y="484935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540821C-5544-477C-890B-47D5AF6E6F25}"/>
              </a:ext>
            </a:extLst>
          </p:cNvPr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Giỏ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F9B6E3-7F57-44EF-A70F-C5D8C76B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8667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988" y="432477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282A92-3628-43C2-AB9C-7864DD63004A}"/>
              </a:ext>
            </a:extLst>
          </p:cNvPr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ngỗng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4146BC8-6A7B-4019-8554-A976A820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1845"/>
            <a:stretch/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>
            <a:extLst>
              <a:ext uri="{FF2B5EF4-FFF2-40B4-BE49-F238E27FC236}">
                <a16:creationId xmlns:a16="http://schemas.microsoft.com/office/drawing/2014/main" xmlns="" id="{F5D0B708-E798-406D-8645-3B42D8FF7B19}"/>
              </a:ext>
            </a:extLst>
          </p:cNvPr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997" y="4827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38654" y="4130245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40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D1C7C7D-281C-498C-93E2-40B548A413B6}"/>
              </a:ext>
            </a:extLst>
          </p:cNvPr>
          <p:cNvGrpSpPr/>
          <p:nvPr/>
        </p:nvGrpSpPr>
        <p:grpSpPr>
          <a:xfrm>
            <a:off x="3004074" y="446654"/>
            <a:ext cx="5762848" cy="2636291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E897E1B-8A63-40D1-A858-D348B359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9384"/>
            <a:stretch/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D92535F-A078-49C2-8575-62FFAC3311D4}"/>
                </a:ext>
              </a:extLst>
            </p:cNvPr>
            <p:cNvSpPr/>
            <p:nvPr/>
          </p:nvSpPr>
          <p:spPr>
            <a:xfrm>
              <a:off x="3622981" y="1793969"/>
              <a:ext cx="452503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bóng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…. 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1kg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:a16="http://schemas.microsoft.com/office/drawing/2014/main" xmlns="" id="{90E2F988-2AC9-4C7B-8AE3-B7F86E52F88B}"/>
              </a:ext>
            </a:extLst>
          </p:cNvPr>
          <p:cNvSpPr/>
          <p:nvPr/>
        </p:nvSpPr>
        <p:spPr>
          <a:xfrm>
            <a:off x="6521399" y="415381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36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426" y="446654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852" y="521911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 9 kg</a:t>
            </a:r>
          </a:p>
        </p:txBody>
      </p:sp>
      <p:sp>
        <p:nvSpPr>
          <p:cNvPr id="14" name="C"/>
          <p:cNvSpPr/>
          <p:nvPr/>
        </p:nvSpPr>
        <p:spPr>
          <a:xfrm>
            <a:off x="6207074" y="4039277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15" name="B"/>
          <p:cNvSpPr/>
          <p:nvPr/>
        </p:nvSpPr>
        <p:spPr>
          <a:xfrm>
            <a:off x="1922351" y="5219110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16" name="D"/>
          <p:cNvSpPr/>
          <p:nvPr/>
        </p:nvSpPr>
        <p:spPr>
          <a:xfrm>
            <a:off x="1922351" y="4070234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14 kg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48BD44-BB22-4A21-9C54-7BE1A61FA509}"/>
              </a:ext>
            </a:extLst>
          </p:cNvPr>
          <p:cNvGrpSpPr/>
          <p:nvPr/>
        </p:nvGrpSpPr>
        <p:grpSpPr>
          <a:xfrm>
            <a:off x="2867191" y="497486"/>
            <a:ext cx="6018029" cy="2290521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3036101" y="882133"/>
              <a:ext cx="560307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kg + 8 kg – 5 kg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85" y="152095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338"/>
            <a:ext cx="12191999" cy="6406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5905B9-018B-47CF-98CB-AFFC525F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56AA11-82DC-4EE8-BB83-92F26CD3A7D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BA355B-D025-408F-9159-0BAC82A179A6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71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5087CF-D6AC-4674-882F-4A0C221DF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DF8AF2C3-DD25-4420-930E-9C2FB54304D9}"/>
              </a:ext>
            </a:extLst>
          </p:cNvPr>
          <p:cNvSpPr txBox="1"/>
          <p:nvPr/>
        </p:nvSpPr>
        <p:spPr>
          <a:xfrm>
            <a:off x="3536494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14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EE6DC7-1A02-4957-B2FB-F378FCAAE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CC9E43-EC7A-4629-BA85-6463DC3E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067" y="1707441"/>
            <a:ext cx="5533583" cy="43298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4B1C86-9BF1-4FE7-89E6-A13D25A881AA}"/>
              </a:ext>
            </a:extLst>
          </p:cNvPr>
          <p:cNvSpPr/>
          <p:nvPr/>
        </p:nvSpPr>
        <p:spPr>
          <a:xfrm>
            <a:off x="3628505" y="260891"/>
            <a:ext cx="51283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NẶNG HƠN, </a:t>
            </a:r>
          </a:p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NHẸ HƠN?</a:t>
            </a:r>
          </a:p>
        </p:txBody>
      </p:sp>
    </p:spTree>
    <p:extLst>
      <p:ext uri="{BB962C8B-B14F-4D97-AF65-F5344CB8AC3E}">
        <p14:creationId xmlns:p14="http://schemas.microsoft.com/office/powerpoint/2010/main" val="33892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xmlns="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FBF024B6-3A1E-47AF-9522-A1CF440A3837}"/>
              </a:ext>
            </a:extLst>
          </p:cNvPr>
          <p:cNvCxnSpPr>
            <a:cxnSpLocks/>
          </p:cNvCxnSpPr>
          <p:nvPr/>
        </p:nvCxnSpPr>
        <p:spPr>
          <a:xfrm flipH="1" flipV="1">
            <a:off x="6004800" y="3264749"/>
            <a:ext cx="81339" cy="46036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409A4FA-05DF-4463-9B0C-D949D74A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361" y="4946880"/>
            <a:ext cx="4551837" cy="1072442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B1262AD6-E1D3-4849-B356-C8F84F9ACA70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3264749"/>
            <a:ext cx="1" cy="50102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824958" y="3264749"/>
            <a:ext cx="271044" cy="51336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DE4F6D7-2F99-452A-99CC-157974B41967}"/>
              </a:ext>
            </a:extLst>
          </p:cNvPr>
          <p:cNvGrpSpPr/>
          <p:nvPr/>
        </p:nvGrpSpPr>
        <p:grpSpPr>
          <a:xfrm>
            <a:off x="2778177" y="2380828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xmlns="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xmlns="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DF1AECB7-C76D-428B-B577-B4C4BB436843}"/>
              </a:ext>
            </a:extLst>
          </p:cNvPr>
          <p:cNvSpPr/>
          <p:nvPr/>
        </p:nvSpPr>
        <p:spPr>
          <a:xfrm>
            <a:off x="2797933" y="1804559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01D85E59-14BD-4AAF-B73B-249081A953FA}"/>
              </a:ext>
            </a:extLst>
          </p:cNvPr>
          <p:cNvSpPr/>
          <p:nvPr/>
        </p:nvSpPr>
        <p:spPr>
          <a:xfrm>
            <a:off x="7344609" y="1851983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AF9E528-97E8-4E11-9AB8-CDB350785303}"/>
              </a:ext>
            </a:extLst>
          </p:cNvPr>
          <p:cNvGrpSpPr/>
          <p:nvPr/>
        </p:nvGrpSpPr>
        <p:grpSpPr>
          <a:xfrm flipH="1">
            <a:off x="2553792" y="966181"/>
            <a:ext cx="2535815" cy="1498063"/>
            <a:chOff x="2457379" y="3144609"/>
            <a:chExt cx="1409772" cy="1344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57379" y="3144609"/>
              <a:ext cx="1409772" cy="1301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172CA3A-110C-4BC5-A51D-6521310B9EC1}"/>
                </a:ext>
              </a:extLst>
            </p:cNvPr>
            <p:cNvSpPr txBox="1"/>
            <p:nvPr/>
          </p:nvSpPr>
          <p:spPr>
            <a:xfrm>
              <a:off x="2656267" y="3669267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27435" y="1146577"/>
            <a:ext cx="1334467" cy="132647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2A07047C-C465-4649-A6E3-745D19681D44}"/>
              </a:ext>
            </a:extLst>
          </p:cNvPr>
          <p:cNvGrpSpPr/>
          <p:nvPr/>
        </p:nvGrpSpPr>
        <p:grpSpPr>
          <a:xfrm>
            <a:off x="3181720" y="4899871"/>
            <a:ext cx="6053558" cy="1193177"/>
            <a:chOff x="1430048" y="225527"/>
            <a:chExt cx="5591599" cy="11931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xmlns="" id="{FA6D1A32-8C72-4430-979A-B9741C9EC2CA}"/>
                </a:ext>
              </a:extLst>
            </p:cNvPr>
            <p:cNvSpPr/>
            <p:nvPr/>
          </p:nvSpPr>
          <p:spPr>
            <a:xfrm>
              <a:off x="1430048" y="225527"/>
              <a:ext cx="5170645" cy="11931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1F62E831-D976-4E69-950F-44C39AA6BD8E}"/>
                </a:ext>
              </a:extLst>
            </p:cNvPr>
            <p:cNvSpPr txBox="1"/>
            <p:nvPr/>
          </p:nvSpPr>
          <p:spPr>
            <a:xfrm>
              <a:off x="1781511" y="323477"/>
              <a:ext cx="52401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B9F7989B-D416-4015-A3E8-095287386939}"/>
              </a:ext>
            </a:extLst>
          </p:cNvPr>
          <p:cNvGrpSpPr/>
          <p:nvPr/>
        </p:nvGrpSpPr>
        <p:grpSpPr>
          <a:xfrm>
            <a:off x="4995418" y="289351"/>
            <a:ext cx="2645472" cy="664489"/>
            <a:chOff x="1615301" y="216130"/>
            <a:chExt cx="2692396" cy="774975"/>
          </a:xfrm>
          <a:solidFill>
            <a:srgbClr val="00FF00"/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E7CEBF58-CF15-4F91-B2EA-B4F6EEB0E6C7}"/>
                </a:ext>
              </a:extLst>
            </p:cNvPr>
            <p:cNvSpPr/>
            <p:nvPr/>
          </p:nvSpPr>
          <p:spPr>
            <a:xfrm>
              <a:off x="1615301" y="216130"/>
              <a:ext cx="2692396" cy="774975"/>
            </a:xfrm>
            <a:prstGeom prst="roundRect">
              <a:avLst>
                <a:gd name="adj" fmla="val 36253"/>
              </a:avLst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005E5D75-3592-4942-AB90-0FC1D5F5BC70}"/>
                </a:ext>
              </a:extLst>
            </p:cNvPr>
            <p:cNvSpPr txBox="1"/>
            <p:nvPr/>
          </p:nvSpPr>
          <p:spPr>
            <a:xfrm>
              <a:off x="1781511" y="323477"/>
              <a:ext cx="2400264" cy="5384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0143 0.0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1829 L -0.00208 0.1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0352 0.02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949 L 0.00834 0.037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8889 L 0.00143 0.068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185 L -0.00208 0.084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BB6C59-021A-499F-978A-2D8352D24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819406" y="3186112"/>
            <a:ext cx="664834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067F496-C9AF-451F-9A17-5831D37FFDA7}"/>
              </a:ext>
            </a:extLst>
          </p:cNvPr>
          <p:cNvSpPr/>
          <p:nvPr/>
        </p:nvSpPr>
        <p:spPr>
          <a:xfrm>
            <a:off x="0" y="0"/>
            <a:ext cx="12192000" cy="6440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C61E93CB-67A4-45D6-B308-D099AD045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29284" y="513443"/>
            <a:ext cx="8902839" cy="5153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0140CC-D929-4A5C-9E43-5246B3722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7111" y1="67354" x2="86889" y2="79038"/>
                        <a14:foregroundMark x1="84667" y1="95876" x2="84667" y2="95876"/>
                        <a14:foregroundMark x1="90889" y1="95533" x2="90889" y2="95533"/>
                        <a14:foregroundMark x1="80222" y1="77320" x2="80222" y2="77320"/>
                        <a14:foregroundMark x1="60000" y1="78694" x2="69026" y2="81144"/>
                        <a14:foregroundMark x1="75280" y1="77202" x2="78889" y2="76632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</a14:backgroundRemoval>
                    </a14:imgEffect>
                  </a14:imgLayer>
                </a14:imgProps>
              </a:ext>
            </a:extLst>
          </a:blip>
          <a:srcRect l="-850" t="38956" r="72052" b="1566"/>
          <a:stretch/>
        </p:blipFill>
        <p:spPr>
          <a:xfrm>
            <a:off x="-246978" y="2532620"/>
            <a:ext cx="2914022" cy="38918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3051EF5-A979-4D29-B701-726577B48D0A}"/>
              </a:ext>
            </a:extLst>
          </p:cNvPr>
          <p:cNvGrpSpPr/>
          <p:nvPr/>
        </p:nvGrpSpPr>
        <p:grpSpPr>
          <a:xfrm>
            <a:off x="5881544" y="1451120"/>
            <a:ext cx="1368285" cy="1946367"/>
            <a:chOff x="2457380" y="2487480"/>
            <a:chExt cx="1409772" cy="26154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FEEF6CC-8622-4355-BF0C-F29CFB74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80" y="2487480"/>
              <a:ext cx="1409772" cy="26154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A0901CB-6306-436D-AF8F-3020516074DA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59EF06-2D71-4F04-BD70-84A7CE23B93D}"/>
              </a:ext>
            </a:extLst>
          </p:cNvPr>
          <p:cNvSpPr txBox="1"/>
          <p:nvPr/>
        </p:nvSpPr>
        <p:spPr>
          <a:xfrm>
            <a:off x="4426727" y="3394220"/>
            <a:ext cx="4499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ki-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AB6BBB-4249-4893-A08C-9337144F332F}"/>
              </a:ext>
            </a:extLst>
          </p:cNvPr>
          <p:cNvSpPr txBox="1"/>
          <p:nvPr/>
        </p:nvSpPr>
        <p:spPr>
          <a:xfrm>
            <a:off x="4287554" y="4042020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7682BC-0F82-4ECE-90E8-CA02ED788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/>
        </p:blipFill>
        <p:spPr>
          <a:xfrm>
            <a:off x="9666513" y="2612571"/>
            <a:ext cx="2796791" cy="37319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D71D1F71-0284-434E-A76A-410C91287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78762" y="223117"/>
            <a:ext cx="2361598" cy="17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xmlns="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87538" y="3294860"/>
            <a:ext cx="308463" cy="48325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xmlns="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xmlns="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AF9E528-97E8-4E11-9AB8-CDB350785303}"/>
              </a:ext>
            </a:extLst>
          </p:cNvPr>
          <p:cNvGrpSpPr/>
          <p:nvPr/>
        </p:nvGrpSpPr>
        <p:grpSpPr>
          <a:xfrm>
            <a:off x="3233141" y="1016543"/>
            <a:ext cx="1245891" cy="1669498"/>
            <a:chOff x="2457379" y="2487480"/>
            <a:chExt cx="1409772" cy="26154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79" y="2487480"/>
              <a:ext cx="1409772" cy="26154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2377" l="7576" r="95455">
                        <a14:foregroundMark x1="50758" y1="57399" x2="70833" y2="58744"/>
                        <a14:foregroundMark x1="23485" y1="58744" x2="71591" y2="58744"/>
                        <a14:foregroundMark x1="96212" y1="26906" x2="96212" y2="26906"/>
                        <a14:foregroundMark x1="58712" y1="92377" x2="58712" y2="92377"/>
                        <a14:foregroundMark x1="7576" y1="78924" x2="7576" y2="78924"/>
                        <a14:foregroundMark x1="70833" y1="61883" x2="70833" y2="61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501" y="770290"/>
            <a:ext cx="2011854" cy="169940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xmlns="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8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59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833 0.037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xmlns="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38413" y="3369985"/>
            <a:ext cx="357587" cy="4081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xmlns="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xmlns="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AF9E528-97E8-4E11-9AB8-CDB350785303}"/>
              </a:ext>
            </a:extLst>
          </p:cNvPr>
          <p:cNvGrpSpPr/>
          <p:nvPr/>
        </p:nvGrpSpPr>
        <p:grpSpPr>
          <a:xfrm>
            <a:off x="2781633" y="478161"/>
            <a:ext cx="2186819" cy="2186819"/>
            <a:chOff x="1946481" y="1644032"/>
            <a:chExt cx="2474467" cy="34259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46481" y="1644032"/>
              <a:ext cx="2474467" cy="34259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8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31631" y="1246933"/>
            <a:ext cx="1021106" cy="136479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xmlns="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kẹo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kg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3A1F974-1172-4F62-ABFB-EBD53480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7277" y="1264936"/>
            <a:ext cx="1021106" cy="13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2.29167E-6 0.0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4.58333E-6 0.059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794 0.041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2C087D-3A42-412B-8B35-1E8BA11BB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5100"/>
            <a:ext cx="452958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5083</TotalTime>
  <Words>335</Words>
  <Application>Microsoft Office PowerPoint</Application>
  <PresentationFormat>Custom</PresentationFormat>
  <Paragraphs>53</Paragraphs>
  <Slides>19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695</cp:revision>
  <dcterms:created xsi:type="dcterms:W3CDTF">2021-02-20T02:56:00Z</dcterms:created>
  <dcterms:modified xsi:type="dcterms:W3CDTF">2021-12-02T04:34:28Z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