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325" r:id="rId3"/>
    <p:sldId id="257" r:id="rId4"/>
    <p:sldId id="399" r:id="rId5"/>
    <p:sldId id="402" r:id="rId6"/>
    <p:sldId id="362" r:id="rId7"/>
    <p:sldId id="579" r:id="rId8"/>
    <p:sldId id="583" r:id="rId9"/>
    <p:sldId id="385" r:id="rId10"/>
    <p:sldId id="582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6B9B8"/>
    <a:srgbClr val="00FF00"/>
    <a:srgbClr val="FF66CC"/>
    <a:srgbClr val="006600"/>
    <a:srgbClr val="0000FF"/>
    <a:srgbClr val="FCD5B5"/>
    <a:srgbClr val="F8CBAD"/>
    <a:srgbClr val="FFFFCC"/>
    <a:srgbClr val="51B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540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32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F17437F-A320-41AE-8AEE-03388B65FC54}" type="datetime1">
              <a:rPr lang="en-US" smtClean="0"/>
              <a:t>12/3/2024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1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12/3/2024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93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t>12/3/2024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14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81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13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69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35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852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12/3/2024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31BAB4-56E3-487E-AEAB-FF12E9AF418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83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12/3/2024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828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42" Type="http://schemas.openxmlformats.org/officeDocument/2006/relationships/slideLayout" Target="../slideLayouts/slideLayout73.xml"/><Relationship Id="rId47" Type="http://schemas.openxmlformats.org/officeDocument/2006/relationships/slideLayout" Target="../slideLayouts/slideLayout78.xml"/><Relationship Id="rId50" Type="http://schemas.openxmlformats.org/officeDocument/2006/relationships/slideLayout" Target="../slideLayouts/slideLayout81.xml"/><Relationship Id="rId55" Type="http://schemas.openxmlformats.org/officeDocument/2006/relationships/slideLayout" Target="../slideLayouts/slideLayout86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9.xml"/><Relationship Id="rId46" Type="http://schemas.openxmlformats.org/officeDocument/2006/relationships/slideLayout" Target="../slideLayouts/slideLayout77.xml"/><Relationship Id="rId59" Type="http://schemas.openxmlformats.org/officeDocument/2006/relationships/slideLayout" Target="../slideLayouts/slideLayout90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72.xml"/><Relationship Id="rId54" Type="http://schemas.openxmlformats.org/officeDocument/2006/relationships/slideLayout" Target="../slideLayouts/slideLayout85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40" Type="http://schemas.openxmlformats.org/officeDocument/2006/relationships/slideLayout" Target="../slideLayouts/slideLayout71.xml"/><Relationship Id="rId45" Type="http://schemas.openxmlformats.org/officeDocument/2006/relationships/slideLayout" Target="../slideLayouts/slideLayout76.xml"/><Relationship Id="rId53" Type="http://schemas.openxmlformats.org/officeDocument/2006/relationships/slideLayout" Target="../slideLayouts/slideLayout84.xml"/><Relationship Id="rId58" Type="http://schemas.openxmlformats.org/officeDocument/2006/relationships/slideLayout" Target="../slideLayouts/slideLayout89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49" Type="http://schemas.openxmlformats.org/officeDocument/2006/relationships/slideLayout" Target="../slideLayouts/slideLayout80.xml"/><Relationship Id="rId57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4" Type="http://schemas.openxmlformats.org/officeDocument/2006/relationships/slideLayout" Target="../slideLayouts/slideLayout75.xml"/><Relationship Id="rId52" Type="http://schemas.openxmlformats.org/officeDocument/2006/relationships/slideLayout" Target="../slideLayouts/slideLayout8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74.xml"/><Relationship Id="rId48" Type="http://schemas.openxmlformats.org/officeDocument/2006/relationships/slideLayout" Target="../slideLayouts/slideLayout79.xml"/><Relationship Id="rId56" Type="http://schemas.openxmlformats.org/officeDocument/2006/relationships/slideLayout" Target="../slideLayouts/slideLayout87.xml"/><Relationship Id="rId8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82.xml"/><Relationship Id="rId3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649" r:id="rId13"/>
    <p:sldLayoutId id="2147483753" r:id="rId14"/>
    <p:sldLayoutId id="2147483752" r:id="rId15"/>
    <p:sldLayoutId id="2147483751" r:id="rId16"/>
    <p:sldLayoutId id="2147483750" r:id="rId17"/>
    <p:sldLayoutId id="2147483749" r:id="rId18"/>
    <p:sldLayoutId id="2147483748" r:id="rId19"/>
    <p:sldLayoutId id="2147483652" r:id="rId20"/>
    <p:sldLayoutId id="2147483653" r:id="rId21"/>
    <p:sldLayoutId id="2147483654" r:id="rId22"/>
    <p:sldLayoutId id="2147483655" r:id="rId23"/>
    <p:sldLayoutId id="2147483754" r:id="rId24"/>
    <p:sldLayoutId id="2147483737" r:id="rId25"/>
    <p:sldLayoutId id="2147483733" r:id="rId26"/>
    <p:sldLayoutId id="2147483657" r:id="rId27"/>
    <p:sldLayoutId id="2147483658" r:id="rId28"/>
    <p:sldLayoutId id="2147483659" r:id="rId29"/>
    <p:sldLayoutId id="2147483660" r:id="rId30"/>
    <p:sldLayoutId id="214748366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67" r:id="rId52"/>
    <p:sldLayoutId id="2147483668" r:id="rId53"/>
    <p:sldLayoutId id="2147483669" r:id="rId54"/>
    <p:sldLayoutId id="2147483670" r:id="rId55"/>
    <p:sldLayoutId id="2147483671" r:id="rId56"/>
    <p:sldLayoutId id="2147483672" r:id="rId57"/>
    <p:sldLayoutId id="2147483673" r:id="rId58"/>
    <p:sldLayoutId id="2147483674" r:id="rId5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slideLayout" Target="../slideLayouts/slideLayout32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image" Target="../media/image14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image" Target="../media/image15.jpg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image" Target="../media/image13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image" Target="../media/image9.PNG"/><Relationship Id="rId30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9.wmf"/><Relationship Id="rId3" Type="http://schemas.openxmlformats.org/officeDocument/2006/relationships/control" Target="../activeX/activeX26.xml"/><Relationship Id="rId7" Type="http://schemas.openxmlformats.org/officeDocument/2006/relationships/control" Target="../activeX/activeX30.xml"/><Relationship Id="rId12" Type="http://schemas.openxmlformats.org/officeDocument/2006/relationships/image" Target="../media/image18.wmf"/><Relationship Id="rId2" Type="http://schemas.openxmlformats.org/officeDocument/2006/relationships/control" Target="../activeX/activeX25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29.xml"/><Relationship Id="rId11" Type="http://schemas.openxmlformats.org/officeDocument/2006/relationships/image" Target="../media/image17.wmf"/><Relationship Id="rId5" Type="http://schemas.openxmlformats.org/officeDocument/2006/relationships/control" Target="../activeX/activeX28.xml"/><Relationship Id="rId15" Type="http://schemas.openxmlformats.org/officeDocument/2006/relationships/image" Target="../media/image21.wmf"/><Relationship Id="rId10" Type="http://schemas.openxmlformats.org/officeDocument/2006/relationships/image" Target="../media/image23.png"/><Relationship Id="rId4" Type="http://schemas.openxmlformats.org/officeDocument/2006/relationships/control" Target="../activeX/activeX27.xml"/><Relationship Id="rId9" Type="http://schemas.openxmlformats.org/officeDocument/2006/relationships/image" Target="../media/image9.PNG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" y="2191879"/>
            <a:ext cx="12081164" cy="165576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13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37: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10387" y="181195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375258" y="628964"/>
            <a:ext cx="840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52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A3B39-8A7B-4D0B-98AB-98E78A89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77" b="31129"/>
          <a:stretch/>
        </p:blipFill>
        <p:spPr>
          <a:xfrm flipH="1">
            <a:off x="0" y="0"/>
            <a:ext cx="12192000" cy="6372225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096000" y="2953610"/>
            <a:ext cx="444879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+mj-lt"/>
                <a:ea typeface="Times New Roman"/>
                <a:cs typeface="Times New Roman"/>
                <a:sym typeface="Times New Roman"/>
              </a:rPr>
              <a:t>LUYỆN TẬP THỰC HÀNH</a:t>
            </a: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6195F90-9FB6-483D-A538-9D5DCF27408E}"/>
              </a:ext>
            </a:extLst>
          </p:cNvPr>
          <p:cNvSpPr/>
          <p:nvPr/>
        </p:nvSpPr>
        <p:spPr>
          <a:xfrm>
            <a:off x="1998392" y="1740871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50F8743-5C13-4C9A-A0F2-852C48F7D484}"/>
              </a:ext>
            </a:extLst>
          </p:cNvPr>
          <p:cNvSpPr/>
          <p:nvPr/>
        </p:nvSpPr>
        <p:spPr>
          <a:xfrm>
            <a:off x="5362290" y="1706361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1D0CEC28-0EDC-4531-B5B3-916BCC29C98E}"/>
              </a:ext>
            </a:extLst>
          </p:cNvPr>
          <p:cNvSpPr/>
          <p:nvPr/>
        </p:nvSpPr>
        <p:spPr>
          <a:xfrm>
            <a:off x="8899038" y="1664343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542F10F-0619-4FB1-81DC-B063482EAEC6}"/>
              </a:ext>
            </a:extLst>
          </p:cNvPr>
          <p:cNvGrpSpPr/>
          <p:nvPr/>
        </p:nvGrpSpPr>
        <p:grpSpPr>
          <a:xfrm>
            <a:off x="4053268" y="277098"/>
            <a:ext cx="4061308" cy="628893"/>
            <a:chOff x="-3369817" y="382608"/>
            <a:chExt cx="4484528" cy="744540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2365D95C-2EC1-4A67-9111-364167102B96}"/>
                </a:ext>
              </a:extLst>
            </p:cNvPr>
            <p:cNvSpPr/>
            <p:nvPr/>
          </p:nvSpPr>
          <p:spPr>
            <a:xfrm>
              <a:off x="-3369817" y="382608"/>
              <a:ext cx="4484528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6F69E39-605B-4B75-9269-30BBCFFEF7E4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681CF9E7-F0E6-4F74-BCAD-7451E6A8017A}"/>
              </a:ext>
            </a:extLst>
          </p:cNvPr>
          <p:cNvSpPr txBox="1"/>
          <p:nvPr/>
        </p:nvSpPr>
        <p:spPr>
          <a:xfrm>
            <a:off x="2545610" y="174383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58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8C46F7E-46D2-4307-80D4-9CBC874BACEB}"/>
              </a:ext>
            </a:extLst>
          </p:cNvPr>
          <p:cNvCxnSpPr>
            <a:cxnSpLocks/>
          </p:cNvCxnSpPr>
          <p:nvPr/>
        </p:nvCxnSpPr>
        <p:spPr>
          <a:xfrm>
            <a:off x="2318589" y="278566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0D1B710A-9031-43FD-BB78-58726E2BD674}"/>
              </a:ext>
            </a:extLst>
          </p:cNvPr>
          <p:cNvSpPr txBox="1"/>
          <p:nvPr/>
        </p:nvSpPr>
        <p:spPr>
          <a:xfrm>
            <a:off x="2291955" y="200544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E1575A15-711F-4F64-A059-1B6F44D42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489544" y="2629920"/>
            <a:ext cx="680248" cy="89289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6A4D8D0-9A2A-4D3B-A4CD-E08193931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8624714" y="2595223"/>
            <a:ext cx="513182" cy="84635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A286254-4A43-4EF6-998A-AF0286299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068056" y="2522269"/>
            <a:ext cx="550849" cy="99252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6872393-8509-4B71-9B26-4B1485D5A51B}"/>
              </a:ext>
            </a:extLst>
          </p:cNvPr>
          <p:cNvSpPr txBox="1"/>
          <p:nvPr/>
        </p:nvSpPr>
        <p:spPr>
          <a:xfrm>
            <a:off x="1824098" y="1070130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58 + 17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63B9E76-F6A2-459E-BF20-2AB7A397FEED}"/>
              </a:ext>
            </a:extLst>
          </p:cNvPr>
          <p:cNvSpPr txBox="1"/>
          <p:nvPr/>
        </p:nvSpPr>
        <p:spPr>
          <a:xfrm>
            <a:off x="1866266" y="372475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85 - 68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8636B6-A89A-4AF9-8B97-E7BB1C634F2C}"/>
              </a:ext>
            </a:extLst>
          </p:cNvPr>
          <p:cNvSpPr txBox="1"/>
          <p:nvPr/>
        </p:nvSpPr>
        <p:spPr>
          <a:xfrm>
            <a:off x="8739418" y="1005706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49 + 9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0C5007A-C0BE-427C-8364-F5765363A879}"/>
              </a:ext>
            </a:extLst>
          </p:cNvPr>
          <p:cNvSpPr txBox="1"/>
          <p:nvPr/>
        </p:nvSpPr>
        <p:spPr>
          <a:xfrm>
            <a:off x="2533165" y="2280016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17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6AB6F4-6016-4439-937D-6467543F6C5A}"/>
              </a:ext>
            </a:extLst>
          </p:cNvPr>
          <p:cNvSpPr txBox="1"/>
          <p:nvPr/>
        </p:nvSpPr>
        <p:spPr>
          <a:xfrm>
            <a:off x="5914367" y="170079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028E3D2-34DA-41B8-97F6-C52A7822EB89}"/>
              </a:ext>
            </a:extLst>
          </p:cNvPr>
          <p:cNvCxnSpPr>
            <a:cxnSpLocks/>
          </p:cNvCxnSpPr>
          <p:nvPr/>
        </p:nvCxnSpPr>
        <p:spPr>
          <a:xfrm>
            <a:off x="5706081" y="275150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43DDEDE6-1826-4960-B453-DACFE11180BE}"/>
              </a:ext>
            </a:extLst>
          </p:cNvPr>
          <p:cNvSpPr txBox="1"/>
          <p:nvPr/>
        </p:nvSpPr>
        <p:spPr>
          <a:xfrm>
            <a:off x="5670640" y="190668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+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0B35479-2AA8-4E6D-BEA9-7433AAAAB819}"/>
              </a:ext>
            </a:extLst>
          </p:cNvPr>
          <p:cNvSpPr txBox="1"/>
          <p:nvPr/>
        </p:nvSpPr>
        <p:spPr>
          <a:xfrm>
            <a:off x="5913139" y="2250400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E965598-2811-47F2-999C-CCAFF888EFD1}"/>
              </a:ext>
            </a:extLst>
          </p:cNvPr>
          <p:cNvSpPr txBox="1"/>
          <p:nvPr/>
        </p:nvSpPr>
        <p:spPr>
          <a:xfrm>
            <a:off x="9479705" y="1682919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49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77DCF19-6A0F-4EB2-946B-44C5EE093561}"/>
              </a:ext>
            </a:extLst>
          </p:cNvPr>
          <p:cNvCxnSpPr>
            <a:cxnSpLocks/>
          </p:cNvCxnSpPr>
          <p:nvPr/>
        </p:nvCxnSpPr>
        <p:spPr>
          <a:xfrm>
            <a:off x="9242812" y="269861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EDCE7AF1-0EA2-4543-931E-FCADA7BCE25D}"/>
              </a:ext>
            </a:extLst>
          </p:cNvPr>
          <p:cNvSpPr txBox="1"/>
          <p:nvPr/>
        </p:nvSpPr>
        <p:spPr>
          <a:xfrm>
            <a:off x="9226050" y="194452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B95B3B3-B40C-4C72-88C1-A3B5B02CA659}"/>
              </a:ext>
            </a:extLst>
          </p:cNvPr>
          <p:cNvSpPr txBox="1"/>
          <p:nvPr/>
        </p:nvSpPr>
        <p:spPr>
          <a:xfrm>
            <a:off x="9505848" y="2193148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9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31AF524F-9929-4A1A-8CB4-2C0146E4E758}"/>
              </a:ext>
            </a:extLst>
          </p:cNvPr>
          <p:cNvSpPr/>
          <p:nvPr/>
        </p:nvSpPr>
        <p:spPr>
          <a:xfrm>
            <a:off x="1988703" y="4491339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4D74441D-A29D-46CE-806D-F0012627225B}"/>
              </a:ext>
            </a:extLst>
          </p:cNvPr>
          <p:cNvSpPr/>
          <p:nvPr/>
        </p:nvSpPr>
        <p:spPr>
          <a:xfrm>
            <a:off x="5457764" y="4431994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9619D34A-7330-411C-AEB8-F19A9DA43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3287315" y="5302308"/>
            <a:ext cx="560866" cy="1010573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196C8A69-4610-4750-A83A-41C3F00C042C}"/>
              </a:ext>
            </a:extLst>
          </p:cNvPr>
          <p:cNvSpPr txBox="1"/>
          <p:nvPr/>
        </p:nvSpPr>
        <p:spPr>
          <a:xfrm>
            <a:off x="5255564" y="103122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31 + 69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3C00630-AFE2-4955-AFEA-AABDC69B6B52}"/>
              </a:ext>
            </a:extLst>
          </p:cNvPr>
          <p:cNvSpPr txBox="1"/>
          <p:nvPr/>
        </p:nvSpPr>
        <p:spPr>
          <a:xfrm>
            <a:off x="5303945" y="3795366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100 - 24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F0166AC-E9AC-430D-A434-CCD74CD2E022}"/>
              </a:ext>
            </a:extLst>
          </p:cNvPr>
          <p:cNvSpPr txBox="1"/>
          <p:nvPr/>
        </p:nvSpPr>
        <p:spPr>
          <a:xfrm>
            <a:off x="2541546" y="4492466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85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E84AE14-FBCE-43B0-BC57-D9A07F610850}"/>
              </a:ext>
            </a:extLst>
          </p:cNvPr>
          <p:cNvCxnSpPr>
            <a:cxnSpLocks/>
          </p:cNvCxnSpPr>
          <p:nvPr/>
        </p:nvCxnSpPr>
        <p:spPr>
          <a:xfrm>
            <a:off x="2314525" y="554317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B50D450A-D967-4095-BF4F-CA645384F934}"/>
              </a:ext>
            </a:extLst>
          </p:cNvPr>
          <p:cNvSpPr txBox="1"/>
          <p:nvPr/>
        </p:nvSpPr>
        <p:spPr>
          <a:xfrm>
            <a:off x="2287891" y="475407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-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A8D0005-9883-4489-BC8A-28ACB7DA740A}"/>
              </a:ext>
            </a:extLst>
          </p:cNvPr>
          <p:cNvSpPr txBox="1"/>
          <p:nvPr/>
        </p:nvSpPr>
        <p:spPr>
          <a:xfrm>
            <a:off x="2537508" y="5022056"/>
            <a:ext cx="635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411D5CC-2DCD-4939-ADBD-AB9422C0EBF2}"/>
              </a:ext>
            </a:extLst>
          </p:cNvPr>
          <p:cNvSpPr txBox="1"/>
          <p:nvPr/>
        </p:nvSpPr>
        <p:spPr>
          <a:xfrm>
            <a:off x="5802688" y="4445651"/>
            <a:ext cx="86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72E7CB9-88DF-4A34-8BFB-C02D3EF84E8E}"/>
              </a:ext>
            </a:extLst>
          </p:cNvPr>
          <p:cNvCxnSpPr>
            <a:cxnSpLocks/>
          </p:cNvCxnSpPr>
          <p:nvPr/>
        </p:nvCxnSpPr>
        <p:spPr>
          <a:xfrm>
            <a:off x="5763644" y="549365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76DAD075-0EDA-4C41-839C-D9714FD1F451}"/>
              </a:ext>
            </a:extLst>
          </p:cNvPr>
          <p:cNvSpPr txBox="1"/>
          <p:nvPr/>
        </p:nvSpPr>
        <p:spPr>
          <a:xfrm>
            <a:off x="5813654" y="469664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6AF9630-3FF4-4AE8-A80F-6B2B0848E790}"/>
              </a:ext>
            </a:extLst>
          </p:cNvPr>
          <p:cNvSpPr txBox="1"/>
          <p:nvPr/>
        </p:nvSpPr>
        <p:spPr>
          <a:xfrm>
            <a:off x="6038767" y="495034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24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A2DB5010-4B80-4DF8-9B95-6BA95C8C78DE}"/>
              </a:ext>
            </a:extLst>
          </p:cNvPr>
          <p:cNvSpPr/>
          <p:nvPr/>
        </p:nvSpPr>
        <p:spPr>
          <a:xfrm>
            <a:off x="8918534" y="4462709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DF455C8-0BC1-48CF-A609-D9D0A9104080}"/>
              </a:ext>
            </a:extLst>
          </p:cNvPr>
          <p:cNvSpPr txBox="1"/>
          <p:nvPr/>
        </p:nvSpPr>
        <p:spPr>
          <a:xfrm>
            <a:off x="8765628" y="3795366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72 - 6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A87D42F-D891-4A47-B870-22D966BBEA71}"/>
              </a:ext>
            </a:extLst>
          </p:cNvPr>
          <p:cNvSpPr txBox="1"/>
          <p:nvPr/>
        </p:nvSpPr>
        <p:spPr>
          <a:xfrm>
            <a:off x="9391708" y="448678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72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B242CDD-48BE-4167-AA0B-0C6B2DF35873}"/>
              </a:ext>
            </a:extLst>
          </p:cNvPr>
          <p:cNvCxnSpPr>
            <a:cxnSpLocks/>
          </p:cNvCxnSpPr>
          <p:nvPr/>
        </p:nvCxnSpPr>
        <p:spPr>
          <a:xfrm>
            <a:off x="9164687" y="552861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4FE9AC67-3C00-4EF6-8E46-0916F1D57D4D}"/>
              </a:ext>
            </a:extLst>
          </p:cNvPr>
          <p:cNvSpPr txBox="1"/>
          <p:nvPr/>
        </p:nvSpPr>
        <p:spPr>
          <a:xfrm>
            <a:off x="9205819" y="472164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60ECB9A-95ED-4D4C-B1B5-748304F0AA9A}"/>
              </a:ext>
            </a:extLst>
          </p:cNvPr>
          <p:cNvSpPr txBox="1"/>
          <p:nvPr/>
        </p:nvSpPr>
        <p:spPr>
          <a:xfrm>
            <a:off x="9601167" y="499418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</a:t>
            </a: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0E95A739-BB82-4050-9094-7F99D64E3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10283683" y="5490363"/>
            <a:ext cx="424937" cy="755672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531ABACC-9EC6-4B58-936B-2BD726FA0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6636946" y="5381146"/>
            <a:ext cx="680248" cy="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7" grpId="0"/>
      <p:bldP spid="109" grpId="0"/>
      <p:bldP spid="113" grpId="0" animBg="1"/>
      <p:bldP spid="114" grpId="0" animBg="1"/>
      <p:bldP spid="115" grpId="0" animBg="1"/>
      <p:bldP spid="116" grpId="0"/>
      <p:bldP spid="118" grpId="0"/>
      <p:bldP spid="120" grpId="0"/>
      <p:bldP spid="121" grpId="0"/>
      <p:bldP spid="123" grpId="0"/>
      <p:bldP spid="125" grpId="0"/>
      <p:bldP spid="126" grpId="0"/>
      <p:bldP spid="128" grpId="0" animBg="1"/>
      <p:bldP spid="129" grpId="0" animBg="1"/>
      <p:bldP spid="131" grpId="0" animBg="1"/>
      <p:bldP spid="132" grpId="0" animBg="1"/>
      <p:bldP spid="133" grpId="0"/>
      <p:bldP spid="135" grpId="0"/>
      <p:bldP spid="136" grpId="0"/>
      <p:bldP spid="138" grpId="0"/>
      <p:bldP spid="140" grpId="0"/>
      <p:bldP spid="141" grpId="0"/>
      <p:bldP spid="143" grpId="0" animBg="1"/>
      <p:bldP spid="144" grpId="0" animBg="1"/>
      <p:bldP spid="145" grpId="0"/>
      <p:bldP spid="147" grpId="0"/>
      <p:bldP spid="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6ABCC-02D3-41F1-A421-EA7171E97A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37755"/>
            <a:ext cx="12192000" cy="6374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A04450-5F41-4FF4-B1B6-C1BF4145154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4229929"/>
            <a:ext cx="12192000" cy="22345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3484E0-EB00-4F66-91CD-1A08A9D62EDC}"/>
              </a:ext>
            </a:extLst>
          </p:cNvPr>
          <p:cNvGrpSpPr/>
          <p:nvPr/>
        </p:nvGrpSpPr>
        <p:grpSpPr>
          <a:xfrm>
            <a:off x="1731735" y="1905861"/>
            <a:ext cx="3473311" cy="4159480"/>
            <a:chOff x="1311563" y="1657134"/>
            <a:chExt cx="2984102" cy="415948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509CF69-6A7E-4B7F-BF61-4FFD702E2DDF}"/>
                </a:ext>
              </a:extLst>
            </p:cNvPr>
            <p:cNvSpPr/>
            <p:nvPr/>
          </p:nvSpPr>
          <p:spPr>
            <a:xfrm>
              <a:off x="1523014" y="4435085"/>
              <a:ext cx="2608289" cy="71814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85B12A-FE29-4211-939C-CE1978494E7C}"/>
                </a:ext>
              </a:extLst>
            </p:cNvPr>
            <p:cNvSpPr/>
            <p:nvPr/>
          </p:nvSpPr>
          <p:spPr>
            <a:xfrm>
              <a:off x="1523013" y="3716434"/>
              <a:ext cx="2608289" cy="71814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BDCC448-E2F7-40D8-B825-31D3AF6171E7}"/>
                </a:ext>
              </a:extLst>
            </p:cNvPr>
            <p:cNvSpPr/>
            <p:nvPr/>
          </p:nvSpPr>
          <p:spPr>
            <a:xfrm>
              <a:off x="1523012" y="2996280"/>
              <a:ext cx="2608289" cy="71814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2AC6F75-7236-458F-8C3E-D9C556006A5F}"/>
                </a:ext>
              </a:extLst>
            </p:cNvPr>
            <p:cNvGrpSpPr/>
            <p:nvPr/>
          </p:nvGrpSpPr>
          <p:grpSpPr>
            <a:xfrm>
              <a:off x="1311563" y="1657134"/>
              <a:ext cx="2984102" cy="4159480"/>
              <a:chOff x="1025236" y="1784122"/>
              <a:chExt cx="2984102" cy="415948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50CCCF-E0DE-43E0-A7CE-22F5277D3614}"/>
                  </a:ext>
                </a:extLst>
              </p:cNvPr>
              <p:cNvSpPr/>
              <p:nvPr/>
            </p:nvSpPr>
            <p:spPr>
              <a:xfrm>
                <a:off x="1236687" y="5225462"/>
                <a:ext cx="2608289" cy="71814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rapezoid 35">
                <a:extLst>
                  <a:ext uri="{FF2B5EF4-FFF2-40B4-BE49-F238E27FC236}">
                    <a16:creationId xmlns:a16="http://schemas.microsoft.com/office/drawing/2014/main" id="{053B63F4-F46E-4E31-B90F-56EAFFB1FF20}"/>
                  </a:ext>
                </a:extLst>
              </p:cNvPr>
              <p:cNvSpPr/>
              <p:nvPr/>
            </p:nvSpPr>
            <p:spPr>
              <a:xfrm>
                <a:off x="1025236" y="1784122"/>
                <a:ext cx="2984102" cy="1319135"/>
              </a:xfrm>
              <a:prstGeom prst="trapezoid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5F0FE8-0066-47D3-883E-29FD53C4A300}"/>
              </a:ext>
            </a:extLst>
          </p:cNvPr>
          <p:cNvGrpSpPr/>
          <p:nvPr/>
        </p:nvGrpSpPr>
        <p:grpSpPr>
          <a:xfrm>
            <a:off x="7124555" y="1751417"/>
            <a:ext cx="3559468" cy="4336362"/>
            <a:chOff x="8544393" y="1379092"/>
            <a:chExt cx="3038008" cy="410564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20DE7D0-430C-4D42-BCCD-C36C6E7A4D4F}"/>
                </a:ext>
              </a:extLst>
            </p:cNvPr>
            <p:cNvSpPr/>
            <p:nvPr/>
          </p:nvSpPr>
          <p:spPr>
            <a:xfrm>
              <a:off x="8544393" y="2499245"/>
              <a:ext cx="3038008" cy="151625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51B4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73B53F-2F1E-4579-8427-4AC2D9C862D3}"/>
                </a:ext>
              </a:extLst>
            </p:cNvPr>
            <p:cNvGrpSpPr/>
            <p:nvPr/>
          </p:nvGrpSpPr>
          <p:grpSpPr>
            <a:xfrm>
              <a:off x="8544393" y="1379092"/>
              <a:ext cx="3038008" cy="4105649"/>
              <a:chOff x="8544393" y="1379092"/>
              <a:chExt cx="3038008" cy="410564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BB5A9EA-E07C-422C-AF76-13ECB9FF6F9D}"/>
                  </a:ext>
                </a:extLst>
              </p:cNvPr>
              <p:cNvSpPr/>
              <p:nvPr/>
            </p:nvSpPr>
            <p:spPr>
              <a:xfrm>
                <a:off x="8759253" y="4103212"/>
                <a:ext cx="2608289" cy="71814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C4A41F-7D95-4104-842E-076426423A6D}"/>
                  </a:ext>
                </a:extLst>
              </p:cNvPr>
              <p:cNvSpPr/>
              <p:nvPr/>
            </p:nvSpPr>
            <p:spPr>
              <a:xfrm>
                <a:off x="8759253" y="3384561"/>
                <a:ext cx="2608289" cy="71814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530CB65-6E30-4C33-89A1-9903C8D2355C}"/>
                  </a:ext>
                </a:extLst>
              </p:cNvPr>
              <p:cNvSpPr/>
              <p:nvPr/>
            </p:nvSpPr>
            <p:spPr>
              <a:xfrm>
                <a:off x="8759253" y="2664407"/>
                <a:ext cx="2608289" cy="71814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5229616-108C-4A21-AB76-5063E4F28244}"/>
                  </a:ext>
                </a:extLst>
              </p:cNvPr>
              <p:cNvSpPr/>
              <p:nvPr/>
            </p:nvSpPr>
            <p:spPr>
              <a:xfrm>
                <a:off x="8759253" y="4766601"/>
                <a:ext cx="2608289" cy="71814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747F2C3A-9BDF-4A78-9787-034E7FA3D0EB}"/>
                  </a:ext>
                </a:extLst>
              </p:cNvPr>
              <p:cNvSpPr/>
              <p:nvPr/>
            </p:nvSpPr>
            <p:spPr>
              <a:xfrm>
                <a:off x="8544393" y="1379092"/>
                <a:ext cx="3038008" cy="1169236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51B4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212A1DA2-E888-4E77-B4C2-D1F4768D4750}"/>
              </a:ext>
            </a:extLst>
          </p:cNvPr>
          <p:cNvSpPr/>
          <p:nvPr/>
        </p:nvSpPr>
        <p:spPr>
          <a:xfrm>
            <a:off x="2218440" y="2280874"/>
            <a:ext cx="705975" cy="624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71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7AD92C-2E39-4CB1-AB8B-33E8C16961FA}"/>
              </a:ext>
            </a:extLst>
          </p:cNvPr>
          <p:cNvSpPr/>
          <p:nvPr/>
        </p:nvSpPr>
        <p:spPr>
          <a:xfrm>
            <a:off x="3124691" y="2298118"/>
            <a:ext cx="705975" cy="624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62E6F8C-B764-49F6-A459-24045D70F69A}"/>
              </a:ext>
            </a:extLst>
          </p:cNvPr>
          <p:cNvSpPr/>
          <p:nvPr/>
        </p:nvSpPr>
        <p:spPr>
          <a:xfrm>
            <a:off x="4030942" y="2288368"/>
            <a:ext cx="705975" cy="624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7FAE99-0064-4A53-8AF6-3ED59500DAF6}"/>
              </a:ext>
            </a:extLst>
          </p:cNvPr>
          <p:cNvSpPr/>
          <p:nvPr/>
        </p:nvSpPr>
        <p:spPr>
          <a:xfrm>
            <a:off x="7650384" y="2296425"/>
            <a:ext cx="705514" cy="624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ED1A0F6-68A1-4CF3-8BB1-028932B9BAAB}"/>
              </a:ext>
            </a:extLst>
          </p:cNvPr>
          <p:cNvSpPr/>
          <p:nvPr/>
        </p:nvSpPr>
        <p:spPr>
          <a:xfrm>
            <a:off x="8568229" y="2279181"/>
            <a:ext cx="705514" cy="624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7F142AA-C301-40C7-B6AE-F1CE22B8CE36}"/>
              </a:ext>
            </a:extLst>
          </p:cNvPr>
          <p:cNvSpPr/>
          <p:nvPr/>
        </p:nvSpPr>
        <p:spPr>
          <a:xfrm>
            <a:off x="9424154" y="2280702"/>
            <a:ext cx="883118" cy="624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100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EDD33D9-E341-4CA3-921A-6D96DF393805}"/>
              </a:ext>
            </a:extLst>
          </p:cNvPr>
          <p:cNvGrpSpPr/>
          <p:nvPr/>
        </p:nvGrpSpPr>
        <p:grpSpPr>
          <a:xfrm>
            <a:off x="121623" y="340095"/>
            <a:ext cx="12071419" cy="663942"/>
            <a:chOff x="-259810" y="321217"/>
            <a:chExt cx="9744049" cy="66394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EECCED8B-BCFA-4B8F-A417-53C39A57DD1F}"/>
                </a:ext>
              </a:extLst>
            </p:cNvPr>
            <p:cNvSpPr/>
            <p:nvPr/>
          </p:nvSpPr>
          <p:spPr>
            <a:xfrm>
              <a:off x="-259810" y="321217"/>
              <a:ext cx="9744049" cy="66394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84BFB4E-7D70-4C25-BB84-79FBE241E73F}"/>
                </a:ext>
              </a:extLst>
            </p:cNvPr>
            <p:cNvSpPr/>
            <p:nvPr/>
          </p:nvSpPr>
          <p:spPr>
            <a:xfrm>
              <a:off x="-193932" y="371834"/>
              <a:ext cx="46133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9466AF5F-4864-40CF-A523-F8A5A9802ACF}"/>
              </a:ext>
            </a:extLst>
          </p:cNvPr>
          <p:cNvSpPr txBox="1"/>
          <p:nvPr/>
        </p:nvSpPr>
        <p:spPr>
          <a:xfrm>
            <a:off x="8192879" y="3233898"/>
            <a:ext cx="1702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    =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E71170B-5559-45FC-99B4-1E2D346C6950}"/>
              </a:ext>
            </a:extLst>
          </p:cNvPr>
          <p:cNvSpPr txBox="1"/>
          <p:nvPr/>
        </p:nvSpPr>
        <p:spPr>
          <a:xfrm>
            <a:off x="8199260" y="4004166"/>
            <a:ext cx="1702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    =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DF07FEA-9104-4047-A4C8-092F8FB0D277}"/>
              </a:ext>
            </a:extLst>
          </p:cNvPr>
          <p:cNvSpPr txBox="1"/>
          <p:nvPr/>
        </p:nvSpPr>
        <p:spPr>
          <a:xfrm>
            <a:off x="8199260" y="4733989"/>
            <a:ext cx="1702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   =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A063EBD-210C-4F44-9A26-B40C814E2C2D}"/>
              </a:ext>
            </a:extLst>
          </p:cNvPr>
          <p:cNvSpPr txBox="1"/>
          <p:nvPr/>
        </p:nvSpPr>
        <p:spPr>
          <a:xfrm>
            <a:off x="8199260" y="5415550"/>
            <a:ext cx="1702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   =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1E66B29-D9FF-4BCA-BBBB-32911102646D}"/>
              </a:ext>
            </a:extLst>
          </p:cNvPr>
          <p:cNvSpPr txBox="1"/>
          <p:nvPr/>
        </p:nvSpPr>
        <p:spPr>
          <a:xfrm>
            <a:off x="2767846" y="3331043"/>
            <a:ext cx="1702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    =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361A17A-B989-476C-9797-226010DE53F4}"/>
              </a:ext>
            </a:extLst>
          </p:cNvPr>
          <p:cNvSpPr txBox="1"/>
          <p:nvPr/>
        </p:nvSpPr>
        <p:spPr>
          <a:xfrm>
            <a:off x="2767846" y="4084808"/>
            <a:ext cx="1702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    =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DE2BD94-A538-4C79-90B6-A7F66E987856}"/>
              </a:ext>
            </a:extLst>
          </p:cNvPr>
          <p:cNvSpPr txBox="1"/>
          <p:nvPr/>
        </p:nvSpPr>
        <p:spPr>
          <a:xfrm>
            <a:off x="2767846" y="4801931"/>
            <a:ext cx="1702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   =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78520F2-D826-42CE-AB29-CEC83F35F677}"/>
              </a:ext>
            </a:extLst>
          </p:cNvPr>
          <p:cNvSpPr txBox="1"/>
          <p:nvPr/>
        </p:nvSpPr>
        <p:spPr>
          <a:xfrm>
            <a:off x="2767846" y="5472902"/>
            <a:ext cx="1702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   =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562" name="TextBox8" r:id="rId2" imgW="590400" imgH="476280"/>
        </mc:Choice>
        <mc:Fallback>
          <p:control name="TextBox8" r:id="rId2" imgW="590400" imgH="476280">
            <p:pic>
              <p:nvPicPr>
                <p:cNvPr id="2" name="TextBox8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8562975" y="3262313"/>
                  <a:ext cx="593725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63" name="TextBox9" r:id="rId3" imgW="590400" imgH="476280"/>
        </mc:Choice>
        <mc:Fallback>
          <p:control name="TextBox9" r:id="rId3" imgW="590400" imgH="476280">
            <p:pic>
              <p:nvPicPr>
                <p:cNvPr id="4" name="TextBox9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7554913" y="3240088"/>
                  <a:ext cx="593725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64" name="TextBox11" r:id="rId4" imgW="647640" imgH="476280"/>
        </mc:Choice>
        <mc:Fallback>
          <p:control name="TextBox11" r:id="rId4" imgW="647640" imgH="476280">
            <p:pic>
              <p:nvPicPr>
                <p:cNvPr id="5" name="TextBox11"/>
                <p:cNvPicPr>
                  <a:picLocks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9656763" y="3262313"/>
                  <a:ext cx="650875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65" name="TextBox1" r:id="rId5" imgW="590400" imgH="476280"/>
        </mc:Choice>
        <mc:Fallback>
          <p:control name="TextBox1" r:id="rId5" imgW="590400" imgH="476280">
            <p:pic>
              <p:nvPicPr>
                <p:cNvPr id="6" name="TextBox1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8569325" y="4032250"/>
                  <a:ext cx="593725" cy="479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66" name="TextBox2" r:id="rId6" imgW="590400" imgH="476280"/>
        </mc:Choice>
        <mc:Fallback>
          <p:control name="TextBox2" r:id="rId6" imgW="590400" imgH="476280">
            <p:pic>
              <p:nvPicPr>
                <p:cNvPr id="7" name="TextBox2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7561263" y="4010025"/>
                  <a:ext cx="593725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67" name="TextBox3" r:id="rId7" imgW="647640" imgH="476280"/>
        </mc:Choice>
        <mc:Fallback>
          <p:control name="TextBox3" r:id="rId7" imgW="647640" imgH="476280">
            <p:pic>
              <p:nvPicPr>
                <p:cNvPr id="8" name="TextBox3"/>
                <p:cNvPicPr>
                  <a:picLocks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9663113" y="4032250"/>
                  <a:ext cx="650875" cy="479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68" name="TextBox4" r:id="rId8" imgW="590400" imgH="476280"/>
        </mc:Choice>
        <mc:Fallback>
          <p:control name="TextBox4" r:id="rId8" imgW="590400" imgH="476280">
            <p:pic>
              <p:nvPicPr>
                <p:cNvPr id="9" name="TextBox4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8569325" y="4762500"/>
                  <a:ext cx="593725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69" name="TextBox5" r:id="rId9" imgW="590400" imgH="476280"/>
        </mc:Choice>
        <mc:Fallback>
          <p:control name="TextBox5" r:id="rId9" imgW="590400" imgH="476280">
            <p:pic>
              <p:nvPicPr>
                <p:cNvPr id="12" name="TextBox5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7561263" y="4740275"/>
                  <a:ext cx="593725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0" name="TextBox6" r:id="rId10" imgW="647640" imgH="476280"/>
        </mc:Choice>
        <mc:Fallback>
          <p:control name="TextBox6" r:id="rId10" imgW="647640" imgH="476280">
            <p:pic>
              <p:nvPicPr>
                <p:cNvPr id="13" name="TextBox6"/>
                <p:cNvPicPr>
                  <a:picLocks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9663113" y="4762500"/>
                  <a:ext cx="650875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1" name="TextBox7" r:id="rId11" imgW="590400" imgH="476280"/>
        </mc:Choice>
        <mc:Fallback>
          <p:control name="TextBox7" r:id="rId11" imgW="590400" imgH="476280">
            <p:pic>
              <p:nvPicPr>
                <p:cNvPr id="16" name="TextBox7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8569325" y="5443538"/>
                  <a:ext cx="593725" cy="479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2" name="TextBox10" r:id="rId12" imgW="590400" imgH="476280"/>
        </mc:Choice>
        <mc:Fallback>
          <p:control name="TextBox10" r:id="rId12" imgW="590400" imgH="476280">
            <p:pic>
              <p:nvPicPr>
                <p:cNvPr id="17" name="TextBox10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7561263" y="5421313"/>
                  <a:ext cx="593725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3" name="TextBox12" r:id="rId13" imgW="647640" imgH="476280"/>
        </mc:Choice>
        <mc:Fallback>
          <p:control name="TextBox12" r:id="rId13" imgW="647640" imgH="476280">
            <p:pic>
              <p:nvPicPr>
                <p:cNvPr id="18" name="TextBox12"/>
                <p:cNvPicPr>
                  <a:picLocks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9663113" y="5443538"/>
                  <a:ext cx="650875" cy="479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4" name="TextBox13" r:id="rId14" imgW="600120" imgH="476280"/>
        </mc:Choice>
        <mc:Fallback>
          <p:control name="TextBox13" r:id="rId14" imgW="600120" imgH="476280">
            <p:pic>
              <p:nvPicPr>
                <p:cNvPr id="19" name="TextBox13"/>
                <p:cNvPicPr>
                  <a:picLocks/>
                </p:cNvPicPr>
                <p:nvPr/>
              </p:nvPicPr>
              <p:blipFill>
                <a:blip r:embed="rId32"/>
                <a:srcRect/>
                <a:stretch>
                  <a:fillRect/>
                </a:stretch>
              </p:blipFill>
              <p:spPr bwMode="auto">
                <a:xfrm>
                  <a:off x="3136900" y="3359150"/>
                  <a:ext cx="595313" cy="479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5" name="TextBox14" r:id="rId15" imgW="590400" imgH="476280"/>
        </mc:Choice>
        <mc:Fallback>
          <p:control name="TextBox14" r:id="rId15" imgW="590400" imgH="476280">
            <p:pic>
              <p:nvPicPr>
                <p:cNvPr id="20" name="TextBox14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2128838" y="3336925"/>
                  <a:ext cx="593725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6" name="TextBox15" r:id="rId16" imgW="647640" imgH="476280"/>
        </mc:Choice>
        <mc:Fallback>
          <p:control name="TextBox15" r:id="rId16" imgW="647640" imgH="476280">
            <p:pic>
              <p:nvPicPr>
                <p:cNvPr id="21" name="TextBox15"/>
                <p:cNvPicPr>
                  <a:picLocks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4230688" y="3359150"/>
                  <a:ext cx="652462" cy="479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7" name="TextBox16" r:id="rId17" imgW="600120" imgH="476280"/>
        </mc:Choice>
        <mc:Fallback>
          <p:control name="TextBox16" r:id="rId17" imgW="600120" imgH="476280">
            <p:pic>
              <p:nvPicPr>
                <p:cNvPr id="22" name="TextBox16"/>
                <p:cNvPicPr>
                  <a:picLocks/>
                </p:cNvPicPr>
                <p:nvPr/>
              </p:nvPicPr>
              <p:blipFill>
                <a:blip r:embed="rId32"/>
                <a:srcRect/>
                <a:stretch>
                  <a:fillRect/>
                </a:stretch>
              </p:blipFill>
              <p:spPr bwMode="auto">
                <a:xfrm>
                  <a:off x="3136900" y="4113213"/>
                  <a:ext cx="595313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8" name="TextBox17" r:id="rId18" imgW="590400" imgH="476280"/>
        </mc:Choice>
        <mc:Fallback>
          <p:control name="TextBox17" r:id="rId18" imgW="590400" imgH="476280">
            <p:pic>
              <p:nvPicPr>
                <p:cNvPr id="23" name="TextBox17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2128838" y="4090988"/>
                  <a:ext cx="593725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79" name="TextBox18" r:id="rId19" imgW="647640" imgH="476280"/>
        </mc:Choice>
        <mc:Fallback>
          <p:control name="TextBox18" r:id="rId19" imgW="647640" imgH="476280">
            <p:pic>
              <p:nvPicPr>
                <p:cNvPr id="24" name="TextBox18"/>
                <p:cNvPicPr>
                  <a:picLocks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4230688" y="4113213"/>
                  <a:ext cx="652462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80" name="TextBox19" r:id="rId20" imgW="600120" imgH="476280"/>
        </mc:Choice>
        <mc:Fallback>
          <p:control name="TextBox19" r:id="rId20" imgW="600120" imgH="476280">
            <p:pic>
              <p:nvPicPr>
                <p:cNvPr id="25" name="TextBox19"/>
                <p:cNvPicPr>
                  <a:picLocks/>
                </p:cNvPicPr>
                <p:nvPr/>
              </p:nvPicPr>
              <p:blipFill>
                <a:blip r:embed="rId32"/>
                <a:srcRect/>
                <a:stretch>
                  <a:fillRect/>
                </a:stretch>
              </p:blipFill>
              <p:spPr bwMode="auto">
                <a:xfrm>
                  <a:off x="3136900" y="4830763"/>
                  <a:ext cx="595313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81" name="TextBox20" r:id="rId21" imgW="590400" imgH="476280"/>
        </mc:Choice>
        <mc:Fallback>
          <p:control name="TextBox20" r:id="rId21" imgW="590400" imgH="476280">
            <p:pic>
              <p:nvPicPr>
                <p:cNvPr id="26" name="TextBox20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2128838" y="4806950"/>
                  <a:ext cx="593725" cy="479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82" name="TextBox21" r:id="rId22" imgW="647640" imgH="476280"/>
        </mc:Choice>
        <mc:Fallback>
          <p:control name="TextBox21" r:id="rId22" imgW="647640" imgH="476280">
            <p:pic>
              <p:nvPicPr>
                <p:cNvPr id="27" name="TextBox21"/>
                <p:cNvPicPr>
                  <a:picLocks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4230688" y="4830763"/>
                  <a:ext cx="652462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83" name="TextBox22" r:id="rId23" imgW="600120" imgH="476280"/>
        </mc:Choice>
        <mc:Fallback>
          <p:control name="TextBox22" r:id="rId23" imgW="600120" imgH="476280">
            <p:pic>
              <p:nvPicPr>
                <p:cNvPr id="28" name="TextBox22"/>
                <p:cNvPicPr>
                  <a:picLocks/>
                </p:cNvPicPr>
                <p:nvPr/>
              </p:nvPicPr>
              <p:blipFill>
                <a:blip r:embed="rId32"/>
                <a:srcRect/>
                <a:stretch>
                  <a:fillRect/>
                </a:stretch>
              </p:blipFill>
              <p:spPr bwMode="auto">
                <a:xfrm>
                  <a:off x="3136900" y="5502275"/>
                  <a:ext cx="595313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84" name="TextBox23" r:id="rId24" imgW="590400" imgH="476280"/>
        </mc:Choice>
        <mc:Fallback>
          <p:control name="TextBox23" r:id="rId24" imgW="590400" imgH="476280">
            <p:pic>
              <p:nvPicPr>
                <p:cNvPr id="29" name="TextBox23"/>
                <p:cNvPicPr>
                  <a:picLocks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2128838" y="5478463"/>
                  <a:ext cx="593725" cy="477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85" name="TextBox24" r:id="rId25" imgW="647640" imgH="476280"/>
        </mc:Choice>
        <mc:Fallback>
          <p:control name="TextBox24" r:id="rId25" imgW="647640" imgH="476280">
            <p:pic>
              <p:nvPicPr>
                <p:cNvPr id="30" name="TextBox24"/>
                <p:cNvPicPr>
                  <a:picLocks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4230688" y="5502275"/>
                  <a:ext cx="652462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165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2F0C3A4-6E70-4DE4-A6A4-9980B044CF06}"/>
              </a:ext>
            </a:extLst>
          </p:cNvPr>
          <p:cNvGrpSpPr/>
          <p:nvPr/>
        </p:nvGrpSpPr>
        <p:grpSpPr>
          <a:xfrm>
            <a:off x="877070" y="1306253"/>
            <a:ext cx="4998317" cy="2140833"/>
            <a:chOff x="1186286" y="1493811"/>
            <a:chExt cx="4998317" cy="214083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EAEAD3-E5FF-49A9-A364-6816D66524E6}"/>
                </a:ext>
              </a:extLst>
            </p:cNvPr>
            <p:cNvGrpSpPr/>
            <p:nvPr/>
          </p:nvGrpSpPr>
          <p:grpSpPr>
            <a:xfrm>
              <a:off x="1529965" y="1536306"/>
              <a:ext cx="4370613" cy="2046465"/>
              <a:chOff x="739852" y="4318385"/>
              <a:chExt cx="3281245" cy="155861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CAD8937-921C-4972-AAE7-F124918C47BE}"/>
                  </a:ext>
                </a:extLst>
              </p:cNvPr>
              <p:cNvSpPr/>
              <p:nvPr/>
            </p:nvSpPr>
            <p:spPr>
              <a:xfrm>
                <a:off x="739852" y="4342151"/>
                <a:ext cx="3281245" cy="153484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B86B02-BC22-47A2-B041-08D4478CC756}"/>
                  </a:ext>
                </a:extLst>
              </p:cNvPr>
              <p:cNvSpPr txBox="1"/>
              <p:nvPr/>
            </p:nvSpPr>
            <p:spPr>
              <a:xfrm>
                <a:off x="881352" y="4318385"/>
                <a:ext cx="2669058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/>
                  <a:t>  20 + 30 + 50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/>
                  <a:t>100 – 30 – 40 =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F1DDE2-7027-4E30-BB81-F4F17ED0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 flipH="1">
              <a:off x="1186286" y="3097182"/>
              <a:ext cx="770750" cy="537462"/>
            </a:xfrm>
            <a:prstGeom prst="rect">
              <a:avLst/>
            </a:prstGeom>
          </p:spPr>
        </p:pic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59F5F3-44C2-45C7-B195-314F46DB62EB}"/>
                </a:ext>
              </a:extLst>
            </p:cNvPr>
            <p:cNvSpPr/>
            <p:nvPr/>
          </p:nvSpPr>
          <p:spPr>
            <a:xfrm rot="1558595">
              <a:off x="5556869" y="1493811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477744" y="375149"/>
            <a:ext cx="2459732" cy="755245"/>
            <a:chOff x="-3369818" y="382607"/>
            <a:chExt cx="2416192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2416192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a.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5D1230-6412-4B9F-882F-570045D32716}"/>
              </a:ext>
            </a:extLst>
          </p:cNvPr>
          <p:cNvGrpSpPr/>
          <p:nvPr/>
        </p:nvGrpSpPr>
        <p:grpSpPr>
          <a:xfrm>
            <a:off x="6503377" y="1185610"/>
            <a:ext cx="4719365" cy="2282036"/>
            <a:chOff x="1522153" y="1459170"/>
            <a:chExt cx="4719365" cy="228203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25FD347-59EA-4075-8CE9-76CE988E26D3}"/>
                </a:ext>
              </a:extLst>
            </p:cNvPr>
            <p:cNvGrpSpPr/>
            <p:nvPr/>
          </p:nvGrpSpPr>
          <p:grpSpPr>
            <a:xfrm>
              <a:off x="1727021" y="1614202"/>
              <a:ext cx="4250576" cy="2054568"/>
              <a:chOff x="887792" y="4377713"/>
              <a:chExt cx="3191127" cy="1564782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7377A62-88C4-403C-9FD0-2C7D6B4551E8}"/>
                  </a:ext>
                </a:extLst>
              </p:cNvPr>
              <p:cNvSpPr/>
              <p:nvPr/>
            </p:nvSpPr>
            <p:spPr>
              <a:xfrm>
                <a:off x="887792" y="4395161"/>
                <a:ext cx="3191127" cy="154733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5AEAB7A-AD70-41D6-9999-F51269E612A7}"/>
                  </a:ext>
                </a:extLst>
              </p:cNvPr>
              <p:cNvSpPr txBox="1"/>
              <p:nvPr/>
            </p:nvSpPr>
            <p:spPr>
              <a:xfrm>
                <a:off x="1076849" y="4377713"/>
                <a:ext cx="2669058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/>
                  <a:t>100 – 8 – 10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/>
                  <a:t>  44 + 6 + 50 = 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B46EE92-7DFF-4F3A-A098-5EA4B7AB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 flipH="1">
              <a:off x="1522153" y="3203744"/>
              <a:ext cx="770750" cy="537462"/>
            </a:xfrm>
            <a:prstGeom prst="rect">
              <a:avLst/>
            </a:prstGeom>
          </p:spPr>
        </p:pic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CC4205-BC44-4B90-A909-E6D93207E7F1}"/>
                </a:ext>
              </a:extLst>
            </p:cNvPr>
            <p:cNvSpPr/>
            <p:nvPr/>
          </p:nvSpPr>
          <p:spPr>
            <a:xfrm rot="1558595">
              <a:off x="5613784" y="1459170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76CBA2-0EF3-4B2D-B4B7-5C0069D7D948}"/>
              </a:ext>
            </a:extLst>
          </p:cNvPr>
          <p:cNvGrpSpPr/>
          <p:nvPr/>
        </p:nvGrpSpPr>
        <p:grpSpPr>
          <a:xfrm>
            <a:off x="3228499" y="3791319"/>
            <a:ext cx="5090970" cy="2330136"/>
            <a:chOff x="1323589" y="1706686"/>
            <a:chExt cx="5090970" cy="233013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C9D43A0-6AE5-4C6E-9A39-22BEC58E5268}"/>
                </a:ext>
              </a:extLst>
            </p:cNvPr>
            <p:cNvGrpSpPr/>
            <p:nvPr/>
          </p:nvGrpSpPr>
          <p:grpSpPr>
            <a:xfrm>
              <a:off x="1646660" y="1934268"/>
              <a:ext cx="4561114" cy="2031659"/>
              <a:chOff x="827461" y="4621482"/>
              <a:chExt cx="3424264" cy="154733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B72F02-C9A0-4F55-B678-FDE7A763E68C}"/>
                  </a:ext>
                </a:extLst>
              </p:cNvPr>
              <p:cNvSpPr/>
              <p:nvPr/>
            </p:nvSpPr>
            <p:spPr>
              <a:xfrm>
                <a:off x="827461" y="4621482"/>
                <a:ext cx="3424264" cy="154733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4C052E2-87A1-4E2F-A771-61A90C426995}"/>
                  </a:ext>
                </a:extLst>
              </p:cNvPr>
              <p:cNvSpPr txBox="1"/>
              <p:nvPr/>
            </p:nvSpPr>
            <p:spPr>
              <a:xfrm>
                <a:off x="1062028" y="4621482"/>
                <a:ext cx="2669058" cy="1243183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/>
                  <a:t>11 + 22 + 66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/>
                  <a:t>73 – 14 + 20 = 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6E99FC1-53E4-4248-92C0-61CA7188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 flipH="1">
              <a:off x="1323589" y="3499360"/>
              <a:ext cx="770750" cy="537462"/>
            </a:xfrm>
            <a:prstGeom prst="rect">
              <a:avLst/>
            </a:prstGeom>
          </p:spPr>
        </p:pic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B007F4-1ED5-4432-994D-440F51B502F9}"/>
                </a:ext>
              </a:extLst>
            </p:cNvPr>
            <p:cNvSpPr/>
            <p:nvPr/>
          </p:nvSpPr>
          <p:spPr>
            <a:xfrm rot="1558595">
              <a:off x="5786825" y="170668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592E6CD-B925-40CD-86BE-BBA93804BE01}"/>
              </a:ext>
            </a:extLst>
          </p:cNvPr>
          <p:cNvSpPr txBox="1"/>
          <p:nvPr/>
        </p:nvSpPr>
        <p:spPr>
          <a:xfrm>
            <a:off x="4399333" y="4620767"/>
            <a:ext cx="78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33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B07224-EC66-43A5-8BAD-06594DB2C0DC}"/>
              </a:ext>
            </a:extLst>
          </p:cNvPr>
          <p:cNvSpPr txBox="1"/>
          <p:nvPr/>
        </p:nvSpPr>
        <p:spPr>
          <a:xfrm>
            <a:off x="4399333" y="5543737"/>
            <a:ext cx="81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59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50D56-7CBF-4DF9-9046-CA474E58C3F2}"/>
              </a:ext>
            </a:extLst>
          </p:cNvPr>
          <p:cNvSpPr txBox="1"/>
          <p:nvPr/>
        </p:nvSpPr>
        <p:spPr>
          <a:xfrm>
            <a:off x="2195679" y="1970009"/>
            <a:ext cx="78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7E2681-B440-4C91-BAE1-92FDB493E014}"/>
              </a:ext>
            </a:extLst>
          </p:cNvPr>
          <p:cNvSpPr txBox="1"/>
          <p:nvPr/>
        </p:nvSpPr>
        <p:spPr>
          <a:xfrm>
            <a:off x="2125236" y="2838172"/>
            <a:ext cx="78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70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7368F0-03D5-49E5-A318-0E594D1B9846}"/>
              </a:ext>
            </a:extLst>
          </p:cNvPr>
          <p:cNvSpPr txBox="1"/>
          <p:nvPr/>
        </p:nvSpPr>
        <p:spPr>
          <a:xfrm>
            <a:off x="7704043" y="1924073"/>
            <a:ext cx="78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92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29B834-9A7F-4DDC-A8D8-770600A5E94A}"/>
              </a:ext>
            </a:extLst>
          </p:cNvPr>
          <p:cNvSpPr txBox="1"/>
          <p:nvPr/>
        </p:nvSpPr>
        <p:spPr>
          <a:xfrm>
            <a:off x="7633600" y="2792236"/>
            <a:ext cx="78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50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455" name="TextBox2" r:id="rId2" imgW="790560" imgH="495360"/>
        </mc:Choice>
        <mc:Fallback>
          <p:control name="TextBox2" r:id="rId2" imgW="790560" imgH="495360">
            <p:pic>
              <p:nvPicPr>
                <p:cNvPr id="2" name="TextBox2"/>
                <p:cNvPicPr>
                  <a:picLocks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535488" y="1538288"/>
                  <a:ext cx="790575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456" name="TextBox1" r:id="rId3" imgW="790560" imgH="495360"/>
        </mc:Choice>
        <mc:Fallback>
          <p:control name="TextBox1" r:id="rId3" imgW="790560" imgH="49536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521200" y="2395538"/>
                  <a:ext cx="788988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457" name="TextBox3" r:id="rId4" imgW="771480" imgH="495360"/>
        </mc:Choice>
        <mc:Fallback>
          <p:control name="TextBox3" r:id="rId4" imgW="771480" imgH="495360">
            <p:pic>
              <p:nvPicPr>
                <p:cNvPr id="6" name="TextBox3"/>
                <p:cNvPicPr>
                  <a:picLocks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9818688" y="1570038"/>
                  <a:ext cx="776287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458" name="TextBox4" r:id="rId5" imgW="771480" imgH="495360"/>
        </mc:Choice>
        <mc:Fallback>
          <p:control name="TextBox4" r:id="rId5" imgW="771480" imgH="495360">
            <p:pic>
              <p:nvPicPr>
                <p:cNvPr id="7" name="TextBox4"/>
                <p:cNvPicPr>
                  <a:picLocks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9777413" y="2482850"/>
                  <a:ext cx="776287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459" name="TextBox5" r:id="rId6" imgW="771480" imgH="495360"/>
        </mc:Choice>
        <mc:Fallback>
          <p:control name="TextBox5" r:id="rId6" imgW="771480" imgH="495360">
            <p:pic>
              <p:nvPicPr>
                <p:cNvPr id="8" name="TextBox5"/>
                <p:cNvPicPr>
                  <a:picLocks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6773863" y="4216400"/>
                  <a:ext cx="776287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460" name="TextBox6" r:id="rId7" imgW="771480" imgH="495360"/>
        </mc:Choice>
        <mc:Fallback>
          <p:control name="TextBox6" r:id="rId7" imgW="771480" imgH="495360">
            <p:pic>
              <p:nvPicPr>
                <p:cNvPr id="12" name="TextBox6"/>
                <p:cNvPicPr>
                  <a:picLocks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777038" y="5053013"/>
                  <a:ext cx="776287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07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BD7A2-F84F-4F07-84A7-26843E334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FF89C-A2E9-4FDE-BD81-63ACE0254F70}"/>
              </a:ext>
            </a:extLst>
          </p:cNvPr>
          <p:cNvSpPr txBox="1"/>
          <p:nvPr/>
        </p:nvSpPr>
        <p:spPr>
          <a:xfrm>
            <a:off x="2830985" y="326275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hãy</a:t>
            </a:r>
            <a:r>
              <a:rPr lang="en-US" sz="3600" b="1" dirty="0">
                <a:solidFill>
                  <a:srgbClr val="FFFF00"/>
                </a:solidFill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</a:rPr>
              <a:t>sẻ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những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này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EBE9B-DE1E-431E-A23B-3B93243FD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CCD95A6F-E7BB-4BB4-9A7A-6B435C460BE3}"/>
              </a:ext>
            </a:extLst>
          </p:cNvPr>
          <p:cNvSpPr txBox="1"/>
          <p:nvPr/>
        </p:nvSpPr>
        <p:spPr>
          <a:xfrm>
            <a:off x="3368171" y="292118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0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Words>168</Words>
  <Application>Microsoft Office PowerPoint</Application>
  <PresentationFormat>Widescreen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CTY REDSTAR</cp:lastModifiedBy>
  <cp:revision>662</cp:revision>
  <dcterms:created xsi:type="dcterms:W3CDTF">2021-02-20T02:56:00Z</dcterms:created>
  <dcterms:modified xsi:type="dcterms:W3CDTF">2024-12-02T23:37:22Z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