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6" r:id="rId3"/>
    <p:sldMasterId id="2147483671" r:id="rId4"/>
    <p:sldMasterId id="2147483683" r:id="rId5"/>
    <p:sldMasterId id="2147483695" r:id="rId6"/>
    <p:sldMasterId id="2147483710" r:id="rId7"/>
    <p:sldMasterId id="2147483723" r:id="rId8"/>
  </p:sldMasterIdLst>
  <p:notesMasterIdLst>
    <p:notesMasterId r:id="rId36"/>
  </p:notesMasterIdLst>
  <p:handoutMasterIdLst>
    <p:handoutMasterId r:id="rId37"/>
  </p:handoutMasterIdLst>
  <p:sldIdLst>
    <p:sldId id="258" r:id="rId9"/>
    <p:sldId id="425" r:id="rId10"/>
    <p:sldId id="259" r:id="rId11"/>
    <p:sldId id="260" r:id="rId12"/>
    <p:sldId id="11088396" r:id="rId13"/>
    <p:sldId id="11088426" r:id="rId14"/>
    <p:sldId id="11088395" r:id="rId15"/>
    <p:sldId id="11088394" r:id="rId16"/>
    <p:sldId id="11088397" r:id="rId17"/>
    <p:sldId id="11088398" r:id="rId18"/>
    <p:sldId id="11088430" r:id="rId19"/>
    <p:sldId id="11088432" r:id="rId20"/>
    <p:sldId id="11088399" r:id="rId21"/>
    <p:sldId id="11088428" r:id="rId22"/>
    <p:sldId id="11088429" r:id="rId23"/>
    <p:sldId id="11088421" r:id="rId24"/>
    <p:sldId id="11088433" r:id="rId25"/>
    <p:sldId id="11088434" r:id="rId26"/>
    <p:sldId id="11088435" r:id="rId27"/>
    <p:sldId id="11088436" r:id="rId28"/>
    <p:sldId id="11088422" r:id="rId29"/>
    <p:sldId id="11088400" r:id="rId30"/>
    <p:sldId id="11088423" r:id="rId31"/>
    <p:sldId id="11088401" r:id="rId32"/>
    <p:sldId id="269" r:id="rId33"/>
    <p:sldId id="286" r:id="rId34"/>
    <p:sldId id="341" r:id="rId35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089D49F-837E-41D0-937E-2EF72CEF54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51BE1BA-5A70-44A3-BB55-729266581F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BB2F5-E9C5-4421-88F1-3B88251DDC7B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18D9D3A-331C-48D8-A16F-997A36EA23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86F071-68D0-43C7-9D5C-619A8748C1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AC2B8-82D6-46E9-AF86-AD9A2681E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57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45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135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0707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60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6193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32BF1AC7-7126-40A7-B260-7E0F30953B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5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48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30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32BF1AC7-7126-40A7-B260-7E0F30953B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59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92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7548E26C-90D2-4463-9376-8B05F01ED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99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832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9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A922F62-9D14-44F9-B7D3-8ACB90F9F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68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FF53A9C4-A1CD-48BE-A059-F238F5E11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17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5500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011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924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85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3BBFB1E3-C582-47B0-9257-D4E9058C8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35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32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4736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7716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899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59D8-D7D3-4914-A1FE-B38FAA79DFBC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780E-2884-4E51-A867-099A56E10519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9878-9E43-402C-96F8-580A97F7BC13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4CD6C63-5340-4E37-937C-7D8C608DB685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A80F02-B63B-46E9-BE55-6BDE076302EF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E000E-234B-416F-9247-B49783E6FFCE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4D8431-613E-4BFF-A6C8-134663D37342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708047-A1E4-4A90-AF8E-69BFC39BC733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A4EA01-A00A-47FF-9A75-46C6FDE9198F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C2ACFF-A674-4970-9855-26CFFFF87A44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7F0B2B-5FBB-4E47-A6FC-D137F76302DF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3C9F54-5070-466F-90E4-071CFED9A16B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D50573-558E-4321-918A-ABB01B9AF6BF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745629-3152-437F-BD8A-0EF1D5473DC7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12C175-8C93-4396-B911-DAC8B9538011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CD0B-66CE-4E07-B994-22BD05D37E06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8D04FB-57CA-4127-BD70-3D0E0AA70A40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09BB9F-8651-4C0F-8F96-BBD9E08E582C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DD0541-39B0-467A-A755-87C1E858E34A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D5A89-6BE4-45DC-8503-F751DD0EE017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840446-098D-4AB6-B93A-475DB67C7D66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D54919-078E-4227-8FD2-41D1CE5A9A01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97A748-B90F-424A-8160-152A44587EEB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FDCE91-1147-4852-BD38-AB0D8109F3D7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74CE0D-21BC-434E-A27D-ED487A216110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6A6B45-E653-4CF7-86F8-181F604DAE77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C736-F2B0-4C01-BA0D-E1B185324986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8A6B6E-8663-493E-926A-6DC79B8E494E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B0E903-AF87-47B4-A362-385871A56EC4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A72FED-E9C0-4D04-812E-4985945FC7FA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4AC94A-5CE8-4C2C-988C-1D1EC469589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ED06BF-A17F-4A73-9F2C-9ECA5F3CFC5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07513B-8D18-40A8-883D-713276F46B9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29C588-79FE-4185-B9F4-92E64B7BD7F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BF3896-1ED7-48D4-A9A7-CFD1C46AA24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7126C7-F8A2-496D-BB03-4531F9FAE5A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513309-014A-42AD-9D32-0BED4D07F32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DD6B-61B6-4CFF-8D3D-B47C64D5ABAF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497F9C-39BD-437E-8683-7ACC9436FD2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85F41C-BF74-44F0-9844-B168DE13A5D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CA891B-A92B-47B1-82A8-C6361EFD2AC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053FF-42BE-41FC-921E-D70D0DA99CE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E269-BFE8-4C5D-BC66-90B602556E26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EE0F0-D3BB-487A-9A92-617086DC6C6C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EEF7A-9BDD-45D1-BAAA-0D382B4EB9AB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169E-8973-415F-ADF6-1B545FDF5C24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9920-1B68-47C6-9455-D8D82F600C4B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D8DB-DA83-4980-8963-2A1238CE4449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87194-A9F4-41E2-B0BC-02A369FEBC04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927E-8A29-4BC1-B1F9-2BFA9D922D8E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E08F-DCF5-4691-B39C-FE7936411FA5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96EE-1305-4F9E-8096-193FA46F77B1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51569-AEA9-4F01-B1FE-A5D669CD5BFF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B3CB-BCAF-4C00-99B6-134C59B3F53E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5156-8B2D-4103-841D-95C29C79FB24}" type="datetime1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E099-C6D6-4EDC-BD07-7C215B044386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0B951-C1FA-4169-B5C0-F3BC13F379D3}" type="datetime1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18412-A921-432E-9A91-09A7E0CF91C7}" type="datetime1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1560-37F1-4EB2-94F8-888A982BD8AA}" type="datetime1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29C3-07C7-434B-9A1B-471C19013BCE}" type="datetime1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DF40-E7FA-4D4D-8727-2349018461FD}" type="datetime1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0C05-D98E-4E53-9761-CF3F2FC5154A}" type="datetime1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0DB4-7FD4-4917-8039-891AE05DFFC3}" type="datetime1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B14B-98EC-4823-B70A-C818B75E132C}" type="datetime1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7F895-641C-4EE3-A125-6C38E4547496}" type="datetime1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8DB8-05C5-4F9B-8F16-7DB8CE19831C}" type="datetime1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79793-9994-4180-BF83-47703350A919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700A-4576-418E-AC10-3120D1712289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796E7-E9F1-4C8A-A403-D99DD301729C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ransition spd="slow">
    <p:random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169C48F-8DBE-4172-BC7C-FFD940DD79DF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1D008A1-33DE-4D35-B8E0-F02CCA4051F3}" type="datetime1">
              <a:rPr lang="zh-CN" altLang="en-US" smtClean="0"/>
              <a:t>2021/11/30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1ACF795C-CAB4-4EE0-A9C1-51600C87729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987363" y="8931"/>
            <a:ext cx="6097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hf sldNum="0"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7A5DE-48B0-4EF6-88B1-79075FE25071}" type="datetime1">
              <a:rPr lang="zh-CN" altLang="en-US" smtClean="0"/>
              <a:t>2021/11/30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81E85-6F51-4D6A-AA7A-147D65FCA83E}" type="datetime1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sv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1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4.sv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147665" y="2658706"/>
            <a:ext cx="7838823" cy="990600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 6. Khi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em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bị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lạc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+mj-lt"/>
                <a:ea typeface="Microsoft YaHei" panose="020B0503020204020204" charset="-122"/>
                <a:cs typeface="Arial" panose="020B0604020202020204" pitchFamily="34" charset="0"/>
                <a:sym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+mj-lt"/>
                <a:ea typeface="Microsoft YaHei" panose="020B0503020204020204" charset="-122"/>
                <a:cs typeface="Arial" panose="020B0604020202020204" pitchFamily="34" charset="0"/>
                <a:sym typeface="Calibri" panose="020F0502020204030204" charset="0"/>
              </a:rPr>
              <a:t>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+mj-lt"/>
              <a:ea typeface="Microsoft YaHei" panose="020B050302020402020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8"/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766" y="62290"/>
            <a:ext cx="6661361" cy="1105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50488" y="-283762"/>
            <a:ext cx="12692973" cy="712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695" y="-458267"/>
            <a:ext cx="3505200" cy="83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5026" y="1115850"/>
            <a:ext cx="8674768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5026" y="531075"/>
            <a:ext cx="836194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phic 8" descr="Help with solid fil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874" y="379933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>
            <a:fillRect/>
          </a:stretch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50488" y="-283762"/>
            <a:ext cx="12692973" cy="712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695" y="-458267"/>
            <a:ext cx="3505200" cy="83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5026" y="1115850"/>
            <a:ext cx="8674768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5026" y="531075"/>
            <a:ext cx="836194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phic 8" descr="Help with solid fil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874" y="379933"/>
            <a:ext cx="914400" cy="91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5025" y="2685510"/>
            <a:ext cx="8968997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342900" indent="-342900">
              <a:buAutoNum type="alphaLcPeriod"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225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807" y="-120460"/>
            <a:ext cx="12219444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8252" y="57118"/>
            <a:ext cx="6577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68" y="990623"/>
            <a:ext cx="5516835" cy="24383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233" y="964573"/>
            <a:ext cx="5377218" cy="24644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234" y="10302"/>
            <a:ext cx="3356924" cy="8027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157" y="3636059"/>
            <a:ext cx="5335379" cy="30855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9910" y="3633532"/>
            <a:ext cx="5206150" cy="3002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5042" y="2459503"/>
            <a:ext cx="6619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có thể bị lạc </a:t>
            </a:r>
            <a:r>
              <a:rPr lang="vi-VN" sz="40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đâu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6391" y="3393220"/>
            <a:ext cx="6513237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sẽ xảy ra khi em bị </a:t>
            </a:r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>
            <a:fillRect/>
          </a:stretch>
        </p:blipFill>
        <p:spPr>
          <a:xfrm>
            <a:off x="91271" y="1404211"/>
            <a:ext cx="4981673" cy="43228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156" y="261992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430" y="761706"/>
            <a:ext cx="6731338" cy="53345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14999" y="2459503"/>
            <a:ext cx="6619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có thể bị lạc </a:t>
            </a:r>
            <a:r>
              <a:rPr lang="vi-VN" sz="40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đâu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4999" y="3401241"/>
            <a:ext cx="6513237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sẽ xảy ra khi em bị </a:t>
            </a:r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/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8390" y="2472021"/>
            <a:ext cx="3188368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</a:t>
            </a:r>
          </a:p>
        </p:txBody>
      </p:sp>
      <p:sp>
        <p:nvSpPr>
          <p:cNvPr id="4" name="等腰三角形 14"/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2605" y="1230716"/>
            <a:ext cx="61748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mênh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2605" y="3071430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等腰三角形 14"/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等腰三角形 14"/>
          <p:cNvSpPr/>
          <p:nvPr/>
        </p:nvSpPr>
        <p:spPr>
          <a:xfrm rot="6220156" flipH="1">
            <a:off x="4602225" y="460483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7919" y="4535514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tòa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807" y="-120460"/>
            <a:ext cx="12219444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8252" y="57118"/>
            <a:ext cx="6577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68" y="990623"/>
            <a:ext cx="5516835" cy="24383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233" y="964573"/>
            <a:ext cx="5377218" cy="24644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234" y="10302"/>
            <a:ext cx="3356924" cy="8027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157" y="3636059"/>
            <a:ext cx="5335379" cy="30855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9910" y="3633532"/>
            <a:ext cx="5206150" cy="300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89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3" y="216569"/>
            <a:ext cx="11686673" cy="6456947"/>
          </a:xfrm>
        </p:spPr>
      </p:pic>
    </p:spTree>
    <p:extLst>
      <p:ext uri="{BB962C8B-B14F-4D97-AF65-F5344CB8AC3E}">
        <p14:creationId xmlns:p14="http://schemas.microsoft.com/office/powerpoint/2010/main" val="4213888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224590"/>
            <a:ext cx="11742822" cy="6416842"/>
          </a:xfrm>
        </p:spPr>
      </p:pic>
    </p:spTree>
    <p:extLst>
      <p:ext uri="{BB962C8B-B14F-4D97-AF65-F5344CB8AC3E}">
        <p14:creationId xmlns:p14="http://schemas.microsoft.com/office/powerpoint/2010/main" val="1140189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192504"/>
            <a:ext cx="11750842" cy="648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5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/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8389" y="2463131"/>
            <a:ext cx="3455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等腰三角形 14"/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2605" y="1230716"/>
            <a:ext cx="6174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2605" y="3071430"/>
            <a:ext cx="576935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等腰三角形 14"/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等腰三角形 14"/>
          <p:cNvSpPr/>
          <p:nvPr/>
        </p:nvSpPr>
        <p:spPr>
          <a:xfrm rot="6220156" flipH="1">
            <a:off x="4602225" y="460483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7919" y="4535514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tới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-48126"/>
            <a:ext cx="12219444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458" y="5281540"/>
            <a:ext cx="2992986" cy="1528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576" y="1827786"/>
            <a:ext cx="4278260" cy="3408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326" y="1827786"/>
            <a:ext cx="4278260" cy="33573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8642" y="490754"/>
            <a:ext cx="89033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8642" y="1003401"/>
            <a:ext cx="591953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/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8390" y="2463131"/>
            <a:ext cx="3188368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等腰三角形 14"/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2605" y="1230716"/>
            <a:ext cx="61748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tĩnh quan sát và tìm sự trợ giúp từ người khác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2605" y="2776873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tung 1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vi-VN" sz="3200" dirty="0">
              <a:solidFill>
                <a:srgbClr val="007E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/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等腰三角形 14"/>
          <p:cNvSpPr/>
          <p:nvPr/>
        </p:nvSpPr>
        <p:spPr>
          <a:xfrm rot="6220156" flipH="1">
            <a:off x="4602225" y="460483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2605" y="4422716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 tìm sự trợ giúp người đáng tin để tránh rủi ro, tai nạn xảy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4104" y="481263"/>
            <a:ext cx="885524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709" y="2231858"/>
            <a:ext cx="8937786" cy="4626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7" y="0"/>
            <a:ext cx="6773041" cy="4624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2632" y="1155032"/>
            <a:ext cx="4656221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63952" y="6514127"/>
            <a:ext cx="5081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2"/>
                </a:solidFill>
              </a:rPr>
              <a:t>Hương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Thảo</a:t>
            </a:r>
            <a:r>
              <a:rPr lang="en-US" sz="1400" dirty="0">
                <a:solidFill>
                  <a:schemeClr val="bg2"/>
                </a:solidFill>
              </a:rPr>
              <a:t>: tranthao1211004@gmail.com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500973" y="-265761"/>
            <a:ext cx="12692973" cy="7123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62" y="0"/>
            <a:ext cx="9591675" cy="4619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0" b="9991"/>
          <a:stretch>
            <a:fillRect/>
          </a:stretch>
        </p:blipFill>
        <p:spPr>
          <a:xfrm>
            <a:off x="3193363" y="3800890"/>
            <a:ext cx="5805273" cy="2610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 cố bài học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69" y="2210485"/>
            <a:ext cx="10258425" cy="31527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12" y="581026"/>
            <a:ext cx="2960338" cy="50394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8992" y="3098523"/>
            <a:ext cx="4773881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500973" y="0"/>
            <a:ext cx="12692973" cy="7123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811" b="2608"/>
          <a:stretch>
            <a:fillRect/>
          </a:stretch>
        </p:blipFill>
        <p:spPr>
          <a:xfrm>
            <a:off x="2312664" y="684704"/>
            <a:ext cx="7914649" cy="6302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5024"/>
          <a:stretch>
            <a:fillRect/>
          </a:stretch>
        </p:blipFill>
        <p:spPr>
          <a:xfrm>
            <a:off x="1242792" y="0"/>
            <a:ext cx="3116558" cy="791893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5174" y="791893"/>
            <a:ext cx="631303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845513" y="6726959"/>
            <a:ext cx="11790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24606" y="6003758"/>
            <a:ext cx="0" cy="723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00542" y="6003758"/>
            <a:ext cx="1710321" cy="12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709026" y="4981074"/>
            <a:ext cx="0" cy="1022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272564" y="5032429"/>
            <a:ext cx="462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270730" y="3705726"/>
            <a:ext cx="0" cy="13267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314148" y="4390431"/>
            <a:ext cx="15182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806534" y="3705726"/>
            <a:ext cx="462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06534" y="3705726"/>
            <a:ext cx="0" cy="6967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341693" y="2893461"/>
            <a:ext cx="191334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312187" y="3826042"/>
            <a:ext cx="0" cy="5764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312187" y="3841303"/>
            <a:ext cx="966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267073" y="2851484"/>
            <a:ext cx="0" cy="10018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341693" y="2858124"/>
            <a:ext cx="0" cy="7278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903394" y="3597975"/>
            <a:ext cx="462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903394" y="2382253"/>
            <a:ext cx="0" cy="12157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2887579" y="2376238"/>
            <a:ext cx="2015815" cy="120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897650" y="1828800"/>
            <a:ext cx="0" cy="5594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907722" y="1879460"/>
            <a:ext cx="4165569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8992" y="3098523"/>
            <a:ext cx="4773881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79623" y="0"/>
            <a:ext cx="12442485" cy="6983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695" y="70114"/>
            <a:ext cx="3505200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695" y="2304327"/>
            <a:ext cx="9467850" cy="3943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3277" y="1654009"/>
            <a:ext cx="43915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6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0295" y="6247677"/>
            <a:ext cx="667752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ra </a:t>
            </a:r>
            <a:r>
              <a:rPr lang="en-US" sz="3200" dirty="0" err="1"/>
              <a:t>phố</a:t>
            </a:r>
            <a:r>
              <a:rPr lang="en-US" sz="32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5026" y="1000317"/>
            <a:ext cx="836194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147765" y="-277787"/>
            <a:ext cx="12692973" cy="712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375" y="-241691"/>
            <a:ext cx="3505200" cy="83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8385" y="890344"/>
            <a:ext cx="43915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6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560" y="1536675"/>
            <a:ext cx="9401175" cy="3924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1499" y="5460975"/>
            <a:ext cx="867476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5" y="-458267"/>
            <a:ext cx="12692973" cy="712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695" y="-458267"/>
            <a:ext cx="3505200" cy="83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8705" y="673768"/>
            <a:ext cx="43915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6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1819" y="5244399"/>
            <a:ext cx="867476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đâu</a:t>
            </a:r>
            <a:r>
              <a:rPr lang="en-US" sz="32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593" y="1301049"/>
            <a:ext cx="9429750" cy="3943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&quot;/&gt;&lt;property id=&quot;20307&quot; value=&quot;425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11088396&quot;/&gt;&lt;/object&gt;&lt;object type=&quot;3&quot; unique_id=&quot;10008&quot;&gt;&lt;property id=&quot;20148&quot; value=&quot;5&quot;/&gt;&lt;property id=&quot;20300&quot; value=&quot;Slide 6&quot;/&gt;&lt;property id=&quot;20307&quot; value=&quot;11088434&quot;/&gt;&lt;/object&gt;&lt;object type=&quot;3&quot; unique_id=&quot;10009&quot;&gt;&lt;property id=&quot;20148&quot; value=&quot;5&quot;/&gt;&lt;property id=&quot;20300&quot; value=&quot;Slide 7&quot;/&gt;&lt;property id=&quot;20307&quot; value=&quot;11088432&quot;/&gt;&lt;/object&gt;&lt;object type=&quot;3&quot; unique_id=&quot;10010&quot;&gt;&lt;property id=&quot;20148&quot; value=&quot;5&quot;/&gt;&lt;property id=&quot;20300&quot; value=&quot;Slide 8&quot;/&gt;&lt;property id=&quot;20307&quot; value=&quot;11088433&quot;/&gt;&lt;/object&gt;&lt;object type=&quot;3&quot; unique_id=&quot;10011&quot;&gt;&lt;property id=&quot;20148&quot; value=&quot;5&quot;/&gt;&lt;property id=&quot;20300&quot; value=&quot;Slide 9&quot;/&gt;&lt;property id=&quot;20307&quot; value=&quot;11088426&quot;/&gt;&lt;/object&gt;&lt;object type=&quot;3&quot; unique_id=&quot;10012&quot;&gt;&lt;property id=&quot;20148&quot; value=&quot;5&quot;/&gt;&lt;property id=&quot;20300&quot; value=&quot;Slide 10&quot;/&gt;&lt;property id=&quot;20307&quot; value=&quot;11088395&quot;/&gt;&lt;/object&gt;&lt;object type=&quot;3&quot; unique_id=&quot;10013&quot;&gt;&lt;property id=&quot;20148&quot; value=&quot;5&quot;/&gt;&lt;property id=&quot;20300&quot; value=&quot;Slide 11&quot;/&gt;&lt;property id=&quot;20307&quot; value=&quot;11088394&quot;/&gt;&lt;/object&gt;&lt;object type=&quot;3&quot; unique_id=&quot;10014&quot;&gt;&lt;property id=&quot;20148&quot; value=&quot;5&quot;/&gt;&lt;property id=&quot;20300&quot; value=&quot;Slide 12&quot;/&gt;&lt;property id=&quot;20307&quot; value=&quot;11088397&quot;/&gt;&lt;/object&gt;&lt;object type=&quot;3&quot; unique_id=&quot;10015&quot;&gt;&lt;property id=&quot;20148&quot; value=&quot;5&quot;/&gt;&lt;property id=&quot;20300&quot; value=&quot;Slide 13&quot;/&gt;&lt;property id=&quot;20307&quot; value=&quot;11088398&quot;/&gt;&lt;/object&gt;&lt;object type=&quot;3&quot; unique_id=&quot;10016&quot;&gt;&lt;property id=&quot;20148&quot; value=&quot;5&quot;/&gt;&lt;property id=&quot;20300&quot; value=&quot;Slide 14&quot;/&gt;&lt;property id=&quot;20307&quot; value=&quot;11088399&quot;/&gt;&lt;/object&gt;&lt;object type=&quot;3&quot; unique_id=&quot;10017&quot;&gt;&lt;property id=&quot;20148&quot; value=&quot;5&quot;/&gt;&lt;property id=&quot;20300&quot; value=&quot;Slide 15&quot;/&gt;&lt;property id=&quot;20307&quot; value=&quot;11088393&quot;/&gt;&lt;/object&gt;&lt;object type=&quot;3&quot; unique_id=&quot;10018&quot;&gt;&lt;property id=&quot;20148&quot; value=&quot;5&quot;/&gt;&lt;property id=&quot;20300&quot; value=&quot;Slide 16&quot;/&gt;&lt;property id=&quot;20307&quot; value=&quot;11088428&quot;/&gt;&lt;/object&gt;&lt;object type=&quot;3&quot; unique_id=&quot;10019&quot;&gt;&lt;property id=&quot;20148&quot; value=&quot;5&quot;/&gt;&lt;property id=&quot;20300&quot; value=&quot;Slide 17&quot;/&gt;&lt;property id=&quot;20307&quot; value=&quot;11088429&quot;/&gt;&lt;/object&gt;&lt;object type=&quot;3&quot; unique_id=&quot;10020&quot;&gt;&lt;property id=&quot;20148&quot; value=&quot;5&quot;/&gt;&lt;property id=&quot;20300&quot; value=&quot;Slide 18&quot;/&gt;&lt;property id=&quot;20307&quot; value=&quot;11088421&quot;/&gt;&lt;/object&gt;&lt;object type=&quot;3&quot; unique_id=&quot;10021&quot;&gt;&lt;property id=&quot;20148&quot; value=&quot;5&quot;/&gt;&lt;property id=&quot;20300&quot; value=&quot;Slide 19&quot;/&gt;&lt;property id=&quot;20307&quot; value=&quot;11088422&quot;/&gt;&lt;/object&gt;&lt;object type=&quot;3&quot; unique_id=&quot;10022&quot;&gt;&lt;property id=&quot;20148&quot; value=&quot;5&quot;/&gt;&lt;property id=&quot;20300&quot; value=&quot;Slide 20&quot;/&gt;&lt;property id=&quot;20307&quot; value=&quot;11088400&quot;/&gt;&lt;/object&gt;&lt;object type=&quot;3&quot; unique_id=&quot;10023&quot;&gt;&lt;property id=&quot;20148&quot; value=&quot;5&quot;/&gt;&lt;property id=&quot;20300&quot; value=&quot;Slide 21&quot;/&gt;&lt;property id=&quot;20307&quot; value=&quot;11088401&quot;/&gt;&lt;/object&gt;&lt;object type=&quot;3&quot; unique_id=&quot;10024&quot;&gt;&lt;property id=&quot;20148&quot; value=&quot;5&quot;/&gt;&lt;property id=&quot;20300&quot; value=&quot;Slide 22&quot;/&gt;&lt;property id=&quot;20307&quot; value=&quot;269&quot;/&gt;&lt;/object&gt;&lt;object type=&quot;3&quot; unique_id=&quot;10025&quot;&gt;&lt;property id=&quot;20148&quot; value=&quot;5&quot;/&gt;&lt;property id=&quot;20300&quot; value=&quot;Slide 23&quot;/&gt;&lt;property id=&quot;20307&quot; value=&quot;11088430&quot;/&gt;&lt;/object&gt;&lt;object type=&quot;3&quot; unique_id=&quot;10026&quot;&gt;&lt;property id=&quot;20148&quot; value=&quot;5&quot;/&gt;&lt;property id=&quot;20300&quot; value=&quot;Slide 24&quot;/&gt;&lt;property id=&quot;20307&quot; value=&quot;11088423&quot;/&gt;&lt;/object&gt;&lt;object type=&quot;3&quot; unique_id=&quot;10027&quot;&gt;&lt;property id=&quot;20148&quot; value=&quot;5&quot;/&gt;&lt;property id=&quot;20300&quot; value=&quot;Slide 25&quot;/&gt;&lt;property id=&quot;20307&quot; value=&quot;286&quot;/&gt;&lt;/object&gt;&lt;object type=&quot;3&quot; unique_id=&quot;10028&quot;&gt;&lt;property id=&quot;20148&quot; value=&quot;5&quot;/&gt;&lt;property id=&quot;20300&quot; value=&quot;Slide 26&quot;/&gt;&lt;property id=&quot;20307&quot; value=&quot;341&quot;/&gt;&lt;/object&gt;&lt;/object&gt;&lt;object type=&quot;8&quot; unique_id=&quot;10056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477</Words>
  <Application>Microsoft Office PowerPoint</Application>
  <PresentationFormat>Widescreen</PresentationFormat>
  <Paragraphs>51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Microsoft YaHei</vt:lpstr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iCiel Cucho</vt:lpstr>
      <vt:lpstr>Quicksand Medium</vt:lpstr>
      <vt:lpstr>Times New Roman</vt:lpstr>
      <vt:lpstr>UTM Avo</vt:lpstr>
      <vt:lpstr>UTM Avo</vt:lpstr>
      <vt:lpstr>字魂59号-创粗黑</vt:lpstr>
      <vt:lpstr>等线</vt:lpstr>
      <vt:lpstr>1_Office Theme</vt:lpstr>
      <vt:lpstr>Hoạt động</vt:lpstr>
      <vt:lpstr>4_Office 主题</vt:lpstr>
      <vt:lpstr>Office 主题</vt:lpstr>
      <vt:lpstr>1_Office 主题</vt:lpstr>
      <vt:lpstr>2_Office Theme</vt:lpstr>
      <vt:lpstr>3_Office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Viettel Store</cp:lastModifiedBy>
  <cp:revision>55</cp:revision>
  <dcterms:created xsi:type="dcterms:W3CDTF">2021-07-12T00:56:00Z</dcterms:created>
  <dcterms:modified xsi:type="dcterms:W3CDTF">2021-11-30T15:16:45Z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