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80" r:id="rId5"/>
    <p:sldId id="261" r:id="rId6"/>
    <p:sldId id="283" r:id="rId7"/>
    <p:sldId id="287" r:id="rId8"/>
    <p:sldId id="286" r:id="rId9"/>
    <p:sldId id="288" r:id="rId10"/>
    <p:sldId id="260" r:id="rId11"/>
    <p:sldId id="284" r:id="rId12"/>
    <p:sldId id="285" r:id="rId13"/>
    <p:sldId id="289" r:id="rId14"/>
    <p:sldId id="278" r:id="rId15"/>
    <p:sldId id="279" r:id="rId16"/>
    <p:sldId id="290" r:id="rId17"/>
    <p:sldId id="291" r:id="rId18"/>
    <p:sldId id="292" r:id="rId19"/>
    <p:sldId id="293" r:id="rId20"/>
    <p:sldId id="294" r:id="rId21"/>
    <p:sldId id="298" r:id="rId22"/>
    <p:sldId id="297" r:id="rId23"/>
    <p:sldId id="295" r:id="rId24"/>
    <p:sldId id="299" r:id="rId25"/>
    <p:sldId id="301" r:id="rId26"/>
    <p:sldId id="300" r:id="rId27"/>
    <p:sldId id="303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EE8E-16E6-415C-B2F9-1C0DD26166E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BD7DA-9B28-4C07-B519-FDB97DB4D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0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48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59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1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8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5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9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666C9-69FF-4B67-B4F7-9308C46B1C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16917"/>
            <a:ext cx="87066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CHIA MỘT SỐ THẬP PHÂN CHO MỘT SỐ THẬP PHÂN 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6122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91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21145" y="-19192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5415" y="4048598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66" y="5167316"/>
            <a:ext cx="2855547" cy="1355698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70679" y="471659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51529" y="127169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784330" y="347439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62596"/>
          <a:stretch/>
        </p:blipFill>
        <p:spPr>
          <a:xfrm>
            <a:off x="2136729" y="2013739"/>
            <a:ext cx="2305107" cy="19664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6744" y="728656"/>
            <a:ext cx="11039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62217"/>
          <a:stretch/>
        </p:blipFill>
        <p:spPr>
          <a:xfrm>
            <a:off x="2154478" y="4102546"/>
            <a:ext cx="2328463" cy="1966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5415" y="2013739"/>
            <a:ext cx="2139508" cy="1751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2104" y="221311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277,8 :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20769" y="307392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824 :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33643" y="4102546"/>
            <a:ext cx="2139508" cy="1797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88374" y="426428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324 : 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77039" y="512509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512 : 16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482941" y="2351033"/>
            <a:ext cx="1938455" cy="203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441836" y="3339809"/>
            <a:ext cx="1938455" cy="203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477819" y="4461243"/>
            <a:ext cx="1938455" cy="203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523179" y="5479544"/>
            <a:ext cx="1938455" cy="203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7" grpId="0"/>
      <p:bldP spid="23" grpId="0"/>
      <p:bldP spid="24" grpId="0" animBg="1"/>
      <p:bldP spid="25" grpId="0"/>
      <p:bldP spid="27" grpId="0"/>
      <p:bldP spid="8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7275" y="269751"/>
            <a:ext cx="1440900" cy="1615963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93295" y="1596688"/>
            <a:ext cx="492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45" y="2481362"/>
            <a:ext cx="11034016" cy="23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2" y="368146"/>
            <a:ext cx="10142806" cy="61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2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09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16917"/>
            <a:ext cx="87066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CHIA MỘT SỐ THẬP PHÂN CHO MỘT SỐ THẬP PHÂN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08621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48" y="2212953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22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48" y="2212953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47" y="2651647"/>
            <a:ext cx="10082877" cy="2441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9072" y="1280599"/>
            <a:ext cx="10415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6" y="2705099"/>
            <a:ext cx="10613985" cy="3105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4641"/>
          <a:stretch/>
        </p:blipFill>
        <p:spPr>
          <a:xfrm>
            <a:off x="716304" y="1033688"/>
            <a:ext cx="10082877" cy="11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5: Chia một số thập phân cho một số thập phân | Giải Toán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1909823"/>
            <a:ext cx="11053823" cy="44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3256"/>
          <a:stretch/>
        </p:blipFill>
        <p:spPr>
          <a:xfrm>
            <a:off x="554258" y="544010"/>
            <a:ext cx="10082877" cy="11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836788" y="2669637"/>
            <a:ext cx="9422765" cy="2385695"/>
          </a:xfrm>
          <a:prstGeom prst="cloudCallou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806" y="1099977"/>
            <a:ext cx="1041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17,76 m</a:t>
            </a:r>
            <a:r>
              <a:rPr lang="en-US" sz="3200" b="1" baseline="30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4,8 m.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9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" y="2240473"/>
            <a:ext cx="5429954" cy="2385695"/>
          </a:xfrm>
          <a:prstGeom prst="cloudCallou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17,76 m</a:t>
            </a:r>
            <a:r>
              <a:rPr lang="en-US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4,8 m</a:t>
            </a:r>
            <a:r>
              <a:rPr lang="en-US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  <a:r>
              <a:rPr lang="en-US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1651" y="670813"/>
            <a:ext cx="1041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17,76 m</a:t>
            </a:r>
            <a:r>
              <a:rPr lang="en-US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4,8 m</a:t>
            </a:r>
            <a:r>
              <a:rPr lang="en-US" sz="32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131733" y="3623733"/>
            <a:ext cx="7089422" cy="3036711"/>
          </a:xfrm>
          <a:prstGeom prst="cloudCallou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17,76 : 4,8 = 3,7 (m)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3,7 m</a:t>
            </a:r>
          </a:p>
        </p:txBody>
      </p:sp>
    </p:spTree>
    <p:extLst>
      <p:ext uri="{BB962C8B-B14F-4D97-AF65-F5344CB8AC3E}">
        <p14:creationId xmlns:p14="http://schemas.microsoft.com/office/powerpoint/2010/main" val="35439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6806" y="1099977"/>
            <a:ext cx="1041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0,3m.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6,6m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59" y="2669637"/>
            <a:ext cx="3447874" cy="335855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836789" y="2669637"/>
            <a:ext cx="5462412" cy="3527963"/>
          </a:xfrm>
          <a:prstGeom prst="cloudCallou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4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0" y="2838969"/>
            <a:ext cx="11601977" cy="3753741"/>
          </a:xfrm>
          <a:prstGeom prst="cloudCallou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  <a:b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di chuyển được đoạn đường dài 6,6 m thì An phải bước đi khoảng số bước là:</a:t>
            </a:r>
            <a:b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: 0,3 = 22 (bước)</a:t>
            </a:r>
            <a:b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số: 22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6806" y="1099977"/>
            <a:ext cx="1041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0,3m.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6,6m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556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463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5897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17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5875">
            <a:solidFill>
              <a:schemeClr val="tx1"/>
            </a:solidFill>
            <a:prstDash val="dash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10823" r="4838" b="16255"/>
          <a:stretch/>
        </p:blipFill>
        <p:spPr>
          <a:xfrm rot="16200000">
            <a:off x="2890306" y="-2408905"/>
            <a:ext cx="6398690" cy="116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61424" y="3750294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44953" y="421419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289652" y="29214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197377" y="577823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580141"/>
            <a:ext cx="87066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CHIA MỘT SỐ THẬP PHÂN CHO MỘT SỐ THẬP PHÂN </a:t>
            </a:r>
            <a:r>
              <a:rPr lang="en-US" sz="2400" b="1" dirty="0"/>
              <a:t> (TIẾT 1)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0391" y="2371384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5,72 : 2,2 =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2063" y="3170709"/>
            <a:ext cx="7811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5,72 : 2,2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512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49170" y="2062480"/>
            <a:ext cx="5587365" cy="155448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</p:txBody>
      </p:sp>
      <p:pic>
        <p:nvPicPr>
          <p:cNvPr id="7" name="Picture 3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5410" y="4187825"/>
            <a:ext cx="5876290" cy="2670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5502" y="3324572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5,72 : 2,2 = ?</a:t>
            </a:r>
          </a:p>
        </p:txBody>
      </p:sp>
    </p:spTree>
    <p:extLst>
      <p:ext uri="{BB962C8B-B14F-4D97-AF65-F5344CB8AC3E}">
        <p14:creationId xmlns:p14="http://schemas.microsoft.com/office/powerpoint/2010/main" val="24128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702" y="5824782"/>
            <a:ext cx="2176298" cy="1033218"/>
          </a:xfrm>
          <a:prstGeom prst="rect">
            <a:avLst/>
          </a:prstGeom>
        </p:spPr>
      </p:pic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61424" y="3750294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44953" y="421419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289652" y="29214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197377" y="577823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12269" y="899016"/>
            <a:ext cx="87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CHIA MỘT SỐ THẬP PHÂN CHO MỘT SỐ THẬP PHÂN </a:t>
            </a:r>
            <a:r>
              <a:rPr lang="en-US" sz="2400" b="1" dirty="0"/>
              <a:t> (TIẾT 1)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0391" y="2371384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5,72 : 2,2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2320" y="3055250"/>
            <a:ext cx="2172769" cy="1387459"/>
            <a:chOff x="2282320" y="3026497"/>
            <a:chExt cx="2172769" cy="1387459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3228622" y="3194756"/>
              <a:ext cx="11289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7948" y="3581915"/>
              <a:ext cx="12171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282320" y="3031654"/>
              <a:ext cx="1049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5 7 2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28622" y="3026497"/>
              <a:ext cx="880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2 2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05116" y="3023644"/>
            <a:ext cx="22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13396" y="3071410"/>
            <a:ext cx="22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9177" y="351167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89819" y="3473287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78014" y="3473709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82176" y="3523155"/>
            <a:ext cx="22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15292" y="3972115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3214" y="399154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06423" y="399154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5951" y="3991541"/>
            <a:ext cx="633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634263" y="3516773"/>
            <a:ext cx="3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99281" y="4477254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09697" y="445693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66846" y="4477253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408902" y="5041705"/>
            <a:ext cx="819720" cy="1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90655" y="5133542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9154" y="4520408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5,72 : 2,2 = 2,6</a:t>
            </a:r>
          </a:p>
        </p:txBody>
      </p:sp>
    </p:spTree>
    <p:extLst>
      <p:ext uri="{BB962C8B-B14F-4D97-AF65-F5344CB8AC3E}">
        <p14:creationId xmlns:p14="http://schemas.microsoft.com/office/powerpoint/2010/main" val="16474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2084 0.00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0" grpId="1"/>
      <p:bldP spid="21" grpId="0"/>
      <p:bldP spid="21" grpId="1"/>
      <p:bldP spid="25" grpId="0"/>
      <p:bldP spid="26" grpId="0"/>
      <p:bldP spid="27" grpId="0"/>
      <p:bldP spid="28" grpId="0"/>
      <p:bldP spid="30" grpId="0"/>
      <p:bldP spid="31" grpId="0"/>
      <p:bldP spid="32" grpId="0"/>
      <p:bldP spid="36" grpId="0"/>
      <p:bldP spid="37" grpId="0"/>
      <p:bldP spid="38" grpId="0"/>
      <p:bldP spid="40" grpId="0"/>
      <p:bldP spid="45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879" y="1313382"/>
            <a:ext cx="11039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8349" y="2499452"/>
            <a:ext cx="9919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sang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348" y="4069112"/>
            <a:ext cx="9919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52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562</Words>
  <Application>Microsoft Office PowerPoint</Application>
  <PresentationFormat>Widescreen</PresentationFormat>
  <Paragraphs>68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OANH</cp:lastModifiedBy>
  <cp:revision>71</cp:revision>
  <dcterms:created xsi:type="dcterms:W3CDTF">2023-09-01T08:34:17Z</dcterms:created>
  <dcterms:modified xsi:type="dcterms:W3CDTF">2025-11-27T01:56:00Z</dcterms:modified>
</cp:coreProperties>
</file>